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81EA3-52E0-44DC-9DF7-4DC7B289EF32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B936463-CF03-4176-9F8B-6F56A8F7EA08}">
      <dgm:prSet phldrT="[Texto]"/>
      <dgm:spPr/>
      <dgm:t>
        <a:bodyPr/>
        <a:lstStyle/>
        <a:p>
          <a:r>
            <a:rPr lang="es-EC" dirty="0" smtClean="0"/>
            <a:t>Problema</a:t>
          </a:r>
          <a:endParaRPr lang="es-EC" dirty="0"/>
        </a:p>
      </dgm:t>
    </dgm:pt>
    <dgm:pt modelId="{825FBB49-C4B6-40D7-B3EE-20F059769002}" type="parTrans" cxnId="{BF49A0DF-EDAB-4014-9184-1DA631E3507E}">
      <dgm:prSet/>
      <dgm:spPr/>
      <dgm:t>
        <a:bodyPr/>
        <a:lstStyle/>
        <a:p>
          <a:endParaRPr lang="es-EC"/>
        </a:p>
      </dgm:t>
    </dgm:pt>
    <dgm:pt modelId="{27855E66-1CB4-47E8-8DEC-A9F8BCCCCAF8}" type="sibTrans" cxnId="{BF49A0DF-EDAB-4014-9184-1DA631E3507E}">
      <dgm:prSet/>
      <dgm:spPr/>
      <dgm:t>
        <a:bodyPr/>
        <a:lstStyle/>
        <a:p>
          <a:endParaRPr lang="es-EC"/>
        </a:p>
      </dgm:t>
    </dgm:pt>
    <dgm:pt modelId="{5488B466-B39B-4F1A-91F6-8C92E1FC4863}">
      <dgm:prSet phldrT="[Texto]"/>
      <dgm:spPr/>
      <dgm:t>
        <a:bodyPr/>
        <a:lstStyle/>
        <a:p>
          <a:r>
            <a:rPr lang="es-EC" dirty="0" smtClean="0"/>
            <a:t>Rescate de identidad gastronómica</a:t>
          </a:r>
          <a:endParaRPr lang="es-EC" dirty="0"/>
        </a:p>
      </dgm:t>
    </dgm:pt>
    <dgm:pt modelId="{022D4FD3-35E3-4EBF-B98B-1242B6989AA4}" type="parTrans" cxnId="{A3552D88-DCDD-48A4-A0C9-123548AAB74A}">
      <dgm:prSet/>
      <dgm:spPr/>
      <dgm:t>
        <a:bodyPr/>
        <a:lstStyle/>
        <a:p>
          <a:endParaRPr lang="es-EC"/>
        </a:p>
      </dgm:t>
    </dgm:pt>
    <dgm:pt modelId="{F1F1B871-B63C-4B88-BE8A-D1DFAA6F6B2E}" type="sibTrans" cxnId="{A3552D88-DCDD-48A4-A0C9-123548AAB74A}">
      <dgm:prSet/>
      <dgm:spPr/>
      <dgm:t>
        <a:bodyPr/>
        <a:lstStyle/>
        <a:p>
          <a:endParaRPr lang="es-EC"/>
        </a:p>
      </dgm:t>
    </dgm:pt>
    <dgm:pt modelId="{255F3FCE-DAEA-4D4F-9A41-1A9E00AF46D5}">
      <dgm:prSet phldrT="[Texto]"/>
      <dgm:spPr/>
      <dgm:t>
        <a:bodyPr/>
        <a:lstStyle/>
        <a:p>
          <a:r>
            <a:rPr lang="es-EC" dirty="0" smtClean="0"/>
            <a:t>Falta de interés o desconocimiento.</a:t>
          </a:r>
          <a:endParaRPr lang="es-EC" dirty="0"/>
        </a:p>
      </dgm:t>
    </dgm:pt>
    <dgm:pt modelId="{31E9917A-E08C-4F74-91B3-FFBDFA7DA04D}" type="parTrans" cxnId="{B8FF9904-C0CA-4525-8DCA-F23E3505E046}">
      <dgm:prSet/>
      <dgm:spPr/>
      <dgm:t>
        <a:bodyPr/>
        <a:lstStyle/>
        <a:p>
          <a:endParaRPr lang="es-EC"/>
        </a:p>
      </dgm:t>
    </dgm:pt>
    <dgm:pt modelId="{690D96DB-5243-4F44-9193-012A3D775114}" type="sibTrans" cxnId="{B8FF9904-C0CA-4525-8DCA-F23E3505E046}">
      <dgm:prSet/>
      <dgm:spPr/>
      <dgm:t>
        <a:bodyPr/>
        <a:lstStyle/>
        <a:p>
          <a:endParaRPr lang="es-EC"/>
        </a:p>
      </dgm:t>
    </dgm:pt>
    <dgm:pt modelId="{5E1BA11A-2590-4206-A24D-ACA536067D91}">
      <dgm:prSet phldrT="[Texto]"/>
      <dgm:spPr/>
      <dgm:t>
        <a:bodyPr/>
        <a:lstStyle/>
        <a:p>
          <a:r>
            <a:rPr lang="es-EC" dirty="0" smtClean="0"/>
            <a:t>Objetivo</a:t>
          </a:r>
          <a:endParaRPr lang="es-EC" dirty="0"/>
        </a:p>
      </dgm:t>
    </dgm:pt>
    <dgm:pt modelId="{C28CD6AC-1D7F-4968-93AB-49D508DE7AE6}" type="parTrans" cxnId="{C2505486-E771-4F69-89CF-36A43509D4C1}">
      <dgm:prSet/>
      <dgm:spPr/>
      <dgm:t>
        <a:bodyPr/>
        <a:lstStyle/>
        <a:p>
          <a:endParaRPr lang="es-EC"/>
        </a:p>
      </dgm:t>
    </dgm:pt>
    <dgm:pt modelId="{37472C51-3B26-4F4A-B899-3DA51C5033D1}" type="sibTrans" cxnId="{C2505486-E771-4F69-89CF-36A43509D4C1}">
      <dgm:prSet/>
      <dgm:spPr/>
      <dgm:t>
        <a:bodyPr/>
        <a:lstStyle/>
        <a:p>
          <a:endParaRPr lang="es-EC"/>
        </a:p>
      </dgm:t>
    </dgm:pt>
    <dgm:pt modelId="{A5F37E3E-6C47-4435-8524-6956F3B4139C}">
      <dgm:prSet phldrT="[Texto]"/>
      <dgm:spPr/>
      <dgm:t>
        <a:bodyPr/>
        <a:lstStyle/>
        <a:p>
          <a:r>
            <a:rPr lang="es-EC" dirty="0" smtClean="0"/>
            <a:t>Diseñar</a:t>
          </a:r>
          <a:endParaRPr lang="es-EC" dirty="0"/>
        </a:p>
      </dgm:t>
    </dgm:pt>
    <dgm:pt modelId="{EE2F75FE-C4E0-4A57-899E-B1CE75DBBD9C}" type="parTrans" cxnId="{5266192F-1D60-402F-8645-547E7510025A}">
      <dgm:prSet/>
      <dgm:spPr/>
      <dgm:t>
        <a:bodyPr/>
        <a:lstStyle/>
        <a:p>
          <a:endParaRPr lang="es-EC"/>
        </a:p>
      </dgm:t>
    </dgm:pt>
    <dgm:pt modelId="{0691E276-4CDA-438D-9D76-80C3242D971F}" type="sibTrans" cxnId="{5266192F-1D60-402F-8645-547E7510025A}">
      <dgm:prSet/>
      <dgm:spPr/>
      <dgm:t>
        <a:bodyPr/>
        <a:lstStyle/>
        <a:p>
          <a:endParaRPr lang="es-EC"/>
        </a:p>
      </dgm:t>
    </dgm:pt>
    <dgm:pt modelId="{D9D9718C-C289-40F1-BAD9-A329D0AC4184}">
      <dgm:prSet phldrT="[Texto]"/>
      <dgm:spPr/>
      <dgm:t>
        <a:bodyPr/>
        <a:lstStyle/>
        <a:p>
          <a:r>
            <a:rPr lang="es-EC" dirty="0" smtClean="0"/>
            <a:t>Fundamentar</a:t>
          </a:r>
          <a:endParaRPr lang="es-EC" dirty="0"/>
        </a:p>
      </dgm:t>
    </dgm:pt>
    <dgm:pt modelId="{FE4CD22C-BDAE-4347-A66A-4597ED710BD5}" type="parTrans" cxnId="{821622C8-A59E-491B-85FC-D17E5F88CB19}">
      <dgm:prSet/>
      <dgm:spPr/>
      <dgm:t>
        <a:bodyPr/>
        <a:lstStyle/>
        <a:p>
          <a:endParaRPr lang="es-EC"/>
        </a:p>
      </dgm:t>
    </dgm:pt>
    <dgm:pt modelId="{BB3D5DF5-0E06-4A00-A06D-C3B5AD2B9C52}" type="sibTrans" cxnId="{821622C8-A59E-491B-85FC-D17E5F88CB19}">
      <dgm:prSet/>
      <dgm:spPr/>
      <dgm:t>
        <a:bodyPr/>
        <a:lstStyle/>
        <a:p>
          <a:endParaRPr lang="es-EC"/>
        </a:p>
      </dgm:t>
    </dgm:pt>
    <dgm:pt modelId="{32DF2017-43EB-4BCF-BA7D-F8A1A0F8DD24}">
      <dgm:prSet phldrT="[Texto]"/>
      <dgm:spPr/>
      <dgm:t>
        <a:bodyPr/>
        <a:lstStyle/>
        <a:p>
          <a:r>
            <a:rPr lang="es-EC" dirty="0" smtClean="0"/>
            <a:t>Justificación</a:t>
          </a:r>
          <a:endParaRPr lang="es-EC" dirty="0"/>
        </a:p>
      </dgm:t>
    </dgm:pt>
    <dgm:pt modelId="{500AB852-A328-46A5-B07A-D49A60E38D26}" type="parTrans" cxnId="{A90FB3BF-7CDB-4674-AF4B-CE5DC0F5FE3D}">
      <dgm:prSet/>
      <dgm:spPr/>
      <dgm:t>
        <a:bodyPr/>
        <a:lstStyle/>
        <a:p>
          <a:endParaRPr lang="es-EC"/>
        </a:p>
      </dgm:t>
    </dgm:pt>
    <dgm:pt modelId="{29FE7F3F-C21E-41C2-8F8F-4AC187B938D1}" type="sibTrans" cxnId="{A90FB3BF-7CDB-4674-AF4B-CE5DC0F5FE3D}">
      <dgm:prSet/>
      <dgm:spPr/>
      <dgm:t>
        <a:bodyPr/>
        <a:lstStyle/>
        <a:p>
          <a:endParaRPr lang="es-EC"/>
        </a:p>
      </dgm:t>
    </dgm:pt>
    <dgm:pt modelId="{6D93AE2E-F22C-4617-92DC-C4867EA944D5}">
      <dgm:prSet phldrT="[Texto]"/>
      <dgm:spPr/>
      <dgm:t>
        <a:bodyPr/>
        <a:lstStyle/>
        <a:p>
          <a:r>
            <a:rPr lang="es-EC" dirty="0" smtClean="0"/>
            <a:t>Identidad cultural recobrada</a:t>
          </a:r>
          <a:endParaRPr lang="es-EC" dirty="0"/>
        </a:p>
      </dgm:t>
    </dgm:pt>
    <dgm:pt modelId="{E773637D-0DA9-4C9B-8461-991CFD9C35FA}" type="parTrans" cxnId="{51DD6327-9FBE-43BF-BD63-A2E1113D564B}">
      <dgm:prSet/>
      <dgm:spPr/>
      <dgm:t>
        <a:bodyPr/>
        <a:lstStyle/>
        <a:p>
          <a:endParaRPr lang="es-EC"/>
        </a:p>
      </dgm:t>
    </dgm:pt>
    <dgm:pt modelId="{65E660D2-B630-44D2-8898-B7E30E26CA0B}" type="sibTrans" cxnId="{51DD6327-9FBE-43BF-BD63-A2E1113D564B}">
      <dgm:prSet/>
      <dgm:spPr/>
      <dgm:t>
        <a:bodyPr/>
        <a:lstStyle/>
        <a:p>
          <a:endParaRPr lang="es-EC"/>
        </a:p>
      </dgm:t>
    </dgm:pt>
    <dgm:pt modelId="{594D14F3-22A8-430E-8CFC-EF11D043A503}">
      <dgm:prSet phldrT="[Texto]"/>
      <dgm:spPr/>
      <dgm:t>
        <a:bodyPr/>
        <a:lstStyle/>
        <a:p>
          <a:r>
            <a:rPr lang="es-EC" dirty="0" smtClean="0"/>
            <a:t>Aprovechamiento de cultura</a:t>
          </a:r>
          <a:endParaRPr lang="es-EC" dirty="0"/>
        </a:p>
      </dgm:t>
    </dgm:pt>
    <dgm:pt modelId="{81ADAFAC-F810-4464-8E07-0ABC3CC636D2}" type="parTrans" cxnId="{26AE24F6-11F1-4E33-843C-68AA2AA30C5D}">
      <dgm:prSet/>
      <dgm:spPr/>
      <dgm:t>
        <a:bodyPr/>
        <a:lstStyle/>
        <a:p>
          <a:endParaRPr lang="es-EC"/>
        </a:p>
      </dgm:t>
    </dgm:pt>
    <dgm:pt modelId="{FCD92132-C9F3-4723-A1EE-974CAB3F1ACE}" type="sibTrans" cxnId="{26AE24F6-11F1-4E33-843C-68AA2AA30C5D}">
      <dgm:prSet/>
      <dgm:spPr/>
      <dgm:t>
        <a:bodyPr/>
        <a:lstStyle/>
        <a:p>
          <a:endParaRPr lang="es-EC"/>
        </a:p>
      </dgm:t>
    </dgm:pt>
    <dgm:pt modelId="{09438276-A151-45F0-8806-76AB3FB64BB3}">
      <dgm:prSet phldrT="[Texto]"/>
      <dgm:spPr/>
      <dgm:t>
        <a:bodyPr/>
        <a:lstStyle/>
        <a:p>
          <a:r>
            <a:rPr lang="es-EC" dirty="0" smtClean="0"/>
            <a:t>Diagnosticar</a:t>
          </a:r>
          <a:endParaRPr lang="es-EC" dirty="0"/>
        </a:p>
      </dgm:t>
    </dgm:pt>
    <dgm:pt modelId="{1E24F269-6AD2-45AC-A896-72D8EE937131}" type="parTrans" cxnId="{7F14CE63-3B6F-42BB-A5B2-C77EFD181034}">
      <dgm:prSet/>
      <dgm:spPr/>
      <dgm:t>
        <a:bodyPr/>
        <a:lstStyle/>
        <a:p>
          <a:endParaRPr lang="es-EC"/>
        </a:p>
      </dgm:t>
    </dgm:pt>
    <dgm:pt modelId="{C0BE3DD7-35D0-412D-95B7-C5D16DFFCF6C}" type="sibTrans" cxnId="{7F14CE63-3B6F-42BB-A5B2-C77EFD181034}">
      <dgm:prSet/>
      <dgm:spPr/>
      <dgm:t>
        <a:bodyPr/>
        <a:lstStyle/>
        <a:p>
          <a:endParaRPr lang="es-EC"/>
        </a:p>
      </dgm:t>
    </dgm:pt>
    <dgm:pt modelId="{70B32C10-0822-4580-9EC1-13861615AEBF}">
      <dgm:prSet phldrT="[Texto]"/>
      <dgm:spPr/>
      <dgm:t>
        <a:bodyPr/>
        <a:lstStyle/>
        <a:p>
          <a:r>
            <a:rPr lang="es-EC" dirty="0" smtClean="0"/>
            <a:t>Proponer</a:t>
          </a:r>
          <a:endParaRPr lang="es-EC" dirty="0"/>
        </a:p>
      </dgm:t>
    </dgm:pt>
    <dgm:pt modelId="{D7CE8684-8BCF-4281-A106-310614D3D6DE}" type="parTrans" cxnId="{B8629679-033A-4E13-AE49-8D959730DF9A}">
      <dgm:prSet/>
      <dgm:spPr/>
      <dgm:t>
        <a:bodyPr/>
        <a:lstStyle/>
        <a:p>
          <a:endParaRPr lang="es-EC"/>
        </a:p>
      </dgm:t>
    </dgm:pt>
    <dgm:pt modelId="{28D4140C-CB06-403A-B05D-5D647BE31B48}" type="sibTrans" cxnId="{B8629679-033A-4E13-AE49-8D959730DF9A}">
      <dgm:prSet/>
      <dgm:spPr/>
      <dgm:t>
        <a:bodyPr/>
        <a:lstStyle/>
        <a:p>
          <a:endParaRPr lang="es-EC"/>
        </a:p>
      </dgm:t>
    </dgm:pt>
    <dgm:pt modelId="{2A3D90C0-DA2C-40AB-B714-7C5719C811F7}">
      <dgm:prSet phldrT="[Texto]"/>
      <dgm:spPr/>
      <dgm:t>
        <a:bodyPr/>
        <a:lstStyle/>
        <a:p>
          <a:endParaRPr lang="es-EC" dirty="0"/>
        </a:p>
      </dgm:t>
    </dgm:pt>
    <dgm:pt modelId="{BE65CB48-74AE-47CE-BC5D-819B588E2F34}" type="parTrans" cxnId="{3C7B1026-438A-4087-86E8-0B187B27C13D}">
      <dgm:prSet/>
      <dgm:spPr/>
      <dgm:t>
        <a:bodyPr/>
        <a:lstStyle/>
        <a:p>
          <a:endParaRPr lang="es-EC"/>
        </a:p>
      </dgm:t>
    </dgm:pt>
    <dgm:pt modelId="{3A2871DD-EC71-4FCD-A861-43CF0EB0209E}" type="sibTrans" cxnId="{3C7B1026-438A-4087-86E8-0B187B27C13D}">
      <dgm:prSet/>
      <dgm:spPr/>
      <dgm:t>
        <a:bodyPr/>
        <a:lstStyle/>
        <a:p>
          <a:endParaRPr lang="es-EC"/>
        </a:p>
      </dgm:t>
    </dgm:pt>
    <dgm:pt modelId="{9165AB64-1CE2-45A8-8019-ADE226A50E3E}">
      <dgm:prSet phldrT="[Texto]"/>
      <dgm:spPr/>
      <dgm:t>
        <a:bodyPr/>
        <a:lstStyle/>
        <a:p>
          <a:r>
            <a:rPr lang="es-EC" dirty="0" smtClean="0"/>
            <a:t>Contribución a la parroquia</a:t>
          </a:r>
          <a:endParaRPr lang="es-EC" dirty="0"/>
        </a:p>
      </dgm:t>
    </dgm:pt>
    <dgm:pt modelId="{AC9AE00B-6B85-4574-9715-BCCD72E72707}" type="parTrans" cxnId="{7520B19B-4744-41FB-962B-7771F638C705}">
      <dgm:prSet/>
      <dgm:spPr/>
      <dgm:t>
        <a:bodyPr/>
        <a:lstStyle/>
        <a:p>
          <a:endParaRPr lang="es-EC"/>
        </a:p>
      </dgm:t>
    </dgm:pt>
    <dgm:pt modelId="{B09B90E6-5B7C-4977-93B0-E08DC8A17FCD}" type="sibTrans" cxnId="{7520B19B-4744-41FB-962B-7771F638C705}">
      <dgm:prSet/>
      <dgm:spPr/>
      <dgm:t>
        <a:bodyPr/>
        <a:lstStyle/>
        <a:p>
          <a:endParaRPr lang="es-EC"/>
        </a:p>
      </dgm:t>
    </dgm:pt>
    <dgm:pt modelId="{9FC2EA10-A26A-4DFA-B69F-21791FE6252D}" type="pres">
      <dgm:prSet presAssocID="{13481EA3-52E0-44DC-9DF7-4DC7B289EF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F68BC9-FA52-44B8-BD08-0B754BD6C7C7}" type="pres">
      <dgm:prSet presAssocID="{9B936463-CF03-4176-9F8B-6F56A8F7EA08}" presName="composite" presStyleCnt="0"/>
      <dgm:spPr/>
    </dgm:pt>
    <dgm:pt modelId="{4F1F5767-1BF8-4979-9FF3-79AC3181299D}" type="pres">
      <dgm:prSet presAssocID="{9B936463-CF03-4176-9F8B-6F56A8F7EA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7032B1-BD56-4A9A-91F8-008AB39BAC24}" type="pres">
      <dgm:prSet presAssocID="{9B936463-CF03-4176-9F8B-6F56A8F7EA0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182D37-B502-4CF8-97E8-1F22ED71674E}" type="pres">
      <dgm:prSet presAssocID="{27855E66-1CB4-47E8-8DEC-A9F8BCCCCAF8}" presName="space" presStyleCnt="0"/>
      <dgm:spPr/>
    </dgm:pt>
    <dgm:pt modelId="{E8AAB6D5-891E-4435-9379-115B6D9ED62F}" type="pres">
      <dgm:prSet presAssocID="{5E1BA11A-2590-4206-A24D-ACA536067D91}" presName="composite" presStyleCnt="0"/>
      <dgm:spPr/>
    </dgm:pt>
    <dgm:pt modelId="{BB3EE2B0-8D2C-4E41-8B99-BD056BD54A4E}" type="pres">
      <dgm:prSet presAssocID="{5E1BA11A-2590-4206-A24D-ACA536067D9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07EEFA-D8CB-4936-9707-0827C824F27F}" type="pres">
      <dgm:prSet presAssocID="{5E1BA11A-2590-4206-A24D-ACA536067D9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75E9AB-4C99-490A-90D0-07C2DEC39558}" type="pres">
      <dgm:prSet presAssocID="{37472C51-3B26-4F4A-B899-3DA51C5033D1}" presName="space" presStyleCnt="0"/>
      <dgm:spPr/>
    </dgm:pt>
    <dgm:pt modelId="{795227FB-12EE-494A-B211-994CA01BE8B2}" type="pres">
      <dgm:prSet presAssocID="{32DF2017-43EB-4BCF-BA7D-F8A1A0F8DD24}" presName="composite" presStyleCnt="0"/>
      <dgm:spPr/>
    </dgm:pt>
    <dgm:pt modelId="{539E7CC9-6CC7-4224-99D4-7E80FB64D3D3}" type="pres">
      <dgm:prSet presAssocID="{32DF2017-43EB-4BCF-BA7D-F8A1A0F8DD2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FA2777-A225-4251-A1E7-318F0DB4A2FF}" type="pres">
      <dgm:prSet presAssocID="{32DF2017-43EB-4BCF-BA7D-F8A1A0F8DD2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49A0DF-EDAB-4014-9184-1DA631E3507E}" srcId="{13481EA3-52E0-44DC-9DF7-4DC7B289EF32}" destId="{9B936463-CF03-4176-9F8B-6F56A8F7EA08}" srcOrd="0" destOrd="0" parTransId="{825FBB49-C4B6-40D7-B3EE-20F059769002}" sibTransId="{27855E66-1CB4-47E8-8DEC-A9F8BCCCCAF8}"/>
    <dgm:cxn modelId="{A90FB3BF-7CDB-4674-AF4B-CE5DC0F5FE3D}" srcId="{13481EA3-52E0-44DC-9DF7-4DC7B289EF32}" destId="{32DF2017-43EB-4BCF-BA7D-F8A1A0F8DD24}" srcOrd="2" destOrd="0" parTransId="{500AB852-A328-46A5-B07A-D49A60E38D26}" sibTransId="{29FE7F3F-C21E-41C2-8F8F-4AC187B938D1}"/>
    <dgm:cxn modelId="{B1D3B7A9-6989-4947-A0B9-C387DFAF14EE}" type="presOf" srcId="{5488B466-B39B-4F1A-91F6-8C92E1FC4863}" destId="{A47032B1-BD56-4A9A-91F8-008AB39BAC24}" srcOrd="0" destOrd="0" presId="urn:microsoft.com/office/officeart/2005/8/layout/hList1"/>
    <dgm:cxn modelId="{52F8DB6D-632A-4651-B1EE-EE252DAFBF67}" type="presOf" srcId="{9165AB64-1CE2-45A8-8019-ADE226A50E3E}" destId="{5BFA2777-A225-4251-A1E7-318F0DB4A2FF}" srcOrd="0" destOrd="2" presId="urn:microsoft.com/office/officeart/2005/8/layout/hList1"/>
    <dgm:cxn modelId="{5266192F-1D60-402F-8645-547E7510025A}" srcId="{5E1BA11A-2590-4206-A24D-ACA536067D91}" destId="{A5F37E3E-6C47-4435-8524-6956F3B4139C}" srcOrd="0" destOrd="0" parTransId="{EE2F75FE-C4E0-4A57-899E-B1CE75DBBD9C}" sibTransId="{0691E276-4CDA-438D-9D76-80C3242D971F}"/>
    <dgm:cxn modelId="{FA615FAF-179A-43D1-8FC8-16C122086C64}" type="presOf" srcId="{2A3D90C0-DA2C-40AB-B714-7C5719C811F7}" destId="{5BFA2777-A225-4251-A1E7-318F0DB4A2FF}" srcOrd="0" destOrd="3" presId="urn:microsoft.com/office/officeart/2005/8/layout/hList1"/>
    <dgm:cxn modelId="{26AE24F6-11F1-4E33-843C-68AA2AA30C5D}" srcId="{32DF2017-43EB-4BCF-BA7D-F8A1A0F8DD24}" destId="{594D14F3-22A8-430E-8CFC-EF11D043A503}" srcOrd="1" destOrd="0" parTransId="{81ADAFAC-F810-4464-8E07-0ABC3CC636D2}" sibTransId="{FCD92132-C9F3-4723-A1EE-974CAB3F1ACE}"/>
    <dgm:cxn modelId="{21153525-EF60-4EC8-AA2B-0FFBF2E6A7E9}" type="presOf" srcId="{09438276-A151-45F0-8806-76AB3FB64BB3}" destId="{4307EEFA-D8CB-4936-9707-0827C824F27F}" srcOrd="0" destOrd="2" presId="urn:microsoft.com/office/officeart/2005/8/layout/hList1"/>
    <dgm:cxn modelId="{53E6B115-F80D-4925-BB60-6AC53FEC9C62}" type="presOf" srcId="{32DF2017-43EB-4BCF-BA7D-F8A1A0F8DD24}" destId="{539E7CC9-6CC7-4224-99D4-7E80FB64D3D3}" srcOrd="0" destOrd="0" presId="urn:microsoft.com/office/officeart/2005/8/layout/hList1"/>
    <dgm:cxn modelId="{8E5403AB-E956-4050-B241-F4CC595E8BFE}" type="presOf" srcId="{9B936463-CF03-4176-9F8B-6F56A8F7EA08}" destId="{4F1F5767-1BF8-4979-9FF3-79AC3181299D}" srcOrd="0" destOrd="0" presId="urn:microsoft.com/office/officeart/2005/8/layout/hList1"/>
    <dgm:cxn modelId="{21E51F99-CAF2-4444-8E83-F7ABA802EBAE}" type="presOf" srcId="{70B32C10-0822-4580-9EC1-13861615AEBF}" destId="{4307EEFA-D8CB-4936-9707-0827C824F27F}" srcOrd="0" destOrd="3" presId="urn:microsoft.com/office/officeart/2005/8/layout/hList1"/>
    <dgm:cxn modelId="{02E80D9E-FF76-47DF-B0D8-D2EF9AB6123B}" type="presOf" srcId="{594D14F3-22A8-430E-8CFC-EF11D043A503}" destId="{5BFA2777-A225-4251-A1E7-318F0DB4A2FF}" srcOrd="0" destOrd="1" presId="urn:microsoft.com/office/officeart/2005/8/layout/hList1"/>
    <dgm:cxn modelId="{88666D5D-CFF4-45C9-A63A-E6C74E5381D6}" type="presOf" srcId="{A5F37E3E-6C47-4435-8524-6956F3B4139C}" destId="{4307EEFA-D8CB-4936-9707-0827C824F27F}" srcOrd="0" destOrd="0" presId="urn:microsoft.com/office/officeart/2005/8/layout/hList1"/>
    <dgm:cxn modelId="{3C7B1026-438A-4087-86E8-0B187B27C13D}" srcId="{32DF2017-43EB-4BCF-BA7D-F8A1A0F8DD24}" destId="{2A3D90C0-DA2C-40AB-B714-7C5719C811F7}" srcOrd="3" destOrd="0" parTransId="{BE65CB48-74AE-47CE-BC5D-819B588E2F34}" sibTransId="{3A2871DD-EC71-4FCD-A861-43CF0EB0209E}"/>
    <dgm:cxn modelId="{B8FF9904-C0CA-4525-8DCA-F23E3505E046}" srcId="{9B936463-CF03-4176-9F8B-6F56A8F7EA08}" destId="{255F3FCE-DAEA-4D4F-9A41-1A9E00AF46D5}" srcOrd="1" destOrd="0" parTransId="{31E9917A-E08C-4F74-91B3-FFBDFA7DA04D}" sibTransId="{690D96DB-5243-4F44-9193-012A3D775114}"/>
    <dgm:cxn modelId="{964B7324-5D84-4F54-A88C-FA6E21E4AB86}" type="presOf" srcId="{D9D9718C-C289-40F1-BAD9-A329D0AC4184}" destId="{4307EEFA-D8CB-4936-9707-0827C824F27F}" srcOrd="0" destOrd="1" presId="urn:microsoft.com/office/officeart/2005/8/layout/hList1"/>
    <dgm:cxn modelId="{C2505486-E771-4F69-89CF-36A43509D4C1}" srcId="{13481EA3-52E0-44DC-9DF7-4DC7B289EF32}" destId="{5E1BA11A-2590-4206-A24D-ACA536067D91}" srcOrd="1" destOrd="0" parTransId="{C28CD6AC-1D7F-4968-93AB-49D508DE7AE6}" sibTransId="{37472C51-3B26-4F4A-B899-3DA51C5033D1}"/>
    <dgm:cxn modelId="{7520B19B-4744-41FB-962B-7771F638C705}" srcId="{32DF2017-43EB-4BCF-BA7D-F8A1A0F8DD24}" destId="{9165AB64-1CE2-45A8-8019-ADE226A50E3E}" srcOrd="2" destOrd="0" parTransId="{AC9AE00B-6B85-4574-9715-BCCD72E72707}" sibTransId="{B09B90E6-5B7C-4977-93B0-E08DC8A17FCD}"/>
    <dgm:cxn modelId="{A3552D88-DCDD-48A4-A0C9-123548AAB74A}" srcId="{9B936463-CF03-4176-9F8B-6F56A8F7EA08}" destId="{5488B466-B39B-4F1A-91F6-8C92E1FC4863}" srcOrd="0" destOrd="0" parTransId="{022D4FD3-35E3-4EBF-B98B-1242B6989AA4}" sibTransId="{F1F1B871-B63C-4B88-BE8A-D1DFAA6F6B2E}"/>
    <dgm:cxn modelId="{B8629679-033A-4E13-AE49-8D959730DF9A}" srcId="{5E1BA11A-2590-4206-A24D-ACA536067D91}" destId="{70B32C10-0822-4580-9EC1-13861615AEBF}" srcOrd="3" destOrd="0" parTransId="{D7CE8684-8BCF-4281-A106-310614D3D6DE}" sibTransId="{28D4140C-CB06-403A-B05D-5D647BE31B48}"/>
    <dgm:cxn modelId="{51DD6327-9FBE-43BF-BD63-A2E1113D564B}" srcId="{32DF2017-43EB-4BCF-BA7D-F8A1A0F8DD24}" destId="{6D93AE2E-F22C-4617-92DC-C4867EA944D5}" srcOrd="0" destOrd="0" parTransId="{E773637D-0DA9-4C9B-8461-991CFD9C35FA}" sibTransId="{65E660D2-B630-44D2-8898-B7E30E26CA0B}"/>
    <dgm:cxn modelId="{4646DDC6-FB97-4E94-BDC1-A94BE3DF9434}" type="presOf" srcId="{6D93AE2E-F22C-4617-92DC-C4867EA944D5}" destId="{5BFA2777-A225-4251-A1E7-318F0DB4A2FF}" srcOrd="0" destOrd="0" presId="urn:microsoft.com/office/officeart/2005/8/layout/hList1"/>
    <dgm:cxn modelId="{44325E62-5D50-42B5-94CA-A9BB615440DA}" type="presOf" srcId="{13481EA3-52E0-44DC-9DF7-4DC7B289EF32}" destId="{9FC2EA10-A26A-4DFA-B69F-21791FE6252D}" srcOrd="0" destOrd="0" presId="urn:microsoft.com/office/officeart/2005/8/layout/hList1"/>
    <dgm:cxn modelId="{821622C8-A59E-491B-85FC-D17E5F88CB19}" srcId="{5E1BA11A-2590-4206-A24D-ACA536067D91}" destId="{D9D9718C-C289-40F1-BAD9-A329D0AC4184}" srcOrd="1" destOrd="0" parTransId="{FE4CD22C-BDAE-4347-A66A-4597ED710BD5}" sibTransId="{BB3D5DF5-0E06-4A00-A06D-C3B5AD2B9C52}"/>
    <dgm:cxn modelId="{FA70320F-777C-4256-9CA0-EE2DEA098B74}" type="presOf" srcId="{5E1BA11A-2590-4206-A24D-ACA536067D91}" destId="{BB3EE2B0-8D2C-4E41-8B99-BD056BD54A4E}" srcOrd="0" destOrd="0" presId="urn:microsoft.com/office/officeart/2005/8/layout/hList1"/>
    <dgm:cxn modelId="{7F14CE63-3B6F-42BB-A5B2-C77EFD181034}" srcId="{5E1BA11A-2590-4206-A24D-ACA536067D91}" destId="{09438276-A151-45F0-8806-76AB3FB64BB3}" srcOrd="2" destOrd="0" parTransId="{1E24F269-6AD2-45AC-A896-72D8EE937131}" sibTransId="{C0BE3DD7-35D0-412D-95B7-C5D16DFFCF6C}"/>
    <dgm:cxn modelId="{A55DBCCD-6D28-4A84-96B0-335C00228825}" type="presOf" srcId="{255F3FCE-DAEA-4D4F-9A41-1A9E00AF46D5}" destId="{A47032B1-BD56-4A9A-91F8-008AB39BAC24}" srcOrd="0" destOrd="1" presId="urn:microsoft.com/office/officeart/2005/8/layout/hList1"/>
    <dgm:cxn modelId="{05B8845B-2E1F-4D0B-AAD7-4562668CA8A4}" type="presParOf" srcId="{9FC2EA10-A26A-4DFA-B69F-21791FE6252D}" destId="{96F68BC9-FA52-44B8-BD08-0B754BD6C7C7}" srcOrd="0" destOrd="0" presId="urn:microsoft.com/office/officeart/2005/8/layout/hList1"/>
    <dgm:cxn modelId="{11AF697F-8F06-4C1A-9EF7-CFC1590D2704}" type="presParOf" srcId="{96F68BC9-FA52-44B8-BD08-0B754BD6C7C7}" destId="{4F1F5767-1BF8-4979-9FF3-79AC3181299D}" srcOrd="0" destOrd="0" presId="urn:microsoft.com/office/officeart/2005/8/layout/hList1"/>
    <dgm:cxn modelId="{99C4F58B-FFAA-4120-B138-764B3B6F0123}" type="presParOf" srcId="{96F68BC9-FA52-44B8-BD08-0B754BD6C7C7}" destId="{A47032B1-BD56-4A9A-91F8-008AB39BAC24}" srcOrd="1" destOrd="0" presId="urn:microsoft.com/office/officeart/2005/8/layout/hList1"/>
    <dgm:cxn modelId="{29576C29-8511-48D6-9D86-34650FA65DFA}" type="presParOf" srcId="{9FC2EA10-A26A-4DFA-B69F-21791FE6252D}" destId="{F2182D37-B502-4CF8-97E8-1F22ED71674E}" srcOrd="1" destOrd="0" presId="urn:microsoft.com/office/officeart/2005/8/layout/hList1"/>
    <dgm:cxn modelId="{DB4AE3A8-D73A-4710-8677-7D823C41149A}" type="presParOf" srcId="{9FC2EA10-A26A-4DFA-B69F-21791FE6252D}" destId="{E8AAB6D5-891E-4435-9379-115B6D9ED62F}" srcOrd="2" destOrd="0" presId="urn:microsoft.com/office/officeart/2005/8/layout/hList1"/>
    <dgm:cxn modelId="{1C2C7702-DF04-41E3-983A-EBB3060A7BB2}" type="presParOf" srcId="{E8AAB6D5-891E-4435-9379-115B6D9ED62F}" destId="{BB3EE2B0-8D2C-4E41-8B99-BD056BD54A4E}" srcOrd="0" destOrd="0" presId="urn:microsoft.com/office/officeart/2005/8/layout/hList1"/>
    <dgm:cxn modelId="{FBC4D8B9-B040-486F-943A-A2FAEF17EE07}" type="presParOf" srcId="{E8AAB6D5-891E-4435-9379-115B6D9ED62F}" destId="{4307EEFA-D8CB-4936-9707-0827C824F27F}" srcOrd="1" destOrd="0" presId="urn:microsoft.com/office/officeart/2005/8/layout/hList1"/>
    <dgm:cxn modelId="{417E13F3-1B1F-4039-960D-E3C0197CEB9F}" type="presParOf" srcId="{9FC2EA10-A26A-4DFA-B69F-21791FE6252D}" destId="{F475E9AB-4C99-490A-90D0-07C2DEC39558}" srcOrd="3" destOrd="0" presId="urn:microsoft.com/office/officeart/2005/8/layout/hList1"/>
    <dgm:cxn modelId="{1906A00E-A8C5-4CE3-AB9E-673BE7D6F2CE}" type="presParOf" srcId="{9FC2EA10-A26A-4DFA-B69F-21791FE6252D}" destId="{795227FB-12EE-494A-B211-994CA01BE8B2}" srcOrd="4" destOrd="0" presId="urn:microsoft.com/office/officeart/2005/8/layout/hList1"/>
    <dgm:cxn modelId="{5325B69D-0E4B-4C14-A280-8A708C60F42E}" type="presParOf" srcId="{795227FB-12EE-494A-B211-994CA01BE8B2}" destId="{539E7CC9-6CC7-4224-99D4-7E80FB64D3D3}" srcOrd="0" destOrd="0" presId="urn:microsoft.com/office/officeart/2005/8/layout/hList1"/>
    <dgm:cxn modelId="{609AEE5C-55FA-490D-B3DD-446556C206DC}" type="presParOf" srcId="{795227FB-12EE-494A-B211-994CA01BE8B2}" destId="{5BFA2777-A225-4251-A1E7-318F0DB4A2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317AE-BDB5-4876-962F-080DE49E6C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75EDE11-118E-4BF1-BEBD-A9A4F4D6C7CB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PLAN DE MARKETING PARA EL RESCATE DE LAS COSTUMBRES GASTRONÓMICAS ANCESTRALES DE LA PARROQUIA DE AMAGUAÑA</a:t>
          </a:r>
          <a:endParaRPr lang="es-EC" dirty="0"/>
        </a:p>
      </dgm:t>
    </dgm:pt>
    <dgm:pt modelId="{51ED1295-9127-4673-A19D-36B91737ABFF}" type="parTrans" cxnId="{4FDE0547-DD56-4033-B92B-F7D480EA390F}">
      <dgm:prSet/>
      <dgm:spPr/>
      <dgm:t>
        <a:bodyPr/>
        <a:lstStyle/>
        <a:p>
          <a:endParaRPr lang="es-EC"/>
        </a:p>
      </dgm:t>
    </dgm:pt>
    <dgm:pt modelId="{17E6A37F-8BCE-49B8-AE85-BC5AFE703FDA}" type="sibTrans" cxnId="{4FDE0547-DD56-4033-B92B-F7D480EA390F}">
      <dgm:prSet/>
      <dgm:spPr/>
      <dgm:t>
        <a:bodyPr/>
        <a:lstStyle/>
        <a:p>
          <a:endParaRPr lang="es-EC"/>
        </a:p>
      </dgm:t>
    </dgm:pt>
    <dgm:pt modelId="{73CEE4A2-64D6-493C-96F8-DC9FAB373C01}">
      <dgm:prSet phldrT="[Texto]" custT="1"/>
      <dgm:spPr/>
      <dgm:t>
        <a:bodyPr/>
        <a:lstStyle/>
        <a:p>
          <a:r>
            <a:rPr lang="es-EC" sz="1400" dirty="0" smtClean="0"/>
            <a:t>Capitulo I:</a:t>
          </a:r>
          <a:br>
            <a:rPr lang="es-EC" sz="1400" dirty="0" smtClean="0"/>
          </a:br>
          <a:r>
            <a:rPr lang="es-EC" sz="1400" dirty="0" smtClean="0"/>
            <a:t>Fundamentación teórica</a:t>
          </a:r>
          <a:endParaRPr lang="es-EC" sz="1400" dirty="0"/>
        </a:p>
      </dgm:t>
    </dgm:pt>
    <dgm:pt modelId="{F20B4CAE-F160-47FB-9D77-62A403A4A5BF}" type="parTrans" cxnId="{FFD7F121-CD78-4F7E-9381-2CA1DEB20AE5}">
      <dgm:prSet/>
      <dgm:spPr/>
      <dgm:t>
        <a:bodyPr/>
        <a:lstStyle/>
        <a:p>
          <a:endParaRPr lang="es-EC"/>
        </a:p>
      </dgm:t>
    </dgm:pt>
    <dgm:pt modelId="{29B06901-4F3E-4B6F-819E-F5B449595ECC}" type="sibTrans" cxnId="{FFD7F121-CD78-4F7E-9381-2CA1DEB20AE5}">
      <dgm:prSet/>
      <dgm:spPr/>
      <dgm:t>
        <a:bodyPr/>
        <a:lstStyle/>
        <a:p>
          <a:endParaRPr lang="es-EC"/>
        </a:p>
      </dgm:t>
    </dgm:pt>
    <dgm:pt modelId="{E4BAB682-5174-42CE-9E2F-6BBF0F362133}">
      <dgm:prSet phldrT="[Texto]" custT="1"/>
      <dgm:spPr/>
      <dgm:t>
        <a:bodyPr/>
        <a:lstStyle/>
        <a:p>
          <a:r>
            <a:rPr lang="es-EC" sz="1400" dirty="0" smtClean="0"/>
            <a:t>Capítulo II:</a:t>
          </a:r>
          <a:br>
            <a:rPr lang="es-EC" sz="1400" dirty="0" smtClean="0"/>
          </a:br>
          <a:r>
            <a:rPr lang="es-EC" sz="1400" dirty="0" smtClean="0"/>
            <a:t>Diagnostico situacional</a:t>
          </a:r>
          <a:endParaRPr lang="es-EC" sz="1400" dirty="0"/>
        </a:p>
      </dgm:t>
    </dgm:pt>
    <dgm:pt modelId="{28077A02-C7A7-4405-BFFF-7394AC5168F5}" type="parTrans" cxnId="{FD3982C8-E89F-4AAF-A107-FE102BE40C8D}">
      <dgm:prSet/>
      <dgm:spPr/>
      <dgm:t>
        <a:bodyPr/>
        <a:lstStyle/>
        <a:p>
          <a:endParaRPr lang="es-EC"/>
        </a:p>
      </dgm:t>
    </dgm:pt>
    <dgm:pt modelId="{BA95FA7F-E89A-48EB-AEC9-634B35A43365}" type="sibTrans" cxnId="{FD3982C8-E89F-4AAF-A107-FE102BE40C8D}">
      <dgm:prSet/>
      <dgm:spPr/>
      <dgm:t>
        <a:bodyPr/>
        <a:lstStyle/>
        <a:p>
          <a:endParaRPr lang="es-EC"/>
        </a:p>
      </dgm:t>
    </dgm:pt>
    <dgm:pt modelId="{489E8056-B6FF-4695-8531-DADC052F00E0}">
      <dgm:prSet phldrT="[Texto]" custT="1"/>
      <dgm:spPr/>
      <dgm:t>
        <a:bodyPr/>
        <a:lstStyle/>
        <a:p>
          <a:r>
            <a:rPr lang="es-EC" sz="1600" dirty="0" smtClean="0"/>
            <a:t>Capítulo III:</a:t>
          </a:r>
          <a:br>
            <a:rPr lang="es-EC" sz="1600" dirty="0" smtClean="0"/>
          </a:br>
          <a:r>
            <a:rPr lang="es-EC" sz="1600" dirty="0" smtClean="0"/>
            <a:t>Estudio de mercado</a:t>
          </a:r>
          <a:r>
            <a:rPr lang="es-EC" sz="1000" dirty="0" smtClean="0"/>
            <a:t/>
          </a:r>
          <a:br>
            <a:rPr lang="es-EC" sz="1000" dirty="0" smtClean="0"/>
          </a:br>
          <a:endParaRPr lang="es-EC" sz="1000" dirty="0"/>
        </a:p>
      </dgm:t>
    </dgm:pt>
    <dgm:pt modelId="{0C6905F3-64FF-454B-A0F7-4BB05EC875FE}" type="parTrans" cxnId="{B980EE71-9170-47E6-ABB2-1B2B08B4F59E}">
      <dgm:prSet/>
      <dgm:spPr/>
      <dgm:t>
        <a:bodyPr/>
        <a:lstStyle/>
        <a:p>
          <a:endParaRPr lang="es-EC"/>
        </a:p>
      </dgm:t>
    </dgm:pt>
    <dgm:pt modelId="{67313605-D561-42B1-B30E-AF91D88EDB8D}" type="sibTrans" cxnId="{B980EE71-9170-47E6-ABB2-1B2B08B4F59E}">
      <dgm:prSet/>
      <dgm:spPr/>
      <dgm:t>
        <a:bodyPr/>
        <a:lstStyle/>
        <a:p>
          <a:endParaRPr lang="es-EC"/>
        </a:p>
      </dgm:t>
    </dgm:pt>
    <dgm:pt modelId="{407C96EA-0801-4F11-9FFA-1F87D781D3D5}">
      <dgm:prSet phldrT="[Texto]" custT="1"/>
      <dgm:spPr/>
      <dgm:t>
        <a:bodyPr/>
        <a:lstStyle/>
        <a:p>
          <a:r>
            <a:rPr lang="es-EC" sz="1400" dirty="0" smtClean="0"/>
            <a:t>Marco teórico</a:t>
          </a:r>
          <a:br>
            <a:rPr lang="es-EC" sz="1400" dirty="0" smtClean="0"/>
          </a:br>
          <a:r>
            <a:rPr lang="es-EC" sz="1400" dirty="0" smtClean="0"/>
            <a:t>Marco Conceptual</a:t>
          </a:r>
          <a:endParaRPr lang="es-EC" sz="1400" dirty="0"/>
        </a:p>
      </dgm:t>
    </dgm:pt>
    <dgm:pt modelId="{3C850637-9143-4E1F-A9CA-77E2ACFFA2F5}" type="parTrans" cxnId="{92252326-FFFE-47C9-81E8-9588145DC95E}">
      <dgm:prSet/>
      <dgm:spPr/>
      <dgm:t>
        <a:bodyPr/>
        <a:lstStyle/>
        <a:p>
          <a:endParaRPr lang="es-EC"/>
        </a:p>
      </dgm:t>
    </dgm:pt>
    <dgm:pt modelId="{9314D912-4E62-4793-9F25-3E0D0A044675}" type="sibTrans" cxnId="{92252326-FFFE-47C9-81E8-9588145DC95E}">
      <dgm:prSet/>
      <dgm:spPr/>
      <dgm:t>
        <a:bodyPr/>
        <a:lstStyle/>
        <a:p>
          <a:endParaRPr lang="es-EC"/>
        </a:p>
      </dgm:t>
    </dgm:pt>
    <dgm:pt modelId="{9DA57D1A-CEB3-40FB-AB30-3A83AFB792C1}">
      <dgm:prSet phldrT="[Texto]" custT="1"/>
      <dgm:spPr/>
      <dgm:t>
        <a:bodyPr/>
        <a:lstStyle/>
        <a:p>
          <a:r>
            <a:rPr lang="es-EC" sz="1400" dirty="0" smtClean="0"/>
            <a:t>Macro Ambiente</a:t>
          </a:r>
          <a:br>
            <a:rPr lang="es-EC" sz="1400" dirty="0" smtClean="0"/>
          </a:br>
          <a:r>
            <a:rPr lang="es-EC" sz="1400" dirty="0" smtClean="0"/>
            <a:t>Micro Ambiente</a:t>
          </a:r>
          <a:br>
            <a:rPr lang="es-EC" sz="1400" dirty="0" smtClean="0"/>
          </a:br>
          <a:r>
            <a:rPr lang="es-EC" sz="1400" dirty="0" smtClean="0"/>
            <a:t>Análisis FODA</a:t>
          </a:r>
          <a:endParaRPr lang="es-EC" sz="1400" dirty="0"/>
        </a:p>
      </dgm:t>
    </dgm:pt>
    <dgm:pt modelId="{0B6B8837-814E-4A4D-9B67-8940B967B6BB}" type="parTrans" cxnId="{88CA26F2-4040-47B4-9F3D-823FE5E90CD6}">
      <dgm:prSet/>
      <dgm:spPr/>
      <dgm:t>
        <a:bodyPr/>
        <a:lstStyle/>
        <a:p>
          <a:endParaRPr lang="es-EC"/>
        </a:p>
      </dgm:t>
    </dgm:pt>
    <dgm:pt modelId="{55EAB369-371E-4054-BEA7-28D61B76F72B}" type="sibTrans" cxnId="{88CA26F2-4040-47B4-9F3D-823FE5E90CD6}">
      <dgm:prSet/>
      <dgm:spPr/>
      <dgm:t>
        <a:bodyPr/>
        <a:lstStyle/>
        <a:p>
          <a:endParaRPr lang="es-EC"/>
        </a:p>
      </dgm:t>
    </dgm:pt>
    <dgm:pt modelId="{6756564B-272E-431B-873C-0F9122FDE5AF}">
      <dgm:prSet phldrT="[Texto]" custT="1"/>
      <dgm:spPr/>
      <dgm:t>
        <a:bodyPr/>
        <a:lstStyle/>
        <a:p>
          <a:r>
            <a:rPr lang="es-EC" sz="1600" dirty="0" smtClean="0"/>
            <a:t>Inventario</a:t>
          </a:r>
          <a:br>
            <a:rPr lang="es-EC" sz="1600" dirty="0" smtClean="0"/>
          </a:br>
          <a:r>
            <a:rPr lang="es-EC" sz="1600" dirty="0" smtClean="0"/>
            <a:t>Estrategias</a:t>
          </a:r>
          <a:br>
            <a:rPr lang="es-EC" sz="1600" dirty="0" smtClean="0"/>
          </a:br>
          <a:r>
            <a:rPr lang="es-EC" sz="1600" dirty="0" smtClean="0"/>
            <a:t>Promoción</a:t>
          </a:r>
          <a:br>
            <a:rPr lang="es-EC" sz="1600" dirty="0" smtClean="0"/>
          </a:br>
          <a:r>
            <a:rPr lang="es-EC" sz="1600" dirty="0" smtClean="0"/>
            <a:t>Publicidad</a:t>
          </a:r>
          <a:endParaRPr lang="es-EC" sz="1600" dirty="0"/>
        </a:p>
      </dgm:t>
    </dgm:pt>
    <dgm:pt modelId="{1399D1EB-BB7C-4872-B662-0C1C11AFE17B}" type="parTrans" cxnId="{53DD71D3-FC17-4F9B-9ADB-BE9798F977FC}">
      <dgm:prSet/>
      <dgm:spPr/>
      <dgm:t>
        <a:bodyPr/>
        <a:lstStyle/>
        <a:p>
          <a:endParaRPr lang="es-EC"/>
        </a:p>
      </dgm:t>
    </dgm:pt>
    <dgm:pt modelId="{F3516CDA-08DA-47A9-BF28-3404DC6ABFBC}" type="sibTrans" cxnId="{53DD71D3-FC17-4F9B-9ADB-BE9798F977FC}">
      <dgm:prSet/>
      <dgm:spPr/>
      <dgm:t>
        <a:bodyPr/>
        <a:lstStyle/>
        <a:p>
          <a:endParaRPr lang="es-EC"/>
        </a:p>
      </dgm:t>
    </dgm:pt>
    <dgm:pt modelId="{A892A3E7-B475-429A-A2CA-4F156EFE85DB}">
      <dgm:prSet phldrT="[Texto]" custT="1"/>
      <dgm:spPr/>
      <dgm:t>
        <a:bodyPr/>
        <a:lstStyle/>
        <a:p>
          <a:r>
            <a:rPr lang="es-EC" sz="1400" dirty="0" smtClean="0"/>
            <a:t>Estudio de la oferta</a:t>
          </a:r>
          <a:br>
            <a:rPr lang="es-EC" sz="1400" dirty="0" smtClean="0"/>
          </a:br>
          <a:r>
            <a:rPr lang="es-EC" sz="1400" dirty="0" smtClean="0"/>
            <a:t>Encuesta</a:t>
          </a:r>
          <a:br>
            <a:rPr lang="es-EC" sz="1400" dirty="0" smtClean="0"/>
          </a:br>
          <a:r>
            <a:rPr lang="es-EC" sz="1400" dirty="0" smtClean="0"/>
            <a:t>Definición del mercado</a:t>
          </a:r>
          <a:endParaRPr lang="es-EC" sz="1400" dirty="0"/>
        </a:p>
      </dgm:t>
    </dgm:pt>
    <dgm:pt modelId="{BB641483-3844-4D62-94B8-AE860FC1158C}" type="parTrans" cxnId="{D54198CF-0431-461A-8463-B89029DCFF4A}">
      <dgm:prSet/>
      <dgm:spPr/>
      <dgm:t>
        <a:bodyPr/>
        <a:lstStyle/>
        <a:p>
          <a:endParaRPr lang="es-EC"/>
        </a:p>
      </dgm:t>
    </dgm:pt>
    <dgm:pt modelId="{9CD7931A-1934-49F5-BBDD-8D0EC03E32C5}" type="sibTrans" cxnId="{D54198CF-0431-461A-8463-B89029DCFF4A}">
      <dgm:prSet/>
      <dgm:spPr/>
      <dgm:t>
        <a:bodyPr/>
        <a:lstStyle/>
        <a:p>
          <a:endParaRPr lang="es-EC"/>
        </a:p>
      </dgm:t>
    </dgm:pt>
    <dgm:pt modelId="{57B67DEB-B84F-4D50-A055-6D1FADA94181}">
      <dgm:prSet phldrT="[Texto]" custT="1"/>
      <dgm:spPr/>
      <dgm:t>
        <a:bodyPr/>
        <a:lstStyle/>
        <a:p>
          <a:r>
            <a:rPr lang="es-EC" sz="1600" dirty="0" smtClean="0"/>
            <a:t>Capítulo IV:</a:t>
          </a:r>
          <a:br>
            <a:rPr lang="es-EC" sz="1600" dirty="0" smtClean="0"/>
          </a:br>
          <a:r>
            <a:rPr lang="es-EC" sz="1600" dirty="0" smtClean="0"/>
            <a:t>Propuesta</a:t>
          </a:r>
          <a:endParaRPr lang="es-EC" sz="1600" dirty="0"/>
        </a:p>
      </dgm:t>
    </dgm:pt>
    <dgm:pt modelId="{B235CF0B-2333-4CFB-8BBA-6AABE6CC628A}" type="parTrans" cxnId="{18F8C990-5BB3-4E9D-9B5E-0BCADFF2A848}">
      <dgm:prSet/>
      <dgm:spPr/>
      <dgm:t>
        <a:bodyPr/>
        <a:lstStyle/>
        <a:p>
          <a:endParaRPr lang="es-EC"/>
        </a:p>
      </dgm:t>
    </dgm:pt>
    <dgm:pt modelId="{B13BF858-E187-41EB-AD4E-3B3114EE842D}" type="sibTrans" cxnId="{18F8C990-5BB3-4E9D-9B5E-0BCADFF2A848}">
      <dgm:prSet/>
      <dgm:spPr/>
      <dgm:t>
        <a:bodyPr/>
        <a:lstStyle/>
        <a:p>
          <a:endParaRPr lang="es-EC"/>
        </a:p>
      </dgm:t>
    </dgm:pt>
    <dgm:pt modelId="{5687DE00-BAB5-42CE-80EB-FCE39E9354F7}" type="pres">
      <dgm:prSet presAssocID="{70A317AE-BDB5-4876-962F-080DE49E6C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3B46DE2-E0BE-4546-9F29-323111BC1C67}" type="pres">
      <dgm:prSet presAssocID="{E75EDE11-118E-4BF1-BEBD-A9A4F4D6C7CB}" presName="hierRoot1" presStyleCnt="0">
        <dgm:presLayoutVars>
          <dgm:hierBranch val="init"/>
        </dgm:presLayoutVars>
      </dgm:prSet>
      <dgm:spPr/>
    </dgm:pt>
    <dgm:pt modelId="{BA82380E-52A9-47AA-A94F-2D9244D84C95}" type="pres">
      <dgm:prSet presAssocID="{E75EDE11-118E-4BF1-BEBD-A9A4F4D6C7CB}" presName="rootComposite1" presStyleCnt="0"/>
      <dgm:spPr/>
    </dgm:pt>
    <dgm:pt modelId="{3BB7CBD5-F1F9-4707-8868-189CE372C885}" type="pres">
      <dgm:prSet presAssocID="{E75EDE11-118E-4BF1-BEBD-A9A4F4D6C7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DC2ED6-A6D0-454E-BEAB-52A06412DAB0}" type="pres">
      <dgm:prSet presAssocID="{E75EDE11-118E-4BF1-BEBD-A9A4F4D6C7CB}" presName="rootConnector1" presStyleLbl="node1" presStyleIdx="0" presStyleCnt="0"/>
      <dgm:spPr/>
      <dgm:t>
        <a:bodyPr/>
        <a:lstStyle/>
        <a:p>
          <a:endParaRPr lang="es-EC"/>
        </a:p>
      </dgm:t>
    </dgm:pt>
    <dgm:pt modelId="{578824DC-EF73-4FD3-B835-2E3ACD94086C}" type="pres">
      <dgm:prSet presAssocID="{E75EDE11-118E-4BF1-BEBD-A9A4F4D6C7CB}" presName="hierChild2" presStyleCnt="0"/>
      <dgm:spPr/>
    </dgm:pt>
    <dgm:pt modelId="{1BE31846-8572-4B59-9885-E87215A36310}" type="pres">
      <dgm:prSet presAssocID="{F20B4CAE-F160-47FB-9D77-62A403A4A5BF}" presName="Name37" presStyleLbl="parChTrans1D2" presStyleIdx="0" presStyleCnt="4"/>
      <dgm:spPr/>
      <dgm:t>
        <a:bodyPr/>
        <a:lstStyle/>
        <a:p>
          <a:endParaRPr lang="es-EC"/>
        </a:p>
      </dgm:t>
    </dgm:pt>
    <dgm:pt modelId="{53825D3D-074F-469C-9295-191C97D54DAF}" type="pres">
      <dgm:prSet presAssocID="{73CEE4A2-64D6-493C-96F8-DC9FAB373C01}" presName="hierRoot2" presStyleCnt="0">
        <dgm:presLayoutVars>
          <dgm:hierBranch val="init"/>
        </dgm:presLayoutVars>
      </dgm:prSet>
      <dgm:spPr/>
    </dgm:pt>
    <dgm:pt modelId="{C73991B1-8970-457F-AC0B-578703B07072}" type="pres">
      <dgm:prSet presAssocID="{73CEE4A2-64D6-493C-96F8-DC9FAB373C01}" presName="rootComposite" presStyleCnt="0"/>
      <dgm:spPr/>
    </dgm:pt>
    <dgm:pt modelId="{F423D321-CD45-4C3C-8197-3D5D049C1A27}" type="pres">
      <dgm:prSet presAssocID="{73CEE4A2-64D6-493C-96F8-DC9FAB373C0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615D74-D822-4163-AADB-BB4F8A9F5893}" type="pres">
      <dgm:prSet presAssocID="{73CEE4A2-64D6-493C-96F8-DC9FAB373C01}" presName="rootConnector" presStyleLbl="node2" presStyleIdx="0" presStyleCnt="4"/>
      <dgm:spPr/>
      <dgm:t>
        <a:bodyPr/>
        <a:lstStyle/>
        <a:p>
          <a:endParaRPr lang="es-EC"/>
        </a:p>
      </dgm:t>
    </dgm:pt>
    <dgm:pt modelId="{287DBCAC-F548-4D18-A476-B3466002ABB2}" type="pres">
      <dgm:prSet presAssocID="{73CEE4A2-64D6-493C-96F8-DC9FAB373C01}" presName="hierChild4" presStyleCnt="0"/>
      <dgm:spPr/>
    </dgm:pt>
    <dgm:pt modelId="{9228FEB8-F2D2-400D-AC8D-7E1D93CB4EB1}" type="pres">
      <dgm:prSet presAssocID="{3C850637-9143-4E1F-A9CA-77E2ACFFA2F5}" presName="Name37" presStyleLbl="parChTrans1D3" presStyleIdx="0" presStyleCnt="4"/>
      <dgm:spPr/>
      <dgm:t>
        <a:bodyPr/>
        <a:lstStyle/>
        <a:p>
          <a:endParaRPr lang="es-EC"/>
        </a:p>
      </dgm:t>
    </dgm:pt>
    <dgm:pt modelId="{B015031B-9485-4DE6-A9B5-1873EA608C4B}" type="pres">
      <dgm:prSet presAssocID="{407C96EA-0801-4F11-9FFA-1F87D781D3D5}" presName="hierRoot2" presStyleCnt="0">
        <dgm:presLayoutVars>
          <dgm:hierBranch val="init"/>
        </dgm:presLayoutVars>
      </dgm:prSet>
      <dgm:spPr/>
    </dgm:pt>
    <dgm:pt modelId="{197E8E76-CAF6-4D96-B724-69F16E2D21FF}" type="pres">
      <dgm:prSet presAssocID="{407C96EA-0801-4F11-9FFA-1F87D781D3D5}" presName="rootComposite" presStyleCnt="0"/>
      <dgm:spPr/>
    </dgm:pt>
    <dgm:pt modelId="{810637F9-A6A2-42B4-A5BB-E83FC39D4811}" type="pres">
      <dgm:prSet presAssocID="{407C96EA-0801-4F11-9FFA-1F87D781D3D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AFB6DA-4759-46FF-ABBA-BA2559692253}" type="pres">
      <dgm:prSet presAssocID="{407C96EA-0801-4F11-9FFA-1F87D781D3D5}" presName="rootConnector" presStyleLbl="node3" presStyleIdx="0" presStyleCnt="4"/>
      <dgm:spPr/>
      <dgm:t>
        <a:bodyPr/>
        <a:lstStyle/>
        <a:p>
          <a:endParaRPr lang="es-EC"/>
        </a:p>
      </dgm:t>
    </dgm:pt>
    <dgm:pt modelId="{2B70A308-9252-4986-8CB6-59FD21106ABC}" type="pres">
      <dgm:prSet presAssocID="{407C96EA-0801-4F11-9FFA-1F87D781D3D5}" presName="hierChild4" presStyleCnt="0"/>
      <dgm:spPr/>
    </dgm:pt>
    <dgm:pt modelId="{B32E75EE-EC84-4A84-A96F-BBB9AE579B74}" type="pres">
      <dgm:prSet presAssocID="{407C96EA-0801-4F11-9FFA-1F87D781D3D5}" presName="hierChild5" presStyleCnt="0"/>
      <dgm:spPr/>
    </dgm:pt>
    <dgm:pt modelId="{8718966F-AE5F-424B-A696-EF1890C31FAF}" type="pres">
      <dgm:prSet presAssocID="{73CEE4A2-64D6-493C-96F8-DC9FAB373C01}" presName="hierChild5" presStyleCnt="0"/>
      <dgm:spPr/>
    </dgm:pt>
    <dgm:pt modelId="{4B06628E-EC7D-46A6-A4A0-670A176A8217}" type="pres">
      <dgm:prSet presAssocID="{28077A02-C7A7-4405-BFFF-7394AC5168F5}" presName="Name37" presStyleLbl="parChTrans1D2" presStyleIdx="1" presStyleCnt="4"/>
      <dgm:spPr/>
      <dgm:t>
        <a:bodyPr/>
        <a:lstStyle/>
        <a:p>
          <a:endParaRPr lang="es-EC"/>
        </a:p>
      </dgm:t>
    </dgm:pt>
    <dgm:pt modelId="{56DB1449-0383-42F9-8A42-05025980382B}" type="pres">
      <dgm:prSet presAssocID="{E4BAB682-5174-42CE-9E2F-6BBF0F362133}" presName="hierRoot2" presStyleCnt="0">
        <dgm:presLayoutVars>
          <dgm:hierBranch val="init"/>
        </dgm:presLayoutVars>
      </dgm:prSet>
      <dgm:spPr/>
    </dgm:pt>
    <dgm:pt modelId="{B312AB9A-BDF2-4E2B-BF9B-E3170B0891EA}" type="pres">
      <dgm:prSet presAssocID="{E4BAB682-5174-42CE-9E2F-6BBF0F362133}" presName="rootComposite" presStyleCnt="0"/>
      <dgm:spPr/>
    </dgm:pt>
    <dgm:pt modelId="{A108FD9A-A2F8-4D3C-8B8E-51B8866245FC}" type="pres">
      <dgm:prSet presAssocID="{E4BAB682-5174-42CE-9E2F-6BBF0F36213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5C18C0-D3C3-4A5E-A5DE-402A8163E19C}" type="pres">
      <dgm:prSet presAssocID="{E4BAB682-5174-42CE-9E2F-6BBF0F362133}" presName="rootConnector" presStyleLbl="node2" presStyleIdx="1" presStyleCnt="4"/>
      <dgm:spPr/>
      <dgm:t>
        <a:bodyPr/>
        <a:lstStyle/>
        <a:p>
          <a:endParaRPr lang="es-EC"/>
        </a:p>
      </dgm:t>
    </dgm:pt>
    <dgm:pt modelId="{F096ED79-CA6D-4F92-94D3-983889FEBF1A}" type="pres">
      <dgm:prSet presAssocID="{E4BAB682-5174-42CE-9E2F-6BBF0F362133}" presName="hierChild4" presStyleCnt="0"/>
      <dgm:spPr/>
    </dgm:pt>
    <dgm:pt modelId="{DB479176-A6AC-4714-8CB9-91F9F42AD3E6}" type="pres">
      <dgm:prSet presAssocID="{0B6B8837-814E-4A4D-9B67-8940B967B6BB}" presName="Name37" presStyleLbl="parChTrans1D3" presStyleIdx="1" presStyleCnt="4"/>
      <dgm:spPr/>
      <dgm:t>
        <a:bodyPr/>
        <a:lstStyle/>
        <a:p>
          <a:endParaRPr lang="es-EC"/>
        </a:p>
      </dgm:t>
    </dgm:pt>
    <dgm:pt modelId="{533E3DB8-E4DE-4D40-BB7A-08F02DB483B2}" type="pres">
      <dgm:prSet presAssocID="{9DA57D1A-CEB3-40FB-AB30-3A83AFB792C1}" presName="hierRoot2" presStyleCnt="0">
        <dgm:presLayoutVars>
          <dgm:hierBranch val="init"/>
        </dgm:presLayoutVars>
      </dgm:prSet>
      <dgm:spPr/>
    </dgm:pt>
    <dgm:pt modelId="{71430BCE-2681-4F37-A84A-ED6CB75668B5}" type="pres">
      <dgm:prSet presAssocID="{9DA57D1A-CEB3-40FB-AB30-3A83AFB792C1}" presName="rootComposite" presStyleCnt="0"/>
      <dgm:spPr/>
    </dgm:pt>
    <dgm:pt modelId="{C4C2E83B-6264-4F98-BA57-9CD5EE891509}" type="pres">
      <dgm:prSet presAssocID="{9DA57D1A-CEB3-40FB-AB30-3A83AFB792C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0C854C-5C94-483E-A876-5F42C8FE0063}" type="pres">
      <dgm:prSet presAssocID="{9DA57D1A-CEB3-40FB-AB30-3A83AFB792C1}" presName="rootConnector" presStyleLbl="node3" presStyleIdx="1" presStyleCnt="4"/>
      <dgm:spPr/>
      <dgm:t>
        <a:bodyPr/>
        <a:lstStyle/>
        <a:p>
          <a:endParaRPr lang="es-EC"/>
        </a:p>
      </dgm:t>
    </dgm:pt>
    <dgm:pt modelId="{4F31B773-8CC0-4614-A26A-A6BA1784DD50}" type="pres">
      <dgm:prSet presAssocID="{9DA57D1A-CEB3-40FB-AB30-3A83AFB792C1}" presName="hierChild4" presStyleCnt="0"/>
      <dgm:spPr/>
    </dgm:pt>
    <dgm:pt modelId="{2A0C9DC0-C5EE-4936-8DE3-E5AD748D196D}" type="pres">
      <dgm:prSet presAssocID="{9DA57D1A-CEB3-40FB-AB30-3A83AFB792C1}" presName="hierChild5" presStyleCnt="0"/>
      <dgm:spPr/>
    </dgm:pt>
    <dgm:pt modelId="{94845A14-8ACA-49D7-B684-BA1940B6F13C}" type="pres">
      <dgm:prSet presAssocID="{E4BAB682-5174-42CE-9E2F-6BBF0F362133}" presName="hierChild5" presStyleCnt="0"/>
      <dgm:spPr/>
    </dgm:pt>
    <dgm:pt modelId="{2B628148-2EA5-4BA0-AC07-65D781B737BB}" type="pres">
      <dgm:prSet presAssocID="{0C6905F3-64FF-454B-A0F7-4BB05EC875FE}" presName="Name37" presStyleLbl="parChTrans1D2" presStyleIdx="2" presStyleCnt="4"/>
      <dgm:spPr/>
      <dgm:t>
        <a:bodyPr/>
        <a:lstStyle/>
        <a:p>
          <a:endParaRPr lang="es-EC"/>
        </a:p>
      </dgm:t>
    </dgm:pt>
    <dgm:pt modelId="{B8BFF83D-8421-4722-B0FF-04892EB70FDD}" type="pres">
      <dgm:prSet presAssocID="{489E8056-B6FF-4695-8531-DADC052F00E0}" presName="hierRoot2" presStyleCnt="0">
        <dgm:presLayoutVars>
          <dgm:hierBranch val="init"/>
        </dgm:presLayoutVars>
      </dgm:prSet>
      <dgm:spPr/>
    </dgm:pt>
    <dgm:pt modelId="{0457B485-0909-4B5A-9B87-4B86E18B7A3E}" type="pres">
      <dgm:prSet presAssocID="{489E8056-B6FF-4695-8531-DADC052F00E0}" presName="rootComposite" presStyleCnt="0"/>
      <dgm:spPr/>
    </dgm:pt>
    <dgm:pt modelId="{2D74A7B9-04AB-49BC-9309-79ACB319742C}" type="pres">
      <dgm:prSet presAssocID="{489E8056-B6FF-4695-8531-DADC052F00E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D9691E-2B03-457E-89EE-998907428BB1}" type="pres">
      <dgm:prSet presAssocID="{489E8056-B6FF-4695-8531-DADC052F00E0}" presName="rootConnector" presStyleLbl="node2" presStyleIdx="2" presStyleCnt="4"/>
      <dgm:spPr/>
      <dgm:t>
        <a:bodyPr/>
        <a:lstStyle/>
        <a:p>
          <a:endParaRPr lang="es-EC"/>
        </a:p>
      </dgm:t>
    </dgm:pt>
    <dgm:pt modelId="{D2259A1B-3C0B-4BA9-8842-173FFC1B1547}" type="pres">
      <dgm:prSet presAssocID="{489E8056-B6FF-4695-8531-DADC052F00E0}" presName="hierChild4" presStyleCnt="0"/>
      <dgm:spPr/>
    </dgm:pt>
    <dgm:pt modelId="{6CE3EBA7-3BBF-4535-ADD1-C867080224FA}" type="pres">
      <dgm:prSet presAssocID="{BB641483-3844-4D62-94B8-AE860FC1158C}" presName="Name37" presStyleLbl="parChTrans1D3" presStyleIdx="2" presStyleCnt="4"/>
      <dgm:spPr/>
      <dgm:t>
        <a:bodyPr/>
        <a:lstStyle/>
        <a:p>
          <a:endParaRPr lang="es-EC"/>
        </a:p>
      </dgm:t>
    </dgm:pt>
    <dgm:pt modelId="{0D332860-66AE-4E4A-A551-4BE5F9CEEAED}" type="pres">
      <dgm:prSet presAssocID="{A892A3E7-B475-429A-A2CA-4F156EFE85DB}" presName="hierRoot2" presStyleCnt="0">
        <dgm:presLayoutVars>
          <dgm:hierBranch val="init"/>
        </dgm:presLayoutVars>
      </dgm:prSet>
      <dgm:spPr/>
    </dgm:pt>
    <dgm:pt modelId="{26565E05-E686-4867-A159-85D8D289DB86}" type="pres">
      <dgm:prSet presAssocID="{A892A3E7-B475-429A-A2CA-4F156EFE85DB}" presName="rootComposite" presStyleCnt="0"/>
      <dgm:spPr/>
    </dgm:pt>
    <dgm:pt modelId="{93752A86-BB2F-43F7-9068-D00C2D65677F}" type="pres">
      <dgm:prSet presAssocID="{A892A3E7-B475-429A-A2CA-4F156EFE85DB}" presName="rootText" presStyleLbl="node3" presStyleIdx="2" presStyleCnt="4" custScaleY="1209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7BAE05-C173-4A28-AC4D-EC7FBCA5FEF3}" type="pres">
      <dgm:prSet presAssocID="{A892A3E7-B475-429A-A2CA-4F156EFE85DB}" presName="rootConnector" presStyleLbl="node3" presStyleIdx="2" presStyleCnt="4"/>
      <dgm:spPr/>
      <dgm:t>
        <a:bodyPr/>
        <a:lstStyle/>
        <a:p>
          <a:endParaRPr lang="es-EC"/>
        </a:p>
      </dgm:t>
    </dgm:pt>
    <dgm:pt modelId="{40E11DAC-AE88-4822-BA87-AD9768906AEF}" type="pres">
      <dgm:prSet presAssocID="{A892A3E7-B475-429A-A2CA-4F156EFE85DB}" presName="hierChild4" presStyleCnt="0"/>
      <dgm:spPr/>
    </dgm:pt>
    <dgm:pt modelId="{BD1018A2-AC88-4139-B90C-2C0C6C14D44F}" type="pres">
      <dgm:prSet presAssocID="{A892A3E7-B475-429A-A2CA-4F156EFE85DB}" presName="hierChild5" presStyleCnt="0"/>
      <dgm:spPr/>
    </dgm:pt>
    <dgm:pt modelId="{2C99A593-B9F5-445E-99B1-BC02456B7E2D}" type="pres">
      <dgm:prSet presAssocID="{489E8056-B6FF-4695-8531-DADC052F00E0}" presName="hierChild5" presStyleCnt="0"/>
      <dgm:spPr/>
    </dgm:pt>
    <dgm:pt modelId="{83C2ABAF-1362-4A6C-A837-A2816CB48660}" type="pres">
      <dgm:prSet presAssocID="{B235CF0B-2333-4CFB-8BBA-6AABE6CC628A}" presName="Name37" presStyleLbl="parChTrans1D2" presStyleIdx="3" presStyleCnt="4"/>
      <dgm:spPr/>
      <dgm:t>
        <a:bodyPr/>
        <a:lstStyle/>
        <a:p>
          <a:endParaRPr lang="es-EC"/>
        </a:p>
      </dgm:t>
    </dgm:pt>
    <dgm:pt modelId="{37D49759-F7A2-4AF9-8544-1E9E75A9395A}" type="pres">
      <dgm:prSet presAssocID="{57B67DEB-B84F-4D50-A055-6D1FADA94181}" presName="hierRoot2" presStyleCnt="0">
        <dgm:presLayoutVars>
          <dgm:hierBranch val="init"/>
        </dgm:presLayoutVars>
      </dgm:prSet>
      <dgm:spPr/>
    </dgm:pt>
    <dgm:pt modelId="{C7DD36F4-F3AD-490B-BB1E-490DA3862948}" type="pres">
      <dgm:prSet presAssocID="{57B67DEB-B84F-4D50-A055-6D1FADA94181}" presName="rootComposite" presStyleCnt="0"/>
      <dgm:spPr/>
    </dgm:pt>
    <dgm:pt modelId="{F2676713-AEAF-4AB7-AECD-2F0010BFAAE0}" type="pres">
      <dgm:prSet presAssocID="{57B67DEB-B84F-4D50-A055-6D1FADA9418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AE95E1-539C-4A6C-8496-EC02C891F0D9}" type="pres">
      <dgm:prSet presAssocID="{57B67DEB-B84F-4D50-A055-6D1FADA94181}" presName="rootConnector" presStyleLbl="node2" presStyleIdx="3" presStyleCnt="4"/>
      <dgm:spPr/>
      <dgm:t>
        <a:bodyPr/>
        <a:lstStyle/>
        <a:p>
          <a:endParaRPr lang="es-EC"/>
        </a:p>
      </dgm:t>
    </dgm:pt>
    <dgm:pt modelId="{B2079D02-64D4-4B66-8DD7-26646948C926}" type="pres">
      <dgm:prSet presAssocID="{57B67DEB-B84F-4D50-A055-6D1FADA94181}" presName="hierChild4" presStyleCnt="0"/>
      <dgm:spPr/>
    </dgm:pt>
    <dgm:pt modelId="{34F2D476-D09B-4A29-9B8B-4169D4D495C9}" type="pres">
      <dgm:prSet presAssocID="{1399D1EB-BB7C-4872-B662-0C1C11AFE17B}" presName="Name37" presStyleLbl="parChTrans1D3" presStyleIdx="3" presStyleCnt="4"/>
      <dgm:spPr/>
      <dgm:t>
        <a:bodyPr/>
        <a:lstStyle/>
        <a:p>
          <a:endParaRPr lang="es-EC"/>
        </a:p>
      </dgm:t>
    </dgm:pt>
    <dgm:pt modelId="{B5960B0C-027A-497E-AF8A-8FD104B73F88}" type="pres">
      <dgm:prSet presAssocID="{6756564B-272E-431B-873C-0F9122FDE5AF}" presName="hierRoot2" presStyleCnt="0">
        <dgm:presLayoutVars>
          <dgm:hierBranch val="init"/>
        </dgm:presLayoutVars>
      </dgm:prSet>
      <dgm:spPr/>
    </dgm:pt>
    <dgm:pt modelId="{5E817D0B-241A-43D3-A6CB-92E150A896B0}" type="pres">
      <dgm:prSet presAssocID="{6756564B-272E-431B-873C-0F9122FDE5AF}" presName="rootComposite" presStyleCnt="0"/>
      <dgm:spPr/>
    </dgm:pt>
    <dgm:pt modelId="{736B9489-07F8-43D8-B980-68B5963ACB4A}" type="pres">
      <dgm:prSet presAssocID="{6756564B-272E-431B-873C-0F9122FDE5AF}" presName="rootText" presStyleLbl="node3" presStyleIdx="3" presStyleCnt="4" custScaleY="138218" custLinFactNeighborX="-3055" custLinFactNeighborY="18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C801249-F36D-4CB0-9A5A-1B4BF6786DB0}" type="pres">
      <dgm:prSet presAssocID="{6756564B-272E-431B-873C-0F9122FDE5AF}" presName="rootConnector" presStyleLbl="node3" presStyleIdx="3" presStyleCnt="4"/>
      <dgm:spPr/>
      <dgm:t>
        <a:bodyPr/>
        <a:lstStyle/>
        <a:p>
          <a:endParaRPr lang="es-EC"/>
        </a:p>
      </dgm:t>
    </dgm:pt>
    <dgm:pt modelId="{36EB0128-09BB-42E9-BDC4-886DDFCCCBD5}" type="pres">
      <dgm:prSet presAssocID="{6756564B-272E-431B-873C-0F9122FDE5AF}" presName="hierChild4" presStyleCnt="0"/>
      <dgm:spPr/>
    </dgm:pt>
    <dgm:pt modelId="{7898D3B3-EA07-4EEE-9236-EAC118A7A768}" type="pres">
      <dgm:prSet presAssocID="{6756564B-272E-431B-873C-0F9122FDE5AF}" presName="hierChild5" presStyleCnt="0"/>
      <dgm:spPr/>
    </dgm:pt>
    <dgm:pt modelId="{A3DB2AE0-B905-4DF3-9DF6-9D046D5E56D4}" type="pres">
      <dgm:prSet presAssocID="{57B67DEB-B84F-4D50-A055-6D1FADA94181}" presName="hierChild5" presStyleCnt="0"/>
      <dgm:spPr/>
    </dgm:pt>
    <dgm:pt modelId="{42C39477-BBCD-4EA7-BBDD-212443CB0E99}" type="pres">
      <dgm:prSet presAssocID="{E75EDE11-118E-4BF1-BEBD-A9A4F4D6C7CB}" presName="hierChild3" presStyleCnt="0"/>
      <dgm:spPr/>
    </dgm:pt>
  </dgm:ptLst>
  <dgm:cxnLst>
    <dgm:cxn modelId="{9FA25010-A947-4146-A4BD-2A4C461474F2}" type="presOf" srcId="{57B67DEB-B84F-4D50-A055-6D1FADA94181}" destId="{F2676713-AEAF-4AB7-AECD-2F0010BFAAE0}" srcOrd="0" destOrd="0" presId="urn:microsoft.com/office/officeart/2005/8/layout/orgChart1"/>
    <dgm:cxn modelId="{8BF27DEF-6D23-48DE-9253-6C10938812ED}" type="presOf" srcId="{B235CF0B-2333-4CFB-8BBA-6AABE6CC628A}" destId="{83C2ABAF-1362-4A6C-A837-A2816CB48660}" srcOrd="0" destOrd="0" presId="urn:microsoft.com/office/officeart/2005/8/layout/orgChart1"/>
    <dgm:cxn modelId="{BA25181B-0B85-4DD5-9D43-70141EDF2EB8}" type="presOf" srcId="{28077A02-C7A7-4405-BFFF-7394AC5168F5}" destId="{4B06628E-EC7D-46A6-A4A0-670A176A8217}" srcOrd="0" destOrd="0" presId="urn:microsoft.com/office/officeart/2005/8/layout/orgChart1"/>
    <dgm:cxn modelId="{E88B7814-4450-44C6-B49B-E84FCBB7DC2A}" type="presOf" srcId="{9DA57D1A-CEB3-40FB-AB30-3A83AFB792C1}" destId="{B30C854C-5C94-483E-A876-5F42C8FE0063}" srcOrd="1" destOrd="0" presId="urn:microsoft.com/office/officeart/2005/8/layout/orgChart1"/>
    <dgm:cxn modelId="{FE76DFB7-EFBF-4EAE-B9E5-CF5E7D6AFBD0}" type="presOf" srcId="{489E8056-B6FF-4695-8531-DADC052F00E0}" destId="{2D74A7B9-04AB-49BC-9309-79ACB319742C}" srcOrd="0" destOrd="0" presId="urn:microsoft.com/office/officeart/2005/8/layout/orgChart1"/>
    <dgm:cxn modelId="{74CFAF36-FCDF-45B3-981B-FCB9BFFDE754}" type="presOf" srcId="{E4BAB682-5174-42CE-9E2F-6BBF0F362133}" destId="{A108FD9A-A2F8-4D3C-8B8E-51B8866245FC}" srcOrd="0" destOrd="0" presId="urn:microsoft.com/office/officeart/2005/8/layout/orgChart1"/>
    <dgm:cxn modelId="{92252326-FFFE-47C9-81E8-9588145DC95E}" srcId="{73CEE4A2-64D6-493C-96F8-DC9FAB373C01}" destId="{407C96EA-0801-4F11-9FFA-1F87D781D3D5}" srcOrd="0" destOrd="0" parTransId="{3C850637-9143-4E1F-A9CA-77E2ACFFA2F5}" sibTransId="{9314D912-4E62-4793-9F25-3E0D0A044675}"/>
    <dgm:cxn modelId="{9F7C5655-F591-4A5B-A0CC-9A4F81980FB1}" type="presOf" srcId="{407C96EA-0801-4F11-9FFA-1F87D781D3D5}" destId="{810637F9-A6A2-42B4-A5BB-E83FC39D4811}" srcOrd="0" destOrd="0" presId="urn:microsoft.com/office/officeart/2005/8/layout/orgChart1"/>
    <dgm:cxn modelId="{4D32EAFD-25B2-44A0-AB9E-DC81B0635D94}" type="presOf" srcId="{A892A3E7-B475-429A-A2CA-4F156EFE85DB}" destId="{317BAE05-C173-4A28-AC4D-EC7FBCA5FEF3}" srcOrd="1" destOrd="0" presId="urn:microsoft.com/office/officeart/2005/8/layout/orgChart1"/>
    <dgm:cxn modelId="{D54198CF-0431-461A-8463-B89029DCFF4A}" srcId="{489E8056-B6FF-4695-8531-DADC052F00E0}" destId="{A892A3E7-B475-429A-A2CA-4F156EFE85DB}" srcOrd="0" destOrd="0" parTransId="{BB641483-3844-4D62-94B8-AE860FC1158C}" sibTransId="{9CD7931A-1934-49F5-BBDD-8D0EC03E32C5}"/>
    <dgm:cxn modelId="{6AD2F689-B472-4A7E-A7B9-B73354180F9D}" type="presOf" srcId="{6756564B-272E-431B-873C-0F9122FDE5AF}" destId="{736B9489-07F8-43D8-B980-68B5963ACB4A}" srcOrd="0" destOrd="0" presId="urn:microsoft.com/office/officeart/2005/8/layout/orgChart1"/>
    <dgm:cxn modelId="{E8C51FD4-1F51-46F9-9C4A-272DB9F1A6FF}" type="presOf" srcId="{0B6B8837-814E-4A4D-9B67-8940B967B6BB}" destId="{DB479176-A6AC-4714-8CB9-91F9F42AD3E6}" srcOrd="0" destOrd="0" presId="urn:microsoft.com/office/officeart/2005/8/layout/orgChart1"/>
    <dgm:cxn modelId="{B980EE71-9170-47E6-ABB2-1B2B08B4F59E}" srcId="{E75EDE11-118E-4BF1-BEBD-A9A4F4D6C7CB}" destId="{489E8056-B6FF-4695-8531-DADC052F00E0}" srcOrd="2" destOrd="0" parTransId="{0C6905F3-64FF-454B-A0F7-4BB05EC875FE}" sibTransId="{67313605-D561-42B1-B30E-AF91D88EDB8D}"/>
    <dgm:cxn modelId="{FFD7F121-CD78-4F7E-9381-2CA1DEB20AE5}" srcId="{E75EDE11-118E-4BF1-BEBD-A9A4F4D6C7CB}" destId="{73CEE4A2-64D6-493C-96F8-DC9FAB373C01}" srcOrd="0" destOrd="0" parTransId="{F20B4CAE-F160-47FB-9D77-62A403A4A5BF}" sibTransId="{29B06901-4F3E-4B6F-819E-F5B449595ECC}"/>
    <dgm:cxn modelId="{3618B635-9CDA-4C9A-9767-D532CB621EA0}" type="presOf" srcId="{A892A3E7-B475-429A-A2CA-4F156EFE85DB}" destId="{93752A86-BB2F-43F7-9068-D00C2D65677F}" srcOrd="0" destOrd="0" presId="urn:microsoft.com/office/officeart/2005/8/layout/orgChart1"/>
    <dgm:cxn modelId="{53DD71D3-FC17-4F9B-9ADB-BE9798F977FC}" srcId="{57B67DEB-B84F-4D50-A055-6D1FADA94181}" destId="{6756564B-272E-431B-873C-0F9122FDE5AF}" srcOrd="0" destOrd="0" parTransId="{1399D1EB-BB7C-4872-B662-0C1C11AFE17B}" sibTransId="{F3516CDA-08DA-47A9-BF28-3404DC6ABFBC}"/>
    <dgm:cxn modelId="{FD3982C8-E89F-4AAF-A107-FE102BE40C8D}" srcId="{E75EDE11-118E-4BF1-BEBD-A9A4F4D6C7CB}" destId="{E4BAB682-5174-42CE-9E2F-6BBF0F362133}" srcOrd="1" destOrd="0" parTransId="{28077A02-C7A7-4405-BFFF-7394AC5168F5}" sibTransId="{BA95FA7F-E89A-48EB-AEC9-634B35A43365}"/>
    <dgm:cxn modelId="{DB091053-69AD-4D08-8BF5-E7ECBECBFCAA}" type="presOf" srcId="{0C6905F3-64FF-454B-A0F7-4BB05EC875FE}" destId="{2B628148-2EA5-4BA0-AC07-65D781B737BB}" srcOrd="0" destOrd="0" presId="urn:microsoft.com/office/officeart/2005/8/layout/orgChart1"/>
    <dgm:cxn modelId="{18F8C990-5BB3-4E9D-9B5E-0BCADFF2A848}" srcId="{E75EDE11-118E-4BF1-BEBD-A9A4F4D6C7CB}" destId="{57B67DEB-B84F-4D50-A055-6D1FADA94181}" srcOrd="3" destOrd="0" parTransId="{B235CF0B-2333-4CFB-8BBA-6AABE6CC628A}" sibTransId="{B13BF858-E187-41EB-AD4E-3B3114EE842D}"/>
    <dgm:cxn modelId="{F2E21657-378C-4D72-9AE0-B22E6F7BD4C7}" type="presOf" srcId="{3C850637-9143-4E1F-A9CA-77E2ACFFA2F5}" destId="{9228FEB8-F2D2-400D-AC8D-7E1D93CB4EB1}" srcOrd="0" destOrd="0" presId="urn:microsoft.com/office/officeart/2005/8/layout/orgChart1"/>
    <dgm:cxn modelId="{F5CCAA77-4BC9-407F-98DD-A763F09338FD}" type="presOf" srcId="{E4BAB682-5174-42CE-9E2F-6BBF0F362133}" destId="{725C18C0-D3C3-4A5E-A5DE-402A8163E19C}" srcOrd="1" destOrd="0" presId="urn:microsoft.com/office/officeart/2005/8/layout/orgChart1"/>
    <dgm:cxn modelId="{D0A07D1B-AD34-49CD-B931-FCD9C94BD86D}" type="presOf" srcId="{407C96EA-0801-4F11-9FFA-1F87D781D3D5}" destId="{A4AFB6DA-4759-46FF-ABBA-BA2559692253}" srcOrd="1" destOrd="0" presId="urn:microsoft.com/office/officeart/2005/8/layout/orgChart1"/>
    <dgm:cxn modelId="{95879E64-6572-485F-B6D0-4BD4CE854CF3}" type="presOf" srcId="{1399D1EB-BB7C-4872-B662-0C1C11AFE17B}" destId="{34F2D476-D09B-4A29-9B8B-4169D4D495C9}" srcOrd="0" destOrd="0" presId="urn:microsoft.com/office/officeart/2005/8/layout/orgChart1"/>
    <dgm:cxn modelId="{DAD1975C-CFE9-4D8B-8437-836C8FAB49F9}" type="presOf" srcId="{73CEE4A2-64D6-493C-96F8-DC9FAB373C01}" destId="{F423D321-CD45-4C3C-8197-3D5D049C1A27}" srcOrd="0" destOrd="0" presId="urn:microsoft.com/office/officeart/2005/8/layout/orgChart1"/>
    <dgm:cxn modelId="{49F0F388-1887-4CDE-90D9-615E51B7109D}" type="presOf" srcId="{6756564B-272E-431B-873C-0F9122FDE5AF}" destId="{8C801249-F36D-4CB0-9A5A-1B4BF6786DB0}" srcOrd="1" destOrd="0" presId="urn:microsoft.com/office/officeart/2005/8/layout/orgChart1"/>
    <dgm:cxn modelId="{143DB76A-7157-4D8D-9B22-B530C5D6AD57}" type="presOf" srcId="{489E8056-B6FF-4695-8531-DADC052F00E0}" destId="{1AD9691E-2B03-457E-89EE-998907428BB1}" srcOrd="1" destOrd="0" presId="urn:microsoft.com/office/officeart/2005/8/layout/orgChart1"/>
    <dgm:cxn modelId="{A23EEB14-EEE7-4BED-B07C-1E7C1E428658}" type="presOf" srcId="{70A317AE-BDB5-4876-962F-080DE49E6C11}" destId="{5687DE00-BAB5-42CE-80EB-FCE39E9354F7}" srcOrd="0" destOrd="0" presId="urn:microsoft.com/office/officeart/2005/8/layout/orgChart1"/>
    <dgm:cxn modelId="{C12D64AB-DAB2-4963-9AE7-3DEB98C0065C}" type="presOf" srcId="{73CEE4A2-64D6-493C-96F8-DC9FAB373C01}" destId="{0C615D74-D822-4163-AADB-BB4F8A9F5893}" srcOrd="1" destOrd="0" presId="urn:microsoft.com/office/officeart/2005/8/layout/orgChart1"/>
    <dgm:cxn modelId="{04D376C0-C97A-4855-9225-29EC4DF67CFF}" type="presOf" srcId="{9DA57D1A-CEB3-40FB-AB30-3A83AFB792C1}" destId="{C4C2E83B-6264-4F98-BA57-9CD5EE891509}" srcOrd="0" destOrd="0" presId="urn:microsoft.com/office/officeart/2005/8/layout/orgChart1"/>
    <dgm:cxn modelId="{081B3115-88E4-493A-BDC1-D0020DCF89BA}" type="presOf" srcId="{E75EDE11-118E-4BF1-BEBD-A9A4F4D6C7CB}" destId="{EFDC2ED6-A6D0-454E-BEAB-52A06412DAB0}" srcOrd="1" destOrd="0" presId="urn:microsoft.com/office/officeart/2005/8/layout/orgChart1"/>
    <dgm:cxn modelId="{4FDE0547-DD56-4033-B92B-F7D480EA390F}" srcId="{70A317AE-BDB5-4876-962F-080DE49E6C11}" destId="{E75EDE11-118E-4BF1-BEBD-A9A4F4D6C7CB}" srcOrd="0" destOrd="0" parTransId="{51ED1295-9127-4673-A19D-36B91737ABFF}" sibTransId="{17E6A37F-8BCE-49B8-AE85-BC5AFE703FDA}"/>
    <dgm:cxn modelId="{D745709C-0690-4054-9C56-F8A7FE96281E}" type="presOf" srcId="{E75EDE11-118E-4BF1-BEBD-A9A4F4D6C7CB}" destId="{3BB7CBD5-F1F9-4707-8868-189CE372C885}" srcOrd="0" destOrd="0" presId="urn:microsoft.com/office/officeart/2005/8/layout/orgChart1"/>
    <dgm:cxn modelId="{99075874-B4EB-4ADD-9AB1-D0B95ADD6655}" type="presOf" srcId="{57B67DEB-B84F-4D50-A055-6D1FADA94181}" destId="{5EAE95E1-539C-4A6C-8496-EC02C891F0D9}" srcOrd="1" destOrd="0" presId="urn:microsoft.com/office/officeart/2005/8/layout/orgChart1"/>
    <dgm:cxn modelId="{88CA26F2-4040-47B4-9F3D-823FE5E90CD6}" srcId="{E4BAB682-5174-42CE-9E2F-6BBF0F362133}" destId="{9DA57D1A-CEB3-40FB-AB30-3A83AFB792C1}" srcOrd="0" destOrd="0" parTransId="{0B6B8837-814E-4A4D-9B67-8940B967B6BB}" sibTransId="{55EAB369-371E-4054-BEA7-28D61B76F72B}"/>
    <dgm:cxn modelId="{238C874D-20CB-41DE-ACED-D632D19B38DA}" type="presOf" srcId="{F20B4CAE-F160-47FB-9D77-62A403A4A5BF}" destId="{1BE31846-8572-4B59-9885-E87215A36310}" srcOrd="0" destOrd="0" presId="urn:microsoft.com/office/officeart/2005/8/layout/orgChart1"/>
    <dgm:cxn modelId="{E4403483-7465-4BA1-8943-DC1BECD7CB33}" type="presOf" srcId="{BB641483-3844-4D62-94B8-AE860FC1158C}" destId="{6CE3EBA7-3BBF-4535-ADD1-C867080224FA}" srcOrd="0" destOrd="0" presId="urn:microsoft.com/office/officeart/2005/8/layout/orgChart1"/>
    <dgm:cxn modelId="{077BBD58-2114-44A6-9797-7FC03EC0A424}" type="presParOf" srcId="{5687DE00-BAB5-42CE-80EB-FCE39E9354F7}" destId="{33B46DE2-E0BE-4546-9F29-323111BC1C67}" srcOrd="0" destOrd="0" presId="urn:microsoft.com/office/officeart/2005/8/layout/orgChart1"/>
    <dgm:cxn modelId="{488C918D-232B-4A9E-805F-95D4B39300B9}" type="presParOf" srcId="{33B46DE2-E0BE-4546-9F29-323111BC1C67}" destId="{BA82380E-52A9-47AA-A94F-2D9244D84C95}" srcOrd="0" destOrd="0" presId="urn:microsoft.com/office/officeart/2005/8/layout/orgChart1"/>
    <dgm:cxn modelId="{BFE04172-6963-40E0-A8A1-9FC4F1C8B898}" type="presParOf" srcId="{BA82380E-52A9-47AA-A94F-2D9244D84C95}" destId="{3BB7CBD5-F1F9-4707-8868-189CE372C885}" srcOrd="0" destOrd="0" presId="urn:microsoft.com/office/officeart/2005/8/layout/orgChart1"/>
    <dgm:cxn modelId="{49294183-AC9F-4C06-8246-F1DB89C93B30}" type="presParOf" srcId="{BA82380E-52A9-47AA-A94F-2D9244D84C95}" destId="{EFDC2ED6-A6D0-454E-BEAB-52A06412DAB0}" srcOrd="1" destOrd="0" presId="urn:microsoft.com/office/officeart/2005/8/layout/orgChart1"/>
    <dgm:cxn modelId="{AAAC310A-75DB-41EF-B9D1-59DB096C6B33}" type="presParOf" srcId="{33B46DE2-E0BE-4546-9F29-323111BC1C67}" destId="{578824DC-EF73-4FD3-B835-2E3ACD94086C}" srcOrd="1" destOrd="0" presId="urn:microsoft.com/office/officeart/2005/8/layout/orgChart1"/>
    <dgm:cxn modelId="{FFFEA9FC-6E99-487E-8A81-D3317ABB5D50}" type="presParOf" srcId="{578824DC-EF73-4FD3-B835-2E3ACD94086C}" destId="{1BE31846-8572-4B59-9885-E87215A36310}" srcOrd="0" destOrd="0" presId="urn:microsoft.com/office/officeart/2005/8/layout/orgChart1"/>
    <dgm:cxn modelId="{F80DB684-6A7E-4A47-8501-1644764248F5}" type="presParOf" srcId="{578824DC-EF73-4FD3-B835-2E3ACD94086C}" destId="{53825D3D-074F-469C-9295-191C97D54DAF}" srcOrd="1" destOrd="0" presId="urn:microsoft.com/office/officeart/2005/8/layout/orgChart1"/>
    <dgm:cxn modelId="{6BD206E9-35B1-41B7-8372-CB563E020BDC}" type="presParOf" srcId="{53825D3D-074F-469C-9295-191C97D54DAF}" destId="{C73991B1-8970-457F-AC0B-578703B07072}" srcOrd="0" destOrd="0" presId="urn:microsoft.com/office/officeart/2005/8/layout/orgChart1"/>
    <dgm:cxn modelId="{161D2ECE-CFE6-4FD7-ACA1-368753BC6018}" type="presParOf" srcId="{C73991B1-8970-457F-AC0B-578703B07072}" destId="{F423D321-CD45-4C3C-8197-3D5D049C1A27}" srcOrd="0" destOrd="0" presId="urn:microsoft.com/office/officeart/2005/8/layout/orgChart1"/>
    <dgm:cxn modelId="{BED96A90-2F71-4EA2-876B-AEB2DD706AE9}" type="presParOf" srcId="{C73991B1-8970-457F-AC0B-578703B07072}" destId="{0C615D74-D822-4163-AADB-BB4F8A9F5893}" srcOrd="1" destOrd="0" presId="urn:microsoft.com/office/officeart/2005/8/layout/orgChart1"/>
    <dgm:cxn modelId="{1092F9DE-CC9F-43BB-890E-D4CEDC667C52}" type="presParOf" srcId="{53825D3D-074F-469C-9295-191C97D54DAF}" destId="{287DBCAC-F548-4D18-A476-B3466002ABB2}" srcOrd="1" destOrd="0" presId="urn:microsoft.com/office/officeart/2005/8/layout/orgChart1"/>
    <dgm:cxn modelId="{85799DEB-0C0F-42AF-AED8-1AE2C4735D1D}" type="presParOf" srcId="{287DBCAC-F548-4D18-A476-B3466002ABB2}" destId="{9228FEB8-F2D2-400D-AC8D-7E1D93CB4EB1}" srcOrd="0" destOrd="0" presId="urn:microsoft.com/office/officeart/2005/8/layout/orgChart1"/>
    <dgm:cxn modelId="{1282EC13-BC9F-4799-9ACA-C51D5C4B88CC}" type="presParOf" srcId="{287DBCAC-F548-4D18-A476-B3466002ABB2}" destId="{B015031B-9485-4DE6-A9B5-1873EA608C4B}" srcOrd="1" destOrd="0" presId="urn:microsoft.com/office/officeart/2005/8/layout/orgChart1"/>
    <dgm:cxn modelId="{4107552C-1925-454E-A269-3DFD6434E0A4}" type="presParOf" srcId="{B015031B-9485-4DE6-A9B5-1873EA608C4B}" destId="{197E8E76-CAF6-4D96-B724-69F16E2D21FF}" srcOrd="0" destOrd="0" presId="urn:microsoft.com/office/officeart/2005/8/layout/orgChart1"/>
    <dgm:cxn modelId="{44C75A1C-9A76-466C-BD1B-311AA7EDB2A9}" type="presParOf" srcId="{197E8E76-CAF6-4D96-B724-69F16E2D21FF}" destId="{810637F9-A6A2-42B4-A5BB-E83FC39D4811}" srcOrd="0" destOrd="0" presId="urn:microsoft.com/office/officeart/2005/8/layout/orgChart1"/>
    <dgm:cxn modelId="{72927BDC-3972-47B8-A27E-AC389DC78B6F}" type="presParOf" srcId="{197E8E76-CAF6-4D96-B724-69F16E2D21FF}" destId="{A4AFB6DA-4759-46FF-ABBA-BA2559692253}" srcOrd="1" destOrd="0" presId="urn:microsoft.com/office/officeart/2005/8/layout/orgChart1"/>
    <dgm:cxn modelId="{9CE69683-4ABD-4831-ACED-D7A16BFFE473}" type="presParOf" srcId="{B015031B-9485-4DE6-A9B5-1873EA608C4B}" destId="{2B70A308-9252-4986-8CB6-59FD21106ABC}" srcOrd="1" destOrd="0" presId="urn:microsoft.com/office/officeart/2005/8/layout/orgChart1"/>
    <dgm:cxn modelId="{572CE9CF-C181-459D-8864-240AA98C1D04}" type="presParOf" srcId="{B015031B-9485-4DE6-A9B5-1873EA608C4B}" destId="{B32E75EE-EC84-4A84-A96F-BBB9AE579B74}" srcOrd="2" destOrd="0" presId="urn:microsoft.com/office/officeart/2005/8/layout/orgChart1"/>
    <dgm:cxn modelId="{024C116F-A8C7-4A87-9458-4DA934D266B7}" type="presParOf" srcId="{53825D3D-074F-469C-9295-191C97D54DAF}" destId="{8718966F-AE5F-424B-A696-EF1890C31FAF}" srcOrd="2" destOrd="0" presId="urn:microsoft.com/office/officeart/2005/8/layout/orgChart1"/>
    <dgm:cxn modelId="{0D38B48A-BE62-4AF8-809D-59DD3F45CEF2}" type="presParOf" srcId="{578824DC-EF73-4FD3-B835-2E3ACD94086C}" destId="{4B06628E-EC7D-46A6-A4A0-670A176A8217}" srcOrd="2" destOrd="0" presId="urn:microsoft.com/office/officeart/2005/8/layout/orgChart1"/>
    <dgm:cxn modelId="{02C80974-18CA-43E3-8CC7-882A4B7DD5DD}" type="presParOf" srcId="{578824DC-EF73-4FD3-B835-2E3ACD94086C}" destId="{56DB1449-0383-42F9-8A42-05025980382B}" srcOrd="3" destOrd="0" presId="urn:microsoft.com/office/officeart/2005/8/layout/orgChart1"/>
    <dgm:cxn modelId="{5CDD0FDB-0540-45B2-BF70-DC64A0F46429}" type="presParOf" srcId="{56DB1449-0383-42F9-8A42-05025980382B}" destId="{B312AB9A-BDF2-4E2B-BF9B-E3170B0891EA}" srcOrd="0" destOrd="0" presId="urn:microsoft.com/office/officeart/2005/8/layout/orgChart1"/>
    <dgm:cxn modelId="{BBC0DC6A-1D90-4033-9C48-B1540E4D5B16}" type="presParOf" srcId="{B312AB9A-BDF2-4E2B-BF9B-E3170B0891EA}" destId="{A108FD9A-A2F8-4D3C-8B8E-51B8866245FC}" srcOrd="0" destOrd="0" presId="urn:microsoft.com/office/officeart/2005/8/layout/orgChart1"/>
    <dgm:cxn modelId="{704A87A0-0EF3-406B-9514-9DBD8444B303}" type="presParOf" srcId="{B312AB9A-BDF2-4E2B-BF9B-E3170B0891EA}" destId="{725C18C0-D3C3-4A5E-A5DE-402A8163E19C}" srcOrd="1" destOrd="0" presId="urn:microsoft.com/office/officeart/2005/8/layout/orgChart1"/>
    <dgm:cxn modelId="{9FA62BB8-7176-44A5-B7C2-C94A4A2E418C}" type="presParOf" srcId="{56DB1449-0383-42F9-8A42-05025980382B}" destId="{F096ED79-CA6D-4F92-94D3-983889FEBF1A}" srcOrd="1" destOrd="0" presId="urn:microsoft.com/office/officeart/2005/8/layout/orgChart1"/>
    <dgm:cxn modelId="{8CA7A3BC-9218-4EC4-928B-F3259B23AA92}" type="presParOf" srcId="{F096ED79-CA6D-4F92-94D3-983889FEBF1A}" destId="{DB479176-A6AC-4714-8CB9-91F9F42AD3E6}" srcOrd="0" destOrd="0" presId="urn:microsoft.com/office/officeart/2005/8/layout/orgChart1"/>
    <dgm:cxn modelId="{79CEC5B2-595E-424C-A20B-5E274D590BE5}" type="presParOf" srcId="{F096ED79-CA6D-4F92-94D3-983889FEBF1A}" destId="{533E3DB8-E4DE-4D40-BB7A-08F02DB483B2}" srcOrd="1" destOrd="0" presId="urn:microsoft.com/office/officeart/2005/8/layout/orgChart1"/>
    <dgm:cxn modelId="{E342A62B-C976-41C9-AE3F-3A40FE2D8D68}" type="presParOf" srcId="{533E3DB8-E4DE-4D40-BB7A-08F02DB483B2}" destId="{71430BCE-2681-4F37-A84A-ED6CB75668B5}" srcOrd="0" destOrd="0" presId="urn:microsoft.com/office/officeart/2005/8/layout/orgChart1"/>
    <dgm:cxn modelId="{A00E4436-457D-4E94-8A2E-A8B8B18E278C}" type="presParOf" srcId="{71430BCE-2681-4F37-A84A-ED6CB75668B5}" destId="{C4C2E83B-6264-4F98-BA57-9CD5EE891509}" srcOrd="0" destOrd="0" presId="urn:microsoft.com/office/officeart/2005/8/layout/orgChart1"/>
    <dgm:cxn modelId="{DB4973D7-539E-4018-ABF0-6D032B3D3BEA}" type="presParOf" srcId="{71430BCE-2681-4F37-A84A-ED6CB75668B5}" destId="{B30C854C-5C94-483E-A876-5F42C8FE0063}" srcOrd="1" destOrd="0" presId="urn:microsoft.com/office/officeart/2005/8/layout/orgChart1"/>
    <dgm:cxn modelId="{595725FA-CDFC-420A-AEBD-B42B979B4CD5}" type="presParOf" srcId="{533E3DB8-E4DE-4D40-BB7A-08F02DB483B2}" destId="{4F31B773-8CC0-4614-A26A-A6BA1784DD50}" srcOrd="1" destOrd="0" presId="urn:microsoft.com/office/officeart/2005/8/layout/orgChart1"/>
    <dgm:cxn modelId="{FB5C04A2-6FBC-446A-8F82-DA675571481C}" type="presParOf" srcId="{533E3DB8-E4DE-4D40-BB7A-08F02DB483B2}" destId="{2A0C9DC0-C5EE-4936-8DE3-E5AD748D196D}" srcOrd="2" destOrd="0" presId="urn:microsoft.com/office/officeart/2005/8/layout/orgChart1"/>
    <dgm:cxn modelId="{6DFFCE5E-C0A5-4127-9D55-1381D555D7F2}" type="presParOf" srcId="{56DB1449-0383-42F9-8A42-05025980382B}" destId="{94845A14-8ACA-49D7-B684-BA1940B6F13C}" srcOrd="2" destOrd="0" presId="urn:microsoft.com/office/officeart/2005/8/layout/orgChart1"/>
    <dgm:cxn modelId="{F117C47D-960D-4556-97D9-259E2AF32719}" type="presParOf" srcId="{578824DC-EF73-4FD3-B835-2E3ACD94086C}" destId="{2B628148-2EA5-4BA0-AC07-65D781B737BB}" srcOrd="4" destOrd="0" presId="urn:microsoft.com/office/officeart/2005/8/layout/orgChart1"/>
    <dgm:cxn modelId="{A5A6D016-6C20-4D5F-ACAA-5252533F8A6E}" type="presParOf" srcId="{578824DC-EF73-4FD3-B835-2E3ACD94086C}" destId="{B8BFF83D-8421-4722-B0FF-04892EB70FDD}" srcOrd="5" destOrd="0" presId="urn:microsoft.com/office/officeart/2005/8/layout/orgChart1"/>
    <dgm:cxn modelId="{18B019B9-670D-4B3B-9770-25BFBD3D7EA4}" type="presParOf" srcId="{B8BFF83D-8421-4722-B0FF-04892EB70FDD}" destId="{0457B485-0909-4B5A-9B87-4B86E18B7A3E}" srcOrd="0" destOrd="0" presId="urn:microsoft.com/office/officeart/2005/8/layout/orgChart1"/>
    <dgm:cxn modelId="{4B8F605D-64AC-4C30-B84F-C12023846931}" type="presParOf" srcId="{0457B485-0909-4B5A-9B87-4B86E18B7A3E}" destId="{2D74A7B9-04AB-49BC-9309-79ACB319742C}" srcOrd="0" destOrd="0" presId="urn:microsoft.com/office/officeart/2005/8/layout/orgChart1"/>
    <dgm:cxn modelId="{BE8D8CF1-D7DC-4631-AD64-8EBF560199E1}" type="presParOf" srcId="{0457B485-0909-4B5A-9B87-4B86E18B7A3E}" destId="{1AD9691E-2B03-457E-89EE-998907428BB1}" srcOrd="1" destOrd="0" presId="urn:microsoft.com/office/officeart/2005/8/layout/orgChart1"/>
    <dgm:cxn modelId="{08756C2B-EA33-4021-A0DA-510324FB4C97}" type="presParOf" srcId="{B8BFF83D-8421-4722-B0FF-04892EB70FDD}" destId="{D2259A1B-3C0B-4BA9-8842-173FFC1B1547}" srcOrd="1" destOrd="0" presId="urn:microsoft.com/office/officeart/2005/8/layout/orgChart1"/>
    <dgm:cxn modelId="{6F60B637-9C6C-4DD6-B7D7-73DF87DB66F4}" type="presParOf" srcId="{D2259A1B-3C0B-4BA9-8842-173FFC1B1547}" destId="{6CE3EBA7-3BBF-4535-ADD1-C867080224FA}" srcOrd="0" destOrd="0" presId="urn:microsoft.com/office/officeart/2005/8/layout/orgChart1"/>
    <dgm:cxn modelId="{44F58999-B21E-43A2-9CB0-14820DB4E65D}" type="presParOf" srcId="{D2259A1B-3C0B-4BA9-8842-173FFC1B1547}" destId="{0D332860-66AE-4E4A-A551-4BE5F9CEEAED}" srcOrd="1" destOrd="0" presId="urn:microsoft.com/office/officeart/2005/8/layout/orgChart1"/>
    <dgm:cxn modelId="{043D2D7C-878C-42C1-8D6E-2C43BDBEBB9B}" type="presParOf" srcId="{0D332860-66AE-4E4A-A551-4BE5F9CEEAED}" destId="{26565E05-E686-4867-A159-85D8D289DB86}" srcOrd="0" destOrd="0" presId="urn:microsoft.com/office/officeart/2005/8/layout/orgChart1"/>
    <dgm:cxn modelId="{21EBE122-A2EF-4B1D-9FE9-E9D6809F5D46}" type="presParOf" srcId="{26565E05-E686-4867-A159-85D8D289DB86}" destId="{93752A86-BB2F-43F7-9068-D00C2D65677F}" srcOrd="0" destOrd="0" presId="urn:microsoft.com/office/officeart/2005/8/layout/orgChart1"/>
    <dgm:cxn modelId="{C2210C9C-1E0C-4BAA-BB7C-DBC905DE05A3}" type="presParOf" srcId="{26565E05-E686-4867-A159-85D8D289DB86}" destId="{317BAE05-C173-4A28-AC4D-EC7FBCA5FEF3}" srcOrd="1" destOrd="0" presId="urn:microsoft.com/office/officeart/2005/8/layout/orgChart1"/>
    <dgm:cxn modelId="{8BCEA7F6-6050-4762-A1DE-52A3D77012CC}" type="presParOf" srcId="{0D332860-66AE-4E4A-A551-4BE5F9CEEAED}" destId="{40E11DAC-AE88-4822-BA87-AD9768906AEF}" srcOrd="1" destOrd="0" presId="urn:microsoft.com/office/officeart/2005/8/layout/orgChart1"/>
    <dgm:cxn modelId="{4A8BB1A8-7C1D-4C4B-B008-63051976126B}" type="presParOf" srcId="{0D332860-66AE-4E4A-A551-4BE5F9CEEAED}" destId="{BD1018A2-AC88-4139-B90C-2C0C6C14D44F}" srcOrd="2" destOrd="0" presId="urn:microsoft.com/office/officeart/2005/8/layout/orgChart1"/>
    <dgm:cxn modelId="{5DA1DCE1-FD0F-41B8-9CF4-A4D512AFC8C2}" type="presParOf" srcId="{B8BFF83D-8421-4722-B0FF-04892EB70FDD}" destId="{2C99A593-B9F5-445E-99B1-BC02456B7E2D}" srcOrd="2" destOrd="0" presId="urn:microsoft.com/office/officeart/2005/8/layout/orgChart1"/>
    <dgm:cxn modelId="{E2954C22-3015-4726-BF48-B8A8F8A82167}" type="presParOf" srcId="{578824DC-EF73-4FD3-B835-2E3ACD94086C}" destId="{83C2ABAF-1362-4A6C-A837-A2816CB48660}" srcOrd="6" destOrd="0" presId="urn:microsoft.com/office/officeart/2005/8/layout/orgChart1"/>
    <dgm:cxn modelId="{570746D5-97FE-4856-8607-3BCFC0C3BC88}" type="presParOf" srcId="{578824DC-EF73-4FD3-B835-2E3ACD94086C}" destId="{37D49759-F7A2-4AF9-8544-1E9E75A9395A}" srcOrd="7" destOrd="0" presId="urn:microsoft.com/office/officeart/2005/8/layout/orgChart1"/>
    <dgm:cxn modelId="{DCE4F323-212F-485F-A943-C5C92A14BED0}" type="presParOf" srcId="{37D49759-F7A2-4AF9-8544-1E9E75A9395A}" destId="{C7DD36F4-F3AD-490B-BB1E-490DA3862948}" srcOrd="0" destOrd="0" presId="urn:microsoft.com/office/officeart/2005/8/layout/orgChart1"/>
    <dgm:cxn modelId="{AE27F27E-DC07-4C74-92EC-798587337B8D}" type="presParOf" srcId="{C7DD36F4-F3AD-490B-BB1E-490DA3862948}" destId="{F2676713-AEAF-4AB7-AECD-2F0010BFAAE0}" srcOrd="0" destOrd="0" presId="urn:microsoft.com/office/officeart/2005/8/layout/orgChart1"/>
    <dgm:cxn modelId="{6FC27486-9EA3-4129-A5E3-A01C24051E09}" type="presParOf" srcId="{C7DD36F4-F3AD-490B-BB1E-490DA3862948}" destId="{5EAE95E1-539C-4A6C-8496-EC02C891F0D9}" srcOrd="1" destOrd="0" presId="urn:microsoft.com/office/officeart/2005/8/layout/orgChart1"/>
    <dgm:cxn modelId="{7ECE6237-3EAF-45EA-A39E-DF23AE3855B1}" type="presParOf" srcId="{37D49759-F7A2-4AF9-8544-1E9E75A9395A}" destId="{B2079D02-64D4-4B66-8DD7-26646948C926}" srcOrd="1" destOrd="0" presId="urn:microsoft.com/office/officeart/2005/8/layout/orgChart1"/>
    <dgm:cxn modelId="{5F1AAE15-7021-4989-AA07-B488C8F50627}" type="presParOf" srcId="{B2079D02-64D4-4B66-8DD7-26646948C926}" destId="{34F2D476-D09B-4A29-9B8B-4169D4D495C9}" srcOrd="0" destOrd="0" presId="urn:microsoft.com/office/officeart/2005/8/layout/orgChart1"/>
    <dgm:cxn modelId="{792451C3-8A19-4A1D-9F4D-7D7C9C4C4F74}" type="presParOf" srcId="{B2079D02-64D4-4B66-8DD7-26646948C926}" destId="{B5960B0C-027A-497E-AF8A-8FD104B73F88}" srcOrd="1" destOrd="0" presId="urn:microsoft.com/office/officeart/2005/8/layout/orgChart1"/>
    <dgm:cxn modelId="{4446675B-4AA6-4980-87CC-32F7C8BAD546}" type="presParOf" srcId="{B5960B0C-027A-497E-AF8A-8FD104B73F88}" destId="{5E817D0B-241A-43D3-A6CB-92E150A896B0}" srcOrd="0" destOrd="0" presId="urn:microsoft.com/office/officeart/2005/8/layout/orgChart1"/>
    <dgm:cxn modelId="{06F797C1-A3C6-4F9B-BEB5-6A0288AF95FB}" type="presParOf" srcId="{5E817D0B-241A-43D3-A6CB-92E150A896B0}" destId="{736B9489-07F8-43D8-B980-68B5963ACB4A}" srcOrd="0" destOrd="0" presId="urn:microsoft.com/office/officeart/2005/8/layout/orgChart1"/>
    <dgm:cxn modelId="{3E5E57DE-BABE-4DAB-B539-2C69BE2EDACE}" type="presParOf" srcId="{5E817D0B-241A-43D3-A6CB-92E150A896B0}" destId="{8C801249-F36D-4CB0-9A5A-1B4BF6786DB0}" srcOrd="1" destOrd="0" presId="urn:microsoft.com/office/officeart/2005/8/layout/orgChart1"/>
    <dgm:cxn modelId="{0AC90A64-0834-42C5-B66A-4EAA108028DE}" type="presParOf" srcId="{B5960B0C-027A-497E-AF8A-8FD104B73F88}" destId="{36EB0128-09BB-42E9-BDC4-886DDFCCCBD5}" srcOrd="1" destOrd="0" presId="urn:microsoft.com/office/officeart/2005/8/layout/orgChart1"/>
    <dgm:cxn modelId="{02BFD89C-77BC-4857-AADB-07ED7DA2EF75}" type="presParOf" srcId="{B5960B0C-027A-497E-AF8A-8FD104B73F88}" destId="{7898D3B3-EA07-4EEE-9236-EAC118A7A768}" srcOrd="2" destOrd="0" presId="urn:microsoft.com/office/officeart/2005/8/layout/orgChart1"/>
    <dgm:cxn modelId="{6F2613EF-CCF2-42F2-8530-CB18ECA6E2D3}" type="presParOf" srcId="{37D49759-F7A2-4AF9-8544-1E9E75A9395A}" destId="{A3DB2AE0-B905-4DF3-9DF6-9D046D5E56D4}" srcOrd="2" destOrd="0" presId="urn:microsoft.com/office/officeart/2005/8/layout/orgChart1"/>
    <dgm:cxn modelId="{DA11C1F3-C6B3-4132-8385-E8EB63388EAF}" type="presParOf" srcId="{33B46DE2-E0BE-4546-9F29-323111BC1C67}" destId="{42C39477-BBCD-4EA7-BBDD-212443CB0E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DD0E8-6D12-4E01-9583-DB5AE66347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03C6BB14-E072-4F73-B3F6-EC057A8924E0}">
      <dgm:prSet phldrT="[Texto]"/>
      <dgm:spPr/>
      <dgm:t>
        <a:bodyPr/>
        <a:lstStyle/>
        <a:p>
          <a:r>
            <a:rPr lang="es-EC" dirty="0" smtClean="0"/>
            <a:t>PLATILLOS CONOCIDOS</a:t>
          </a:r>
          <a:endParaRPr lang="es-EC" dirty="0"/>
        </a:p>
      </dgm:t>
    </dgm:pt>
    <dgm:pt modelId="{CF408A8E-D4FA-484B-BD2E-F48A4694ABE7}" type="parTrans" cxnId="{2B57360C-7F8C-4A1F-8453-AA2EBC04F0E3}">
      <dgm:prSet/>
      <dgm:spPr/>
      <dgm:t>
        <a:bodyPr/>
        <a:lstStyle/>
        <a:p>
          <a:endParaRPr lang="es-EC"/>
        </a:p>
      </dgm:t>
    </dgm:pt>
    <dgm:pt modelId="{E0C931E8-06DE-49E8-8CA4-2918F5FAEA47}" type="sibTrans" cxnId="{2B57360C-7F8C-4A1F-8453-AA2EBC04F0E3}">
      <dgm:prSet/>
      <dgm:spPr/>
      <dgm:t>
        <a:bodyPr/>
        <a:lstStyle/>
        <a:p>
          <a:endParaRPr lang="es-EC"/>
        </a:p>
      </dgm:t>
    </dgm:pt>
    <dgm:pt modelId="{A5778ED1-E440-4965-ACFE-5A32968EEF4D}">
      <dgm:prSet phldrT="[Texto]"/>
      <dgm:spPr/>
      <dgm:t>
        <a:bodyPr/>
        <a:lstStyle/>
        <a:p>
          <a:r>
            <a:rPr lang="es-EC" dirty="0" smtClean="0"/>
            <a:t>Secado de carne</a:t>
          </a:r>
          <a:endParaRPr lang="es-EC" dirty="0"/>
        </a:p>
      </dgm:t>
    </dgm:pt>
    <dgm:pt modelId="{75212F0F-41D0-4F09-A83B-8C9F16F4923A}" type="parTrans" cxnId="{AB803D9A-A69D-4868-BDED-C02AF3659921}">
      <dgm:prSet/>
      <dgm:spPr/>
      <dgm:t>
        <a:bodyPr/>
        <a:lstStyle/>
        <a:p>
          <a:endParaRPr lang="es-EC"/>
        </a:p>
      </dgm:t>
    </dgm:pt>
    <dgm:pt modelId="{7BFF4F9A-A75F-4F67-A44A-126AA77BB802}" type="sibTrans" cxnId="{AB803D9A-A69D-4868-BDED-C02AF3659921}">
      <dgm:prSet/>
      <dgm:spPr/>
      <dgm:t>
        <a:bodyPr/>
        <a:lstStyle/>
        <a:p>
          <a:endParaRPr lang="es-EC"/>
        </a:p>
      </dgm:t>
    </dgm:pt>
    <dgm:pt modelId="{CFA947B0-A9B9-4584-9671-F7376725D72D}">
      <dgm:prSet phldrT="[Texto]"/>
      <dgm:spPr/>
      <dgm:t>
        <a:bodyPr/>
        <a:lstStyle/>
        <a:p>
          <a:r>
            <a:rPr lang="es-EC" dirty="0" err="1" smtClean="0"/>
            <a:t>Apy</a:t>
          </a:r>
          <a:r>
            <a:rPr lang="es-EC" dirty="0" smtClean="0"/>
            <a:t> de cuy (colada de cuy)</a:t>
          </a:r>
          <a:endParaRPr lang="es-EC" dirty="0"/>
        </a:p>
      </dgm:t>
    </dgm:pt>
    <dgm:pt modelId="{53B48AF7-467A-492F-AD81-DBB397BF8A32}" type="parTrans" cxnId="{C9A83A51-222B-4ADC-9019-A6F31B815061}">
      <dgm:prSet/>
      <dgm:spPr/>
      <dgm:t>
        <a:bodyPr/>
        <a:lstStyle/>
        <a:p>
          <a:endParaRPr lang="es-EC"/>
        </a:p>
      </dgm:t>
    </dgm:pt>
    <dgm:pt modelId="{ECFD6572-0601-49C3-9A0F-1520F22668B4}" type="sibTrans" cxnId="{C9A83A51-222B-4ADC-9019-A6F31B815061}">
      <dgm:prSet/>
      <dgm:spPr/>
      <dgm:t>
        <a:bodyPr/>
        <a:lstStyle/>
        <a:p>
          <a:endParaRPr lang="es-EC"/>
        </a:p>
      </dgm:t>
    </dgm:pt>
    <dgm:pt modelId="{79B114C6-B4E8-4FEE-8588-7D85D3375563}">
      <dgm:prSet phldrT="[Texto]"/>
      <dgm:spPr/>
      <dgm:t>
        <a:bodyPr/>
        <a:lstStyle/>
        <a:p>
          <a:r>
            <a:rPr lang="es-EC" dirty="0" smtClean="0"/>
            <a:t>Chuchuca (colada de choclo maduro)</a:t>
          </a:r>
          <a:endParaRPr lang="es-EC" dirty="0"/>
        </a:p>
      </dgm:t>
    </dgm:pt>
    <dgm:pt modelId="{6934C091-FC7D-4A0E-9D83-B4FF386B2F74}" type="parTrans" cxnId="{E47CD28D-6B0A-40FB-AB9E-2E1A9C35810E}">
      <dgm:prSet/>
      <dgm:spPr/>
      <dgm:t>
        <a:bodyPr/>
        <a:lstStyle/>
        <a:p>
          <a:endParaRPr lang="es-EC"/>
        </a:p>
      </dgm:t>
    </dgm:pt>
    <dgm:pt modelId="{357AC325-6D38-4B63-A575-1BDA713A1282}" type="sibTrans" cxnId="{E47CD28D-6B0A-40FB-AB9E-2E1A9C35810E}">
      <dgm:prSet/>
      <dgm:spPr/>
      <dgm:t>
        <a:bodyPr/>
        <a:lstStyle/>
        <a:p>
          <a:endParaRPr lang="es-EC"/>
        </a:p>
      </dgm:t>
    </dgm:pt>
    <dgm:pt modelId="{419EF506-A2EF-4CE1-9678-B8B6AFEB2BDD}">
      <dgm:prSet phldrT="[Texto]"/>
      <dgm:spPr/>
      <dgm:t>
        <a:bodyPr/>
        <a:lstStyle/>
        <a:p>
          <a:r>
            <a:rPr lang="es-EC" dirty="0" smtClean="0"/>
            <a:t>Chapo</a:t>
          </a:r>
          <a:endParaRPr lang="es-EC" dirty="0"/>
        </a:p>
      </dgm:t>
    </dgm:pt>
    <dgm:pt modelId="{69F3639A-1349-4786-A819-6CE83F1FDF56}" type="parTrans" cxnId="{79B74B13-F1DF-4040-8A43-FCBD64910C57}">
      <dgm:prSet/>
      <dgm:spPr/>
      <dgm:t>
        <a:bodyPr/>
        <a:lstStyle/>
        <a:p>
          <a:endParaRPr lang="es-EC"/>
        </a:p>
      </dgm:t>
    </dgm:pt>
    <dgm:pt modelId="{B18289D6-56CB-43B9-ABCA-03814FCE8409}" type="sibTrans" cxnId="{79B74B13-F1DF-4040-8A43-FCBD64910C57}">
      <dgm:prSet/>
      <dgm:spPr/>
      <dgm:t>
        <a:bodyPr/>
        <a:lstStyle/>
        <a:p>
          <a:endParaRPr lang="es-EC"/>
        </a:p>
      </dgm:t>
    </dgm:pt>
    <dgm:pt modelId="{985F7C41-4E7F-49D2-A592-123500F407E2}">
      <dgm:prSet phldrT="[Texto]"/>
      <dgm:spPr/>
      <dgm:t>
        <a:bodyPr/>
        <a:lstStyle/>
        <a:p>
          <a:r>
            <a:rPr lang="es-EC" dirty="0" smtClean="0"/>
            <a:t>Cauca de sal ( galleta de maíz o morocho)</a:t>
          </a:r>
          <a:endParaRPr lang="es-EC" dirty="0"/>
        </a:p>
      </dgm:t>
    </dgm:pt>
    <dgm:pt modelId="{847EB229-8E8D-4DF8-957A-AE8D06DC260A}" type="parTrans" cxnId="{531118F1-8623-43B4-A837-B9A8A67B512A}">
      <dgm:prSet/>
      <dgm:spPr/>
      <dgm:t>
        <a:bodyPr/>
        <a:lstStyle/>
        <a:p>
          <a:endParaRPr lang="es-EC"/>
        </a:p>
      </dgm:t>
    </dgm:pt>
    <dgm:pt modelId="{84F7287D-7479-4867-9D6B-074ACBC1250D}" type="sibTrans" cxnId="{531118F1-8623-43B4-A837-B9A8A67B512A}">
      <dgm:prSet/>
      <dgm:spPr/>
      <dgm:t>
        <a:bodyPr/>
        <a:lstStyle/>
        <a:p>
          <a:endParaRPr lang="es-EC"/>
        </a:p>
      </dgm:t>
    </dgm:pt>
    <dgm:pt modelId="{DC2E6F72-AF80-4339-98A6-EE336B262998}">
      <dgm:prSet phldrT="[Texto]"/>
      <dgm:spPr/>
      <dgm:t>
        <a:bodyPr/>
        <a:lstStyle/>
        <a:p>
          <a:r>
            <a:rPr lang="es-EC" dirty="0" smtClean="0"/>
            <a:t>Habas </a:t>
          </a:r>
          <a:r>
            <a:rPr lang="es-EC" dirty="0" err="1" smtClean="0"/>
            <a:t>tashno</a:t>
          </a:r>
          <a:r>
            <a:rPr lang="es-EC" dirty="0" smtClean="0"/>
            <a:t> (habas, papas, mellocos y ají)</a:t>
          </a:r>
          <a:endParaRPr lang="es-EC" dirty="0"/>
        </a:p>
      </dgm:t>
    </dgm:pt>
    <dgm:pt modelId="{E543271D-6367-4D8E-B6FC-2E4CD9E08407}" type="parTrans" cxnId="{C03B86D3-7625-41BF-A6C6-BF7C29C71A93}">
      <dgm:prSet/>
      <dgm:spPr/>
      <dgm:t>
        <a:bodyPr/>
        <a:lstStyle/>
        <a:p>
          <a:endParaRPr lang="es-EC"/>
        </a:p>
      </dgm:t>
    </dgm:pt>
    <dgm:pt modelId="{DE702345-F706-4B66-8D60-9C8180BC1B0B}" type="sibTrans" cxnId="{C03B86D3-7625-41BF-A6C6-BF7C29C71A93}">
      <dgm:prSet/>
      <dgm:spPr/>
      <dgm:t>
        <a:bodyPr/>
        <a:lstStyle/>
        <a:p>
          <a:endParaRPr lang="es-EC"/>
        </a:p>
      </dgm:t>
    </dgm:pt>
    <dgm:pt modelId="{AE3FF0D1-3599-4CA8-A972-CB386E4BBB55}">
      <dgm:prSet phldrT="[Texto]"/>
      <dgm:spPr/>
      <dgm:t>
        <a:bodyPr/>
        <a:lstStyle/>
        <a:p>
          <a:r>
            <a:rPr lang="es-EC" dirty="0" smtClean="0"/>
            <a:t>Chicha de jora (fermento del maíz)</a:t>
          </a:r>
          <a:endParaRPr lang="es-EC" dirty="0"/>
        </a:p>
      </dgm:t>
    </dgm:pt>
    <dgm:pt modelId="{293B1949-152F-4F84-8F70-881747E20586}" type="parTrans" cxnId="{DD66D8F3-7F9F-4F2B-9D7E-2E6447E3BC93}">
      <dgm:prSet/>
      <dgm:spPr/>
      <dgm:t>
        <a:bodyPr/>
        <a:lstStyle/>
        <a:p>
          <a:endParaRPr lang="es-EC"/>
        </a:p>
      </dgm:t>
    </dgm:pt>
    <dgm:pt modelId="{CD779F19-3FDA-4516-843D-B3BD53AB7B83}" type="sibTrans" cxnId="{DD66D8F3-7F9F-4F2B-9D7E-2E6447E3BC93}">
      <dgm:prSet/>
      <dgm:spPr/>
      <dgm:t>
        <a:bodyPr/>
        <a:lstStyle/>
        <a:p>
          <a:endParaRPr lang="es-EC"/>
        </a:p>
      </dgm:t>
    </dgm:pt>
    <dgm:pt modelId="{9A4C7F96-7800-4A85-9F15-F5021DC313FD}" type="pres">
      <dgm:prSet presAssocID="{FF1DD0E8-6D12-4E01-9583-DB5AE66347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01D7E2-7433-4629-8726-CADD4E5A3984}" type="pres">
      <dgm:prSet presAssocID="{03C6BB14-E072-4F73-B3F6-EC057A8924E0}" presName="root1" presStyleCnt="0"/>
      <dgm:spPr/>
    </dgm:pt>
    <dgm:pt modelId="{4348E849-7CC9-4893-B3DB-59A35C21897A}" type="pres">
      <dgm:prSet presAssocID="{03C6BB14-E072-4F73-B3F6-EC057A8924E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022CF2-B1DA-4EA9-A2BC-8A8F764F658A}" type="pres">
      <dgm:prSet presAssocID="{03C6BB14-E072-4F73-B3F6-EC057A8924E0}" presName="level2hierChild" presStyleCnt="0"/>
      <dgm:spPr/>
    </dgm:pt>
    <dgm:pt modelId="{AD575E26-E636-4003-8D23-677F2A5E0F3B}" type="pres">
      <dgm:prSet presAssocID="{75212F0F-41D0-4F09-A83B-8C9F16F4923A}" presName="conn2-1" presStyleLbl="parChTrans1D2" presStyleIdx="0" presStyleCnt="7"/>
      <dgm:spPr/>
      <dgm:t>
        <a:bodyPr/>
        <a:lstStyle/>
        <a:p>
          <a:endParaRPr lang="es-EC"/>
        </a:p>
      </dgm:t>
    </dgm:pt>
    <dgm:pt modelId="{DC2BE841-207E-4EAC-92E0-CD15CBA3C147}" type="pres">
      <dgm:prSet presAssocID="{75212F0F-41D0-4F09-A83B-8C9F16F4923A}" presName="connTx" presStyleLbl="parChTrans1D2" presStyleIdx="0" presStyleCnt="7"/>
      <dgm:spPr/>
      <dgm:t>
        <a:bodyPr/>
        <a:lstStyle/>
        <a:p>
          <a:endParaRPr lang="es-EC"/>
        </a:p>
      </dgm:t>
    </dgm:pt>
    <dgm:pt modelId="{7133E336-FBA1-42A7-AA16-B9BE45237C9D}" type="pres">
      <dgm:prSet presAssocID="{A5778ED1-E440-4965-ACFE-5A32968EEF4D}" presName="root2" presStyleCnt="0"/>
      <dgm:spPr/>
    </dgm:pt>
    <dgm:pt modelId="{61B270CE-945D-4F34-A298-12E2B6D7EDBF}" type="pres">
      <dgm:prSet presAssocID="{A5778ED1-E440-4965-ACFE-5A32968EEF4D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F8902A0-2AB7-45FC-A1DE-BD05294A8497}" type="pres">
      <dgm:prSet presAssocID="{A5778ED1-E440-4965-ACFE-5A32968EEF4D}" presName="level3hierChild" presStyleCnt="0"/>
      <dgm:spPr/>
    </dgm:pt>
    <dgm:pt modelId="{398FAA79-DBCF-4B54-8565-AA29782B57B0}" type="pres">
      <dgm:prSet presAssocID="{53B48AF7-467A-492F-AD81-DBB397BF8A32}" presName="conn2-1" presStyleLbl="parChTrans1D2" presStyleIdx="1" presStyleCnt="7"/>
      <dgm:spPr/>
      <dgm:t>
        <a:bodyPr/>
        <a:lstStyle/>
        <a:p>
          <a:endParaRPr lang="es-EC"/>
        </a:p>
      </dgm:t>
    </dgm:pt>
    <dgm:pt modelId="{F76A2D74-07A3-489B-BC76-5FA68D2244A6}" type="pres">
      <dgm:prSet presAssocID="{53B48AF7-467A-492F-AD81-DBB397BF8A32}" presName="connTx" presStyleLbl="parChTrans1D2" presStyleIdx="1" presStyleCnt="7"/>
      <dgm:spPr/>
      <dgm:t>
        <a:bodyPr/>
        <a:lstStyle/>
        <a:p>
          <a:endParaRPr lang="es-EC"/>
        </a:p>
      </dgm:t>
    </dgm:pt>
    <dgm:pt modelId="{DD9E89E4-8105-4C75-A1B3-E91489AC78E5}" type="pres">
      <dgm:prSet presAssocID="{CFA947B0-A9B9-4584-9671-F7376725D72D}" presName="root2" presStyleCnt="0"/>
      <dgm:spPr/>
    </dgm:pt>
    <dgm:pt modelId="{7429321C-6F23-495B-A106-9FD0217F9BC4}" type="pres">
      <dgm:prSet presAssocID="{CFA947B0-A9B9-4584-9671-F7376725D72D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65B021-468E-4005-B122-10C49D987241}" type="pres">
      <dgm:prSet presAssocID="{CFA947B0-A9B9-4584-9671-F7376725D72D}" presName="level3hierChild" presStyleCnt="0"/>
      <dgm:spPr/>
    </dgm:pt>
    <dgm:pt modelId="{F3AB7F73-9D23-401B-ADE4-3FAB656939AB}" type="pres">
      <dgm:prSet presAssocID="{6934C091-FC7D-4A0E-9D83-B4FF386B2F74}" presName="conn2-1" presStyleLbl="parChTrans1D2" presStyleIdx="2" presStyleCnt="7"/>
      <dgm:spPr/>
      <dgm:t>
        <a:bodyPr/>
        <a:lstStyle/>
        <a:p>
          <a:endParaRPr lang="es-EC"/>
        </a:p>
      </dgm:t>
    </dgm:pt>
    <dgm:pt modelId="{CDBC34CF-A6D4-4E45-96B1-CCB728826AB4}" type="pres">
      <dgm:prSet presAssocID="{6934C091-FC7D-4A0E-9D83-B4FF386B2F74}" presName="connTx" presStyleLbl="parChTrans1D2" presStyleIdx="2" presStyleCnt="7"/>
      <dgm:spPr/>
      <dgm:t>
        <a:bodyPr/>
        <a:lstStyle/>
        <a:p>
          <a:endParaRPr lang="es-EC"/>
        </a:p>
      </dgm:t>
    </dgm:pt>
    <dgm:pt modelId="{20DA050B-9479-43AC-81F6-F21082026428}" type="pres">
      <dgm:prSet presAssocID="{79B114C6-B4E8-4FEE-8588-7D85D3375563}" presName="root2" presStyleCnt="0"/>
      <dgm:spPr/>
    </dgm:pt>
    <dgm:pt modelId="{10FDB133-BD89-4D2D-A803-D611BDDD3BEA}" type="pres">
      <dgm:prSet presAssocID="{79B114C6-B4E8-4FEE-8588-7D85D3375563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181AF6-7987-49D9-B480-8120FF45B0F1}" type="pres">
      <dgm:prSet presAssocID="{79B114C6-B4E8-4FEE-8588-7D85D3375563}" presName="level3hierChild" presStyleCnt="0"/>
      <dgm:spPr/>
    </dgm:pt>
    <dgm:pt modelId="{6A44A044-4541-4967-91A9-509114621070}" type="pres">
      <dgm:prSet presAssocID="{847EB229-8E8D-4DF8-957A-AE8D06DC260A}" presName="conn2-1" presStyleLbl="parChTrans1D2" presStyleIdx="3" presStyleCnt="7"/>
      <dgm:spPr/>
      <dgm:t>
        <a:bodyPr/>
        <a:lstStyle/>
        <a:p>
          <a:endParaRPr lang="es-EC"/>
        </a:p>
      </dgm:t>
    </dgm:pt>
    <dgm:pt modelId="{C4D8F5DF-06AA-4299-9CC6-CEE4E0467701}" type="pres">
      <dgm:prSet presAssocID="{847EB229-8E8D-4DF8-957A-AE8D06DC260A}" presName="connTx" presStyleLbl="parChTrans1D2" presStyleIdx="3" presStyleCnt="7"/>
      <dgm:spPr/>
      <dgm:t>
        <a:bodyPr/>
        <a:lstStyle/>
        <a:p>
          <a:endParaRPr lang="es-EC"/>
        </a:p>
      </dgm:t>
    </dgm:pt>
    <dgm:pt modelId="{B402D017-D89E-4AE0-BE44-3DD3B6A529CE}" type="pres">
      <dgm:prSet presAssocID="{985F7C41-4E7F-49D2-A592-123500F407E2}" presName="root2" presStyleCnt="0"/>
      <dgm:spPr/>
    </dgm:pt>
    <dgm:pt modelId="{0FB07300-8C56-4E82-A534-F474128ED076}" type="pres">
      <dgm:prSet presAssocID="{985F7C41-4E7F-49D2-A592-123500F407E2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83B8EF-3BCB-45D6-ADBA-3D8A43A41DB9}" type="pres">
      <dgm:prSet presAssocID="{985F7C41-4E7F-49D2-A592-123500F407E2}" presName="level3hierChild" presStyleCnt="0"/>
      <dgm:spPr/>
    </dgm:pt>
    <dgm:pt modelId="{B2A94B06-3FE6-49AA-A7BF-DCC281C2D59A}" type="pres">
      <dgm:prSet presAssocID="{E543271D-6367-4D8E-B6FC-2E4CD9E08407}" presName="conn2-1" presStyleLbl="parChTrans1D2" presStyleIdx="4" presStyleCnt="7"/>
      <dgm:spPr/>
      <dgm:t>
        <a:bodyPr/>
        <a:lstStyle/>
        <a:p>
          <a:endParaRPr lang="es-EC"/>
        </a:p>
      </dgm:t>
    </dgm:pt>
    <dgm:pt modelId="{4EC4EB97-D335-42AA-AF1A-B1CF6AFAFBB6}" type="pres">
      <dgm:prSet presAssocID="{E543271D-6367-4D8E-B6FC-2E4CD9E08407}" presName="connTx" presStyleLbl="parChTrans1D2" presStyleIdx="4" presStyleCnt="7"/>
      <dgm:spPr/>
      <dgm:t>
        <a:bodyPr/>
        <a:lstStyle/>
        <a:p>
          <a:endParaRPr lang="es-EC"/>
        </a:p>
      </dgm:t>
    </dgm:pt>
    <dgm:pt modelId="{4F55A8FC-AE34-4B7C-A52C-DBCA7583924C}" type="pres">
      <dgm:prSet presAssocID="{DC2E6F72-AF80-4339-98A6-EE336B262998}" presName="root2" presStyleCnt="0"/>
      <dgm:spPr/>
    </dgm:pt>
    <dgm:pt modelId="{0E567EFE-E434-4CC0-94D3-0D88BFA2F986}" type="pres">
      <dgm:prSet presAssocID="{DC2E6F72-AF80-4339-98A6-EE336B262998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1F173E-C95F-4D80-A4A4-28698763B669}" type="pres">
      <dgm:prSet presAssocID="{DC2E6F72-AF80-4339-98A6-EE336B262998}" presName="level3hierChild" presStyleCnt="0"/>
      <dgm:spPr/>
    </dgm:pt>
    <dgm:pt modelId="{BA7AA5CD-3218-4537-9831-472716915B49}" type="pres">
      <dgm:prSet presAssocID="{293B1949-152F-4F84-8F70-881747E20586}" presName="conn2-1" presStyleLbl="parChTrans1D2" presStyleIdx="5" presStyleCnt="7"/>
      <dgm:spPr/>
      <dgm:t>
        <a:bodyPr/>
        <a:lstStyle/>
        <a:p>
          <a:endParaRPr lang="es-EC"/>
        </a:p>
      </dgm:t>
    </dgm:pt>
    <dgm:pt modelId="{D69E307E-D201-4E42-806F-59E41029889B}" type="pres">
      <dgm:prSet presAssocID="{293B1949-152F-4F84-8F70-881747E20586}" presName="connTx" presStyleLbl="parChTrans1D2" presStyleIdx="5" presStyleCnt="7"/>
      <dgm:spPr/>
      <dgm:t>
        <a:bodyPr/>
        <a:lstStyle/>
        <a:p>
          <a:endParaRPr lang="es-EC"/>
        </a:p>
      </dgm:t>
    </dgm:pt>
    <dgm:pt modelId="{81C3D314-CC39-4B96-9D92-A9D14817DB5C}" type="pres">
      <dgm:prSet presAssocID="{AE3FF0D1-3599-4CA8-A972-CB386E4BBB55}" presName="root2" presStyleCnt="0"/>
      <dgm:spPr/>
    </dgm:pt>
    <dgm:pt modelId="{1F4B6DE7-D966-4753-A420-B2027F0FBBE8}" type="pres">
      <dgm:prSet presAssocID="{AE3FF0D1-3599-4CA8-A972-CB386E4BBB55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61B79E-F116-409C-A04B-24FC471E2ECA}" type="pres">
      <dgm:prSet presAssocID="{AE3FF0D1-3599-4CA8-A972-CB386E4BBB55}" presName="level3hierChild" presStyleCnt="0"/>
      <dgm:spPr/>
    </dgm:pt>
    <dgm:pt modelId="{A4CD1CAB-09B5-43F5-9364-E2A4125D7F56}" type="pres">
      <dgm:prSet presAssocID="{69F3639A-1349-4786-A819-6CE83F1FDF56}" presName="conn2-1" presStyleLbl="parChTrans1D2" presStyleIdx="6" presStyleCnt="7"/>
      <dgm:spPr/>
      <dgm:t>
        <a:bodyPr/>
        <a:lstStyle/>
        <a:p>
          <a:endParaRPr lang="es-EC"/>
        </a:p>
      </dgm:t>
    </dgm:pt>
    <dgm:pt modelId="{9B564226-68D9-4212-B1E0-96B937AA1E0D}" type="pres">
      <dgm:prSet presAssocID="{69F3639A-1349-4786-A819-6CE83F1FDF56}" presName="connTx" presStyleLbl="parChTrans1D2" presStyleIdx="6" presStyleCnt="7"/>
      <dgm:spPr/>
      <dgm:t>
        <a:bodyPr/>
        <a:lstStyle/>
        <a:p>
          <a:endParaRPr lang="es-EC"/>
        </a:p>
      </dgm:t>
    </dgm:pt>
    <dgm:pt modelId="{3CE125F7-679C-4816-BF9B-9661C759D118}" type="pres">
      <dgm:prSet presAssocID="{419EF506-A2EF-4CE1-9678-B8B6AFEB2BDD}" presName="root2" presStyleCnt="0"/>
      <dgm:spPr/>
    </dgm:pt>
    <dgm:pt modelId="{E74156D3-8C71-4D88-8247-86783DDA9047}" type="pres">
      <dgm:prSet presAssocID="{419EF506-A2EF-4CE1-9678-B8B6AFEB2BDD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316BB6-8EDD-4AB1-B529-8E2174F4F07F}" type="pres">
      <dgm:prSet presAssocID="{419EF506-A2EF-4CE1-9678-B8B6AFEB2BDD}" presName="level3hierChild" presStyleCnt="0"/>
      <dgm:spPr/>
    </dgm:pt>
  </dgm:ptLst>
  <dgm:cxnLst>
    <dgm:cxn modelId="{DD563DFF-4D4E-4987-A39E-49A58741602D}" type="presOf" srcId="{53B48AF7-467A-492F-AD81-DBB397BF8A32}" destId="{398FAA79-DBCF-4B54-8565-AA29782B57B0}" srcOrd="0" destOrd="0" presId="urn:microsoft.com/office/officeart/2008/layout/HorizontalMultiLevelHierarchy"/>
    <dgm:cxn modelId="{65E5FE34-4FDA-4709-A67F-29A3D695F75C}" type="presOf" srcId="{CFA947B0-A9B9-4584-9671-F7376725D72D}" destId="{7429321C-6F23-495B-A106-9FD0217F9BC4}" srcOrd="0" destOrd="0" presId="urn:microsoft.com/office/officeart/2008/layout/HorizontalMultiLevelHierarchy"/>
    <dgm:cxn modelId="{CFD0D3D6-4AC7-4056-9BD8-F7922B128A9B}" type="presOf" srcId="{419EF506-A2EF-4CE1-9678-B8B6AFEB2BDD}" destId="{E74156D3-8C71-4D88-8247-86783DDA9047}" srcOrd="0" destOrd="0" presId="urn:microsoft.com/office/officeart/2008/layout/HorizontalMultiLevelHierarchy"/>
    <dgm:cxn modelId="{96315FF0-2F34-48FC-B8F4-6DE40254AE17}" type="presOf" srcId="{69F3639A-1349-4786-A819-6CE83F1FDF56}" destId="{9B564226-68D9-4212-B1E0-96B937AA1E0D}" srcOrd="1" destOrd="0" presId="urn:microsoft.com/office/officeart/2008/layout/HorizontalMultiLevelHierarchy"/>
    <dgm:cxn modelId="{531118F1-8623-43B4-A837-B9A8A67B512A}" srcId="{03C6BB14-E072-4F73-B3F6-EC057A8924E0}" destId="{985F7C41-4E7F-49D2-A592-123500F407E2}" srcOrd="3" destOrd="0" parTransId="{847EB229-8E8D-4DF8-957A-AE8D06DC260A}" sibTransId="{84F7287D-7479-4867-9D6B-074ACBC1250D}"/>
    <dgm:cxn modelId="{ADC11A65-17D0-4B62-9D1A-ACDEB0C02912}" type="presOf" srcId="{A5778ED1-E440-4965-ACFE-5A32968EEF4D}" destId="{61B270CE-945D-4F34-A298-12E2B6D7EDBF}" srcOrd="0" destOrd="0" presId="urn:microsoft.com/office/officeart/2008/layout/HorizontalMultiLevelHierarchy"/>
    <dgm:cxn modelId="{C03B86D3-7625-41BF-A6C6-BF7C29C71A93}" srcId="{03C6BB14-E072-4F73-B3F6-EC057A8924E0}" destId="{DC2E6F72-AF80-4339-98A6-EE336B262998}" srcOrd="4" destOrd="0" parTransId="{E543271D-6367-4D8E-B6FC-2E4CD9E08407}" sibTransId="{DE702345-F706-4B66-8D60-9C8180BC1B0B}"/>
    <dgm:cxn modelId="{E585970E-3970-4BCC-884E-30FA1D9586D4}" type="presOf" srcId="{53B48AF7-467A-492F-AD81-DBB397BF8A32}" destId="{F76A2D74-07A3-489B-BC76-5FA68D2244A6}" srcOrd="1" destOrd="0" presId="urn:microsoft.com/office/officeart/2008/layout/HorizontalMultiLevelHierarchy"/>
    <dgm:cxn modelId="{2B57360C-7F8C-4A1F-8453-AA2EBC04F0E3}" srcId="{FF1DD0E8-6D12-4E01-9583-DB5AE6634710}" destId="{03C6BB14-E072-4F73-B3F6-EC057A8924E0}" srcOrd="0" destOrd="0" parTransId="{CF408A8E-D4FA-484B-BD2E-F48A4694ABE7}" sibTransId="{E0C931E8-06DE-49E8-8CA4-2918F5FAEA47}"/>
    <dgm:cxn modelId="{FE10CEEB-F79A-481F-B770-9E112562827A}" type="presOf" srcId="{293B1949-152F-4F84-8F70-881747E20586}" destId="{D69E307E-D201-4E42-806F-59E41029889B}" srcOrd="1" destOrd="0" presId="urn:microsoft.com/office/officeart/2008/layout/HorizontalMultiLevelHierarchy"/>
    <dgm:cxn modelId="{973C4996-B64E-4EB8-8B61-1E9801A3DA67}" type="presOf" srcId="{847EB229-8E8D-4DF8-957A-AE8D06DC260A}" destId="{6A44A044-4541-4967-91A9-509114621070}" srcOrd="0" destOrd="0" presId="urn:microsoft.com/office/officeart/2008/layout/HorizontalMultiLevelHierarchy"/>
    <dgm:cxn modelId="{79B74B13-F1DF-4040-8A43-FCBD64910C57}" srcId="{03C6BB14-E072-4F73-B3F6-EC057A8924E0}" destId="{419EF506-A2EF-4CE1-9678-B8B6AFEB2BDD}" srcOrd="6" destOrd="0" parTransId="{69F3639A-1349-4786-A819-6CE83F1FDF56}" sibTransId="{B18289D6-56CB-43B9-ABCA-03814FCE8409}"/>
    <dgm:cxn modelId="{B40D056F-317C-4691-B484-4B1DD64ED338}" type="presOf" srcId="{03C6BB14-E072-4F73-B3F6-EC057A8924E0}" destId="{4348E849-7CC9-4893-B3DB-59A35C21897A}" srcOrd="0" destOrd="0" presId="urn:microsoft.com/office/officeart/2008/layout/HorizontalMultiLevelHierarchy"/>
    <dgm:cxn modelId="{D9AD8131-A4FC-48C3-8616-441354571A4C}" type="presOf" srcId="{69F3639A-1349-4786-A819-6CE83F1FDF56}" destId="{A4CD1CAB-09B5-43F5-9364-E2A4125D7F56}" srcOrd="0" destOrd="0" presId="urn:microsoft.com/office/officeart/2008/layout/HorizontalMultiLevelHierarchy"/>
    <dgm:cxn modelId="{FB3C48C1-466F-401D-8CBC-7285748F6DF5}" type="presOf" srcId="{6934C091-FC7D-4A0E-9D83-B4FF386B2F74}" destId="{CDBC34CF-A6D4-4E45-96B1-CCB728826AB4}" srcOrd="1" destOrd="0" presId="urn:microsoft.com/office/officeart/2008/layout/HorizontalMultiLevelHierarchy"/>
    <dgm:cxn modelId="{DD66D8F3-7F9F-4F2B-9D7E-2E6447E3BC93}" srcId="{03C6BB14-E072-4F73-B3F6-EC057A8924E0}" destId="{AE3FF0D1-3599-4CA8-A972-CB386E4BBB55}" srcOrd="5" destOrd="0" parTransId="{293B1949-152F-4F84-8F70-881747E20586}" sibTransId="{CD779F19-3FDA-4516-843D-B3BD53AB7B83}"/>
    <dgm:cxn modelId="{5EECEE50-CC80-4B75-BC14-93DF86B7212D}" type="presOf" srcId="{DC2E6F72-AF80-4339-98A6-EE336B262998}" destId="{0E567EFE-E434-4CC0-94D3-0D88BFA2F986}" srcOrd="0" destOrd="0" presId="urn:microsoft.com/office/officeart/2008/layout/HorizontalMultiLevelHierarchy"/>
    <dgm:cxn modelId="{45439F83-FD30-4785-8755-D05846B9C67B}" type="presOf" srcId="{E543271D-6367-4D8E-B6FC-2E4CD9E08407}" destId="{B2A94B06-3FE6-49AA-A7BF-DCC281C2D59A}" srcOrd="0" destOrd="0" presId="urn:microsoft.com/office/officeart/2008/layout/HorizontalMultiLevelHierarchy"/>
    <dgm:cxn modelId="{2C735585-3F37-4579-AC4A-C415C478E756}" type="presOf" srcId="{E543271D-6367-4D8E-B6FC-2E4CD9E08407}" destId="{4EC4EB97-D335-42AA-AF1A-B1CF6AFAFBB6}" srcOrd="1" destOrd="0" presId="urn:microsoft.com/office/officeart/2008/layout/HorizontalMultiLevelHierarchy"/>
    <dgm:cxn modelId="{23782A31-7B5E-40EF-825A-5EFFF76F1B9F}" type="presOf" srcId="{79B114C6-B4E8-4FEE-8588-7D85D3375563}" destId="{10FDB133-BD89-4D2D-A803-D611BDDD3BEA}" srcOrd="0" destOrd="0" presId="urn:microsoft.com/office/officeart/2008/layout/HorizontalMultiLevelHierarchy"/>
    <dgm:cxn modelId="{616D2FFD-3709-46A3-9DD1-D98CB070F3BE}" type="presOf" srcId="{FF1DD0E8-6D12-4E01-9583-DB5AE6634710}" destId="{9A4C7F96-7800-4A85-9F15-F5021DC313FD}" srcOrd="0" destOrd="0" presId="urn:microsoft.com/office/officeart/2008/layout/HorizontalMultiLevelHierarchy"/>
    <dgm:cxn modelId="{6110CB2A-A493-4B39-ACBA-FBE609933446}" type="presOf" srcId="{847EB229-8E8D-4DF8-957A-AE8D06DC260A}" destId="{C4D8F5DF-06AA-4299-9CC6-CEE4E0467701}" srcOrd="1" destOrd="0" presId="urn:microsoft.com/office/officeart/2008/layout/HorizontalMultiLevelHierarchy"/>
    <dgm:cxn modelId="{E47CD28D-6B0A-40FB-AB9E-2E1A9C35810E}" srcId="{03C6BB14-E072-4F73-B3F6-EC057A8924E0}" destId="{79B114C6-B4E8-4FEE-8588-7D85D3375563}" srcOrd="2" destOrd="0" parTransId="{6934C091-FC7D-4A0E-9D83-B4FF386B2F74}" sibTransId="{357AC325-6D38-4B63-A575-1BDA713A1282}"/>
    <dgm:cxn modelId="{BE3C906C-1D5C-4B71-9D00-4C739CFF6B66}" type="presOf" srcId="{AE3FF0D1-3599-4CA8-A972-CB386E4BBB55}" destId="{1F4B6DE7-D966-4753-A420-B2027F0FBBE8}" srcOrd="0" destOrd="0" presId="urn:microsoft.com/office/officeart/2008/layout/HorizontalMultiLevelHierarchy"/>
    <dgm:cxn modelId="{C9A83A51-222B-4ADC-9019-A6F31B815061}" srcId="{03C6BB14-E072-4F73-B3F6-EC057A8924E0}" destId="{CFA947B0-A9B9-4584-9671-F7376725D72D}" srcOrd="1" destOrd="0" parTransId="{53B48AF7-467A-492F-AD81-DBB397BF8A32}" sibTransId="{ECFD6572-0601-49C3-9A0F-1520F22668B4}"/>
    <dgm:cxn modelId="{AB803D9A-A69D-4868-BDED-C02AF3659921}" srcId="{03C6BB14-E072-4F73-B3F6-EC057A8924E0}" destId="{A5778ED1-E440-4965-ACFE-5A32968EEF4D}" srcOrd="0" destOrd="0" parTransId="{75212F0F-41D0-4F09-A83B-8C9F16F4923A}" sibTransId="{7BFF4F9A-A75F-4F67-A44A-126AA77BB802}"/>
    <dgm:cxn modelId="{03FBBE78-277B-47AB-9E1D-5E0FC9AFAEBD}" type="presOf" srcId="{985F7C41-4E7F-49D2-A592-123500F407E2}" destId="{0FB07300-8C56-4E82-A534-F474128ED076}" srcOrd="0" destOrd="0" presId="urn:microsoft.com/office/officeart/2008/layout/HorizontalMultiLevelHierarchy"/>
    <dgm:cxn modelId="{2F49E3D8-162E-486B-8347-A7BCE07DF951}" type="presOf" srcId="{6934C091-FC7D-4A0E-9D83-B4FF386B2F74}" destId="{F3AB7F73-9D23-401B-ADE4-3FAB656939AB}" srcOrd="0" destOrd="0" presId="urn:microsoft.com/office/officeart/2008/layout/HorizontalMultiLevelHierarchy"/>
    <dgm:cxn modelId="{FE47183D-378E-4483-875A-D00F4A2BD90A}" type="presOf" srcId="{293B1949-152F-4F84-8F70-881747E20586}" destId="{BA7AA5CD-3218-4537-9831-472716915B49}" srcOrd="0" destOrd="0" presId="urn:microsoft.com/office/officeart/2008/layout/HorizontalMultiLevelHierarchy"/>
    <dgm:cxn modelId="{A3478A1B-50E6-4337-AACA-C8EBAFB42722}" type="presOf" srcId="{75212F0F-41D0-4F09-A83B-8C9F16F4923A}" destId="{DC2BE841-207E-4EAC-92E0-CD15CBA3C147}" srcOrd="1" destOrd="0" presId="urn:microsoft.com/office/officeart/2008/layout/HorizontalMultiLevelHierarchy"/>
    <dgm:cxn modelId="{C30FC43B-E055-4115-98B4-08183D7308C3}" type="presOf" srcId="{75212F0F-41D0-4F09-A83B-8C9F16F4923A}" destId="{AD575E26-E636-4003-8D23-677F2A5E0F3B}" srcOrd="0" destOrd="0" presId="urn:microsoft.com/office/officeart/2008/layout/HorizontalMultiLevelHierarchy"/>
    <dgm:cxn modelId="{5662F53A-5B20-4BBC-A472-7B2A36EEF7D2}" type="presParOf" srcId="{9A4C7F96-7800-4A85-9F15-F5021DC313FD}" destId="{F301D7E2-7433-4629-8726-CADD4E5A3984}" srcOrd="0" destOrd="0" presId="urn:microsoft.com/office/officeart/2008/layout/HorizontalMultiLevelHierarchy"/>
    <dgm:cxn modelId="{5A5351F9-3CB9-497A-907E-AD7874CD65C7}" type="presParOf" srcId="{F301D7E2-7433-4629-8726-CADD4E5A3984}" destId="{4348E849-7CC9-4893-B3DB-59A35C21897A}" srcOrd="0" destOrd="0" presId="urn:microsoft.com/office/officeart/2008/layout/HorizontalMultiLevelHierarchy"/>
    <dgm:cxn modelId="{8F410B5C-045D-4F38-93F6-E7F5BC005A4D}" type="presParOf" srcId="{F301D7E2-7433-4629-8726-CADD4E5A3984}" destId="{FA022CF2-B1DA-4EA9-A2BC-8A8F764F658A}" srcOrd="1" destOrd="0" presId="urn:microsoft.com/office/officeart/2008/layout/HorizontalMultiLevelHierarchy"/>
    <dgm:cxn modelId="{69F17AF6-3AE0-46F1-80AF-CD12D35834AE}" type="presParOf" srcId="{FA022CF2-B1DA-4EA9-A2BC-8A8F764F658A}" destId="{AD575E26-E636-4003-8D23-677F2A5E0F3B}" srcOrd="0" destOrd="0" presId="urn:microsoft.com/office/officeart/2008/layout/HorizontalMultiLevelHierarchy"/>
    <dgm:cxn modelId="{D49DC0B9-384E-4B1F-84A5-F68E6322D068}" type="presParOf" srcId="{AD575E26-E636-4003-8D23-677F2A5E0F3B}" destId="{DC2BE841-207E-4EAC-92E0-CD15CBA3C147}" srcOrd="0" destOrd="0" presId="urn:microsoft.com/office/officeart/2008/layout/HorizontalMultiLevelHierarchy"/>
    <dgm:cxn modelId="{BBB467E7-934E-412D-BFD5-56AABACDB8E6}" type="presParOf" srcId="{FA022CF2-B1DA-4EA9-A2BC-8A8F764F658A}" destId="{7133E336-FBA1-42A7-AA16-B9BE45237C9D}" srcOrd="1" destOrd="0" presId="urn:microsoft.com/office/officeart/2008/layout/HorizontalMultiLevelHierarchy"/>
    <dgm:cxn modelId="{08C37EBC-9E68-400A-B4C8-14FC067E3793}" type="presParOf" srcId="{7133E336-FBA1-42A7-AA16-B9BE45237C9D}" destId="{61B270CE-945D-4F34-A298-12E2B6D7EDBF}" srcOrd="0" destOrd="0" presId="urn:microsoft.com/office/officeart/2008/layout/HorizontalMultiLevelHierarchy"/>
    <dgm:cxn modelId="{5B566A82-F05B-4CBE-B3A7-058A30C4D0CC}" type="presParOf" srcId="{7133E336-FBA1-42A7-AA16-B9BE45237C9D}" destId="{6F8902A0-2AB7-45FC-A1DE-BD05294A8497}" srcOrd="1" destOrd="0" presId="urn:microsoft.com/office/officeart/2008/layout/HorizontalMultiLevelHierarchy"/>
    <dgm:cxn modelId="{DF6AEC74-3C00-40EF-AC25-C1DAC148E87E}" type="presParOf" srcId="{FA022CF2-B1DA-4EA9-A2BC-8A8F764F658A}" destId="{398FAA79-DBCF-4B54-8565-AA29782B57B0}" srcOrd="2" destOrd="0" presId="urn:microsoft.com/office/officeart/2008/layout/HorizontalMultiLevelHierarchy"/>
    <dgm:cxn modelId="{7DC62E45-2BBE-4058-BA1A-2DC92F4C742B}" type="presParOf" srcId="{398FAA79-DBCF-4B54-8565-AA29782B57B0}" destId="{F76A2D74-07A3-489B-BC76-5FA68D2244A6}" srcOrd="0" destOrd="0" presId="urn:microsoft.com/office/officeart/2008/layout/HorizontalMultiLevelHierarchy"/>
    <dgm:cxn modelId="{BF8A1E22-D7C7-4F5A-90B9-5E1530F47EF0}" type="presParOf" srcId="{FA022CF2-B1DA-4EA9-A2BC-8A8F764F658A}" destId="{DD9E89E4-8105-4C75-A1B3-E91489AC78E5}" srcOrd="3" destOrd="0" presId="urn:microsoft.com/office/officeart/2008/layout/HorizontalMultiLevelHierarchy"/>
    <dgm:cxn modelId="{6E9F574F-6CFB-4548-BBA0-5DB7AF620975}" type="presParOf" srcId="{DD9E89E4-8105-4C75-A1B3-E91489AC78E5}" destId="{7429321C-6F23-495B-A106-9FD0217F9BC4}" srcOrd="0" destOrd="0" presId="urn:microsoft.com/office/officeart/2008/layout/HorizontalMultiLevelHierarchy"/>
    <dgm:cxn modelId="{8109DF75-0FDD-4BAE-9613-92DC8BE3D491}" type="presParOf" srcId="{DD9E89E4-8105-4C75-A1B3-E91489AC78E5}" destId="{0C65B021-468E-4005-B122-10C49D987241}" srcOrd="1" destOrd="0" presId="urn:microsoft.com/office/officeart/2008/layout/HorizontalMultiLevelHierarchy"/>
    <dgm:cxn modelId="{F8C117FE-FE6B-430A-A5AC-1D3A077B89A2}" type="presParOf" srcId="{FA022CF2-B1DA-4EA9-A2BC-8A8F764F658A}" destId="{F3AB7F73-9D23-401B-ADE4-3FAB656939AB}" srcOrd="4" destOrd="0" presId="urn:microsoft.com/office/officeart/2008/layout/HorizontalMultiLevelHierarchy"/>
    <dgm:cxn modelId="{75AC401C-7BC9-4956-AE07-C31CC205E0EF}" type="presParOf" srcId="{F3AB7F73-9D23-401B-ADE4-3FAB656939AB}" destId="{CDBC34CF-A6D4-4E45-96B1-CCB728826AB4}" srcOrd="0" destOrd="0" presId="urn:microsoft.com/office/officeart/2008/layout/HorizontalMultiLevelHierarchy"/>
    <dgm:cxn modelId="{E015C299-0CD3-4E48-B01F-A71421A66CA6}" type="presParOf" srcId="{FA022CF2-B1DA-4EA9-A2BC-8A8F764F658A}" destId="{20DA050B-9479-43AC-81F6-F21082026428}" srcOrd="5" destOrd="0" presId="urn:microsoft.com/office/officeart/2008/layout/HorizontalMultiLevelHierarchy"/>
    <dgm:cxn modelId="{96650374-D6FA-43EE-88CF-B50B3E18F0B6}" type="presParOf" srcId="{20DA050B-9479-43AC-81F6-F21082026428}" destId="{10FDB133-BD89-4D2D-A803-D611BDDD3BEA}" srcOrd="0" destOrd="0" presId="urn:microsoft.com/office/officeart/2008/layout/HorizontalMultiLevelHierarchy"/>
    <dgm:cxn modelId="{DAEF9E8B-0898-4694-A9A0-A66EA9F23F37}" type="presParOf" srcId="{20DA050B-9479-43AC-81F6-F21082026428}" destId="{BA181AF6-7987-49D9-B480-8120FF45B0F1}" srcOrd="1" destOrd="0" presId="urn:microsoft.com/office/officeart/2008/layout/HorizontalMultiLevelHierarchy"/>
    <dgm:cxn modelId="{670316AF-3A9C-4F44-A921-4FBA374262AA}" type="presParOf" srcId="{FA022CF2-B1DA-4EA9-A2BC-8A8F764F658A}" destId="{6A44A044-4541-4967-91A9-509114621070}" srcOrd="6" destOrd="0" presId="urn:microsoft.com/office/officeart/2008/layout/HorizontalMultiLevelHierarchy"/>
    <dgm:cxn modelId="{BAE88E9C-4C63-4DE8-BA27-BC0F6589AD02}" type="presParOf" srcId="{6A44A044-4541-4967-91A9-509114621070}" destId="{C4D8F5DF-06AA-4299-9CC6-CEE4E0467701}" srcOrd="0" destOrd="0" presId="urn:microsoft.com/office/officeart/2008/layout/HorizontalMultiLevelHierarchy"/>
    <dgm:cxn modelId="{FE5D38EE-DBD7-41AB-8FBC-9177B6F744AD}" type="presParOf" srcId="{FA022CF2-B1DA-4EA9-A2BC-8A8F764F658A}" destId="{B402D017-D89E-4AE0-BE44-3DD3B6A529CE}" srcOrd="7" destOrd="0" presId="urn:microsoft.com/office/officeart/2008/layout/HorizontalMultiLevelHierarchy"/>
    <dgm:cxn modelId="{0A135F9D-D7E3-4BFF-B7FB-2B68076D5094}" type="presParOf" srcId="{B402D017-D89E-4AE0-BE44-3DD3B6A529CE}" destId="{0FB07300-8C56-4E82-A534-F474128ED076}" srcOrd="0" destOrd="0" presId="urn:microsoft.com/office/officeart/2008/layout/HorizontalMultiLevelHierarchy"/>
    <dgm:cxn modelId="{4AF43987-03BC-409B-A7C8-C194A577D77D}" type="presParOf" srcId="{B402D017-D89E-4AE0-BE44-3DD3B6A529CE}" destId="{8A83B8EF-3BCB-45D6-ADBA-3D8A43A41DB9}" srcOrd="1" destOrd="0" presId="urn:microsoft.com/office/officeart/2008/layout/HorizontalMultiLevelHierarchy"/>
    <dgm:cxn modelId="{B3EB33C5-5791-40A7-A290-03BA01488849}" type="presParOf" srcId="{FA022CF2-B1DA-4EA9-A2BC-8A8F764F658A}" destId="{B2A94B06-3FE6-49AA-A7BF-DCC281C2D59A}" srcOrd="8" destOrd="0" presId="urn:microsoft.com/office/officeart/2008/layout/HorizontalMultiLevelHierarchy"/>
    <dgm:cxn modelId="{46369440-AB5F-4D7D-AD6E-C45085B8C515}" type="presParOf" srcId="{B2A94B06-3FE6-49AA-A7BF-DCC281C2D59A}" destId="{4EC4EB97-D335-42AA-AF1A-B1CF6AFAFBB6}" srcOrd="0" destOrd="0" presId="urn:microsoft.com/office/officeart/2008/layout/HorizontalMultiLevelHierarchy"/>
    <dgm:cxn modelId="{C3C426F9-88C8-4D82-A854-972D5C8FF0F6}" type="presParOf" srcId="{FA022CF2-B1DA-4EA9-A2BC-8A8F764F658A}" destId="{4F55A8FC-AE34-4B7C-A52C-DBCA7583924C}" srcOrd="9" destOrd="0" presId="urn:microsoft.com/office/officeart/2008/layout/HorizontalMultiLevelHierarchy"/>
    <dgm:cxn modelId="{10FAEF84-5527-4296-839D-BBE125678314}" type="presParOf" srcId="{4F55A8FC-AE34-4B7C-A52C-DBCA7583924C}" destId="{0E567EFE-E434-4CC0-94D3-0D88BFA2F986}" srcOrd="0" destOrd="0" presId="urn:microsoft.com/office/officeart/2008/layout/HorizontalMultiLevelHierarchy"/>
    <dgm:cxn modelId="{532BE2AA-00CA-4CDA-9C02-C65C18E74241}" type="presParOf" srcId="{4F55A8FC-AE34-4B7C-A52C-DBCA7583924C}" destId="{2F1F173E-C95F-4D80-A4A4-28698763B669}" srcOrd="1" destOrd="0" presId="urn:microsoft.com/office/officeart/2008/layout/HorizontalMultiLevelHierarchy"/>
    <dgm:cxn modelId="{DAA62CF1-0306-49DC-9BA5-A35690295E74}" type="presParOf" srcId="{FA022CF2-B1DA-4EA9-A2BC-8A8F764F658A}" destId="{BA7AA5CD-3218-4537-9831-472716915B49}" srcOrd="10" destOrd="0" presId="urn:microsoft.com/office/officeart/2008/layout/HorizontalMultiLevelHierarchy"/>
    <dgm:cxn modelId="{4C0C974D-A1E8-4F52-B905-7AB16D700036}" type="presParOf" srcId="{BA7AA5CD-3218-4537-9831-472716915B49}" destId="{D69E307E-D201-4E42-806F-59E41029889B}" srcOrd="0" destOrd="0" presId="urn:microsoft.com/office/officeart/2008/layout/HorizontalMultiLevelHierarchy"/>
    <dgm:cxn modelId="{5D162070-A47C-4FCC-B239-697B06E317C4}" type="presParOf" srcId="{FA022CF2-B1DA-4EA9-A2BC-8A8F764F658A}" destId="{81C3D314-CC39-4B96-9D92-A9D14817DB5C}" srcOrd="11" destOrd="0" presId="urn:microsoft.com/office/officeart/2008/layout/HorizontalMultiLevelHierarchy"/>
    <dgm:cxn modelId="{64D2CCD4-1157-42DA-96E0-CECBD58BA549}" type="presParOf" srcId="{81C3D314-CC39-4B96-9D92-A9D14817DB5C}" destId="{1F4B6DE7-D966-4753-A420-B2027F0FBBE8}" srcOrd="0" destOrd="0" presId="urn:microsoft.com/office/officeart/2008/layout/HorizontalMultiLevelHierarchy"/>
    <dgm:cxn modelId="{83B9455A-8A6F-47BD-B96C-9DB395CDCD18}" type="presParOf" srcId="{81C3D314-CC39-4B96-9D92-A9D14817DB5C}" destId="{AD61B79E-F116-409C-A04B-24FC471E2ECA}" srcOrd="1" destOrd="0" presId="urn:microsoft.com/office/officeart/2008/layout/HorizontalMultiLevelHierarchy"/>
    <dgm:cxn modelId="{58B7F340-8502-461B-B0B2-BDB408C342BA}" type="presParOf" srcId="{FA022CF2-B1DA-4EA9-A2BC-8A8F764F658A}" destId="{A4CD1CAB-09B5-43F5-9364-E2A4125D7F56}" srcOrd="12" destOrd="0" presId="urn:microsoft.com/office/officeart/2008/layout/HorizontalMultiLevelHierarchy"/>
    <dgm:cxn modelId="{DEF17825-F6A2-4523-AEA7-F1370392F381}" type="presParOf" srcId="{A4CD1CAB-09B5-43F5-9364-E2A4125D7F56}" destId="{9B564226-68D9-4212-B1E0-96B937AA1E0D}" srcOrd="0" destOrd="0" presId="urn:microsoft.com/office/officeart/2008/layout/HorizontalMultiLevelHierarchy"/>
    <dgm:cxn modelId="{3110CE3E-D227-40E7-98F5-788AC5BFBA98}" type="presParOf" srcId="{FA022CF2-B1DA-4EA9-A2BC-8A8F764F658A}" destId="{3CE125F7-679C-4816-BF9B-9661C759D118}" srcOrd="13" destOrd="0" presId="urn:microsoft.com/office/officeart/2008/layout/HorizontalMultiLevelHierarchy"/>
    <dgm:cxn modelId="{7F6D53CF-D4AB-43BF-A4CA-EB61A6732F96}" type="presParOf" srcId="{3CE125F7-679C-4816-BF9B-9661C759D118}" destId="{E74156D3-8C71-4D88-8247-86783DDA9047}" srcOrd="0" destOrd="0" presId="urn:microsoft.com/office/officeart/2008/layout/HorizontalMultiLevelHierarchy"/>
    <dgm:cxn modelId="{611B68C7-88E3-4EC2-BEC9-376A71BE1C6E}" type="presParOf" srcId="{3CE125F7-679C-4816-BF9B-9661C759D118}" destId="{56316BB6-8EDD-4AB1-B529-8E2174F4F0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940B47-939D-44EC-9512-9B647F3DF5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6ECE021-4400-4EC1-9DAA-177E9A927F25}">
      <dgm:prSet phldrT="[Texto]"/>
      <dgm:spPr/>
      <dgm:t>
        <a:bodyPr/>
        <a:lstStyle/>
        <a:p>
          <a:r>
            <a:rPr lang="es-EC" dirty="0" smtClean="0"/>
            <a:t>PLATILLOS INVESTIGADOS</a:t>
          </a:r>
          <a:endParaRPr lang="es-EC" dirty="0"/>
        </a:p>
      </dgm:t>
    </dgm:pt>
    <dgm:pt modelId="{5137CD68-A03E-4537-A1F1-F50E2EDB5CE3}" type="parTrans" cxnId="{FFC47020-656E-4E01-BB96-AB25931332CE}">
      <dgm:prSet/>
      <dgm:spPr/>
      <dgm:t>
        <a:bodyPr/>
        <a:lstStyle/>
        <a:p>
          <a:endParaRPr lang="es-EC"/>
        </a:p>
      </dgm:t>
    </dgm:pt>
    <dgm:pt modelId="{3C75B92A-9D3A-4D52-98C7-332B388620BC}" type="sibTrans" cxnId="{FFC47020-656E-4E01-BB96-AB25931332CE}">
      <dgm:prSet/>
      <dgm:spPr/>
      <dgm:t>
        <a:bodyPr/>
        <a:lstStyle/>
        <a:p>
          <a:endParaRPr lang="es-EC"/>
        </a:p>
      </dgm:t>
    </dgm:pt>
    <dgm:pt modelId="{DA5C397F-93AC-459F-B93D-3312C1449DD7}">
      <dgm:prSet phldrT="[Texto]"/>
      <dgm:spPr/>
      <dgm:t>
        <a:bodyPr/>
        <a:lstStyle/>
        <a:p>
          <a:r>
            <a:rPr lang="es-EC" dirty="0" err="1" smtClean="0"/>
            <a:t>Sambo</a:t>
          </a:r>
          <a:r>
            <a:rPr lang="es-EC" dirty="0" smtClean="0"/>
            <a:t> de dulce</a:t>
          </a:r>
          <a:endParaRPr lang="es-EC" dirty="0"/>
        </a:p>
      </dgm:t>
    </dgm:pt>
    <dgm:pt modelId="{8D1906A7-1778-41B7-A64E-CEA2D1AE9A64}" type="parTrans" cxnId="{CD85E8DC-5D47-4095-9A83-62BA4FAE81B0}">
      <dgm:prSet/>
      <dgm:spPr/>
      <dgm:t>
        <a:bodyPr/>
        <a:lstStyle/>
        <a:p>
          <a:endParaRPr lang="es-EC"/>
        </a:p>
      </dgm:t>
    </dgm:pt>
    <dgm:pt modelId="{36AD638C-78BA-491B-99F1-CD6901B65681}" type="sibTrans" cxnId="{CD85E8DC-5D47-4095-9A83-62BA4FAE81B0}">
      <dgm:prSet/>
      <dgm:spPr/>
      <dgm:t>
        <a:bodyPr/>
        <a:lstStyle/>
        <a:p>
          <a:endParaRPr lang="es-EC"/>
        </a:p>
      </dgm:t>
    </dgm:pt>
    <dgm:pt modelId="{38674574-C4DE-4380-880D-24431B9B4D13}">
      <dgm:prSet phldrT="[Texto]"/>
      <dgm:spPr/>
      <dgm:t>
        <a:bodyPr/>
        <a:lstStyle/>
        <a:p>
          <a:r>
            <a:rPr lang="es-EC" dirty="0" smtClean="0"/>
            <a:t>Zapallo maduro de dulce</a:t>
          </a:r>
          <a:endParaRPr lang="es-EC" dirty="0"/>
        </a:p>
      </dgm:t>
    </dgm:pt>
    <dgm:pt modelId="{BCB8275C-B7BD-4F89-8C9F-65BB520A4349}" type="parTrans" cxnId="{B1333295-303A-46F7-9CDE-5B002B7B530A}">
      <dgm:prSet/>
      <dgm:spPr/>
      <dgm:t>
        <a:bodyPr/>
        <a:lstStyle/>
        <a:p>
          <a:endParaRPr lang="es-EC"/>
        </a:p>
      </dgm:t>
    </dgm:pt>
    <dgm:pt modelId="{BB620DC4-449E-4D53-8D59-573536132CDC}" type="sibTrans" cxnId="{B1333295-303A-46F7-9CDE-5B002B7B530A}">
      <dgm:prSet/>
      <dgm:spPr/>
      <dgm:t>
        <a:bodyPr/>
        <a:lstStyle/>
        <a:p>
          <a:endParaRPr lang="es-EC"/>
        </a:p>
      </dgm:t>
    </dgm:pt>
    <dgm:pt modelId="{0D3CBA6B-05A8-471D-8E51-9F33753EA78F}">
      <dgm:prSet phldrT="[Texto]"/>
      <dgm:spPr/>
      <dgm:t>
        <a:bodyPr/>
        <a:lstStyle/>
        <a:p>
          <a:r>
            <a:rPr lang="es-EC" dirty="0" smtClean="0"/>
            <a:t>Trago de ají de cuy</a:t>
          </a:r>
          <a:endParaRPr lang="es-EC" dirty="0"/>
        </a:p>
      </dgm:t>
    </dgm:pt>
    <dgm:pt modelId="{DF3B518A-05DD-4CF5-972F-8F14BA406B00}" type="parTrans" cxnId="{52892690-3169-4141-B166-F20A7E8D8AFD}">
      <dgm:prSet/>
      <dgm:spPr/>
      <dgm:t>
        <a:bodyPr/>
        <a:lstStyle/>
        <a:p>
          <a:endParaRPr lang="es-EC"/>
        </a:p>
      </dgm:t>
    </dgm:pt>
    <dgm:pt modelId="{C911F53C-783B-4BC8-8DB2-D4B637C0E6DD}" type="sibTrans" cxnId="{52892690-3169-4141-B166-F20A7E8D8AFD}">
      <dgm:prSet/>
      <dgm:spPr/>
      <dgm:t>
        <a:bodyPr/>
        <a:lstStyle/>
        <a:p>
          <a:endParaRPr lang="es-EC"/>
        </a:p>
      </dgm:t>
    </dgm:pt>
    <dgm:pt modelId="{09C47DE3-0B07-4A44-BE37-098D176EC826}">
      <dgm:prSet phldrT="[Texto]"/>
      <dgm:spPr/>
      <dgm:t>
        <a:bodyPr/>
        <a:lstStyle/>
        <a:p>
          <a:r>
            <a:rPr lang="es-EC" dirty="0" smtClean="0"/>
            <a:t>Tostados con catzo</a:t>
          </a:r>
          <a:endParaRPr lang="es-EC" dirty="0"/>
        </a:p>
      </dgm:t>
    </dgm:pt>
    <dgm:pt modelId="{50CE63D0-A511-42AF-84FD-E37732CD84BD}" type="parTrans" cxnId="{A6CC14D2-365B-4BD7-A54C-0AA6625EF260}">
      <dgm:prSet/>
      <dgm:spPr/>
      <dgm:t>
        <a:bodyPr/>
        <a:lstStyle/>
        <a:p>
          <a:endParaRPr lang="es-EC"/>
        </a:p>
      </dgm:t>
    </dgm:pt>
    <dgm:pt modelId="{DCCF587A-C8F5-4435-90D6-F40CEC7E43E1}" type="sibTrans" cxnId="{A6CC14D2-365B-4BD7-A54C-0AA6625EF260}">
      <dgm:prSet/>
      <dgm:spPr/>
      <dgm:t>
        <a:bodyPr/>
        <a:lstStyle/>
        <a:p>
          <a:endParaRPr lang="es-EC"/>
        </a:p>
      </dgm:t>
    </dgm:pt>
    <dgm:pt modelId="{30DA52F2-2082-4CBD-94FB-C4B19B883BFA}">
      <dgm:prSet phldrT="[Texto]"/>
      <dgm:spPr/>
      <dgm:t>
        <a:bodyPr/>
        <a:lstStyle/>
        <a:p>
          <a:r>
            <a:rPr lang="es-EC" dirty="0" smtClean="0"/>
            <a:t>Choclotanda</a:t>
          </a:r>
          <a:endParaRPr lang="es-EC" dirty="0"/>
        </a:p>
      </dgm:t>
    </dgm:pt>
    <dgm:pt modelId="{1DFABCBE-3FED-4853-A44D-AE6E0E43AE9C}" type="parTrans" cxnId="{691A5965-F7F8-4D08-B4C1-2AE604F1CEC2}">
      <dgm:prSet/>
      <dgm:spPr/>
      <dgm:t>
        <a:bodyPr/>
        <a:lstStyle/>
        <a:p>
          <a:endParaRPr lang="es-EC"/>
        </a:p>
      </dgm:t>
    </dgm:pt>
    <dgm:pt modelId="{F24AEDCB-F1C4-499F-9E1B-39A3718FCF9F}" type="sibTrans" cxnId="{691A5965-F7F8-4D08-B4C1-2AE604F1CEC2}">
      <dgm:prSet/>
      <dgm:spPr/>
      <dgm:t>
        <a:bodyPr/>
        <a:lstStyle/>
        <a:p>
          <a:endParaRPr lang="es-EC"/>
        </a:p>
      </dgm:t>
    </dgm:pt>
    <dgm:pt modelId="{086F3FF8-7E61-47ED-8851-3008DAECC816}">
      <dgm:prSet phldrT="[Texto]"/>
      <dgm:spPr/>
      <dgm:t>
        <a:bodyPr/>
        <a:lstStyle/>
        <a:p>
          <a:r>
            <a:rPr lang="es-EC" dirty="0" smtClean="0"/>
            <a:t>Mediano</a:t>
          </a:r>
          <a:endParaRPr lang="es-EC" dirty="0"/>
        </a:p>
      </dgm:t>
    </dgm:pt>
    <dgm:pt modelId="{2DDBB6DF-9CD8-4A41-A5FB-F0CBD531D51C}" type="parTrans" cxnId="{748736FF-8CD9-40F1-951A-9BD002B7B76F}">
      <dgm:prSet/>
      <dgm:spPr/>
      <dgm:t>
        <a:bodyPr/>
        <a:lstStyle/>
        <a:p>
          <a:endParaRPr lang="es-EC"/>
        </a:p>
      </dgm:t>
    </dgm:pt>
    <dgm:pt modelId="{076FC39D-5F5F-41CB-A027-66BE037970BA}" type="sibTrans" cxnId="{748736FF-8CD9-40F1-951A-9BD002B7B76F}">
      <dgm:prSet/>
      <dgm:spPr/>
      <dgm:t>
        <a:bodyPr/>
        <a:lstStyle/>
        <a:p>
          <a:endParaRPr lang="es-EC"/>
        </a:p>
      </dgm:t>
    </dgm:pt>
    <dgm:pt modelId="{543F1610-085F-4298-BFCC-8FD389D011FE}">
      <dgm:prSet phldrT="[Texto]"/>
      <dgm:spPr/>
      <dgm:t>
        <a:bodyPr/>
        <a:lstStyle/>
        <a:p>
          <a:r>
            <a:rPr lang="es-EC" dirty="0" smtClean="0"/>
            <a:t>Tortillas de </a:t>
          </a:r>
          <a:r>
            <a:rPr lang="es-EC" dirty="0" err="1" smtClean="0"/>
            <a:t>sambo</a:t>
          </a:r>
          <a:endParaRPr lang="es-EC" dirty="0"/>
        </a:p>
      </dgm:t>
    </dgm:pt>
    <dgm:pt modelId="{296766F1-7AAD-4B5B-874D-3C2D0CF497EA}" type="parTrans" cxnId="{54F93354-3EB4-4FF5-B2AA-27C200CA1D85}">
      <dgm:prSet/>
      <dgm:spPr/>
      <dgm:t>
        <a:bodyPr/>
        <a:lstStyle/>
        <a:p>
          <a:endParaRPr lang="es-EC"/>
        </a:p>
      </dgm:t>
    </dgm:pt>
    <dgm:pt modelId="{ACF776F5-0A64-4130-9056-76D8AEF75B8D}" type="sibTrans" cxnId="{54F93354-3EB4-4FF5-B2AA-27C200CA1D85}">
      <dgm:prSet/>
      <dgm:spPr/>
      <dgm:t>
        <a:bodyPr/>
        <a:lstStyle/>
        <a:p>
          <a:endParaRPr lang="es-EC"/>
        </a:p>
      </dgm:t>
    </dgm:pt>
    <dgm:pt modelId="{14AE3068-CCB6-4B30-85C4-4B90B398AB66}">
      <dgm:prSet phldrT="[Texto]"/>
      <dgm:spPr/>
      <dgm:t>
        <a:bodyPr/>
        <a:lstStyle/>
        <a:p>
          <a:r>
            <a:rPr lang="es-EC" dirty="0" smtClean="0"/>
            <a:t>Runa </a:t>
          </a:r>
          <a:r>
            <a:rPr lang="es-EC" dirty="0" err="1" smtClean="0"/>
            <a:t>ucho</a:t>
          </a:r>
          <a:endParaRPr lang="es-EC" dirty="0"/>
        </a:p>
      </dgm:t>
    </dgm:pt>
    <dgm:pt modelId="{119D404B-DA51-46E1-B31D-79D3F0D99192}" type="parTrans" cxnId="{5CC4CC6B-627F-4E59-AA9A-7ECC25851EBF}">
      <dgm:prSet/>
      <dgm:spPr/>
      <dgm:t>
        <a:bodyPr/>
        <a:lstStyle/>
        <a:p>
          <a:endParaRPr lang="es-EC"/>
        </a:p>
      </dgm:t>
    </dgm:pt>
    <dgm:pt modelId="{F0975484-74D3-4AA3-87CB-3281BE10F362}" type="sibTrans" cxnId="{5CC4CC6B-627F-4E59-AA9A-7ECC25851EBF}">
      <dgm:prSet/>
      <dgm:spPr/>
      <dgm:t>
        <a:bodyPr/>
        <a:lstStyle/>
        <a:p>
          <a:endParaRPr lang="es-EC"/>
        </a:p>
      </dgm:t>
    </dgm:pt>
    <dgm:pt modelId="{4714D32B-8EC0-448D-956D-23132914E92D}">
      <dgm:prSet phldrT="[Texto]"/>
      <dgm:spPr/>
      <dgm:t>
        <a:bodyPr/>
        <a:lstStyle/>
        <a:p>
          <a:r>
            <a:rPr lang="es-EC" dirty="0" err="1" smtClean="0"/>
            <a:t>Charki</a:t>
          </a:r>
          <a:r>
            <a:rPr lang="es-EC" dirty="0" smtClean="0"/>
            <a:t> (colada de carne</a:t>
          </a:r>
          <a:endParaRPr lang="es-EC" dirty="0"/>
        </a:p>
      </dgm:t>
    </dgm:pt>
    <dgm:pt modelId="{EE01E184-56B3-44CB-A612-3894596898FE}" type="parTrans" cxnId="{45BA8E5F-D3EC-40FD-A084-EF555AE45146}">
      <dgm:prSet/>
      <dgm:spPr/>
      <dgm:t>
        <a:bodyPr/>
        <a:lstStyle/>
        <a:p>
          <a:endParaRPr lang="es-EC"/>
        </a:p>
      </dgm:t>
    </dgm:pt>
    <dgm:pt modelId="{5363F5D2-1619-4EE3-9EB1-D08CCCEE2D1A}" type="sibTrans" cxnId="{45BA8E5F-D3EC-40FD-A084-EF555AE45146}">
      <dgm:prSet/>
      <dgm:spPr/>
      <dgm:t>
        <a:bodyPr/>
        <a:lstStyle/>
        <a:p>
          <a:endParaRPr lang="es-EC"/>
        </a:p>
      </dgm:t>
    </dgm:pt>
    <dgm:pt modelId="{B53BD8B9-8595-4C29-B6F3-4FE3F8D73D00}">
      <dgm:prSet phldrT="[Texto]"/>
      <dgm:spPr/>
      <dgm:t>
        <a:bodyPr/>
        <a:lstStyle/>
        <a:p>
          <a:r>
            <a:rPr lang="es-EC" dirty="0" smtClean="0"/>
            <a:t>Tortillas de </a:t>
          </a:r>
          <a:r>
            <a:rPr lang="es-EC" dirty="0" err="1" smtClean="0"/>
            <a:t>maiz</a:t>
          </a:r>
          <a:endParaRPr lang="es-EC" dirty="0"/>
        </a:p>
      </dgm:t>
    </dgm:pt>
    <dgm:pt modelId="{8F51D426-4BEA-40EE-B2ED-511DE3D550EE}" type="parTrans" cxnId="{F6C0E295-7BA9-43F0-A698-9C942AE1D712}">
      <dgm:prSet/>
      <dgm:spPr/>
      <dgm:t>
        <a:bodyPr/>
        <a:lstStyle/>
        <a:p>
          <a:endParaRPr lang="es-EC"/>
        </a:p>
      </dgm:t>
    </dgm:pt>
    <dgm:pt modelId="{36F2B267-CFAB-435E-AA87-EFEC86DDB62B}" type="sibTrans" cxnId="{F6C0E295-7BA9-43F0-A698-9C942AE1D712}">
      <dgm:prSet/>
      <dgm:spPr/>
      <dgm:t>
        <a:bodyPr/>
        <a:lstStyle/>
        <a:p>
          <a:endParaRPr lang="es-EC"/>
        </a:p>
      </dgm:t>
    </dgm:pt>
    <dgm:pt modelId="{99479635-8415-416D-A05E-1AAEB8C996C4}" type="pres">
      <dgm:prSet presAssocID="{5D940B47-939D-44EC-9512-9B647F3DF5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18A8AC-19BA-4655-B018-56CDD8EEC204}" type="pres">
      <dgm:prSet presAssocID="{36ECE021-4400-4EC1-9DAA-177E9A927F25}" presName="root1" presStyleCnt="0"/>
      <dgm:spPr/>
    </dgm:pt>
    <dgm:pt modelId="{771F521F-3ACC-4714-843F-0943B8BE922B}" type="pres">
      <dgm:prSet presAssocID="{36ECE021-4400-4EC1-9DAA-177E9A927F2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442BF9F-9615-4CF4-9339-25271C456D68}" type="pres">
      <dgm:prSet presAssocID="{36ECE021-4400-4EC1-9DAA-177E9A927F25}" presName="level2hierChild" presStyleCnt="0"/>
      <dgm:spPr/>
    </dgm:pt>
    <dgm:pt modelId="{F997D4BB-C414-40E9-A9A1-FB21CD175B24}" type="pres">
      <dgm:prSet presAssocID="{8D1906A7-1778-41B7-A64E-CEA2D1AE9A64}" presName="conn2-1" presStyleLbl="parChTrans1D2" presStyleIdx="0" presStyleCnt="10"/>
      <dgm:spPr/>
      <dgm:t>
        <a:bodyPr/>
        <a:lstStyle/>
        <a:p>
          <a:endParaRPr lang="es-EC"/>
        </a:p>
      </dgm:t>
    </dgm:pt>
    <dgm:pt modelId="{B9BD5E7F-972D-4CC8-B08D-15B0257781B4}" type="pres">
      <dgm:prSet presAssocID="{8D1906A7-1778-41B7-A64E-CEA2D1AE9A64}" presName="connTx" presStyleLbl="parChTrans1D2" presStyleIdx="0" presStyleCnt="10"/>
      <dgm:spPr/>
      <dgm:t>
        <a:bodyPr/>
        <a:lstStyle/>
        <a:p>
          <a:endParaRPr lang="es-EC"/>
        </a:p>
      </dgm:t>
    </dgm:pt>
    <dgm:pt modelId="{4C01DAB9-3A2B-434A-AFB4-433C46885591}" type="pres">
      <dgm:prSet presAssocID="{DA5C397F-93AC-459F-B93D-3312C1449DD7}" presName="root2" presStyleCnt="0"/>
      <dgm:spPr/>
    </dgm:pt>
    <dgm:pt modelId="{B0576570-96E9-43A2-8B8F-C444DFFF9B04}" type="pres">
      <dgm:prSet presAssocID="{DA5C397F-93AC-459F-B93D-3312C1449DD7}" presName="LevelTwoTextNode" presStyleLbl="node2" presStyleIdx="0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F021AD-E546-487D-88A6-A2A085C21F5B}" type="pres">
      <dgm:prSet presAssocID="{DA5C397F-93AC-459F-B93D-3312C1449DD7}" presName="level3hierChild" presStyleCnt="0"/>
      <dgm:spPr/>
    </dgm:pt>
    <dgm:pt modelId="{AA895E77-5999-451C-B29C-CF97AB7F113B}" type="pres">
      <dgm:prSet presAssocID="{BCB8275C-B7BD-4F89-8C9F-65BB520A4349}" presName="conn2-1" presStyleLbl="parChTrans1D2" presStyleIdx="1" presStyleCnt="10"/>
      <dgm:spPr/>
      <dgm:t>
        <a:bodyPr/>
        <a:lstStyle/>
        <a:p>
          <a:endParaRPr lang="es-EC"/>
        </a:p>
      </dgm:t>
    </dgm:pt>
    <dgm:pt modelId="{D7DE0867-EEE4-407D-AA36-CA213A9148AE}" type="pres">
      <dgm:prSet presAssocID="{BCB8275C-B7BD-4F89-8C9F-65BB520A4349}" presName="connTx" presStyleLbl="parChTrans1D2" presStyleIdx="1" presStyleCnt="10"/>
      <dgm:spPr/>
      <dgm:t>
        <a:bodyPr/>
        <a:lstStyle/>
        <a:p>
          <a:endParaRPr lang="es-EC"/>
        </a:p>
      </dgm:t>
    </dgm:pt>
    <dgm:pt modelId="{9A65B345-2901-4C7D-8AB0-9562DE728DD2}" type="pres">
      <dgm:prSet presAssocID="{38674574-C4DE-4380-880D-24431B9B4D13}" presName="root2" presStyleCnt="0"/>
      <dgm:spPr/>
    </dgm:pt>
    <dgm:pt modelId="{B42C1CC1-394E-4B27-8BE5-4A559FE12D39}" type="pres">
      <dgm:prSet presAssocID="{38674574-C4DE-4380-880D-24431B9B4D13}" presName="LevelTwoTextNode" presStyleLbl="node2" presStyleIdx="1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85C622-7110-450A-867C-DBFE991102B2}" type="pres">
      <dgm:prSet presAssocID="{38674574-C4DE-4380-880D-24431B9B4D13}" presName="level3hierChild" presStyleCnt="0"/>
      <dgm:spPr/>
    </dgm:pt>
    <dgm:pt modelId="{7755459B-81A7-4D55-A5BD-D2325A1F3380}" type="pres">
      <dgm:prSet presAssocID="{DF3B518A-05DD-4CF5-972F-8F14BA406B00}" presName="conn2-1" presStyleLbl="parChTrans1D2" presStyleIdx="2" presStyleCnt="10"/>
      <dgm:spPr/>
      <dgm:t>
        <a:bodyPr/>
        <a:lstStyle/>
        <a:p>
          <a:endParaRPr lang="es-EC"/>
        </a:p>
      </dgm:t>
    </dgm:pt>
    <dgm:pt modelId="{E3257F76-943B-40C7-BA61-E946F18FAC3B}" type="pres">
      <dgm:prSet presAssocID="{DF3B518A-05DD-4CF5-972F-8F14BA406B00}" presName="connTx" presStyleLbl="parChTrans1D2" presStyleIdx="2" presStyleCnt="10"/>
      <dgm:spPr/>
      <dgm:t>
        <a:bodyPr/>
        <a:lstStyle/>
        <a:p>
          <a:endParaRPr lang="es-EC"/>
        </a:p>
      </dgm:t>
    </dgm:pt>
    <dgm:pt modelId="{9D8988AD-23ED-4AF1-8144-ADB5DB345793}" type="pres">
      <dgm:prSet presAssocID="{0D3CBA6B-05A8-471D-8E51-9F33753EA78F}" presName="root2" presStyleCnt="0"/>
      <dgm:spPr/>
    </dgm:pt>
    <dgm:pt modelId="{22F8AB66-D0A5-4F83-8D5C-1688DEFD921A}" type="pres">
      <dgm:prSet presAssocID="{0D3CBA6B-05A8-471D-8E51-9F33753EA78F}" presName="LevelTwoTextNode" presStyleLbl="node2" presStyleIdx="2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259BF3-4443-4925-8FEB-1EBAB1122887}" type="pres">
      <dgm:prSet presAssocID="{0D3CBA6B-05A8-471D-8E51-9F33753EA78F}" presName="level3hierChild" presStyleCnt="0"/>
      <dgm:spPr/>
    </dgm:pt>
    <dgm:pt modelId="{0B450894-59C0-471F-8713-C7EE853A6949}" type="pres">
      <dgm:prSet presAssocID="{1DFABCBE-3FED-4853-A44D-AE6E0E43AE9C}" presName="conn2-1" presStyleLbl="parChTrans1D2" presStyleIdx="3" presStyleCnt="10"/>
      <dgm:spPr/>
      <dgm:t>
        <a:bodyPr/>
        <a:lstStyle/>
        <a:p>
          <a:endParaRPr lang="es-EC"/>
        </a:p>
      </dgm:t>
    </dgm:pt>
    <dgm:pt modelId="{A0211EDC-768E-48D3-BB69-11DC4C073A95}" type="pres">
      <dgm:prSet presAssocID="{1DFABCBE-3FED-4853-A44D-AE6E0E43AE9C}" presName="connTx" presStyleLbl="parChTrans1D2" presStyleIdx="3" presStyleCnt="10"/>
      <dgm:spPr/>
      <dgm:t>
        <a:bodyPr/>
        <a:lstStyle/>
        <a:p>
          <a:endParaRPr lang="es-EC"/>
        </a:p>
      </dgm:t>
    </dgm:pt>
    <dgm:pt modelId="{49D50B5B-B9BB-4D4D-A8CC-388F78F620DE}" type="pres">
      <dgm:prSet presAssocID="{30DA52F2-2082-4CBD-94FB-C4B19B883BFA}" presName="root2" presStyleCnt="0"/>
      <dgm:spPr/>
    </dgm:pt>
    <dgm:pt modelId="{257A03B6-6F31-4D20-89FD-28BD0561D214}" type="pres">
      <dgm:prSet presAssocID="{30DA52F2-2082-4CBD-94FB-C4B19B883BFA}" presName="LevelTwoTextNode" presStyleLbl="node2" presStyleIdx="3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F04E225-2920-449C-B910-652BCB0B7570}" type="pres">
      <dgm:prSet presAssocID="{30DA52F2-2082-4CBD-94FB-C4B19B883BFA}" presName="level3hierChild" presStyleCnt="0"/>
      <dgm:spPr/>
    </dgm:pt>
    <dgm:pt modelId="{FECE1D49-5B61-462A-B6A8-399B109D3852}" type="pres">
      <dgm:prSet presAssocID="{2DDBB6DF-9CD8-4A41-A5FB-F0CBD531D51C}" presName="conn2-1" presStyleLbl="parChTrans1D2" presStyleIdx="4" presStyleCnt="10"/>
      <dgm:spPr/>
      <dgm:t>
        <a:bodyPr/>
        <a:lstStyle/>
        <a:p>
          <a:endParaRPr lang="es-EC"/>
        </a:p>
      </dgm:t>
    </dgm:pt>
    <dgm:pt modelId="{F4A5ED26-B7D8-44C4-AD1D-4B86A95C4273}" type="pres">
      <dgm:prSet presAssocID="{2DDBB6DF-9CD8-4A41-A5FB-F0CBD531D51C}" presName="connTx" presStyleLbl="parChTrans1D2" presStyleIdx="4" presStyleCnt="10"/>
      <dgm:spPr/>
      <dgm:t>
        <a:bodyPr/>
        <a:lstStyle/>
        <a:p>
          <a:endParaRPr lang="es-EC"/>
        </a:p>
      </dgm:t>
    </dgm:pt>
    <dgm:pt modelId="{3A9AE2BC-D85F-4DE3-A78D-F06433373AE8}" type="pres">
      <dgm:prSet presAssocID="{086F3FF8-7E61-47ED-8851-3008DAECC816}" presName="root2" presStyleCnt="0"/>
      <dgm:spPr/>
    </dgm:pt>
    <dgm:pt modelId="{F97D8B76-6E1E-415B-9630-ED3BFBDBBB89}" type="pres">
      <dgm:prSet presAssocID="{086F3FF8-7E61-47ED-8851-3008DAECC816}" presName="LevelTwoTextNode" presStyleLbl="node2" presStyleIdx="4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0A8AE6C-4877-4F75-B2B6-939374ABA223}" type="pres">
      <dgm:prSet presAssocID="{086F3FF8-7E61-47ED-8851-3008DAECC816}" presName="level3hierChild" presStyleCnt="0"/>
      <dgm:spPr/>
    </dgm:pt>
    <dgm:pt modelId="{309846CF-602D-4585-B80B-57B8D4795B77}" type="pres">
      <dgm:prSet presAssocID="{296766F1-7AAD-4B5B-874D-3C2D0CF497EA}" presName="conn2-1" presStyleLbl="parChTrans1D2" presStyleIdx="5" presStyleCnt="10"/>
      <dgm:spPr/>
      <dgm:t>
        <a:bodyPr/>
        <a:lstStyle/>
        <a:p>
          <a:endParaRPr lang="es-EC"/>
        </a:p>
      </dgm:t>
    </dgm:pt>
    <dgm:pt modelId="{27DCC3F3-C059-46C3-86E1-FFAC8F13F947}" type="pres">
      <dgm:prSet presAssocID="{296766F1-7AAD-4B5B-874D-3C2D0CF497EA}" presName="connTx" presStyleLbl="parChTrans1D2" presStyleIdx="5" presStyleCnt="10"/>
      <dgm:spPr/>
      <dgm:t>
        <a:bodyPr/>
        <a:lstStyle/>
        <a:p>
          <a:endParaRPr lang="es-EC"/>
        </a:p>
      </dgm:t>
    </dgm:pt>
    <dgm:pt modelId="{570C50A4-519D-4DA7-95D3-480F49056BCF}" type="pres">
      <dgm:prSet presAssocID="{543F1610-085F-4298-BFCC-8FD389D011FE}" presName="root2" presStyleCnt="0"/>
      <dgm:spPr/>
    </dgm:pt>
    <dgm:pt modelId="{E7DE54A0-EC9C-4FF2-8CE3-26039DB8B824}" type="pres">
      <dgm:prSet presAssocID="{543F1610-085F-4298-BFCC-8FD389D011FE}" presName="LevelTwoTextNode" presStyleLbl="node2" presStyleIdx="5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1CBF2B-942A-4E3E-B066-7160912F5211}" type="pres">
      <dgm:prSet presAssocID="{543F1610-085F-4298-BFCC-8FD389D011FE}" presName="level3hierChild" presStyleCnt="0"/>
      <dgm:spPr/>
    </dgm:pt>
    <dgm:pt modelId="{3EF03734-64E6-4023-8AEF-AE45670E632C}" type="pres">
      <dgm:prSet presAssocID="{119D404B-DA51-46E1-B31D-79D3F0D99192}" presName="conn2-1" presStyleLbl="parChTrans1D2" presStyleIdx="6" presStyleCnt="10"/>
      <dgm:spPr/>
      <dgm:t>
        <a:bodyPr/>
        <a:lstStyle/>
        <a:p>
          <a:endParaRPr lang="es-EC"/>
        </a:p>
      </dgm:t>
    </dgm:pt>
    <dgm:pt modelId="{CFC85216-5784-4A5A-856F-1699CE016548}" type="pres">
      <dgm:prSet presAssocID="{119D404B-DA51-46E1-B31D-79D3F0D99192}" presName="connTx" presStyleLbl="parChTrans1D2" presStyleIdx="6" presStyleCnt="10"/>
      <dgm:spPr/>
      <dgm:t>
        <a:bodyPr/>
        <a:lstStyle/>
        <a:p>
          <a:endParaRPr lang="es-EC"/>
        </a:p>
      </dgm:t>
    </dgm:pt>
    <dgm:pt modelId="{7028F96E-BE64-4D0E-B8A1-6062F13CB7C8}" type="pres">
      <dgm:prSet presAssocID="{14AE3068-CCB6-4B30-85C4-4B90B398AB66}" presName="root2" presStyleCnt="0"/>
      <dgm:spPr/>
    </dgm:pt>
    <dgm:pt modelId="{C2CBCBEE-132F-4856-9842-36977E5939A0}" type="pres">
      <dgm:prSet presAssocID="{14AE3068-CCB6-4B30-85C4-4B90B398AB66}" presName="LevelTwoTextNode" presStyleLbl="node2" presStyleIdx="6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FD1B23E-7D36-431D-B0BC-6997A4E3D92A}" type="pres">
      <dgm:prSet presAssocID="{14AE3068-CCB6-4B30-85C4-4B90B398AB66}" presName="level3hierChild" presStyleCnt="0"/>
      <dgm:spPr/>
    </dgm:pt>
    <dgm:pt modelId="{BE7882F5-4592-4616-B495-7DF33A046E4D}" type="pres">
      <dgm:prSet presAssocID="{EE01E184-56B3-44CB-A612-3894596898FE}" presName="conn2-1" presStyleLbl="parChTrans1D2" presStyleIdx="7" presStyleCnt="10"/>
      <dgm:spPr/>
      <dgm:t>
        <a:bodyPr/>
        <a:lstStyle/>
        <a:p>
          <a:endParaRPr lang="es-EC"/>
        </a:p>
      </dgm:t>
    </dgm:pt>
    <dgm:pt modelId="{735274D4-6921-4467-BAD2-63AACDD152A7}" type="pres">
      <dgm:prSet presAssocID="{EE01E184-56B3-44CB-A612-3894596898FE}" presName="connTx" presStyleLbl="parChTrans1D2" presStyleIdx="7" presStyleCnt="10"/>
      <dgm:spPr/>
      <dgm:t>
        <a:bodyPr/>
        <a:lstStyle/>
        <a:p>
          <a:endParaRPr lang="es-EC"/>
        </a:p>
      </dgm:t>
    </dgm:pt>
    <dgm:pt modelId="{237C30E0-3F9D-4138-8E79-689FD19B7729}" type="pres">
      <dgm:prSet presAssocID="{4714D32B-8EC0-448D-956D-23132914E92D}" presName="root2" presStyleCnt="0"/>
      <dgm:spPr/>
    </dgm:pt>
    <dgm:pt modelId="{E7636B30-4952-4480-AC2C-AEB66F7EDB05}" type="pres">
      <dgm:prSet presAssocID="{4714D32B-8EC0-448D-956D-23132914E92D}" presName="LevelTwoTextNode" presStyleLbl="node2" presStyleIdx="7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BCCA9D-FC14-47E9-B5A3-F7B4C99AD182}" type="pres">
      <dgm:prSet presAssocID="{4714D32B-8EC0-448D-956D-23132914E92D}" presName="level3hierChild" presStyleCnt="0"/>
      <dgm:spPr/>
    </dgm:pt>
    <dgm:pt modelId="{1B3121A1-12A3-4288-928B-459842FF507C}" type="pres">
      <dgm:prSet presAssocID="{50CE63D0-A511-42AF-84FD-E37732CD84BD}" presName="conn2-1" presStyleLbl="parChTrans1D2" presStyleIdx="8" presStyleCnt="10"/>
      <dgm:spPr/>
      <dgm:t>
        <a:bodyPr/>
        <a:lstStyle/>
        <a:p>
          <a:endParaRPr lang="es-EC"/>
        </a:p>
      </dgm:t>
    </dgm:pt>
    <dgm:pt modelId="{4436E60A-B389-4630-ACB7-3D6A19A98029}" type="pres">
      <dgm:prSet presAssocID="{50CE63D0-A511-42AF-84FD-E37732CD84BD}" presName="connTx" presStyleLbl="parChTrans1D2" presStyleIdx="8" presStyleCnt="10"/>
      <dgm:spPr/>
      <dgm:t>
        <a:bodyPr/>
        <a:lstStyle/>
        <a:p>
          <a:endParaRPr lang="es-EC"/>
        </a:p>
      </dgm:t>
    </dgm:pt>
    <dgm:pt modelId="{DACA8E39-F1DE-41B1-A47B-13ACBE4AC970}" type="pres">
      <dgm:prSet presAssocID="{09C47DE3-0B07-4A44-BE37-098D176EC826}" presName="root2" presStyleCnt="0"/>
      <dgm:spPr/>
    </dgm:pt>
    <dgm:pt modelId="{1096451A-EA2C-46B6-A031-47E3AC8D862E}" type="pres">
      <dgm:prSet presAssocID="{09C47DE3-0B07-4A44-BE37-098D176EC826}" presName="LevelTwoTextNode" presStyleLbl="node2" presStyleIdx="8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8BFA51-C562-40A5-9A5A-7C838F490A63}" type="pres">
      <dgm:prSet presAssocID="{09C47DE3-0B07-4A44-BE37-098D176EC826}" presName="level3hierChild" presStyleCnt="0"/>
      <dgm:spPr/>
    </dgm:pt>
    <dgm:pt modelId="{6041B185-BCB0-4146-9A90-2872D1CC2FB1}" type="pres">
      <dgm:prSet presAssocID="{8F51D426-4BEA-40EE-B2ED-511DE3D550EE}" presName="conn2-1" presStyleLbl="parChTrans1D2" presStyleIdx="9" presStyleCnt="10"/>
      <dgm:spPr/>
      <dgm:t>
        <a:bodyPr/>
        <a:lstStyle/>
        <a:p>
          <a:endParaRPr lang="es-EC"/>
        </a:p>
      </dgm:t>
    </dgm:pt>
    <dgm:pt modelId="{71897C68-61BE-4847-BC77-5860B5319156}" type="pres">
      <dgm:prSet presAssocID="{8F51D426-4BEA-40EE-B2ED-511DE3D550EE}" presName="connTx" presStyleLbl="parChTrans1D2" presStyleIdx="9" presStyleCnt="10"/>
      <dgm:spPr/>
      <dgm:t>
        <a:bodyPr/>
        <a:lstStyle/>
        <a:p>
          <a:endParaRPr lang="es-EC"/>
        </a:p>
      </dgm:t>
    </dgm:pt>
    <dgm:pt modelId="{68D14FCB-B4B3-43D9-BEB2-EF01B1050414}" type="pres">
      <dgm:prSet presAssocID="{B53BD8B9-8595-4C29-B6F3-4FE3F8D73D00}" presName="root2" presStyleCnt="0"/>
      <dgm:spPr/>
    </dgm:pt>
    <dgm:pt modelId="{2AFF84A3-059D-4681-900A-098F1ED4FABF}" type="pres">
      <dgm:prSet presAssocID="{B53BD8B9-8595-4C29-B6F3-4FE3F8D73D00}" presName="LevelTwoTextNode" presStyleLbl="node2" presStyleIdx="9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4F9896D-1FBF-4186-BA52-238BEF1033BA}" type="pres">
      <dgm:prSet presAssocID="{B53BD8B9-8595-4C29-B6F3-4FE3F8D73D00}" presName="level3hierChild" presStyleCnt="0"/>
      <dgm:spPr/>
    </dgm:pt>
  </dgm:ptLst>
  <dgm:cxnLst>
    <dgm:cxn modelId="{5B11DFC4-38B0-45F3-BED3-8833FB497270}" type="presOf" srcId="{119D404B-DA51-46E1-B31D-79D3F0D99192}" destId="{CFC85216-5784-4A5A-856F-1699CE016548}" srcOrd="1" destOrd="0" presId="urn:microsoft.com/office/officeart/2008/layout/HorizontalMultiLevelHierarchy"/>
    <dgm:cxn modelId="{CD85E8DC-5D47-4095-9A83-62BA4FAE81B0}" srcId="{36ECE021-4400-4EC1-9DAA-177E9A927F25}" destId="{DA5C397F-93AC-459F-B93D-3312C1449DD7}" srcOrd="0" destOrd="0" parTransId="{8D1906A7-1778-41B7-A64E-CEA2D1AE9A64}" sibTransId="{36AD638C-78BA-491B-99F1-CD6901B65681}"/>
    <dgm:cxn modelId="{42CA0558-3857-4E59-9844-748DD4D4C1C9}" type="presOf" srcId="{8D1906A7-1778-41B7-A64E-CEA2D1AE9A64}" destId="{F997D4BB-C414-40E9-A9A1-FB21CD175B24}" srcOrd="0" destOrd="0" presId="urn:microsoft.com/office/officeart/2008/layout/HorizontalMultiLevelHierarchy"/>
    <dgm:cxn modelId="{A688FFB2-0AF3-4B26-8F17-2A89986763CA}" type="presOf" srcId="{B53BD8B9-8595-4C29-B6F3-4FE3F8D73D00}" destId="{2AFF84A3-059D-4681-900A-098F1ED4FABF}" srcOrd="0" destOrd="0" presId="urn:microsoft.com/office/officeart/2008/layout/HorizontalMultiLevelHierarchy"/>
    <dgm:cxn modelId="{7244E9BC-3F19-47EC-9473-C184C88DA389}" type="presOf" srcId="{2DDBB6DF-9CD8-4A41-A5FB-F0CBD531D51C}" destId="{FECE1D49-5B61-462A-B6A8-399B109D3852}" srcOrd="0" destOrd="0" presId="urn:microsoft.com/office/officeart/2008/layout/HorizontalMultiLevelHierarchy"/>
    <dgm:cxn modelId="{5CC4CC6B-627F-4E59-AA9A-7ECC25851EBF}" srcId="{36ECE021-4400-4EC1-9DAA-177E9A927F25}" destId="{14AE3068-CCB6-4B30-85C4-4B90B398AB66}" srcOrd="6" destOrd="0" parTransId="{119D404B-DA51-46E1-B31D-79D3F0D99192}" sibTransId="{F0975484-74D3-4AA3-87CB-3281BE10F362}"/>
    <dgm:cxn modelId="{7DC6A5BE-52C5-4434-8DF8-23FFEC3340C8}" type="presOf" srcId="{DF3B518A-05DD-4CF5-972F-8F14BA406B00}" destId="{E3257F76-943B-40C7-BA61-E946F18FAC3B}" srcOrd="1" destOrd="0" presId="urn:microsoft.com/office/officeart/2008/layout/HorizontalMultiLevelHierarchy"/>
    <dgm:cxn modelId="{EFDA2A31-54F0-43D3-A0F2-1A50080C1F77}" type="presOf" srcId="{296766F1-7AAD-4B5B-874D-3C2D0CF497EA}" destId="{27DCC3F3-C059-46C3-86E1-FFAC8F13F947}" srcOrd="1" destOrd="0" presId="urn:microsoft.com/office/officeart/2008/layout/HorizontalMultiLevelHierarchy"/>
    <dgm:cxn modelId="{464555A0-13D8-4129-ABE4-C232FFF50B46}" type="presOf" srcId="{0D3CBA6B-05A8-471D-8E51-9F33753EA78F}" destId="{22F8AB66-D0A5-4F83-8D5C-1688DEFD921A}" srcOrd="0" destOrd="0" presId="urn:microsoft.com/office/officeart/2008/layout/HorizontalMultiLevelHierarchy"/>
    <dgm:cxn modelId="{A6CC14D2-365B-4BD7-A54C-0AA6625EF260}" srcId="{36ECE021-4400-4EC1-9DAA-177E9A927F25}" destId="{09C47DE3-0B07-4A44-BE37-098D176EC826}" srcOrd="8" destOrd="0" parTransId="{50CE63D0-A511-42AF-84FD-E37732CD84BD}" sibTransId="{DCCF587A-C8F5-4435-90D6-F40CEC7E43E1}"/>
    <dgm:cxn modelId="{54D7729C-474C-4A8D-A62E-DA3534C66400}" type="presOf" srcId="{09C47DE3-0B07-4A44-BE37-098D176EC826}" destId="{1096451A-EA2C-46B6-A031-47E3AC8D862E}" srcOrd="0" destOrd="0" presId="urn:microsoft.com/office/officeart/2008/layout/HorizontalMultiLevelHierarchy"/>
    <dgm:cxn modelId="{A5D3D303-3B42-4A36-A4BD-6A061A79F4F4}" type="presOf" srcId="{8F51D426-4BEA-40EE-B2ED-511DE3D550EE}" destId="{71897C68-61BE-4847-BC77-5860B5319156}" srcOrd="1" destOrd="0" presId="urn:microsoft.com/office/officeart/2008/layout/HorizontalMultiLevelHierarchy"/>
    <dgm:cxn modelId="{3F088EBC-AFFA-426C-B516-93C68765D033}" type="presOf" srcId="{296766F1-7AAD-4B5B-874D-3C2D0CF497EA}" destId="{309846CF-602D-4585-B80B-57B8D4795B77}" srcOrd="0" destOrd="0" presId="urn:microsoft.com/office/officeart/2008/layout/HorizontalMultiLevelHierarchy"/>
    <dgm:cxn modelId="{7954F96E-ACAD-4A4C-B371-D6D5327B6BCE}" type="presOf" srcId="{8F51D426-4BEA-40EE-B2ED-511DE3D550EE}" destId="{6041B185-BCB0-4146-9A90-2872D1CC2FB1}" srcOrd="0" destOrd="0" presId="urn:microsoft.com/office/officeart/2008/layout/HorizontalMultiLevelHierarchy"/>
    <dgm:cxn modelId="{54F93354-3EB4-4FF5-B2AA-27C200CA1D85}" srcId="{36ECE021-4400-4EC1-9DAA-177E9A927F25}" destId="{543F1610-085F-4298-BFCC-8FD389D011FE}" srcOrd="5" destOrd="0" parTransId="{296766F1-7AAD-4B5B-874D-3C2D0CF497EA}" sibTransId="{ACF776F5-0A64-4130-9056-76D8AEF75B8D}"/>
    <dgm:cxn modelId="{FFC47020-656E-4E01-BB96-AB25931332CE}" srcId="{5D940B47-939D-44EC-9512-9B647F3DF5B2}" destId="{36ECE021-4400-4EC1-9DAA-177E9A927F25}" srcOrd="0" destOrd="0" parTransId="{5137CD68-A03E-4537-A1F1-F50E2EDB5CE3}" sibTransId="{3C75B92A-9D3A-4D52-98C7-332B388620BC}"/>
    <dgm:cxn modelId="{45BA8E5F-D3EC-40FD-A084-EF555AE45146}" srcId="{36ECE021-4400-4EC1-9DAA-177E9A927F25}" destId="{4714D32B-8EC0-448D-956D-23132914E92D}" srcOrd="7" destOrd="0" parTransId="{EE01E184-56B3-44CB-A612-3894596898FE}" sibTransId="{5363F5D2-1619-4EE3-9EB1-D08CCCEE2D1A}"/>
    <dgm:cxn modelId="{A6CBF376-2ACC-4593-8EE8-ED2208B47865}" type="presOf" srcId="{DF3B518A-05DD-4CF5-972F-8F14BA406B00}" destId="{7755459B-81A7-4D55-A5BD-D2325A1F3380}" srcOrd="0" destOrd="0" presId="urn:microsoft.com/office/officeart/2008/layout/HorizontalMultiLevelHierarchy"/>
    <dgm:cxn modelId="{0A07C4D2-7892-414E-9AEB-9D44A59D2008}" type="presOf" srcId="{5D940B47-939D-44EC-9512-9B647F3DF5B2}" destId="{99479635-8415-416D-A05E-1AAEB8C996C4}" srcOrd="0" destOrd="0" presId="urn:microsoft.com/office/officeart/2008/layout/HorizontalMultiLevelHierarchy"/>
    <dgm:cxn modelId="{70C128CA-ED53-4BA6-91BB-4F287B509D10}" type="presOf" srcId="{38674574-C4DE-4380-880D-24431B9B4D13}" destId="{B42C1CC1-394E-4B27-8BE5-4A559FE12D39}" srcOrd="0" destOrd="0" presId="urn:microsoft.com/office/officeart/2008/layout/HorizontalMultiLevelHierarchy"/>
    <dgm:cxn modelId="{4FDFD5D3-54F5-49A1-BE75-BAC870E453A2}" type="presOf" srcId="{2DDBB6DF-9CD8-4A41-A5FB-F0CBD531D51C}" destId="{F4A5ED26-B7D8-44C4-AD1D-4B86A95C4273}" srcOrd="1" destOrd="0" presId="urn:microsoft.com/office/officeart/2008/layout/HorizontalMultiLevelHierarchy"/>
    <dgm:cxn modelId="{6AA7B75E-97EF-42DA-8612-2EAC28266743}" type="presOf" srcId="{BCB8275C-B7BD-4F89-8C9F-65BB520A4349}" destId="{AA895E77-5999-451C-B29C-CF97AB7F113B}" srcOrd="0" destOrd="0" presId="urn:microsoft.com/office/officeart/2008/layout/HorizontalMultiLevelHierarchy"/>
    <dgm:cxn modelId="{93BB82E1-AEC5-4B01-B6CB-53A342C0858A}" type="presOf" srcId="{EE01E184-56B3-44CB-A612-3894596898FE}" destId="{735274D4-6921-4467-BAD2-63AACDD152A7}" srcOrd="1" destOrd="0" presId="urn:microsoft.com/office/officeart/2008/layout/HorizontalMultiLevelHierarchy"/>
    <dgm:cxn modelId="{7B4DFEBD-BD7B-40BC-B361-AC266FEB9BD4}" type="presOf" srcId="{EE01E184-56B3-44CB-A612-3894596898FE}" destId="{BE7882F5-4592-4616-B495-7DF33A046E4D}" srcOrd="0" destOrd="0" presId="urn:microsoft.com/office/officeart/2008/layout/HorizontalMultiLevelHierarchy"/>
    <dgm:cxn modelId="{ED11741B-9A93-4344-8429-2C001D6F61BD}" type="presOf" srcId="{119D404B-DA51-46E1-B31D-79D3F0D99192}" destId="{3EF03734-64E6-4023-8AEF-AE45670E632C}" srcOrd="0" destOrd="0" presId="urn:microsoft.com/office/officeart/2008/layout/HorizontalMultiLevelHierarchy"/>
    <dgm:cxn modelId="{0C037945-2807-4CC8-95B3-36CF62A49F6E}" type="presOf" srcId="{30DA52F2-2082-4CBD-94FB-C4B19B883BFA}" destId="{257A03B6-6F31-4D20-89FD-28BD0561D214}" srcOrd="0" destOrd="0" presId="urn:microsoft.com/office/officeart/2008/layout/HorizontalMultiLevelHierarchy"/>
    <dgm:cxn modelId="{0DB59124-41E0-41A6-8A38-82168E1DA98A}" type="presOf" srcId="{14AE3068-CCB6-4B30-85C4-4B90B398AB66}" destId="{C2CBCBEE-132F-4856-9842-36977E5939A0}" srcOrd="0" destOrd="0" presId="urn:microsoft.com/office/officeart/2008/layout/HorizontalMultiLevelHierarchy"/>
    <dgm:cxn modelId="{52892690-3169-4141-B166-F20A7E8D8AFD}" srcId="{36ECE021-4400-4EC1-9DAA-177E9A927F25}" destId="{0D3CBA6B-05A8-471D-8E51-9F33753EA78F}" srcOrd="2" destOrd="0" parTransId="{DF3B518A-05DD-4CF5-972F-8F14BA406B00}" sibTransId="{C911F53C-783B-4BC8-8DB2-D4B637C0E6DD}"/>
    <dgm:cxn modelId="{4FA8C7F8-B243-4EB4-B7BF-161D20D2E24D}" type="presOf" srcId="{1DFABCBE-3FED-4853-A44D-AE6E0E43AE9C}" destId="{A0211EDC-768E-48D3-BB69-11DC4C073A95}" srcOrd="1" destOrd="0" presId="urn:microsoft.com/office/officeart/2008/layout/HorizontalMultiLevelHierarchy"/>
    <dgm:cxn modelId="{F6C0E295-7BA9-43F0-A698-9C942AE1D712}" srcId="{36ECE021-4400-4EC1-9DAA-177E9A927F25}" destId="{B53BD8B9-8595-4C29-B6F3-4FE3F8D73D00}" srcOrd="9" destOrd="0" parTransId="{8F51D426-4BEA-40EE-B2ED-511DE3D550EE}" sibTransId="{36F2B267-CFAB-435E-AA87-EFEC86DDB62B}"/>
    <dgm:cxn modelId="{B1333295-303A-46F7-9CDE-5B002B7B530A}" srcId="{36ECE021-4400-4EC1-9DAA-177E9A927F25}" destId="{38674574-C4DE-4380-880D-24431B9B4D13}" srcOrd="1" destOrd="0" parTransId="{BCB8275C-B7BD-4F89-8C9F-65BB520A4349}" sibTransId="{BB620DC4-449E-4D53-8D59-573536132CDC}"/>
    <dgm:cxn modelId="{EC1C2A35-FD82-4B77-B59E-A9B0C7F46B1B}" type="presOf" srcId="{086F3FF8-7E61-47ED-8851-3008DAECC816}" destId="{F97D8B76-6E1E-415B-9630-ED3BFBDBBB89}" srcOrd="0" destOrd="0" presId="urn:microsoft.com/office/officeart/2008/layout/HorizontalMultiLevelHierarchy"/>
    <dgm:cxn modelId="{21858446-CA1C-483D-BF8E-792773B5D4E0}" type="presOf" srcId="{DA5C397F-93AC-459F-B93D-3312C1449DD7}" destId="{B0576570-96E9-43A2-8B8F-C444DFFF9B04}" srcOrd="0" destOrd="0" presId="urn:microsoft.com/office/officeart/2008/layout/HorizontalMultiLevelHierarchy"/>
    <dgm:cxn modelId="{691A5965-F7F8-4D08-B4C1-2AE604F1CEC2}" srcId="{36ECE021-4400-4EC1-9DAA-177E9A927F25}" destId="{30DA52F2-2082-4CBD-94FB-C4B19B883BFA}" srcOrd="3" destOrd="0" parTransId="{1DFABCBE-3FED-4853-A44D-AE6E0E43AE9C}" sibTransId="{F24AEDCB-F1C4-499F-9E1B-39A3718FCF9F}"/>
    <dgm:cxn modelId="{DB61060F-8AB6-4655-B354-60384BAA7BFB}" type="presOf" srcId="{50CE63D0-A511-42AF-84FD-E37732CD84BD}" destId="{4436E60A-B389-4630-ACB7-3D6A19A98029}" srcOrd="1" destOrd="0" presId="urn:microsoft.com/office/officeart/2008/layout/HorizontalMultiLevelHierarchy"/>
    <dgm:cxn modelId="{23F0C1CC-1E75-42E2-B93C-2013EA8AA846}" type="presOf" srcId="{36ECE021-4400-4EC1-9DAA-177E9A927F25}" destId="{771F521F-3ACC-4714-843F-0943B8BE922B}" srcOrd="0" destOrd="0" presId="urn:microsoft.com/office/officeart/2008/layout/HorizontalMultiLevelHierarchy"/>
    <dgm:cxn modelId="{102A8BE5-E8C5-46ED-8A97-F9355A97D203}" type="presOf" srcId="{8D1906A7-1778-41B7-A64E-CEA2D1AE9A64}" destId="{B9BD5E7F-972D-4CC8-B08D-15B0257781B4}" srcOrd="1" destOrd="0" presId="urn:microsoft.com/office/officeart/2008/layout/HorizontalMultiLevelHierarchy"/>
    <dgm:cxn modelId="{68625853-112C-41F2-BB70-4ADBB51F81D4}" type="presOf" srcId="{50CE63D0-A511-42AF-84FD-E37732CD84BD}" destId="{1B3121A1-12A3-4288-928B-459842FF507C}" srcOrd="0" destOrd="0" presId="urn:microsoft.com/office/officeart/2008/layout/HorizontalMultiLevelHierarchy"/>
    <dgm:cxn modelId="{E7EF1D1F-438A-4029-90FE-35D57FBAB764}" type="presOf" srcId="{BCB8275C-B7BD-4F89-8C9F-65BB520A4349}" destId="{D7DE0867-EEE4-407D-AA36-CA213A9148AE}" srcOrd="1" destOrd="0" presId="urn:microsoft.com/office/officeart/2008/layout/HorizontalMultiLevelHierarchy"/>
    <dgm:cxn modelId="{12BEC190-BE23-4911-B399-1D1866FA1ED3}" type="presOf" srcId="{543F1610-085F-4298-BFCC-8FD389D011FE}" destId="{E7DE54A0-EC9C-4FF2-8CE3-26039DB8B824}" srcOrd="0" destOrd="0" presId="urn:microsoft.com/office/officeart/2008/layout/HorizontalMultiLevelHierarchy"/>
    <dgm:cxn modelId="{2227BFD2-1FF6-4D83-ACF8-245BFBC80169}" type="presOf" srcId="{4714D32B-8EC0-448D-956D-23132914E92D}" destId="{E7636B30-4952-4480-AC2C-AEB66F7EDB05}" srcOrd="0" destOrd="0" presId="urn:microsoft.com/office/officeart/2008/layout/HorizontalMultiLevelHierarchy"/>
    <dgm:cxn modelId="{6A804BAF-339B-49BD-9ACB-802B2544E31C}" type="presOf" srcId="{1DFABCBE-3FED-4853-A44D-AE6E0E43AE9C}" destId="{0B450894-59C0-471F-8713-C7EE853A6949}" srcOrd="0" destOrd="0" presId="urn:microsoft.com/office/officeart/2008/layout/HorizontalMultiLevelHierarchy"/>
    <dgm:cxn modelId="{748736FF-8CD9-40F1-951A-9BD002B7B76F}" srcId="{36ECE021-4400-4EC1-9DAA-177E9A927F25}" destId="{086F3FF8-7E61-47ED-8851-3008DAECC816}" srcOrd="4" destOrd="0" parTransId="{2DDBB6DF-9CD8-4A41-A5FB-F0CBD531D51C}" sibTransId="{076FC39D-5F5F-41CB-A027-66BE037970BA}"/>
    <dgm:cxn modelId="{8AED4E34-D9C2-4F41-BD69-65E9DCED3A85}" type="presParOf" srcId="{99479635-8415-416D-A05E-1AAEB8C996C4}" destId="{5118A8AC-19BA-4655-B018-56CDD8EEC204}" srcOrd="0" destOrd="0" presId="urn:microsoft.com/office/officeart/2008/layout/HorizontalMultiLevelHierarchy"/>
    <dgm:cxn modelId="{E5C373A2-4BFD-4705-B11A-E1E4C4CD1035}" type="presParOf" srcId="{5118A8AC-19BA-4655-B018-56CDD8EEC204}" destId="{771F521F-3ACC-4714-843F-0943B8BE922B}" srcOrd="0" destOrd="0" presId="urn:microsoft.com/office/officeart/2008/layout/HorizontalMultiLevelHierarchy"/>
    <dgm:cxn modelId="{354B5097-C460-4ECC-8BF5-B60097176AAC}" type="presParOf" srcId="{5118A8AC-19BA-4655-B018-56CDD8EEC204}" destId="{6442BF9F-9615-4CF4-9339-25271C456D68}" srcOrd="1" destOrd="0" presId="urn:microsoft.com/office/officeart/2008/layout/HorizontalMultiLevelHierarchy"/>
    <dgm:cxn modelId="{A2D8B496-2587-4C17-9487-AF4B70D0774B}" type="presParOf" srcId="{6442BF9F-9615-4CF4-9339-25271C456D68}" destId="{F997D4BB-C414-40E9-A9A1-FB21CD175B24}" srcOrd="0" destOrd="0" presId="urn:microsoft.com/office/officeart/2008/layout/HorizontalMultiLevelHierarchy"/>
    <dgm:cxn modelId="{F73F8CC0-49CD-46CC-B4C5-F673FCD973F1}" type="presParOf" srcId="{F997D4BB-C414-40E9-A9A1-FB21CD175B24}" destId="{B9BD5E7F-972D-4CC8-B08D-15B0257781B4}" srcOrd="0" destOrd="0" presId="urn:microsoft.com/office/officeart/2008/layout/HorizontalMultiLevelHierarchy"/>
    <dgm:cxn modelId="{8721C196-5BEE-449D-996D-24BE5A111E51}" type="presParOf" srcId="{6442BF9F-9615-4CF4-9339-25271C456D68}" destId="{4C01DAB9-3A2B-434A-AFB4-433C46885591}" srcOrd="1" destOrd="0" presId="urn:microsoft.com/office/officeart/2008/layout/HorizontalMultiLevelHierarchy"/>
    <dgm:cxn modelId="{CE01BE48-9DFE-415C-B943-FEB3542E324D}" type="presParOf" srcId="{4C01DAB9-3A2B-434A-AFB4-433C46885591}" destId="{B0576570-96E9-43A2-8B8F-C444DFFF9B04}" srcOrd="0" destOrd="0" presId="urn:microsoft.com/office/officeart/2008/layout/HorizontalMultiLevelHierarchy"/>
    <dgm:cxn modelId="{0F436382-8E58-4467-9748-5B5BCF8A9B7A}" type="presParOf" srcId="{4C01DAB9-3A2B-434A-AFB4-433C46885591}" destId="{72F021AD-E546-487D-88A6-A2A085C21F5B}" srcOrd="1" destOrd="0" presId="urn:microsoft.com/office/officeart/2008/layout/HorizontalMultiLevelHierarchy"/>
    <dgm:cxn modelId="{964C46D7-A547-4CB1-914E-F30F4E7AF60D}" type="presParOf" srcId="{6442BF9F-9615-4CF4-9339-25271C456D68}" destId="{AA895E77-5999-451C-B29C-CF97AB7F113B}" srcOrd="2" destOrd="0" presId="urn:microsoft.com/office/officeart/2008/layout/HorizontalMultiLevelHierarchy"/>
    <dgm:cxn modelId="{896E471C-CC1A-44A6-82E1-D28227AA501C}" type="presParOf" srcId="{AA895E77-5999-451C-B29C-CF97AB7F113B}" destId="{D7DE0867-EEE4-407D-AA36-CA213A9148AE}" srcOrd="0" destOrd="0" presId="urn:microsoft.com/office/officeart/2008/layout/HorizontalMultiLevelHierarchy"/>
    <dgm:cxn modelId="{62CFBA2D-58B4-4385-88EC-59A5B4A148FD}" type="presParOf" srcId="{6442BF9F-9615-4CF4-9339-25271C456D68}" destId="{9A65B345-2901-4C7D-8AB0-9562DE728DD2}" srcOrd="3" destOrd="0" presId="urn:microsoft.com/office/officeart/2008/layout/HorizontalMultiLevelHierarchy"/>
    <dgm:cxn modelId="{ECA9E268-9E28-45CB-BC23-DB83498B8676}" type="presParOf" srcId="{9A65B345-2901-4C7D-8AB0-9562DE728DD2}" destId="{B42C1CC1-394E-4B27-8BE5-4A559FE12D39}" srcOrd="0" destOrd="0" presId="urn:microsoft.com/office/officeart/2008/layout/HorizontalMultiLevelHierarchy"/>
    <dgm:cxn modelId="{D8F2D9F2-043B-44DB-BB01-32A66379FA94}" type="presParOf" srcId="{9A65B345-2901-4C7D-8AB0-9562DE728DD2}" destId="{7B85C622-7110-450A-867C-DBFE991102B2}" srcOrd="1" destOrd="0" presId="urn:microsoft.com/office/officeart/2008/layout/HorizontalMultiLevelHierarchy"/>
    <dgm:cxn modelId="{4AE6CE84-EE7A-49AB-93D5-C48C9F1E0467}" type="presParOf" srcId="{6442BF9F-9615-4CF4-9339-25271C456D68}" destId="{7755459B-81A7-4D55-A5BD-D2325A1F3380}" srcOrd="4" destOrd="0" presId="urn:microsoft.com/office/officeart/2008/layout/HorizontalMultiLevelHierarchy"/>
    <dgm:cxn modelId="{B43E6FC3-C680-4CDF-AE45-D775485F00FC}" type="presParOf" srcId="{7755459B-81A7-4D55-A5BD-D2325A1F3380}" destId="{E3257F76-943B-40C7-BA61-E946F18FAC3B}" srcOrd="0" destOrd="0" presId="urn:microsoft.com/office/officeart/2008/layout/HorizontalMultiLevelHierarchy"/>
    <dgm:cxn modelId="{5647A598-490C-4EE9-B989-9FCFC46715D4}" type="presParOf" srcId="{6442BF9F-9615-4CF4-9339-25271C456D68}" destId="{9D8988AD-23ED-4AF1-8144-ADB5DB345793}" srcOrd="5" destOrd="0" presId="urn:microsoft.com/office/officeart/2008/layout/HorizontalMultiLevelHierarchy"/>
    <dgm:cxn modelId="{0307BB05-7532-4A5A-A18A-F108B0B9A02A}" type="presParOf" srcId="{9D8988AD-23ED-4AF1-8144-ADB5DB345793}" destId="{22F8AB66-D0A5-4F83-8D5C-1688DEFD921A}" srcOrd="0" destOrd="0" presId="urn:microsoft.com/office/officeart/2008/layout/HorizontalMultiLevelHierarchy"/>
    <dgm:cxn modelId="{4A89878B-1BC8-4496-9BCE-FEF1795B0152}" type="presParOf" srcId="{9D8988AD-23ED-4AF1-8144-ADB5DB345793}" destId="{DD259BF3-4443-4925-8FEB-1EBAB1122887}" srcOrd="1" destOrd="0" presId="urn:microsoft.com/office/officeart/2008/layout/HorizontalMultiLevelHierarchy"/>
    <dgm:cxn modelId="{ACD3862A-E908-4E23-9C38-3E2F6DF6C438}" type="presParOf" srcId="{6442BF9F-9615-4CF4-9339-25271C456D68}" destId="{0B450894-59C0-471F-8713-C7EE853A6949}" srcOrd="6" destOrd="0" presId="urn:microsoft.com/office/officeart/2008/layout/HorizontalMultiLevelHierarchy"/>
    <dgm:cxn modelId="{52706C9C-E8A7-4253-8E59-3B3BAE0DF761}" type="presParOf" srcId="{0B450894-59C0-471F-8713-C7EE853A6949}" destId="{A0211EDC-768E-48D3-BB69-11DC4C073A95}" srcOrd="0" destOrd="0" presId="urn:microsoft.com/office/officeart/2008/layout/HorizontalMultiLevelHierarchy"/>
    <dgm:cxn modelId="{C58B0EBA-CE22-4F12-898D-F86C6CB38C41}" type="presParOf" srcId="{6442BF9F-9615-4CF4-9339-25271C456D68}" destId="{49D50B5B-B9BB-4D4D-A8CC-388F78F620DE}" srcOrd="7" destOrd="0" presId="urn:microsoft.com/office/officeart/2008/layout/HorizontalMultiLevelHierarchy"/>
    <dgm:cxn modelId="{118393C0-1B3A-4DC4-884D-A8120403F93D}" type="presParOf" srcId="{49D50B5B-B9BB-4D4D-A8CC-388F78F620DE}" destId="{257A03B6-6F31-4D20-89FD-28BD0561D214}" srcOrd="0" destOrd="0" presId="urn:microsoft.com/office/officeart/2008/layout/HorizontalMultiLevelHierarchy"/>
    <dgm:cxn modelId="{9D45AFDC-9AF1-4425-9A7D-F19D94087E15}" type="presParOf" srcId="{49D50B5B-B9BB-4D4D-A8CC-388F78F620DE}" destId="{BF04E225-2920-449C-B910-652BCB0B7570}" srcOrd="1" destOrd="0" presId="urn:microsoft.com/office/officeart/2008/layout/HorizontalMultiLevelHierarchy"/>
    <dgm:cxn modelId="{0D8C6E0B-67A8-4381-949A-4889FEBA3145}" type="presParOf" srcId="{6442BF9F-9615-4CF4-9339-25271C456D68}" destId="{FECE1D49-5B61-462A-B6A8-399B109D3852}" srcOrd="8" destOrd="0" presId="urn:microsoft.com/office/officeart/2008/layout/HorizontalMultiLevelHierarchy"/>
    <dgm:cxn modelId="{B4096638-B37F-4A98-BA12-445DDDDFB45B}" type="presParOf" srcId="{FECE1D49-5B61-462A-B6A8-399B109D3852}" destId="{F4A5ED26-B7D8-44C4-AD1D-4B86A95C4273}" srcOrd="0" destOrd="0" presId="urn:microsoft.com/office/officeart/2008/layout/HorizontalMultiLevelHierarchy"/>
    <dgm:cxn modelId="{CCA00377-4BAE-4FBC-9BC8-49BFF2D5B741}" type="presParOf" srcId="{6442BF9F-9615-4CF4-9339-25271C456D68}" destId="{3A9AE2BC-D85F-4DE3-A78D-F06433373AE8}" srcOrd="9" destOrd="0" presId="urn:microsoft.com/office/officeart/2008/layout/HorizontalMultiLevelHierarchy"/>
    <dgm:cxn modelId="{032869CE-D348-4FB2-9FE9-DB8F0A5C5746}" type="presParOf" srcId="{3A9AE2BC-D85F-4DE3-A78D-F06433373AE8}" destId="{F97D8B76-6E1E-415B-9630-ED3BFBDBBB89}" srcOrd="0" destOrd="0" presId="urn:microsoft.com/office/officeart/2008/layout/HorizontalMultiLevelHierarchy"/>
    <dgm:cxn modelId="{FF029BEC-2276-46F4-9E03-5FE35C13053A}" type="presParOf" srcId="{3A9AE2BC-D85F-4DE3-A78D-F06433373AE8}" destId="{30A8AE6C-4877-4F75-B2B6-939374ABA223}" srcOrd="1" destOrd="0" presId="urn:microsoft.com/office/officeart/2008/layout/HorizontalMultiLevelHierarchy"/>
    <dgm:cxn modelId="{44D47F1B-15A3-4AAF-AF28-BE0E2321C886}" type="presParOf" srcId="{6442BF9F-9615-4CF4-9339-25271C456D68}" destId="{309846CF-602D-4585-B80B-57B8D4795B77}" srcOrd="10" destOrd="0" presId="urn:microsoft.com/office/officeart/2008/layout/HorizontalMultiLevelHierarchy"/>
    <dgm:cxn modelId="{9B946BEC-0C52-45C9-9387-A15C2FC87F43}" type="presParOf" srcId="{309846CF-602D-4585-B80B-57B8D4795B77}" destId="{27DCC3F3-C059-46C3-86E1-FFAC8F13F947}" srcOrd="0" destOrd="0" presId="urn:microsoft.com/office/officeart/2008/layout/HorizontalMultiLevelHierarchy"/>
    <dgm:cxn modelId="{2200B181-214B-42E2-BE26-684823FBBDCE}" type="presParOf" srcId="{6442BF9F-9615-4CF4-9339-25271C456D68}" destId="{570C50A4-519D-4DA7-95D3-480F49056BCF}" srcOrd="11" destOrd="0" presId="urn:microsoft.com/office/officeart/2008/layout/HorizontalMultiLevelHierarchy"/>
    <dgm:cxn modelId="{4EBA9ABE-66BA-447F-A0CA-2CDFD074888E}" type="presParOf" srcId="{570C50A4-519D-4DA7-95D3-480F49056BCF}" destId="{E7DE54A0-EC9C-4FF2-8CE3-26039DB8B824}" srcOrd="0" destOrd="0" presId="urn:microsoft.com/office/officeart/2008/layout/HorizontalMultiLevelHierarchy"/>
    <dgm:cxn modelId="{048F1DD9-0CB5-4DE7-B414-D97E70FFE680}" type="presParOf" srcId="{570C50A4-519D-4DA7-95D3-480F49056BCF}" destId="{211CBF2B-942A-4E3E-B066-7160912F5211}" srcOrd="1" destOrd="0" presId="urn:microsoft.com/office/officeart/2008/layout/HorizontalMultiLevelHierarchy"/>
    <dgm:cxn modelId="{F2C3513D-D54F-426F-A9A8-0CD28427F894}" type="presParOf" srcId="{6442BF9F-9615-4CF4-9339-25271C456D68}" destId="{3EF03734-64E6-4023-8AEF-AE45670E632C}" srcOrd="12" destOrd="0" presId="urn:microsoft.com/office/officeart/2008/layout/HorizontalMultiLevelHierarchy"/>
    <dgm:cxn modelId="{C4AC0987-6199-401C-8B50-463C3151555D}" type="presParOf" srcId="{3EF03734-64E6-4023-8AEF-AE45670E632C}" destId="{CFC85216-5784-4A5A-856F-1699CE016548}" srcOrd="0" destOrd="0" presId="urn:microsoft.com/office/officeart/2008/layout/HorizontalMultiLevelHierarchy"/>
    <dgm:cxn modelId="{74B62103-3C37-46FD-9FCF-79E38ADE6750}" type="presParOf" srcId="{6442BF9F-9615-4CF4-9339-25271C456D68}" destId="{7028F96E-BE64-4D0E-B8A1-6062F13CB7C8}" srcOrd="13" destOrd="0" presId="urn:microsoft.com/office/officeart/2008/layout/HorizontalMultiLevelHierarchy"/>
    <dgm:cxn modelId="{B8E75DE8-DAF1-4F0A-B0AE-FA2FA7AE321A}" type="presParOf" srcId="{7028F96E-BE64-4D0E-B8A1-6062F13CB7C8}" destId="{C2CBCBEE-132F-4856-9842-36977E5939A0}" srcOrd="0" destOrd="0" presId="urn:microsoft.com/office/officeart/2008/layout/HorizontalMultiLevelHierarchy"/>
    <dgm:cxn modelId="{549DDC71-1B18-4B2D-9DEF-C46EF3A69CF9}" type="presParOf" srcId="{7028F96E-BE64-4D0E-B8A1-6062F13CB7C8}" destId="{6FD1B23E-7D36-431D-B0BC-6997A4E3D92A}" srcOrd="1" destOrd="0" presId="urn:microsoft.com/office/officeart/2008/layout/HorizontalMultiLevelHierarchy"/>
    <dgm:cxn modelId="{E1942D1A-9BDA-4F4C-BB28-03F59956CF80}" type="presParOf" srcId="{6442BF9F-9615-4CF4-9339-25271C456D68}" destId="{BE7882F5-4592-4616-B495-7DF33A046E4D}" srcOrd="14" destOrd="0" presId="urn:microsoft.com/office/officeart/2008/layout/HorizontalMultiLevelHierarchy"/>
    <dgm:cxn modelId="{0FD40D80-16FF-4059-A07A-BF463F05F9D4}" type="presParOf" srcId="{BE7882F5-4592-4616-B495-7DF33A046E4D}" destId="{735274D4-6921-4467-BAD2-63AACDD152A7}" srcOrd="0" destOrd="0" presId="urn:microsoft.com/office/officeart/2008/layout/HorizontalMultiLevelHierarchy"/>
    <dgm:cxn modelId="{63B83FFD-2E75-4E56-A466-1C7B0C1241E6}" type="presParOf" srcId="{6442BF9F-9615-4CF4-9339-25271C456D68}" destId="{237C30E0-3F9D-4138-8E79-689FD19B7729}" srcOrd="15" destOrd="0" presId="urn:microsoft.com/office/officeart/2008/layout/HorizontalMultiLevelHierarchy"/>
    <dgm:cxn modelId="{D1F9A6B0-AA93-4C1B-A587-D3373BF8DFCE}" type="presParOf" srcId="{237C30E0-3F9D-4138-8E79-689FD19B7729}" destId="{E7636B30-4952-4480-AC2C-AEB66F7EDB05}" srcOrd="0" destOrd="0" presId="urn:microsoft.com/office/officeart/2008/layout/HorizontalMultiLevelHierarchy"/>
    <dgm:cxn modelId="{8EF8DF0A-C3A3-48B5-8736-5679A41B66E4}" type="presParOf" srcId="{237C30E0-3F9D-4138-8E79-689FD19B7729}" destId="{A9BCCA9D-FC14-47E9-B5A3-F7B4C99AD182}" srcOrd="1" destOrd="0" presId="urn:microsoft.com/office/officeart/2008/layout/HorizontalMultiLevelHierarchy"/>
    <dgm:cxn modelId="{99938964-C287-4382-84FF-7A38048B470B}" type="presParOf" srcId="{6442BF9F-9615-4CF4-9339-25271C456D68}" destId="{1B3121A1-12A3-4288-928B-459842FF507C}" srcOrd="16" destOrd="0" presId="urn:microsoft.com/office/officeart/2008/layout/HorizontalMultiLevelHierarchy"/>
    <dgm:cxn modelId="{4737688A-F203-499E-BE9C-AFE669102319}" type="presParOf" srcId="{1B3121A1-12A3-4288-928B-459842FF507C}" destId="{4436E60A-B389-4630-ACB7-3D6A19A98029}" srcOrd="0" destOrd="0" presId="urn:microsoft.com/office/officeart/2008/layout/HorizontalMultiLevelHierarchy"/>
    <dgm:cxn modelId="{21027038-39A2-4B6C-BC40-475884A65AB7}" type="presParOf" srcId="{6442BF9F-9615-4CF4-9339-25271C456D68}" destId="{DACA8E39-F1DE-41B1-A47B-13ACBE4AC970}" srcOrd="17" destOrd="0" presId="urn:microsoft.com/office/officeart/2008/layout/HorizontalMultiLevelHierarchy"/>
    <dgm:cxn modelId="{F917C9F3-AF63-4BB7-8A4E-440A733457DB}" type="presParOf" srcId="{DACA8E39-F1DE-41B1-A47B-13ACBE4AC970}" destId="{1096451A-EA2C-46B6-A031-47E3AC8D862E}" srcOrd="0" destOrd="0" presId="urn:microsoft.com/office/officeart/2008/layout/HorizontalMultiLevelHierarchy"/>
    <dgm:cxn modelId="{5748A91C-994D-4CAF-B4FC-733028141035}" type="presParOf" srcId="{DACA8E39-F1DE-41B1-A47B-13ACBE4AC970}" destId="{D78BFA51-C562-40A5-9A5A-7C838F490A63}" srcOrd="1" destOrd="0" presId="urn:microsoft.com/office/officeart/2008/layout/HorizontalMultiLevelHierarchy"/>
    <dgm:cxn modelId="{2E3EBA82-9BCB-48C6-99D3-E3740B6F105F}" type="presParOf" srcId="{6442BF9F-9615-4CF4-9339-25271C456D68}" destId="{6041B185-BCB0-4146-9A90-2872D1CC2FB1}" srcOrd="18" destOrd="0" presId="urn:microsoft.com/office/officeart/2008/layout/HorizontalMultiLevelHierarchy"/>
    <dgm:cxn modelId="{7503C7F0-E7E4-4997-B571-FA6CDD04237F}" type="presParOf" srcId="{6041B185-BCB0-4146-9A90-2872D1CC2FB1}" destId="{71897C68-61BE-4847-BC77-5860B5319156}" srcOrd="0" destOrd="0" presId="urn:microsoft.com/office/officeart/2008/layout/HorizontalMultiLevelHierarchy"/>
    <dgm:cxn modelId="{1068FF63-9D06-43EE-A72C-7AF9A56F97FD}" type="presParOf" srcId="{6442BF9F-9615-4CF4-9339-25271C456D68}" destId="{68D14FCB-B4B3-43D9-BEB2-EF01B1050414}" srcOrd="19" destOrd="0" presId="urn:microsoft.com/office/officeart/2008/layout/HorizontalMultiLevelHierarchy"/>
    <dgm:cxn modelId="{BE838726-BDED-4EAD-8962-91584A399D65}" type="presParOf" srcId="{68D14FCB-B4B3-43D9-BEB2-EF01B1050414}" destId="{2AFF84A3-059D-4681-900A-098F1ED4FABF}" srcOrd="0" destOrd="0" presId="urn:microsoft.com/office/officeart/2008/layout/HorizontalMultiLevelHierarchy"/>
    <dgm:cxn modelId="{E1D979BB-3E23-43E9-BB1E-D0B66FB4E52F}" type="presParOf" srcId="{68D14FCB-B4B3-43D9-BEB2-EF01B1050414}" destId="{E4F9896D-1FBF-4186-BA52-238BEF1033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E3F25-B448-4BDD-912D-329066B224E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B267C2D-48FA-45C3-A23A-590B62A9329E}">
      <dgm:prSet phldrT="[Texto]"/>
      <dgm:spPr/>
      <dgm:t>
        <a:bodyPr/>
        <a:lstStyle/>
        <a:p>
          <a:r>
            <a:rPr lang="es-EC" dirty="0" smtClean="0"/>
            <a:t>CHARLAS</a:t>
          </a:r>
          <a:endParaRPr lang="es-EC" dirty="0"/>
        </a:p>
      </dgm:t>
    </dgm:pt>
    <dgm:pt modelId="{579EEF14-FC61-415D-B45F-AC1D7546FF9D}" type="parTrans" cxnId="{75BAC75A-BE38-49FC-AF8A-4794704591C3}">
      <dgm:prSet/>
      <dgm:spPr/>
      <dgm:t>
        <a:bodyPr/>
        <a:lstStyle/>
        <a:p>
          <a:endParaRPr lang="es-EC"/>
        </a:p>
      </dgm:t>
    </dgm:pt>
    <dgm:pt modelId="{4B448A18-AED3-4183-B771-7BFC86CB0907}" type="sibTrans" cxnId="{75BAC75A-BE38-49FC-AF8A-4794704591C3}">
      <dgm:prSet/>
      <dgm:spPr/>
      <dgm:t>
        <a:bodyPr/>
        <a:lstStyle/>
        <a:p>
          <a:endParaRPr lang="es-EC"/>
        </a:p>
      </dgm:t>
    </dgm:pt>
    <dgm:pt modelId="{6800B8AB-4667-44E8-9CAB-82623FDF07B7}">
      <dgm:prSet phldrT="[Texto]"/>
      <dgm:spPr/>
      <dgm:t>
        <a:bodyPr/>
        <a:lstStyle/>
        <a:p>
          <a:r>
            <a:rPr lang="es-EC" dirty="0" smtClean="0"/>
            <a:t>CHARLAS LÚDICAS</a:t>
          </a:r>
          <a:endParaRPr lang="es-EC" dirty="0"/>
        </a:p>
      </dgm:t>
    </dgm:pt>
    <dgm:pt modelId="{16212A82-A18F-4A66-BCBC-C1621BB973CB}" type="parTrans" cxnId="{38FEABF6-CB7F-41D8-BA92-EB21FA468213}">
      <dgm:prSet/>
      <dgm:spPr/>
      <dgm:t>
        <a:bodyPr/>
        <a:lstStyle/>
        <a:p>
          <a:endParaRPr lang="es-EC"/>
        </a:p>
      </dgm:t>
    </dgm:pt>
    <dgm:pt modelId="{6ED9D657-874A-482B-869F-B8197302D6B9}" type="sibTrans" cxnId="{38FEABF6-CB7F-41D8-BA92-EB21FA468213}">
      <dgm:prSet/>
      <dgm:spPr/>
      <dgm:t>
        <a:bodyPr/>
        <a:lstStyle/>
        <a:p>
          <a:endParaRPr lang="es-EC"/>
        </a:p>
      </dgm:t>
    </dgm:pt>
    <dgm:pt modelId="{55801451-8C21-48B3-BD50-290497089FCF}">
      <dgm:prSet phldrT="[Texto]"/>
      <dgm:spPr/>
      <dgm:t>
        <a:bodyPr/>
        <a:lstStyle/>
        <a:p>
          <a:r>
            <a:rPr lang="es-EC" dirty="0" smtClean="0"/>
            <a:t>RELATOS</a:t>
          </a:r>
          <a:endParaRPr lang="es-EC" dirty="0"/>
        </a:p>
      </dgm:t>
    </dgm:pt>
    <dgm:pt modelId="{8E124134-CACF-4753-AD50-FDAD0F3E3CFD}" type="parTrans" cxnId="{F152E5F3-269C-4EFF-B6EF-CA0C1FD9BAA3}">
      <dgm:prSet/>
      <dgm:spPr/>
      <dgm:t>
        <a:bodyPr/>
        <a:lstStyle/>
        <a:p>
          <a:endParaRPr lang="es-EC"/>
        </a:p>
      </dgm:t>
    </dgm:pt>
    <dgm:pt modelId="{1BE1A074-1F7B-42AE-9305-674552D0D3AA}" type="sibTrans" cxnId="{F152E5F3-269C-4EFF-B6EF-CA0C1FD9BAA3}">
      <dgm:prSet/>
      <dgm:spPr/>
      <dgm:t>
        <a:bodyPr/>
        <a:lstStyle/>
        <a:p>
          <a:endParaRPr lang="es-EC"/>
        </a:p>
      </dgm:t>
    </dgm:pt>
    <dgm:pt modelId="{E0C56369-AC9B-4CF5-862F-2F2DC530ED2F}">
      <dgm:prSet phldrT="[Texto]"/>
      <dgm:spPr/>
      <dgm:t>
        <a:bodyPr/>
        <a:lstStyle/>
        <a:p>
          <a:r>
            <a:rPr lang="es-EC" dirty="0" smtClean="0"/>
            <a:t>DEMOSTRACION PRÁCTICA</a:t>
          </a:r>
          <a:endParaRPr lang="es-EC" dirty="0"/>
        </a:p>
      </dgm:t>
    </dgm:pt>
    <dgm:pt modelId="{86508774-B677-4E33-ABCC-487515508A10}" type="parTrans" cxnId="{E37121A2-4A5B-4FBA-9FD0-4B137CB67C8A}">
      <dgm:prSet/>
      <dgm:spPr/>
      <dgm:t>
        <a:bodyPr/>
        <a:lstStyle/>
        <a:p>
          <a:endParaRPr lang="es-EC"/>
        </a:p>
      </dgm:t>
    </dgm:pt>
    <dgm:pt modelId="{1E029C5E-2B08-4DE5-9DC1-CEE9A60C9986}" type="sibTrans" cxnId="{E37121A2-4A5B-4FBA-9FD0-4B137CB67C8A}">
      <dgm:prSet/>
      <dgm:spPr/>
      <dgm:t>
        <a:bodyPr/>
        <a:lstStyle/>
        <a:p>
          <a:endParaRPr lang="es-EC"/>
        </a:p>
      </dgm:t>
    </dgm:pt>
    <dgm:pt modelId="{85BDDE6D-C187-4E76-BE27-4BBBC5C57CFD}" type="pres">
      <dgm:prSet presAssocID="{E72E3F25-B448-4BDD-912D-329066B224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F7D748-72CB-4C38-85E7-D6039BF4A4B9}" type="pres">
      <dgm:prSet presAssocID="{2B267C2D-48FA-45C3-A23A-590B62A9329E}" presName="centerShape" presStyleLbl="node0" presStyleIdx="0" presStyleCnt="1"/>
      <dgm:spPr/>
      <dgm:t>
        <a:bodyPr/>
        <a:lstStyle/>
        <a:p>
          <a:endParaRPr lang="es-EC"/>
        </a:p>
      </dgm:t>
    </dgm:pt>
    <dgm:pt modelId="{BA11C20C-69C4-4C7F-AA53-FEC23B3B70C0}" type="pres">
      <dgm:prSet presAssocID="{16212A82-A18F-4A66-BCBC-C1621BB973CB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48194555-4C69-4F65-B076-CAE5AE862CF5}" type="pres">
      <dgm:prSet presAssocID="{6800B8AB-4667-44E8-9CAB-82623FDF07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51958D-771A-44A4-BF24-602B4BC8CBB2}" type="pres">
      <dgm:prSet presAssocID="{8E124134-CACF-4753-AD50-FDAD0F3E3CFD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77D3AF5D-5393-4518-8F9B-B268E405CB10}" type="pres">
      <dgm:prSet presAssocID="{55801451-8C21-48B3-BD50-290497089F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77B129-98F3-4073-A1B6-9C67C7B0DAAF}" type="pres">
      <dgm:prSet presAssocID="{86508774-B677-4E33-ABCC-487515508A10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36D11891-DD6E-40CD-86AB-E3DAB819C62B}" type="pres">
      <dgm:prSet presAssocID="{E0C56369-AC9B-4CF5-862F-2F2DC530ED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13BD94-E178-4C75-AD29-1DD375100367}" type="presOf" srcId="{E72E3F25-B448-4BDD-912D-329066B224EF}" destId="{85BDDE6D-C187-4E76-BE27-4BBBC5C57CFD}" srcOrd="0" destOrd="0" presId="urn:microsoft.com/office/officeart/2005/8/layout/radial4"/>
    <dgm:cxn modelId="{DC1CB9D4-687B-4947-BADB-42D30C92A1B0}" type="presOf" srcId="{8E124134-CACF-4753-AD50-FDAD0F3E3CFD}" destId="{9A51958D-771A-44A4-BF24-602B4BC8CBB2}" srcOrd="0" destOrd="0" presId="urn:microsoft.com/office/officeart/2005/8/layout/radial4"/>
    <dgm:cxn modelId="{FD037D23-D1D0-4303-80C5-A7617058A81B}" type="presOf" srcId="{16212A82-A18F-4A66-BCBC-C1621BB973CB}" destId="{BA11C20C-69C4-4C7F-AA53-FEC23B3B70C0}" srcOrd="0" destOrd="0" presId="urn:microsoft.com/office/officeart/2005/8/layout/radial4"/>
    <dgm:cxn modelId="{75BAC75A-BE38-49FC-AF8A-4794704591C3}" srcId="{E72E3F25-B448-4BDD-912D-329066B224EF}" destId="{2B267C2D-48FA-45C3-A23A-590B62A9329E}" srcOrd="0" destOrd="0" parTransId="{579EEF14-FC61-415D-B45F-AC1D7546FF9D}" sibTransId="{4B448A18-AED3-4183-B771-7BFC86CB0907}"/>
    <dgm:cxn modelId="{E37121A2-4A5B-4FBA-9FD0-4B137CB67C8A}" srcId="{2B267C2D-48FA-45C3-A23A-590B62A9329E}" destId="{E0C56369-AC9B-4CF5-862F-2F2DC530ED2F}" srcOrd="2" destOrd="0" parTransId="{86508774-B677-4E33-ABCC-487515508A10}" sibTransId="{1E029C5E-2B08-4DE5-9DC1-CEE9A60C9986}"/>
    <dgm:cxn modelId="{96A573EB-B96C-47DB-8E31-BD349A1FEC22}" type="presOf" srcId="{86508774-B677-4E33-ABCC-487515508A10}" destId="{3D77B129-98F3-4073-A1B6-9C67C7B0DAAF}" srcOrd="0" destOrd="0" presId="urn:microsoft.com/office/officeart/2005/8/layout/radial4"/>
    <dgm:cxn modelId="{11B01841-6D5F-46D4-8359-1BD7C6BE9730}" type="presOf" srcId="{55801451-8C21-48B3-BD50-290497089FCF}" destId="{77D3AF5D-5393-4518-8F9B-B268E405CB10}" srcOrd="0" destOrd="0" presId="urn:microsoft.com/office/officeart/2005/8/layout/radial4"/>
    <dgm:cxn modelId="{81968D8E-D94D-4D77-86D0-D73B4922DFAC}" type="presOf" srcId="{2B267C2D-48FA-45C3-A23A-590B62A9329E}" destId="{5CF7D748-72CB-4C38-85E7-D6039BF4A4B9}" srcOrd="0" destOrd="0" presId="urn:microsoft.com/office/officeart/2005/8/layout/radial4"/>
    <dgm:cxn modelId="{E3B88FEE-7EC3-4F53-AA3A-51EAA5DEA140}" type="presOf" srcId="{E0C56369-AC9B-4CF5-862F-2F2DC530ED2F}" destId="{36D11891-DD6E-40CD-86AB-E3DAB819C62B}" srcOrd="0" destOrd="0" presId="urn:microsoft.com/office/officeart/2005/8/layout/radial4"/>
    <dgm:cxn modelId="{F152E5F3-269C-4EFF-B6EF-CA0C1FD9BAA3}" srcId="{2B267C2D-48FA-45C3-A23A-590B62A9329E}" destId="{55801451-8C21-48B3-BD50-290497089FCF}" srcOrd="1" destOrd="0" parTransId="{8E124134-CACF-4753-AD50-FDAD0F3E3CFD}" sibTransId="{1BE1A074-1F7B-42AE-9305-674552D0D3AA}"/>
    <dgm:cxn modelId="{9B404E6A-24DA-4767-BDEF-9D330B09AC2A}" type="presOf" srcId="{6800B8AB-4667-44E8-9CAB-82623FDF07B7}" destId="{48194555-4C69-4F65-B076-CAE5AE862CF5}" srcOrd="0" destOrd="0" presId="urn:microsoft.com/office/officeart/2005/8/layout/radial4"/>
    <dgm:cxn modelId="{38FEABF6-CB7F-41D8-BA92-EB21FA468213}" srcId="{2B267C2D-48FA-45C3-A23A-590B62A9329E}" destId="{6800B8AB-4667-44E8-9CAB-82623FDF07B7}" srcOrd="0" destOrd="0" parTransId="{16212A82-A18F-4A66-BCBC-C1621BB973CB}" sibTransId="{6ED9D657-874A-482B-869F-B8197302D6B9}"/>
    <dgm:cxn modelId="{1982EC45-63A3-4872-8C5C-28920F05147B}" type="presParOf" srcId="{85BDDE6D-C187-4E76-BE27-4BBBC5C57CFD}" destId="{5CF7D748-72CB-4C38-85E7-D6039BF4A4B9}" srcOrd="0" destOrd="0" presId="urn:microsoft.com/office/officeart/2005/8/layout/radial4"/>
    <dgm:cxn modelId="{6F6069E2-1E96-4A05-9246-27DBFEC6D728}" type="presParOf" srcId="{85BDDE6D-C187-4E76-BE27-4BBBC5C57CFD}" destId="{BA11C20C-69C4-4C7F-AA53-FEC23B3B70C0}" srcOrd="1" destOrd="0" presId="urn:microsoft.com/office/officeart/2005/8/layout/radial4"/>
    <dgm:cxn modelId="{0E3DF2BE-5966-4D86-8610-81184DFC785D}" type="presParOf" srcId="{85BDDE6D-C187-4E76-BE27-4BBBC5C57CFD}" destId="{48194555-4C69-4F65-B076-CAE5AE862CF5}" srcOrd="2" destOrd="0" presId="urn:microsoft.com/office/officeart/2005/8/layout/radial4"/>
    <dgm:cxn modelId="{2437EFB9-F4AA-4501-A495-9AC8965F3C39}" type="presParOf" srcId="{85BDDE6D-C187-4E76-BE27-4BBBC5C57CFD}" destId="{9A51958D-771A-44A4-BF24-602B4BC8CBB2}" srcOrd="3" destOrd="0" presId="urn:microsoft.com/office/officeart/2005/8/layout/radial4"/>
    <dgm:cxn modelId="{931E32CE-D943-4989-8BE9-B9F61C16D4EA}" type="presParOf" srcId="{85BDDE6D-C187-4E76-BE27-4BBBC5C57CFD}" destId="{77D3AF5D-5393-4518-8F9B-B268E405CB10}" srcOrd="4" destOrd="0" presId="urn:microsoft.com/office/officeart/2005/8/layout/radial4"/>
    <dgm:cxn modelId="{7032F2F1-F4F1-4437-A188-1B597A219336}" type="presParOf" srcId="{85BDDE6D-C187-4E76-BE27-4BBBC5C57CFD}" destId="{3D77B129-98F3-4073-A1B6-9C67C7B0DAAF}" srcOrd="5" destOrd="0" presId="urn:microsoft.com/office/officeart/2005/8/layout/radial4"/>
    <dgm:cxn modelId="{23141BC5-3B55-4151-B1B9-A5594AB26034}" type="presParOf" srcId="{85BDDE6D-C187-4E76-BE27-4BBBC5C57CFD}" destId="{36D11891-DD6E-40CD-86AB-E3DAB819C62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C47FBA-1750-4987-A170-7551E0E1100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546D2F0-1CDE-4C3A-93B2-6881E78B2979}">
      <dgm:prSet phldrT="[Texto]"/>
      <dgm:spPr/>
      <dgm:t>
        <a:bodyPr/>
        <a:lstStyle/>
        <a:p>
          <a:r>
            <a:rPr lang="es-EC" dirty="0" smtClean="0"/>
            <a:t>CAP 1</a:t>
          </a:r>
          <a:endParaRPr lang="es-EC" dirty="0"/>
        </a:p>
      </dgm:t>
    </dgm:pt>
    <dgm:pt modelId="{86B0F7AE-DFC3-4810-BC8E-D33F8AAA2C66}" type="parTrans" cxnId="{3DA150A8-31BA-4364-B568-FE4E4521AB4B}">
      <dgm:prSet/>
      <dgm:spPr/>
      <dgm:t>
        <a:bodyPr/>
        <a:lstStyle/>
        <a:p>
          <a:endParaRPr lang="es-EC"/>
        </a:p>
      </dgm:t>
    </dgm:pt>
    <dgm:pt modelId="{34785736-88C9-4C9E-B2AF-4B2E5872BE89}" type="sibTrans" cxnId="{3DA150A8-31BA-4364-B568-FE4E4521AB4B}">
      <dgm:prSet/>
      <dgm:spPr/>
      <dgm:t>
        <a:bodyPr/>
        <a:lstStyle/>
        <a:p>
          <a:endParaRPr lang="es-EC"/>
        </a:p>
      </dgm:t>
    </dgm:pt>
    <dgm:pt modelId="{E1FD2205-8983-4936-A840-C402F1949BB6}">
      <dgm:prSet phldrT="[Texto]"/>
      <dgm:spPr/>
      <dgm:t>
        <a:bodyPr/>
        <a:lstStyle/>
        <a:p>
          <a:r>
            <a:rPr lang="es-EC" dirty="0" smtClean="0"/>
            <a:t>Existe poco material relevante acerca de identidad culinaria o gastronómica</a:t>
          </a:r>
          <a:endParaRPr lang="es-EC" dirty="0"/>
        </a:p>
      </dgm:t>
    </dgm:pt>
    <dgm:pt modelId="{B6F44C8C-7D22-4B0B-BD60-43890235B40E}" type="parTrans" cxnId="{07357DF0-E4C5-4D9D-A506-7D8E5961693C}">
      <dgm:prSet/>
      <dgm:spPr/>
      <dgm:t>
        <a:bodyPr/>
        <a:lstStyle/>
        <a:p>
          <a:endParaRPr lang="es-EC"/>
        </a:p>
      </dgm:t>
    </dgm:pt>
    <dgm:pt modelId="{5D48855F-CA09-464B-BC6B-0587A2AEAA9F}" type="sibTrans" cxnId="{07357DF0-E4C5-4D9D-A506-7D8E5961693C}">
      <dgm:prSet/>
      <dgm:spPr/>
      <dgm:t>
        <a:bodyPr/>
        <a:lstStyle/>
        <a:p>
          <a:endParaRPr lang="es-EC"/>
        </a:p>
      </dgm:t>
    </dgm:pt>
    <dgm:pt modelId="{4E84C6C3-A703-4B5B-BDC9-3DC8A828C365}">
      <dgm:prSet phldrT="[Texto]"/>
      <dgm:spPr/>
      <dgm:t>
        <a:bodyPr/>
        <a:lstStyle/>
        <a:p>
          <a:r>
            <a:rPr lang="es-EC" dirty="0" smtClean="0"/>
            <a:t>CAP 2</a:t>
          </a:r>
          <a:endParaRPr lang="es-EC" dirty="0"/>
        </a:p>
      </dgm:t>
    </dgm:pt>
    <dgm:pt modelId="{724F1923-CE11-4C96-9068-E90FC8035123}" type="parTrans" cxnId="{A788539A-D980-4498-B30E-EB447C46F34E}">
      <dgm:prSet/>
      <dgm:spPr/>
      <dgm:t>
        <a:bodyPr/>
        <a:lstStyle/>
        <a:p>
          <a:endParaRPr lang="es-EC"/>
        </a:p>
      </dgm:t>
    </dgm:pt>
    <dgm:pt modelId="{3D27547E-65EF-4A12-B490-2BE667083681}" type="sibTrans" cxnId="{A788539A-D980-4498-B30E-EB447C46F34E}">
      <dgm:prSet/>
      <dgm:spPr/>
      <dgm:t>
        <a:bodyPr/>
        <a:lstStyle/>
        <a:p>
          <a:endParaRPr lang="es-EC"/>
        </a:p>
      </dgm:t>
    </dgm:pt>
    <dgm:pt modelId="{36FA0364-E2D3-4116-92C1-7A348F836C6C}">
      <dgm:prSet phldrT="[Texto]"/>
      <dgm:spPr/>
      <dgm:t>
        <a:bodyPr/>
        <a:lstStyle/>
        <a:p>
          <a:r>
            <a:rPr lang="es-EC" dirty="0" smtClean="0"/>
            <a:t>Mediante el análisis situacional del proyecto se puede determinar las falencias a  tratar para el proyecto</a:t>
          </a:r>
          <a:endParaRPr lang="es-EC" dirty="0"/>
        </a:p>
      </dgm:t>
    </dgm:pt>
    <dgm:pt modelId="{4F5AD247-11A8-462B-AB9A-30916D45E395}" type="parTrans" cxnId="{6611DEA9-1695-4416-BF3D-E204A2C7FF55}">
      <dgm:prSet/>
      <dgm:spPr/>
      <dgm:t>
        <a:bodyPr/>
        <a:lstStyle/>
        <a:p>
          <a:endParaRPr lang="es-EC"/>
        </a:p>
      </dgm:t>
    </dgm:pt>
    <dgm:pt modelId="{DE35293C-DA34-47DC-B7A6-443D3759149D}" type="sibTrans" cxnId="{6611DEA9-1695-4416-BF3D-E204A2C7FF55}">
      <dgm:prSet/>
      <dgm:spPr/>
      <dgm:t>
        <a:bodyPr/>
        <a:lstStyle/>
        <a:p>
          <a:endParaRPr lang="es-EC"/>
        </a:p>
      </dgm:t>
    </dgm:pt>
    <dgm:pt modelId="{52629DC0-688A-4BEE-921E-DDBF349DB2AA}">
      <dgm:prSet phldrT="[Texto]"/>
      <dgm:spPr/>
      <dgm:t>
        <a:bodyPr/>
        <a:lstStyle/>
        <a:p>
          <a:r>
            <a:rPr lang="es-EC" dirty="0" smtClean="0"/>
            <a:t>CAP 3</a:t>
          </a:r>
          <a:endParaRPr lang="es-EC" dirty="0"/>
        </a:p>
      </dgm:t>
    </dgm:pt>
    <dgm:pt modelId="{3E32FB84-1428-4106-9F0F-D95914E3CD27}" type="parTrans" cxnId="{27C5C736-3ECC-4283-8FE0-42E320C7C596}">
      <dgm:prSet/>
      <dgm:spPr/>
      <dgm:t>
        <a:bodyPr/>
        <a:lstStyle/>
        <a:p>
          <a:endParaRPr lang="es-EC"/>
        </a:p>
      </dgm:t>
    </dgm:pt>
    <dgm:pt modelId="{C7BC4B8E-4396-431B-A4C6-B372809FD699}" type="sibTrans" cxnId="{27C5C736-3ECC-4283-8FE0-42E320C7C596}">
      <dgm:prSet/>
      <dgm:spPr/>
      <dgm:t>
        <a:bodyPr/>
        <a:lstStyle/>
        <a:p>
          <a:endParaRPr lang="es-EC"/>
        </a:p>
      </dgm:t>
    </dgm:pt>
    <dgm:pt modelId="{5F4153D0-7464-412C-ABED-15E261AFBFA4}">
      <dgm:prSet phldrT="[Texto]"/>
      <dgm:spPr/>
      <dgm:t>
        <a:bodyPr/>
        <a:lstStyle/>
        <a:p>
          <a:r>
            <a:rPr lang="es-EC" dirty="0" smtClean="0"/>
            <a:t>El estudio de mercado diferencio el estado de conocimiento de las personas con respecto al tema del proyecto</a:t>
          </a:r>
          <a:endParaRPr lang="es-EC" dirty="0"/>
        </a:p>
      </dgm:t>
    </dgm:pt>
    <dgm:pt modelId="{8C375E7B-53D8-4B55-BE8B-3D49D195FB40}" type="parTrans" cxnId="{2409BD26-983A-4809-9B05-6E2BE77F73E4}">
      <dgm:prSet/>
      <dgm:spPr/>
      <dgm:t>
        <a:bodyPr/>
        <a:lstStyle/>
        <a:p>
          <a:endParaRPr lang="es-EC"/>
        </a:p>
      </dgm:t>
    </dgm:pt>
    <dgm:pt modelId="{CD43AD50-BB90-485C-80E6-FB47EC279061}" type="sibTrans" cxnId="{2409BD26-983A-4809-9B05-6E2BE77F73E4}">
      <dgm:prSet/>
      <dgm:spPr/>
      <dgm:t>
        <a:bodyPr/>
        <a:lstStyle/>
        <a:p>
          <a:endParaRPr lang="es-EC"/>
        </a:p>
      </dgm:t>
    </dgm:pt>
    <dgm:pt modelId="{E6F39594-5C44-4E4F-ACC2-7885F6580B1B}">
      <dgm:prSet phldrT="[Texto]"/>
      <dgm:spPr/>
      <dgm:t>
        <a:bodyPr/>
        <a:lstStyle/>
        <a:p>
          <a:r>
            <a:rPr lang="es-EC" dirty="0" smtClean="0"/>
            <a:t>CAP 4</a:t>
          </a:r>
          <a:endParaRPr lang="es-EC" dirty="0"/>
        </a:p>
      </dgm:t>
    </dgm:pt>
    <dgm:pt modelId="{DEBD5757-A3B1-4DA7-B6AF-4F8F08D395F5}" type="parTrans" cxnId="{256BB88A-9454-4514-A414-D4E00B6F9395}">
      <dgm:prSet/>
      <dgm:spPr/>
      <dgm:t>
        <a:bodyPr/>
        <a:lstStyle/>
        <a:p>
          <a:endParaRPr lang="es-EC"/>
        </a:p>
      </dgm:t>
    </dgm:pt>
    <dgm:pt modelId="{24F7780F-CA3E-4AC2-9E45-49488A2232FF}" type="sibTrans" cxnId="{256BB88A-9454-4514-A414-D4E00B6F9395}">
      <dgm:prSet/>
      <dgm:spPr/>
      <dgm:t>
        <a:bodyPr/>
        <a:lstStyle/>
        <a:p>
          <a:endParaRPr lang="es-EC"/>
        </a:p>
      </dgm:t>
    </dgm:pt>
    <dgm:pt modelId="{12A3CA46-C951-444C-B621-9C371E45B773}">
      <dgm:prSet phldrT="[Texto]"/>
      <dgm:spPr/>
      <dgm:t>
        <a:bodyPr/>
        <a:lstStyle/>
        <a:p>
          <a:r>
            <a:rPr lang="es-EC" dirty="0" smtClean="0"/>
            <a:t>Todas las propuestas expuestas, suplen las necesidades detectadas a lo largo del proyecto</a:t>
          </a:r>
          <a:endParaRPr lang="es-EC" dirty="0"/>
        </a:p>
      </dgm:t>
    </dgm:pt>
    <dgm:pt modelId="{8B95EA8A-2070-4B04-8D19-937C4FFF6540}" type="parTrans" cxnId="{AA11BA30-CEBE-4FE0-BE8C-46B486974C70}">
      <dgm:prSet/>
      <dgm:spPr/>
      <dgm:t>
        <a:bodyPr/>
        <a:lstStyle/>
        <a:p>
          <a:endParaRPr lang="es-EC"/>
        </a:p>
      </dgm:t>
    </dgm:pt>
    <dgm:pt modelId="{73CF8DAA-5AFE-4DAB-8B01-4CE74F07E230}" type="sibTrans" cxnId="{AA11BA30-CEBE-4FE0-BE8C-46B486974C70}">
      <dgm:prSet/>
      <dgm:spPr/>
      <dgm:t>
        <a:bodyPr/>
        <a:lstStyle/>
        <a:p>
          <a:endParaRPr lang="es-EC"/>
        </a:p>
      </dgm:t>
    </dgm:pt>
    <dgm:pt modelId="{3A210FFF-1919-40D0-8D38-C2253E3C768E}" type="pres">
      <dgm:prSet presAssocID="{D5C47FBA-1750-4987-A170-7551E0E1100D}" presName="theList" presStyleCnt="0">
        <dgm:presLayoutVars>
          <dgm:dir/>
          <dgm:animLvl val="lvl"/>
          <dgm:resizeHandles val="exact"/>
        </dgm:presLayoutVars>
      </dgm:prSet>
      <dgm:spPr/>
    </dgm:pt>
    <dgm:pt modelId="{A6017EB3-BED0-4E1C-BD69-FC3D5609F871}" type="pres">
      <dgm:prSet presAssocID="{8546D2F0-1CDE-4C3A-93B2-6881E78B2979}" presName="compNode" presStyleCnt="0"/>
      <dgm:spPr/>
    </dgm:pt>
    <dgm:pt modelId="{ED7E87D0-0732-42B1-BCE6-0384364819D7}" type="pres">
      <dgm:prSet presAssocID="{8546D2F0-1CDE-4C3A-93B2-6881E78B2979}" presName="aNode" presStyleLbl="bgShp" presStyleIdx="0" presStyleCnt="4"/>
      <dgm:spPr/>
      <dgm:t>
        <a:bodyPr/>
        <a:lstStyle/>
        <a:p>
          <a:endParaRPr lang="es-EC"/>
        </a:p>
      </dgm:t>
    </dgm:pt>
    <dgm:pt modelId="{65C61152-6CC1-4FA1-907B-23B0E577DB29}" type="pres">
      <dgm:prSet presAssocID="{8546D2F0-1CDE-4C3A-93B2-6881E78B2979}" presName="textNode" presStyleLbl="bgShp" presStyleIdx="0" presStyleCnt="4"/>
      <dgm:spPr/>
      <dgm:t>
        <a:bodyPr/>
        <a:lstStyle/>
        <a:p>
          <a:endParaRPr lang="es-EC"/>
        </a:p>
      </dgm:t>
    </dgm:pt>
    <dgm:pt modelId="{324EAB17-0AC1-4530-A5DB-640FCC94C5F3}" type="pres">
      <dgm:prSet presAssocID="{8546D2F0-1CDE-4C3A-93B2-6881E78B2979}" presName="compChildNode" presStyleCnt="0"/>
      <dgm:spPr/>
    </dgm:pt>
    <dgm:pt modelId="{A122AACC-486A-4965-B2F4-258CEB7B3C55}" type="pres">
      <dgm:prSet presAssocID="{8546D2F0-1CDE-4C3A-93B2-6881E78B2979}" presName="theInnerList" presStyleCnt="0"/>
      <dgm:spPr/>
    </dgm:pt>
    <dgm:pt modelId="{F2B09BE8-3EA1-4C44-B75A-E7CB9AFA7BAC}" type="pres">
      <dgm:prSet presAssocID="{E1FD2205-8983-4936-A840-C402F1949BB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175D2D-C8B9-4656-851E-379B3424ED66}" type="pres">
      <dgm:prSet presAssocID="{8546D2F0-1CDE-4C3A-93B2-6881E78B2979}" presName="aSpace" presStyleCnt="0"/>
      <dgm:spPr/>
    </dgm:pt>
    <dgm:pt modelId="{2C27E26A-A76A-4404-AF72-6B14C57DAE29}" type="pres">
      <dgm:prSet presAssocID="{4E84C6C3-A703-4B5B-BDC9-3DC8A828C365}" presName="compNode" presStyleCnt="0"/>
      <dgm:spPr/>
    </dgm:pt>
    <dgm:pt modelId="{FD1E347C-98AC-4F08-9576-705C487FF3CD}" type="pres">
      <dgm:prSet presAssocID="{4E84C6C3-A703-4B5B-BDC9-3DC8A828C365}" presName="aNode" presStyleLbl="bgShp" presStyleIdx="1" presStyleCnt="4"/>
      <dgm:spPr/>
    </dgm:pt>
    <dgm:pt modelId="{D8622F52-0A19-454E-BB94-EC682D6B56CD}" type="pres">
      <dgm:prSet presAssocID="{4E84C6C3-A703-4B5B-BDC9-3DC8A828C365}" presName="textNode" presStyleLbl="bgShp" presStyleIdx="1" presStyleCnt="4"/>
      <dgm:spPr/>
    </dgm:pt>
    <dgm:pt modelId="{460B9541-C03A-4B24-9FE8-1E0602F8284F}" type="pres">
      <dgm:prSet presAssocID="{4E84C6C3-A703-4B5B-BDC9-3DC8A828C365}" presName="compChildNode" presStyleCnt="0"/>
      <dgm:spPr/>
    </dgm:pt>
    <dgm:pt modelId="{1B572A24-5B38-4A45-A81B-0C23B5B8CD47}" type="pres">
      <dgm:prSet presAssocID="{4E84C6C3-A703-4B5B-BDC9-3DC8A828C365}" presName="theInnerList" presStyleCnt="0"/>
      <dgm:spPr/>
    </dgm:pt>
    <dgm:pt modelId="{5DFF6280-D68A-46E5-ACB8-5231D7316F0F}" type="pres">
      <dgm:prSet presAssocID="{36FA0364-E2D3-4116-92C1-7A348F836C6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A4A761-652D-462C-9B1E-A10A04F359DB}" type="pres">
      <dgm:prSet presAssocID="{4E84C6C3-A703-4B5B-BDC9-3DC8A828C365}" presName="aSpace" presStyleCnt="0"/>
      <dgm:spPr/>
    </dgm:pt>
    <dgm:pt modelId="{802B9563-FD4A-4732-BAB6-8C7E19DFCBD9}" type="pres">
      <dgm:prSet presAssocID="{52629DC0-688A-4BEE-921E-DDBF349DB2AA}" presName="compNode" presStyleCnt="0"/>
      <dgm:spPr/>
    </dgm:pt>
    <dgm:pt modelId="{19B7E7BC-380E-4FB7-8A8E-7D16A74D3F20}" type="pres">
      <dgm:prSet presAssocID="{52629DC0-688A-4BEE-921E-DDBF349DB2AA}" presName="aNode" presStyleLbl="bgShp" presStyleIdx="2" presStyleCnt="4"/>
      <dgm:spPr/>
    </dgm:pt>
    <dgm:pt modelId="{59E0889A-4FA9-45A6-89A5-934DB112D5B1}" type="pres">
      <dgm:prSet presAssocID="{52629DC0-688A-4BEE-921E-DDBF349DB2AA}" presName="textNode" presStyleLbl="bgShp" presStyleIdx="2" presStyleCnt="4"/>
      <dgm:spPr/>
    </dgm:pt>
    <dgm:pt modelId="{232DC3CA-A294-41A5-B452-35DD7F41F392}" type="pres">
      <dgm:prSet presAssocID="{52629DC0-688A-4BEE-921E-DDBF349DB2AA}" presName="compChildNode" presStyleCnt="0"/>
      <dgm:spPr/>
    </dgm:pt>
    <dgm:pt modelId="{A8D404B0-F6EC-48A6-8C1A-8C27AA788C55}" type="pres">
      <dgm:prSet presAssocID="{52629DC0-688A-4BEE-921E-DDBF349DB2AA}" presName="theInnerList" presStyleCnt="0"/>
      <dgm:spPr/>
    </dgm:pt>
    <dgm:pt modelId="{CA4C81DD-A44A-4F2D-B7DD-5680ED16D239}" type="pres">
      <dgm:prSet presAssocID="{5F4153D0-7464-412C-ABED-15E261AFBFA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AD1A62-C479-4DA4-8751-564CAFC477F9}" type="pres">
      <dgm:prSet presAssocID="{52629DC0-688A-4BEE-921E-DDBF349DB2AA}" presName="aSpace" presStyleCnt="0"/>
      <dgm:spPr/>
    </dgm:pt>
    <dgm:pt modelId="{7DA41552-F545-423F-BAA3-45B1FBCBC0ED}" type="pres">
      <dgm:prSet presAssocID="{E6F39594-5C44-4E4F-ACC2-7885F6580B1B}" presName="compNode" presStyleCnt="0"/>
      <dgm:spPr/>
    </dgm:pt>
    <dgm:pt modelId="{4B1C851B-D56A-40EC-8151-952A565C0CFF}" type="pres">
      <dgm:prSet presAssocID="{E6F39594-5C44-4E4F-ACC2-7885F6580B1B}" presName="aNode" presStyleLbl="bgShp" presStyleIdx="3" presStyleCnt="4"/>
      <dgm:spPr/>
    </dgm:pt>
    <dgm:pt modelId="{7C6428D4-3141-4003-886D-7BA263C25CF4}" type="pres">
      <dgm:prSet presAssocID="{E6F39594-5C44-4E4F-ACC2-7885F6580B1B}" presName="textNode" presStyleLbl="bgShp" presStyleIdx="3" presStyleCnt="4"/>
      <dgm:spPr/>
    </dgm:pt>
    <dgm:pt modelId="{37BB7A1E-FDC1-4552-8863-20FEE1652B64}" type="pres">
      <dgm:prSet presAssocID="{E6F39594-5C44-4E4F-ACC2-7885F6580B1B}" presName="compChildNode" presStyleCnt="0"/>
      <dgm:spPr/>
    </dgm:pt>
    <dgm:pt modelId="{DC87A6F4-35DD-4DA3-A00A-A18594CC6082}" type="pres">
      <dgm:prSet presAssocID="{E6F39594-5C44-4E4F-ACC2-7885F6580B1B}" presName="theInnerList" presStyleCnt="0"/>
      <dgm:spPr/>
    </dgm:pt>
    <dgm:pt modelId="{7645E01B-DEC2-4935-B54A-4798B09A561C}" type="pres">
      <dgm:prSet presAssocID="{12A3CA46-C951-444C-B621-9C371E45B77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357DF0-E4C5-4D9D-A506-7D8E5961693C}" srcId="{8546D2F0-1CDE-4C3A-93B2-6881E78B2979}" destId="{E1FD2205-8983-4936-A840-C402F1949BB6}" srcOrd="0" destOrd="0" parTransId="{B6F44C8C-7D22-4B0B-BD60-43890235B40E}" sibTransId="{5D48855F-CA09-464B-BC6B-0587A2AEAA9F}"/>
    <dgm:cxn modelId="{E2E66AF9-39DC-485F-9636-9DCDC56C70A8}" type="presOf" srcId="{12A3CA46-C951-444C-B621-9C371E45B773}" destId="{7645E01B-DEC2-4935-B54A-4798B09A561C}" srcOrd="0" destOrd="0" presId="urn:microsoft.com/office/officeart/2005/8/layout/lProcess2"/>
    <dgm:cxn modelId="{84440F5F-3454-4B80-BBF4-E201934919EE}" type="presOf" srcId="{D5C47FBA-1750-4987-A170-7551E0E1100D}" destId="{3A210FFF-1919-40D0-8D38-C2253E3C768E}" srcOrd="0" destOrd="0" presId="urn:microsoft.com/office/officeart/2005/8/layout/lProcess2"/>
    <dgm:cxn modelId="{256BB88A-9454-4514-A414-D4E00B6F9395}" srcId="{D5C47FBA-1750-4987-A170-7551E0E1100D}" destId="{E6F39594-5C44-4E4F-ACC2-7885F6580B1B}" srcOrd="3" destOrd="0" parTransId="{DEBD5757-A3B1-4DA7-B6AF-4F8F08D395F5}" sibTransId="{24F7780F-CA3E-4AC2-9E45-49488A2232FF}"/>
    <dgm:cxn modelId="{195A7F48-0B61-4F41-91DE-4517C09B5E0D}" type="presOf" srcId="{5F4153D0-7464-412C-ABED-15E261AFBFA4}" destId="{CA4C81DD-A44A-4F2D-B7DD-5680ED16D239}" srcOrd="0" destOrd="0" presId="urn:microsoft.com/office/officeart/2005/8/layout/lProcess2"/>
    <dgm:cxn modelId="{5DB01359-8A2B-4F1B-8BA1-6177691BAD67}" type="presOf" srcId="{4E84C6C3-A703-4B5B-BDC9-3DC8A828C365}" destId="{D8622F52-0A19-454E-BB94-EC682D6B56CD}" srcOrd="1" destOrd="0" presId="urn:microsoft.com/office/officeart/2005/8/layout/lProcess2"/>
    <dgm:cxn modelId="{EF1A89CF-BC14-443E-9703-96C1F180B31F}" type="presOf" srcId="{E1FD2205-8983-4936-A840-C402F1949BB6}" destId="{F2B09BE8-3EA1-4C44-B75A-E7CB9AFA7BAC}" srcOrd="0" destOrd="0" presId="urn:microsoft.com/office/officeart/2005/8/layout/lProcess2"/>
    <dgm:cxn modelId="{2F167EB8-C8FF-4469-B546-6EA3DD135540}" type="presOf" srcId="{36FA0364-E2D3-4116-92C1-7A348F836C6C}" destId="{5DFF6280-D68A-46E5-ACB8-5231D7316F0F}" srcOrd="0" destOrd="0" presId="urn:microsoft.com/office/officeart/2005/8/layout/lProcess2"/>
    <dgm:cxn modelId="{39829315-BDD3-44CD-998F-CAF01F75B315}" type="presOf" srcId="{52629DC0-688A-4BEE-921E-DDBF349DB2AA}" destId="{59E0889A-4FA9-45A6-89A5-934DB112D5B1}" srcOrd="1" destOrd="0" presId="urn:microsoft.com/office/officeart/2005/8/layout/lProcess2"/>
    <dgm:cxn modelId="{2ADF7961-B09C-4FEC-ACF8-88CD3921451C}" type="presOf" srcId="{52629DC0-688A-4BEE-921E-DDBF349DB2AA}" destId="{19B7E7BC-380E-4FB7-8A8E-7D16A74D3F20}" srcOrd="0" destOrd="0" presId="urn:microsoft.com/office/officeart/2005/8/layout/lProcess2"/>
    <dgm:cxn modelId="{3DA150A8-31BA-4364-B568-FE4E4521AB4B}" srcId="{D5C47FBA-1750-4987-A170-7551E0E1100D}" destId="{8546D2F0-1CDE-4C3A-93B2-6881E78B2979}" srcOrd="0" destOrd="0" parTransId="{86B0F7AE-DFC3-4810-BC8E-D33F8AAA2C66}" sibTransId="{34785736-88C9-4C9E-B2AF-4B2E5872BE89}"/>
    <dgm:cxn modelId="{27C5C736-3ECC-4283-8FE0-42E320C7C596}" srcId="{D5C47FBA-1750-4987-A170-7551E0E1100D}" destId="{52629DC0-688A-4BEE-921E-DDBF349DB2AA}" srcOrd="2" destOrd="0" parTransId="{3E32FB84-1428-4106-9F0F-D95914E3CD27}" sibTransId="{C7BC4B8E-4396-431B-A4C6-B372809FD699}"/>
    <dgm:cxn modelId="{0AFD0CEE-E382-4669-89D6-D66F748D1E80}" type="presOf" srcId="{8546D2F0-1CDE-4C3A-93B2-6881E78B2979}" destId="{ED7E87D0-0732-42B1-BCE6-0384364819D7}" srcOrd="0" destOrd="0" presId="urn:microsoft.com/office/officeart/2005/8/layout/lProcess2"/>
    <dgm:cxn modelId="{EA071F5C-7215-4EBD-B07A-87FC1E407FC0}" type="presOf" srcId="{8546D2F0-1CDE-4C3A-93B2-6881E78B2979}" destId="{65C61152-6CC1-4FA1-907B-23B0E577DB29}" srcOrd="1" destOrd="0" presId="urn:microsoft.com/office/officeart/2005/8/layout/lProcess2"/>
    <dgm:cxn modelId="{A788539A-D980-4498-B30E-EB447C46F34E}" srcId="{D5C47FBA-1750-4987-A170-7551E0E1100D}" destId="{4E84C6C3-A703-4B5B-BDC9-3DC8A828C365}" srcOrd="1" destOrd="0" parTransId="{724F1923-CE11-4C96-9068-E90FC8035123}" sibTransId="{3D27547E-65EF-4A12-B490-2BE667083681}"/>
    <dgm:cxn modelId="{06567C03-8A86-4F94-9473-1D12B93E3547}" type="presOf" srcId="{E6F39594-5C44-4E4F-ACC2-7885F6580B1B}" destId="{4B1C851B-D56A-40EC-8151-952A565C0CFF}" srcOrd="0" destOrd="0" presId="urn:microsoft.com/office/officeart/2005/8/layout/lProcess2"/>
    <dgm:cxn modelId="{6E7EE773-D682-4E57-B7CC-593805C6332E}" type="presOf" srcId="{E6F39594-5C44-4E4F-ACC2-7885F6580B1B}" destId="{7C6428D4-3141-4003-886D-7BA263C25CF4}" srcOrd="1" destOrd="0" presId="urn:microsoft.com/office/officeart/2005/8/layout/lProcess2"/>
    <dgm:cxn modelId="{2409BD26-983A-4809-9B05-6E2BE77F73E4}" srcId="{52629DC0-688A-4BEE-921E-DDBF349DB2AA}" destId="{5F4153D0-7464-412C-ABED-15E261AFBFA4}" srcOrd="0" destOrd="0" parTransId="{8C375E7B-53D8-4B55-BE8B-3D49D195FB40}" sibTransId="{CD43AD50-BB90-485C-80E6-FB47EC279061}"/>
    <dgm:cxn modelId="{6611DEA9-1695-4416-BF3D-E204A2C7FF55}" srcId="{4E84C6C3-A703-4B5B-BDC9-3DC8A828C365}" destId="{36FA0364-E2D3-4116-92C1-7A348F836C6C}" srcOrd="0" destOrd="0" parTransId="{4F5AD247-11A8-462B-AB9A-30916D45E395}" sibTransId="{DE35293C-DA34-47DC-B7A6-443D3759149D}"/>
    <dgm:cxn modelId="{FAD5AE15-AB16-4E55-8688-2115D3B7E679}" type="presOf" srcId="{4E84C6C3-A703-4B5B-BDC9-3DC8A828C365}" destId="{FD1E347C-98AC-4F08-9576-705C487FF3CD}" srcOrd="0" destOrd="0" presId="urn:microsoft.com/office/officeart/2005/8/layout/lProcess2"/>
    <dgm:cxn modelId="{AA11BA30-CEBE-4FE0-BE8C-46B486974C70}" srcId="{E6F39594-5C44-4E4F-ACC2-7885F6580B1B}" destId="{12A3CA46-C951-444C-B621-9C371E45B773}" srcOrd="0" destOrd="0" parTransId="{8B95EA8A-2070-4B04-8D19-937C4FFF6540}" sibTransId="{73CF8DAA-5AFE-4DAB-8B01-4CE74F07E230}"/>
    <dgm:cxn modelId="{B2B68289-4578-4BD7-9537-F8B6C1B9DA64}" type="presParOf" srcId="{3A210FFF-1919-40D0-8D38-C2253E3C768E}" destId="{A6017EB3-BED0-4E1C-BD69-FC3D5609F871}" srcOrd="0" destOrd="0" presId="urn:microsoft.com/office/officeart/2005/8/layout/lProcess2"/>
    <dgm:cxn modelId="{4CA3526C-669A-4C0E-94BB-FC781B825CA3}" type="presParOf" srcId="{A6017EB3-BED0-4E1C-BD69-FC3D5609F871}" destId="{ED7E87D0-0732-42B1-BCE6-0384364819D7}" srcOrd="0" destOrd="0" presId="urn:microsoft.com/office/officeart/2005/8/layout/lProcess2"/>
    <dgm:cxn modelId="{18439F6B-5B7C-4FAC-875A-C036A0A7C621}" type="presParOf" srcId="{A6017EB3-BED0-4E1C-BD69-FC3D5609F871}" destId="{65C61152-6CC1-4FA1-907B-23B0E577DB29}" srcOrd="1" destOrd="0" presId="urn:microsoft.com/office/officeart/2005/8/layout/lProcess2"/>
    <dgm:cxn modelId="{EECDFF70-4F18-47DA-B063-DBD1FB1C951F}" type="presParOf" srcId="{A6017EB3-BED0-4E1C-BD69-FC3D5609F871}" destId="{324EAB17-0AC1-4530-A5DB-640FCC94C5F3}" srcOrd="2" destOrd="0" presId="urn:microsoft.com/office/officeart/2005/8/layout/lProcess2"/>
    <dgm:cxn modelId="{B3EB8447-09F7-4F13-AF00-6F27B0FD9B2A}" type="presParOf" srcId="{324EAB17-0AC1-4530-A5DB-640FCC94C5F3}" destId="{A122AACC-486A-4965-B2F4-258CEB7B3C55}" srcOrd="0" destOrd="0" presId="urn:microsoft.com/office/officeart/2005/8/layout/lProcess2"/>
    <dgm:cxn modelId="{C60BFE6B-0E09-4EE6-8EB1-3EC49D361376}" type="presParOf" srcId="{A122AACC-486A-4965-B2F4-258CEB7B3C55}" destId="{F2B09BE8-3EA1-4C44-B75A-E7CB9AFA7BAC}" srcOrd="0" destOrd="0" presId="urn:microsoft.com/office/officeart/2005/8/layout/lProcess2"/>
    <dgm:cxn modelId="{6AE7EAC0-ADC3-4597-B65E-4768405D2DF1}" type="presParOf" srcId="{3A210FFF-1919-40D0-8D38-C2253E3C768E}" destId="{8C175D2D-C8B9-4656-851E-379B3424ED66}" srcOrd="1" destOrd="0" presId="urn:microsoft.com/office/officeart/2005/8/layout/lProcess2"/>
    <dgm:cxn modelId="{39B88116-234A-452A-8663-2FC911BF7F6E}" type="presParOf" srcId="{3A210FFF-1919-40D0-8D38-C2253E3C768E}" destId="{2C27E26A-A76A-4404-AF72-6B14C57DAE29}" srcOrd="2" destOrd="0" presId="urn:microsoft.com/office/officeart/2005/8/layout/lProcess2"/>
    <dgm:cxn modelId="{48199153-6554-4F16-B118-77979A6018C8}" type="presParOf" srcId="{2C27E26A-A76A-4404-AF72-6B14C57DAE29}" destId="{FD1E347C-98AC-4F08-9576-705C487FF3CD}" srcOrd="0" destOrd="0" presId="urn:microsoft.com/office/officeart/2005/8/layout/lProcess2"/>
    <dgm:cxn modelId="{4478E775-5366-4B87-863A-AC9525017839}" type="presParOf" srcId="{2C27E26A-A76A-4404-AF72-6B14C57DAE29}" destId="{D8622F52-0A19-454E-BB94-EC682D6B56CD}" srcOrd="1" destOrd="0" presId="urn:microsoft.com/office/officeart/2005/8/layout/lProcess2"/>
    <dgm:cxn modelId="{4FA1F68F-1839-48DB-A39E-56F25A00AEE2}" type="presParOf" srcId="{2C27E26A-A76A-4404-AF72-6B14C57DAE29}" destId="{460B9541-C03A-4B24-9FE8-1E0602F8284F}" srcOrd="2" destOrd="0" presId="urn:microsoft.com/office/officeart/2005/8/layout/lProcess2"/>
    <dgm:cxn modelId="{3EC17518-91C6-4AD6-9067-E18120D9C1C2}" type="presParOf" srcId="{460B9541-C03A-4B24-9FE8-1E0602F8284F}" destId="{1B572A24-5B38-4A45-A81B-0C23B5B8CD47}" srcOrd="0" destOrd="0" presId="urn:microsoft.com/office/officeart/2005/8/layout/lProcess2"/>
    <dgm:cxn modelId="{14B1E8C2-51DB-4D18-A5D9-D8D4BBD5C055}" type="presParOf" srcId="{1B572A24-5B38-4A45-A81B-0C23B5B8CD47}" destId="{5DFF6280-D68A-46E5-ACB8-5231D7316F0F}" srcOrd="0" destOrd="0" presId="urn:microsoft.com/office/officeart/2005/8/layout/lProcess2"/>
    <dgm:cxn modelId="{CEEE3164-BEBD-47D7-A829-02E41E0B4535}" type="presParOf" srcId="{3A210FFF-1919-40D0-8D38-C2253E3C768E}" destId="{42A4A761-652D-462C-9B1E-A10A04F359DB}" srcOrd="3" destOrd="0" presId="urn:microsoft.com/office/officeart/2005/8/layout/lProcess2"/>
    <dgm:cxn modelId="{A582D5A7-E217-401A-984E-B7A64D270268}" type="presParOf" srcId="{3A210FFF-1919-40D0-8D38-C2253E3C768E}" destId="{802B9563-FD4A-4732-BAB6-8C7E19DFCBD9}" srcOrd="4" destOrd="0" presId="urn:microsoft.com/office/officeart/2005/8/layout/lProcess2"/>
    <dgm:cxn modelId="{8581403A-17A6-40BB-9D94-1C1622FC5C3F}" type="presParOf" srcId="{802B9563-FD4A-4732-BAB6-8C7E19DFCBD9}" destId="{19B7E7BC-380E-4FB7-8A8E-7D16A74D3F20}" srcOrd="0" destOrd="0" presId="urn:microsoft.com/office/officeart/2005/8/layout/lProcess2"/>
    <dgm:cxn modelId="{745AD5BA-DBAB-4EF4-88CB-C7E5F5AFD60C}" type="presParOf" srcId="{802B9563-FD4A-4732-BAB6-8C7E19DFCBD9}" destId="{59E0889A-4FA9-45A6-89A5-934DB112D5B1}" srcOrd="1" destOrd="0" presId="urn:microsoft.com/office/officeart/2005/8/layout/lProcess2"/>
    <dgm:cxn modelId="{89D96310-5894-47EE-B7CD-95F76CCC1D3C}" type="presParOf" srcId="{802B9563-FD4A-4732-BAB6-8C7E19DFCBD9}" destId="{232DC3CA-A294-41A5-B452-35DD7F41F392}" srcOrd="2" destOrd="0" presId="urn:microsoft.com/office/officeart/2005/8/layout/lProcess2"/>
    <dgm:cxn modelId="{A3BFBF26-30DA-4001-835E-8567D8AB6615}" type="presParOf" srcId="{232DC3CA-A294-41A5-B452-35DD7F41F392}" destId="{A8D404B0-F6EC-48A6-8C1A-8C27AA788C55}" srcOrd="0" destOrd="0" presId="urn:microsoft.com/office/officeart/2005/8/layout/lProcess2"/>
    <dgm:cxn modelId="{F5F20E8D-A708-43D2-8A8D-81B91C5F5AC5}" type="presParOf" srcId="{A8D404B0-F6EC-48A6-8C1A-8C27AA788C55}" destId="{CA4C81DD-A44A-4F2D-B7DD-5680ED16D239}" srcOrd="0" destOrd="0" presId="urn:microsoft.com/office/officeart/2005/8/layout/lProcess2"/>
    <dgm:cxn modelId="{1A196832-484E-4195-AB97-086F36F24E2A}" type="presParOf" srcId="{3A210FFF-1919-40D0-8D38-C2253E3C768E}" destId="{BEAD1A62-C479-4DA4-8751-564CAFC477F9}" srcOrd="5" destOrd="0" presId="urn:microsoft.com/office/officeart/2005/8/layout/lProcess2"/>
    <dgm:cxn modelId="{374D6A88-A0B7-47DF-AE16-A99DA42A4819}" type="presParOf" srcId="{3A210FFF-1919-40D0-8D38-C2253E3C768E}" destId="{7DA41552-F545-423F-BAA3-45B1FBCBC0ED}" srcOrd="6" destOrd="0" presId="urn:microsoft.com/office/officeart/2005/8/layout/lProcess2"/>
    <dgm:cxn modelId="{B26FF8E3-132B-45E7-A4B6-C779FB71C031}" type="presParOf" srcId="{7DA41552-F545-423F-BAA3-45B1FBCBC0ED}" destId="{4B1C851B-D56A-40EC-8151-952A565C0CFF}" srcOrd="0" destOrd="0" presId="urn:microsoft.com/office/officeart/2005/8/layout/lProcess2"/>
    <dgm:cxn modelId="{4C735D5E-8828-48A5-A12B-1217886485DB}" type="presParOf" srcId="{7DA41552-F545-423F-BAA3-45B1FBCBC0ED}" destId="{7C6428D4-3141-4003-886D-7BA263C25CF4}" srcOrd="1" destOrd="0" presId="urn:microsoft.com/office/officeart/2005/8/layout/lProcess2"/>
    <dgm:cxn modelId="{39063E08-1699-46C2-9969-3341807DFC3B}" type="presParOf" srcId="{7DA41552-F545-423F-BAA3-45B1FBCBC0ED}" destId="{37BB7A1E-FDC1-4552-8863-20FEE1652B64}" srcOrd="2" destOrd="0" presId="urn:microsoft.com/office/officeart/2005/8/layout/lProcess2"/>
    <dgm:cxn modelId="{40BBFFE7-4437-4CFF-9F8E-68C9BAEA26D7}" type="presParOf" srcId="{37BB7A1E-FDC1-4552-8863-20FEE1652B64}" destId="{DC87A6F4-35DD-4DA3-A00A-A18594CC6082}" srcOrd="0" destOrd="0" presId="urn:microsoft.com/office/officeart/2005/8/layout/lProcess2"/>
    <dgm:cxn modelId="{BC18F859-BEF2-479D-84EB-62EF56306551}" type="presParOf" srcId="{DC87A6F4-35DD-4DA3-A00A-A18594CC6082}" destId="{7645E01B-DEC2-4935-B54A-4798B09A561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C47FBA-1750-4987-A170-7551E0E1100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546D2F0-1CDE-4C3A-93B2-6881E78B2979}">
      <dgm:prSet phldrT="[Texto]"/>
      <dgm:spPr/>
      <dgm:t>
        <a:bodyPr/>
        <a:lstStyle/>
        <a:p>
          <a:r>
            <a:rPr lang="es-EC" dirty="0" smtClean="0"/>
            <a:t>CAP 1</a:t>
          </a:r>
          <a:endParaRPr lang="es-EC" dirty="0"/>
        </a:p>
      </dgm:t>
    </dgm:pt>
    <dgm:pt modelId="{86B0F7AE-DFC3-4810-BC8E-D33F8AAA2C66}" type="parTrans" cxnId="{3DA150A8-31BA-4364-B568-FE4E4521AB4B}">
      <dgm:prSet/>
      <dgm:spPr/>
      <dgm:t>
        <a:bodyPr/>
        <a:lstStyle/>
        <a:p>
          <a:endParaRPr lang="es-EC"/>
        </a:p>
      </dgm:t>
    </dgm:pt>
    <dgm:pt modelId="{34785736-88C9-4C9E-B2AF-4B2E5872BE89}" type="sibTrans" cxnId="{3DA150A8-31BA-4364-B568-FE4E4521AB4B}">
      <dgm:prSet/>
      <dgm:spPr/>
      <dgm:t>
        <a:bodyPr/>
        <a:lstStyle/>
        <a:p>
          <a:endParaRPr lang="es-EC"/>
        </a:p>
      </dgm:t>
    </dgm:pt>
    <dgm:pt modelId="{E1FD2205-8983-4936-A840-C402F1949BB6}">
      <dgm:prSet phldrT="[Texto]"/>
      <dgm:spPr/>
      <dgm:t>
        <a:bodyPr/>
        <a:lstStyle/>
        <a:p>
          <a:r>
            <a:rPr lang="es-EC" dirty="0" smtClean="0"/>
            <a:t>Fomentar la investigación científica sobre temas gastronómicos culturales.</a:t>
          </a:r>
          <a:endParaRPr lang="es-EC" dirty="0"/>
        </a:p>
      </dgm:t>
    </dgm:pt>
    <dgm:pt modelId="{B6F44C8C-7D22-4B0B-BD60-43890235B40E}" type="parTrans" cxnId="{07357DF0-E4C5-4D9D-A506-7D8E5961693C}">
      <dgm:prSet/>
      <dgm:spPr/>
      <dgm:t>
        <a:bodyPr/>
        <a:lstStyle/>
        <a:p>
          <a:endParaRPr lang="es-EC"/>
        </a:p>
      </dgm:t>
    </dgm:pt>
    <dgm:pt modelId="{5D48855F-CA09-464B-BC6B-0587A2AEAA9F}" type="sibTrans" cxnId="{07357DF0-E4C5-4D9D-A506-7D8E5961693C}">
      <dgm:prSet/>
      <dgm:spPr/>
      <dgm:t>
        <a:bodyPr/>
        <a:lstStyle/>
        <a:p>
          <a:endParaRPr lang="es-EC"/>
        </a:p>
      </dgm:t>
    </dgm:pt>
    <dgm:pt modelId="{4E84C6C3-A703-4B5B-BDC9-3DC8A828C365}">
      <dgm:prSet phldrT="[Texto]"/>
      <dgm:spPr/>
      <dgm:t>
        <a:bodyPr/>
        <a:lstStyle/>
        <a:p>
          <a:r>
            <a:rPr lang="es-EC" dirty="0" smtClean="0"/>
            <a:t>CAP 2</a:t>
          </a:r>
          <a:endParaRPr lang="es-EC" dirty="0"/>
        </a:p>
      </dgm:t>
    </dgm:pt>
    <dgm:pt modelId="{724F1923-CE11-4C96-9068-E90FC8035123}" type="parTrans" cxnId="{A788539A-D980-4498-B30E-EB447C46F34E}">
      <dgm:prSet/>
      <dgm:spPr/>
      <dgm:t>
        <a:bodyPr/>
        <a:lstStyle/>
        <a:p>
          <a:endParaRPr lang="es-EC"/>
        </a:p>
      </dgm:t>
    </dgm:pt>
    <dgm:pt modelId="{3D27547E-65EF-4A12-B490-2BE667083681}" type="sibTrans" cxnId="{A788539A-D980-4498-B30E-EB447C46F34E}">
      <dgm:prSet/>
      <dgm:spPr/>
      <dgm:t>
        <a:bodyPr/>
        <a:lstStyle/>
        <a:p>
          <a:endParaRPr lang="es-EC"/>
        </a:p>
      </dgm:t>
    </dgm:pt>
    <dgm:pt modelId="{36FA0364-E2D3-4116-92C1-7A348F836C6C}">
      <dgm:prSet phldrT="[Texto]"/>
      <dgm:spPr/>
      <dgm:t>
        <a:bodyPr/>
        <a:lstStyle/>
        <a:p>
          <a:r>
            <a:rPr lang="es-EC" dirty="0" smtClean="0"/>
            <a:t>Actualizar los datos y estadísticas a tiempos actuales en los GADS</a:t>
          </a:r>
          <a:endParaRPr lang="es-EC" dirty="0"/>
        </a:p>
      </dgm:t>
    </dgm:pt>
    <dgm:pt modelId="{4F5AD247-11A8-462B-AB9A-30916D45E395}" type="parTrans" cxnId="{6611DEA9-1695-4416-BF3D-E204A2C7FF55}">
      <dgm:prSet/>
      <dgm:spPr/>
      <dgm:t>
        <a:bodyPr/>
        <a:lstStyle/>
        <a:p>
          <a:endParaRPr lang="es-EC"/>
        </a:p>
      </dgm:t>
    </dgm:pt>
    <dgm:pt modelId="{DE35293C-DA34-47DC-B7A6-443D3759149D}" type="sibTrans" cxnId="{6611DEA9-1695-4416-BF3D-E204A2C7FF55}">
      <dgm:prSet/>
      <dgm:spPr/>
      <dgm:t>
        <a:bodyPr/>
        <a:lstStyle/>
        <a:p>
          <a:endParaRPr lang="es-EC"/>
        </a:p>
      </dgm:t>
    </dgm:pt>
    <dgm:pt modelId="{52629DC0-688A-4BEE-921E-DDBF349DB2AA}">
      <dgm:prSet phldrT="[Texto]"/>
      <dgm:spPr/>
      <dgm:t>
        <a:bodyPr/>
        <a:lstStyle/>
        <a:p>
          <a:r>
            <a:rPr lang="es-EC" dirty="0" smtClean="0"/>
            <a:t>CAP 3</a:t>
          </a:r>
          <a:endParaRPr lang="es-EC" dirty="0"/>
        </a:p>
      </dgm:t>
    </dgm:pt>
    <dgm:pt modelId="{3E32FB84-1428-4106-9F0F-D95914E3CD27}" type="parTrans" cxnId="{27C5C736-3ECC-4283-8FE0-42E320C7C596}">
      <dgm:prSet/>
      <dgm:spPr/>
      <dgm:t>
        <a:bodyPr/>
        <a:lstStyle/>
        <a:p>
          <a:endParaRPr lang="es-EC"/>
        </a:p>
      </dgm:t>
    </dgm:pt>
    <dgm:pt modelId="{C7BC4B8E-4396-431B-A4C6-B372809FD699}" type="sibTrans" cxnId="{27C5C736-3ECC-4283-8FE0-42E320C7C596}">
      <dgm:prSet/>
      <dgm:spPr/>
      <dgm:t>
        <a:bodyPr/>
        <a:lstStyle/>
        <a:p>
          <a:endParaRPr lang="es-EC"/>
        </a:p>
      </dgm:t>
    </dgm:pt>
    <dgm:pt modelId="{5F4153D0-7464-412C-ABED-15E261AFBFA4}">
      <dgm:prSet phldrT="[Texto]"/>
      <dgm:spPr/>
      <dgm:t>
        <a:bodyPr/>
        <a:lstStyle/>
        <a:p>
          <a:r>
            <a:rPr lang="es-EC" dirty="0" smtClean="0"/>
            <a:t>Informar con anticipación este tipo de investigaciones con los líderes barriales, para que el estudio de mercado sea mas ágil. </a:t>
          </a:r>
          <a:endParaRPr lang="es-EC" dirty="0"/>
        </a:p>
      </dgm:t>
    </dgm:pt>
    <dgm:pt modelId="{8C375E7B-53D8-4B55-BE8B-3D49D195FB40}" type="parTrans" cxnId="{2409BD26-983A-4809-9B05-6E2BE77F73E4}">
      <dgm:prSet/>
      <dgm:spPr/>
      <dgm:t>
        <a:bodyPr/>
        <a:lstStyle/>
        <a:p>
          <a:endParaRPr lang="es-EC"/>
        </a:p>
      </dgm:t>
    </dgm:pt>
    <dgm:pt modelId="{CD43AD50-BB90-485C-80E6-FB47EC279061}" type="sibTrans" cxnId="{2409BD26-983A-4809-9B05-6E2BE77F73E4}">
      <dgm:prSet/>
      <dgm:spPr/>
      <dgm:t>
        <a:bodyPr/>
        <a:lstStyle/>
        <a:p>
          <a:endParaRPr lang="es-EC"/>
        </a:p>
      </dgm:t>
    </dgm:pt>
    <dgm:pt modelId="{E6F39594-5C44-4E4F-ACC2-7885F6580B1B}">
      <dgm:prSet phldrT="[Texto]"/>
      <dgm:spPr/>
      <dgm:t>
        <a:bodyPr/>
        <a:lstStyle/>
        <a:p>
          <a:r>
            <a:rPr lang="es-EC" dirty="0" smtClean="0"/>
            <a:t>CAP 4</a:t>
          </a:r>
          <a:endParaRPr lang="es-EC" dirty="0"/>
        </a:p>
      </dgm:t>
    </dgm:pt>
    <dgm:pt modelId="{DEBD5757-A3B1-4DA7-B6AF-4F8F08D395F5}" type="parTrans" cxnId="{256BB88A-9454-4514-A414-D4E00B6F9395}">
      <dgm:prSet/>
      <dgm:spPr/>
      <dgm:t>
        <a:bodyPr/>
        <a:lstStyle/>
        <a:p>
          <a:endParaRPr lang="es-EC"/>
        </a:p>
      </dgm:t>
    </dgm:pt>
    <dgm:pt modelId="{24F7780F-CA3E-4AC2-9E45-49488A2232FF}" type="sibTrans" cxnId="{256BB88A-9454-4514-A414-D4E00B6F9395}">
      <dgm:prSet/>
      <dgm:spPr/>
      <dgm:t>
        <a:bodyPr/>
        <a:lstStyle/>
        <a:p>
          <a:endParaRPr lang="es-EC"/>
        </a:p>
      </dgm:t>
    </dgm:pt>
    <dgm:pt modelId="{12A3CA46-C951-444C-B621-9C371E45B773}">
      <dgm:prSet phldrT="[Texto]"/>
      <dgm:spPr/>
      <dgm:t>
        <a:bodyPr/>
        <a:lstStyle/>
        <a:p>
          <a:r>
            <a:rPr lang="es-EC" dirty="0" smtClean="0"/>
            <a:t>Se recomienda poner en practica las propuestas expuestas para consolidar la gastronomía ancestral como identidad cultural de la parroquia y a un futuro de otras interesadas en el proyecto.</a:t>
          </a:r>
          <a:endParaRPr lang="es-EC" dirty="0"/>
        </a:p>
      </dgm:t>
    </dgm:pt>
    <dgm:pt modelId="{8B95EA8A-2070-4B04-8D19-937C4FFF6540}" type="parTrans" cxnId="{AA11BA30-CEBE-4FE0-BE8C-46B486974C70}">
      <dgm:prSet/>
      <dgm:spPr/>
      <dgm:t>
        <a:bodyPr/>
        <a:lstStyle/>
        <a:p>
          <a:endParaRPr lang="es-EC"/>
        </a:p>
      </dgm:t>
    </dgm:pt>
    <dgm:pt modelId="{73CF8DAA-5AFE-4DAB-8B01-4CE74F07E230}" type="sibTrans" cxnId="{AA11BA30-CEBE-4FE0-BE8C-46B486974C70}">
      <dgm:prSet/>
      <dgm:spPr/>
      <dgm:t>
        <a:bodyPr/>
        <a:lstStyle/>
        <a:p>
          <a:endParaRPr lang="es-EC"/>
        </a:p>
      </dgm:t>
    </dgm:pt>
    <dgm:pt modelId="{3A210FFF-1919-40D0-8D38-C2253E3C768E}" type="pres">
      <dgm:prSet presAssocID="{D5C47FBA-1750-4987-A170-7551E0E1100D}" presName="theList" presStyleCnt="0">
        <dgm:presLayoutVars>
          <dgm:dir/>
          <dgm:animLvl val="lvl"/>
          <dgm:resizeHandles val="exact"/>
        </dgm:presLayoutVars>
      </dgm:prSet>
      <dgm:spPr/>
    </dgm:pt>
    <dgm:pt modelId="{A6017EB3-BED0-4E1C-BD69-FC3D5609F871}" type="pres">
      <dgm:prSet presAssocID="{8546D2F0-1CDE-4C3A-93B2-6881E78B2979}" presName="compNode" presStyleCnt="0"/>
      <dgm:spPr/>
    </dgm:pt>
    <dgm:pt modelId="{ED7E87D0-0732-42B1-BCE6-0384364819D7}" type="pres">
      <dgm:prSet presAssocID="{8546D2F0-1CDE-4C3A-93B2-6881E78B2979}" presName="aNode" presStyleLbl="bgShp" presStyleIdx="0" presStyleCnt="4"/>
      <dgm:spPr/>
      <dgm:t>
        <a:bodyPr/>
        <a:lstStyle/>
        <a:p>
          <a:endParaRPr lang="es-EC"/>
        </a:p>
      </dgm:t>
    </dgm:pt>
    <dgm:pt modelId="{65C61152-6CC1-4FA1-907B-23B0E577DB29}" type="pres">
      <dgm:prSet presAssocID="{8546D2F0-1CDE-4C3A-93B2-6881E78B2979}" presName="textNode" presStyleLbl="bgShp" presStyleIdx="0" presStyleCnt="4"/>
      <dgm:spPr/>
      <dgm:t>
        <a:bodyPr/>
        <a:lstStyle/>
        <a:p>
          <a:endParaRPr lang="es-EC"/>
        </a:p>
      </dgm:t>
    </dgm:pt>
    <dgm:pt modelId="{324EAB17-0AC1-4530-A5DB-640FCC94C5F3}" type="pres">
      <dgm:prSet presAssocID="{8546D2F0-1CDE-4C3A-93B2-6881E78B2979}" presName="compChildNode" presStyleCnt="0"/>
      <dgm:spPr/>
    </dgm:pt>
    <dgm:pt modelId="{A122AACC-486A-4965-B2F4-258CEB7B3C55}" type="pres">
      <dgm:prSet presAssocID="{8546D2F0-1CDE-4C3A-93B2-6881E78B2979}" presName="theInnerList" presStyleCnt="0"/>
      <dgm:spPr/>
    </dgm:pt>
    <dgm:pt modelId="{F2B09BE8-3EA1-4C44-B75A-E7CB9AFA7BAC}" type="pres">
      <dgm:prSet presAssocID="{E1FD2205-8983-4936-A840-C402F1949BB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175D2D-C8B9-4656-851E-379B3424ED66}" type="pres">
      <dgm:prSet presAssocID="{8546D2F0-1CDE-4C3A-93B2-6881E78B2979}" presName="aSpace" presStyleCnt="0"/>
      <dgm:spPr/>
    </dgm:pt>
    <dgm:pt modelId="{2C27E26A-A76A-4404-AF72-6B14C57DAE29}" type="pres">
      <dgm:prSet presAssocID="{4E84C6C3-A703-4B5B-BDC9-3DC8A828C365}" presName="compNode" presStyleCnt="0"/>
      <dgm:spPr/>
    </dgm:pt>
    <dgm:pt modelId="{FD1E347C-98AC-4F08-9576-705C487FF3CD}" type="pres">
      <dgm:prSet presAssocID="{4E84C6C3-A703-4B5B-BDC9-3DC8A828C365}" presName="aNode" presStyleLbl="bgShp" presStyleIdx="1" presStyleCnt="4"/>
      <dgm:spPr/>
    </dgm:pt>
    <dgm:pt modelId="{D8622F52-0A19-454E-BB94-EC682D6B56CD}" type="pres">
      <dgm:prSet presAssocID="{4E84C6C3-A703-4B5B-BDC9-3DC8A828C365}" presName="textNode" presStyleLbl="bgShp" presStyleIdx="1" presStyleCnt="4"/>
      <dgm:spPr/>
    </dgm:pt>
    <dgm:pt modelId="{460B9541-C03A-4B24-9FE8-1E0602F8284F}" type="pres">
      <dgm:prSet presAssocID="{4E84C6C3-A703-4B5B-BDC9-3DC8A828C365}" presName="compChildNode" presStyleCnt="0"/>
      <dgm:spPr/>
    </dgm:pt>
    <dgm:pt modelId="{1B572A24-5B38-4A45-A81B-0C23B5B8CD47}" type="pres">
      <dgm:prSet presAssocID="{4E84C6C3-A703-4B5B-BDC9-3DC8A828C365}" presName="theInnerList" presStyleCnt="0"/>
      <dgm:spPr/>
    </dgm:pt>
    <dgm:pt modelId="{5DFF6280-D68A-46E5-ACB8-5231D7316F0F}" type="pres">
      <dgm:prSet presAssocID="{36FA0364-E2D3-4116-92C1-7A348F836C6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A4A761-652D-462C-9B1E-A10A04F359DB}" type="pres">
      <dgm:prSet presAssocID="{4E84C6C3-A703-4B5B-BDC9-3DC8A828C365}" presName="aSpace" presStyleCnt="0"/>
      <dgm:spPr/>
    </dgm:pt>
    <dgm:pt modelId="{802B9563-FD4A-4732-BAB6-8C7E19DFCBD9}" type="pres">
      <dgm:prSet presAssocID="{52629DC0-688A-4BEE-921E-DDBF349DB2AA}" presName="compNode" presStyleCnt="0"/>
      <dgm:spPr/>
    </dgm:pt>
    <dgm:pt modelId="{19B7E7BC-380E-4FB7-8A8E-7D16A74D3F20}" type="pres">
      <dgm:prSet presAssocID="{52629DC0-688A-4BEE-921E-DDBF349DB2AA}" presName="aNode" presStyleLbl="bgShp" presStyleIdx="2" presStyleCnt="4"/>
      <dgm:spPr/>
    </dgm:pt>
    <dgm:pt modelId="{59E0889A-4FA9-45A6-89A5-934DB112D5B1}" type="pres">
      <dgm:prSet presAssocID="{52629DC0-688A-4BEE-921E-DDBF349DB2AA}" presName="textNode" presStyleLbl="bgShp" presStyleIdx="2" presStyleCnt="4"/>
      <dgm:spPr/>
    </dgm:pt>
    <dgm:pt modelId="{232DC3CA-A294-41A5-B452-35DD7F41F392}" type="pres">
      <dgm:prSet presAssocID="{52629DC0-688A-4BEE-921E-DDBF349DB2AA}" presName="compChildNode" presStyleCnt="0"/>
      <dgm:spPr/>
    </dgm:pt>
    <dgm:pt modelId="{A8D404B0-F6EC-48A6-8C1A-8C27AA788C55}" type="pres">
      <dgm:prSet presAssocID="{52629DC0-688A-4BEE-921E-DDBF349DB2AA}" presName="theInnerList" presStyleCnt="0"/>
      <dgm:spPr/>
    </dgm:pt>
    <dgm:pt modelId="{CA4C81DD-A44A-4F2D-B7DD-5680ED16D239}" type="pres">
      <dgm:prSet presAssocID="{5F4153D0-7464-412C-ABED-15E261AFBFA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AD1A62-C479-4DA4-8751-564CAFC477F9}" type="pres">
      <dgm:prSet presAssocID="{52629DC0-688A-4BEE-921E-DDBF349DB2AA}" presName="aSpace" presStyleCnt="0"/>
      <dgm:spPr/>
    </dgm:pt>
    <dgm:pt modelId="{7DA41552-F545-423F-BAA3-45B1FBCBC0ED}" type="pres">
      <dgm:prSet presAssocID="{E6F39594-5C44-4E4F-ACC2-7885F6580B1B}" presName="compNode" presStyleCnt="0"/>
      <dgm:spPr/>
    </dgm:pt>
    <dgm:pt modelId="{4B1C851B-D56A-40EC-8151-952A565C0CFF}" type="pres">
      <dgm:prSet presAssocID="{E6F39594-5C44-4E4F-ACC2-7885F6580B1B}" presName="aNode" presStyleLbl="bgShp" presStyleIdx="3" presStyleCnt="4"/>
      <dgm:spPr/>
    </dgm:pt>
    <dgm:pt modelId="{7C6428D4-3141-4003-886D-7BA263C25CF4}" type="pres">
      <dgm:prSet presAssocID="{E6F39594-5C44-4E4F-ACC2-7885F6580B1B}" presName="textNode" presStyleLbl="bgShp" presStyleIdx="3" presStyleCnt="4"/>
      <dgm:spPr/>
    </dgm:pt>
    <dgm:pt modelId="{37BB7A1E-FDC1-4552-8863-20FEE1652B64}" type="pres">
      <dgm:prSet presAssocID="{E6F39594-5C44-4E4F-ACC2-7885F6580B1B}" presName="compChildNode" presStyleCnt="0"/>
      <dgm:spPr/>
    </dgm:pt>
    <dgm:pt modelId="{DC87A6F4-35DD-4DA3-A00A-A18594CC6082}" type="pres">
      <dgm:prSet presAssocID="{E6F39594-5C44-4E4F-ACC2-7885F6580B1B}" presName="theInnerList" presStyleCnt="0"/>
      <dgm:spPr/>
    </dgm:pt>
    <dgm:pt modelId="{7645E01B-DEC2-4935-B54A-4798B09A561C}" type="pres">
      <dgm:prSet presAssocID="{12A3CA46-C951-444C-B621-9C371E45B77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B7B6E0E-C767-423B-9674-F96F52E45D50}" type="presOf" srcId="{8546D2F0-1CDE-4C3A-93B2-6881E78B2979}" destId="{ED7E87D0-0732-42B1-BCE6-0384364819D7}" srcOrd="0" destOrd="0" presId="urn:microsoft.com/office/officeart/2005/8/layout/lProcess2"/>
    <dgm:cxn modelId="{07357DF0-E4C5-4D9D-A506-7D8E5961693C}" srcId="{8546D2F0-1CDE-4C3A-93B2-6881E78B2979}" destId="{E1FD2205-8983-4936-A840-C402F1949BB6}" srcOrd="0" destOrd="0" parTransId="{B6F44C8C-7D22-4B0B-BD60-43890235B40E}" sibTransId="{5D48855F-CA09-464B-BC6B-0587A2AEAA9F}"/>
    <dgm:cxn modelId="{2DB590F4-BCC1-44C4-8D5D-0AE9DDA0364F}" type="presOf" srcId="{4E84C6C3-A703-4B5B-BDC9-3DC8A828C365}" destId="{D8622F52-0A19-454E-BB94-EC682D6B56CD}" srcOrd="1" destOrd="0" presId="urn:microsoft.com/office/officeart/2005/8/layout/lProcess2"/>
    <dgm:cxn modelId="{DFE6583F-900D-4042-A6A6-30643F564A79}" type="presOf" srcId="{4E84C6C3-A703-4B5B-BDC9-3DC8A828C365}" destId="{FD1E347C-98AC-4F08-9576-705C487FF3CD}" srcOrd="0" destOrd="0" presId="urn:microsoft.com/office/officeart/2005/8/layout/lProcess2"/>
    <dgm:cxn modelId="{9ECD43C6-AD0E-4334-8F00-AB80CF33A2DA}" type="presOf" srcId="{36FA0364-E2D3-4116-92C1-7A348F836C6C}" destId="{5DFF6280-D68A-46E5-ACB8-5231D7316F0F}" srcOrd="0" destOrd="0" presId="urn:microsoft.com/office/officeart/2005/8/layout/lProcess2"/>
    <dgm:cxn modelId="{D3124DA7-5C53-47C3-AFA5-F134BF1FE490}" type="presOf" srcId="{D5C47FBA-1750-4987-A170-7551E0E1100D}" destId="{3A210FFF-1919-40D0-8D38-C2253E3C768E}" srcOrd="0" destOrd="0" presId="urn:microsoft.com/office/officeart/2005/8/layout/lProcess2"/>
    <dgm:cxn modelId="{256BB88A-9454-4514-A414-D4E00B6F9395}" srcId="{D5C47FBA-1750-4987-A170-7551E0E1100D}" destId="{E6F39594-5C44-4E4F-ACC2-7885F6580B1B}" srcOrd="3" destOrd="0" parTransId="{DEBD5757-A3B1-4DA7-B6AF-4F8F08D395F5}" sibTransId="{24F7780F-CA3E-4AC2-9E45-49488A2232FF}"/>
    <dgm:cxn modelId="{B8FCABBB-709E-429B-AC4D-5A3EC9D91A95}" type="presOf" srcId="{E6F39594-5C44-4E4F-ACC2-7885F6580B1B}" destId="{7C6428D4-3141-4003-886D-7BA263C25CF4}" srcOrd="1" destOrd="0" presId="urn:microsoft.com/office/officeart/2005/8/layout/lProcess2"/>
    <dgm:cxn modelId="{1DE5089D-AD01-464D-90EF-D456203985EA}" type="presOf" srcId="{5F4153D0-7464-412C-ABED-15E261AFBFA4}" destId="{CA4C81DD-A44A-4F2D-B7DD-5680ED16D239}" srcOrd="0" destOrd="0" presId="urn:microsoft.com/office/officeart/2005/8/layout/lProcess2"/>
    <dgm:cxn modelId="{283A5800-1817-4089-8884-D54BA2545179}" type="presOf" srcId="{52629DC0-688A-4BEE-921E-DDBF349DB2AA}" destId="{59E0889A-4FA9-45A6-89A5-934DB112D5B1}" srcOrd="1" destOrd="0" presId="urn:microsoft.com/office/officeart/2005/8/layout/lProcess2"/>
    <dgm:cxn modelId="{3DA150A8-31BA-4364-B568-FE4E4521AB4B}" srcId="{D5C47FBA-1750-4987-A170-7551E0E1100D}" destId="{8546D2F0-1CDE-4C3A-93B2-6881E78B2979}" srcOrd="0" destOrd="0" parTransId="{86B0F7AE-DFC3-4810-BC8E-D33F8AAA2C66}" sibTransId="{34785736-88C9-4C9E-B2AF-4B2E5872BE89}"/>
    <dgm:cxn modelId="{27C5C736-3ECC-4283-8FE0-42E320C7C596}" srcId="{D5C47FBA-1750-4987-A170-7551E0E1100D}" destId="{52629DC0-688A-4BEE-921E-DDBF349DB2AA}" srcOrd="2" destOrd="0" parTransId="{3E32FB84-1428-4106-9F0F-D95914E3CD27}" sibTransId="{C7BC4B8E-4396-431B-A4C6-B372809FD699}"/>
    <dgm:cxn modelId="{BE017181-3272-4D9D-B7AA-454592CB2FC3}" type="presOf" srcId="{E6F39594-5C44-4E4F-ACC2-7885F6580B1B}" destId="{4B1C851B-D56A-40EC-8151-952A565C0CFF}" srcOrd="0" destOrd="0" presId="urn:microsoft.com/office/officeart/2005/8/layout/lProcess2"/>
    <dgm:cxn modelId="{A788539A-D980-4498-B30E-EB447C46F34E}" srcId="{D5C47FBA-1750-4987-A170-7551E0E1100D}" destId="{4E84C6C3-A703-4B5B-BDC9-3DC8A828C365}" srcOrd="1" destOrd="0" parTransId="{724F1923-CE11-4C96-9068-E90FC8035123}" sibTransId="{3D27547E-65EF-4A12-B490-2BE667083681}"/>
    <dgm:cxn modelId="{12A60310-000B-42D3-B9B8-6AC095D1C285}" type="presOf" srcId="{12A3CA46-C951-444C-B621-9C371E45B773}" destId="{7645E01B-DEC2-4935-B54A-4798B09A561C}" srcOrd="0" destOrd="0" presId="urn:microsoft.com/office/officeart/2005/8/layout/lProcess2"/>
    <dgm:cxn modelId="{2409BD26-983A-4809-9B05-6E2BE77F73E4}" srcId="{52629DC0-688A-4BEE-921E-DDBF349DB2AA}" destId="{5F4153D0-7464-412C-ABED-15E261AFBFA4}" srcOrd="0" destOrd="0" parTransId="{8C375E7B-53D8-4B55-BE8B-3D49D195FB40}" sibTransId="{CD43AD50-BB90-485C-80E6-FB47EC279061}"/>
    <dgm:cxn modelId="{2BC6D751-BD46-48CB-9851-A4DBA9261FF3}" type="presOf" srcId="{52629DC0-688A-4BEE-921E-DDBF349DB2AA}" destId="{19B7E7BC-380E-4FB7-8A8E-7D16A74D3F20}" srcOrd="0" destOrd="0" presId="urn:microsoft.com/office/officeart/2005/8/layout/lProcess2"/>
    <dgm:cxn modelId="{6611DEA9-1695-4416-BF3D-E204A2C7FF55}" srcId="{4E84C6C3-A703-4B5B-BDC9-3DC8A828C365}" destId="{36FA0364-E2D3-4116-92C1-7A348F836C6C}" srcOrd="0" destOrd="0" parTransId="{4F5AD247-11A8-462B-AB9A-30916D45E395}" sibTransId="{DE35293C-DA34-47DC-B7A6-443D3759149D}"/>
    <dgm:cxn modelId="{AA11BA30-CEBE-4FE0-BE8C-46B486974C70}" srcId="{E6F39594-5C44-4E4F-ACC2-7885F6580B1B}" destId="{12A3CA46-C951-444C-B621-9C371E45B773}" srcOrd="0" destOrd="0" parTransId="{8B95EA8A-2070-4B04-8D19-937C4FFF6540}" sibTransId="{73CF8DAA-5AFE-4DAB-8B01-4CE74F07E230}"/>
    <dgm:cxn modelId="{66735513-06A9-4145-9874-F60A0C321D40}" type="presOf" srcId="{8546D2F0-1CDE-4C3A-93B2-6881E78B2979}" destId="{65C61152-6CC1-4FA1-907B-23B0E577DB29}" srcOrd="1" destOrd="0" presId="urn:microsoft.com/office/officeart/2005/8/layout/lProcess2"/>
    <dgm:cxn modelId="{EA08FF8F-8D7F-413F-ACC0-B21A31E269FC}" type="presOf" srcId="{E1FD2205-8983-4936-A840-C402F1949BB6}" destId="{F2B09BE8-3EA1-4C44-B75A-E7CB9AFA7BAC}" srcOrd="0" destOrd="0" presId="urn:microsoft.com/office/officeart/2005/8/layout/lProcess2"/>
    <dgm:cxn modelId="{E3EDF478-86E9-4EF8-B829-DBD674FF96EB}" type="presParOf" srcId="{3A210FFF-1919-40D0-8D38-C2253E3C768E}" destId="{A6017EB3-BED0-4E1C-BD69-FC3D5609F871}" srcOrd="0" destOrd="0" presId="urn:microsoft.com/office/officeart/2005/8/layout/lProcess2"/>
    <dgm:cxn modelId="{95489203-FCB7-42DE-B47B-ECD2C65B357E}" type="presParOf" srcId="{A6017EB3-BED0-4E1C-BD69-FC3D5609F871}" destId="{ED7E87D0-0732-42B1-BCE6-0384364819D7}" srcOrd="0" destOrd="0" presId="urn:microsoft.com/office/officeart/2005/8/layout/lProcess2"/>
    <dgm:cxn modelId="{420D24BB-28A6-4869-A14E-DDA4C1CC714A}" type="presParOf" srcId="{A6017EB3-BED0-4E1C-BD69-FC3D5609F871}" destId="{65C61152-6CC1-4FA1-907B-23B0E577DB29}" srcOrd="1" destOrd="0" presId="urn:microsoft.com/office/officeart/2005/8/layout/lProcess2"/>
    <dgm:cxn modelId="{5E057DA2-9F7A-4A37-AAE2-981380C3504E}" type="presParOf" srcId="{A6017EB3-BED0-4E1C-BD69-FC3D5609F871}" destId="{324EAB17-0AC1-4530-A5DB-640FCC94C5F3}" srcOrd="2" destOrd="0" presId="urn:microsoft.com/office/officeart/2005/8/layout/lProcess2"/>
    <dgm:cxn modelId="{5AAB446F-8C9C-47E7-B3AF-0A73D244A73E}" type="presParOf" srcId="{324EAB17-0AC1-4530-A5DB-640FCC94C5F3}" destId="{A122AACC-486A-4965-B2F4-258CEB7B3C55}" srcOrd="0" destOrd="0" presId="urn:microsoft.com/office/officeart/2005/8/layout/lProcess2"/>
    <dgm:cxn modelId="{398EC5C0-CF35-49DC-8115-17AACEBF580F}" type="presParOf" srcId="{A122AACC-486A-4965-B2F4-258CEB7B3C55}" destId="{F2B09BE8-3EA1-4C44-B75A-E7CB9AFA7BAC}" srcOrd="0" destOrd="0" presId="urn:microsoft.com/office/officeart/2005/8/layout/lProcess2"/>
    <dgm:cxn modelId="{1CC7D5D9-8514-4656-815F-B772A2C4EED5}" type="presParOf" srcId="{3A210FFF-1919-40D0-8D38-C2253E3C768E}" destId="{8C175D2D-C8B9-4656-851E-379B3424ED66}" srcOrd="1" destOrd="0" presId="urn:microsoft.com/office/officeart/2005/8/layout/lProcess2"/>
    <dgm:cxn modelId="{E04013DE-96C9-4B39-BEEB-D1FD106C751A}" type="presParOf" srcId="{3A210FFF-1919-40D0-8D38-C2253E3C768E}" destId="{2C27E26A-A76A-4404-AF72-6B14C57DAE29}" srcOrd="2" destOrd="0" presId="urn:microsoft.com/office/officeart/2005/8/layout/lProcess2"/>
    <dgm:cxn modelId="{B88304DD-6AA8-4B46-89AA-4DE3E397ACDD}" type="presParOf" srcId="{2C27E26A-A76A-4404-AF72-6B14C57DAE29}" destId="{FD1E347C-98AC-4F08-9576-705C487FF3CD}" srcOrd="0" destOrd="0" presId="urn:microsoft.com/office/officeart/2005/8/layout/lProcess2"/>
    <dgm:cxn modelId="{989FA8E4-5FF9-4D26-9416-34C35EA35C98}" type="presParOf" srcId="{2C27E26A-A76A-4404-AF72-6B14C57DAE29}" destId="{D8622F52-0A19-454E-BB94-EC682D6B56CD}" srcOrd="1" destOrd="0" presId="urn:microsoft.com/office/officeart/2005/8/layout/lProcess2"/>
    <dgm:cxn modelId="{CD855F0E-AB17-4905-ADBA-17D2966D833E}" type="presParOf" srcId="{2C27E26A-A76A-4404-AF72-6B14C57DAE29}" destId="{460B9541-C03A-4B24-9FE8-1E0602F8284F}" srcOrd="2" destOrd="0" presId="urn:microsoft.com/office/officeart/2005/8/layout/lProcess2"/>
    <dgm:cxn modelId="{2C79B23F-226A-4A20-B67B-BCDF8398E0BB}" type="presParOf" srcId="{460B9541-C03A-4B24-9FE8-1E0602F8284F}" destId="{1B572A24-5B38-4A45-A81B-0C23B5B8CD47}" srcOrd="0" destOrd="0" presId="urn:microsoft.com/office/officeart/2005/8/layout/lProcess2"/>
    <dgm:cxn modelId="{5AAD0188-4551-4FF9-8A2F-08295820FD9B}" type="presParOf" srcId="{1B572A24-5B38-4A45-A81B-0C23B5B8CD47}" destId="{5DFF6280-D68A-46E5-ACB8-5231D7316F0F}" srcOrd="0" destOrd="0" presId="urn:microsoft.com/office/officeart/2005/8/layout/lProcess2"/>
    <dgm:cxn modelId="{424501F0-3A3C-45A3-B9CA-29AFDADBC389}" type="presParOf" srcId="{3A210FFF-1919-40D0-8D38-C2253E3C768E}" destId="{42A4A761-652D-462C-9B1E-A10A04F359DB}" srcOrd="3" destOrd="0" presId="urn:microsoft.com/office/officeart/2005/8/layout/lProcess2"/>
    <dgm:cxn modelId="{64B55A8F-8F68-459C-9108-821AD6C195AE}" type="presParOf" srcId="{3A210FFF-1919-40D0-8D38-C2253E3C768E}" destId="{802B9563-FD4A-4732-BAB6-8C7E19DFCBD9}" srcOrd="4" destOrd="0" presId="urn:microsoft.com/office/officeart/2005/8/layout/lProcess2"/>
    <dgm:cxn modelId="{FB747815-9652-4A14-8D6D-730999A222BD}" type="presParOf" srcId="{802B9563-FD4A-4732-BAB6-8C7E19DFCBD9}" destId="{19B7E7BC-380E-4FB7-8A8E-7D16A74D3F20}" srcOrd="0" destOrd="0" presId="urn:microsoft.com/office/officeart/2005/8/layout/lProcess2"/>
    <dgm:cxn modelId="{FF1C7FA7-7DA9-4BA8-8838-E43750EB9804}" type="presParOf" srcId="{802B9563-FD4A-4732-BAB6-8C7E19DFCBD9}" destId="{59E0889A-4FA9-45A6-89A5-934DB112D5B1}" srcOrd="1" destOrd="0" presId="urn:microsoft.com/office/officeart/2005/8/layout/lProcess2"/>
    <dgm:cxn modelId="{B971A629-7EF8-4CA4-BF0C-EC6146523143}" type="presParOf" srcId="{802B9563-FD4A-4732-BAB6-8C7E19DFCBD9}" destId="{232DC3CA-A294-41A5-B452-35DD7F41F392}" srcOrd="2" destOrd="0" presId="urn:microsoft.com/office/officeart/2005/8/layout/lProcess2"/>
    <dgm:cxn modelId="{6E45F22D-7F53-4A2C-9BC3-1F7A1621D012}" type="presParOf" srcId="{232DC3CA-A294-41A5-B452-35DD7F41F392}" destId="{A8D404B0-F6EC-48A6-8C1A-8C27AA788C55}" srcOrd="0" destOrd="0" presId="urn:microsoft.com/office/officeart/2005/8/layout/lProcess2"/>
    <dgm:cxn modelId="{19377B5F-AD4E-43E9-B3D7-9065D5A2B68E}" type="presParOf" srcId="{A8D404B0-F6EC-48A6-8C1A-8C27AA788C55}" destId="{CA4C81DD-A44A-4F2D-B7DD-5680ED16D239}" srcOrd="0" destOrd="0" presId="urn:microsoft.com/office/officeart/2005/8/layout/lProcess2"/>
    <dgm:cxn modelId="{5C4E8814-96A8-44C0-8354-CE7C458B75BC}" type="presParOf" srcId="{3A210FFF-1919-40D0-8D38-C2253E3C768E}" destId="{BEAD1A62-C479-4DA4-8751-564CAFC477F9}" srcOrd="5" destOrd="0" presId="urn:microsoft.com/office/officeart/2005/8/layout/lProcess2"/>
    <dgm:cxn modelId="{7A16B235-14E4-4919-B3EB-1E118A783551}" type="presParOf" srcId="{3A210FFF-1919-40D0-8D38-C2253E3C768E}" destId="{7DA41552-F545-423F-BAA3-45B1FBCBC0ED}" srcOrd="6" destOrd="0" presId="urn:microsoft.com/office/officeart/2005/8/layout/lProcess2"/>
    <dgm:cxn modelId="{CDE1A0CC-A2F9-4ADA-8EF4-D4E2403F05A4}" type="presParOf" srcId="{7DA41552-F545-423F-BAA3-45B1FBCBC0ED}" destId="{4B1C851B-D56A-40EC-8151-952A565C0CFF}" srcOrd="0" destOrd="0" presId="urn:microsoft.com/office/officeart/2005/8/layout/lProcess2"/>
    <dgm:cxn modelId="{9A989397-7B80-4441-9BF7-20F908FB1386}" type="presParOf" srcId="{7DA41552-F545-423F-BAA3-45B1FBCBC0ED}" destId="{7C6428D4-3141-4003-886D-7BA263C25CF4}" srcOrd="1" destOrd="0" presId="urn:microsoft.com/office/officeart/2005/8/layout/lProcess2"/>
    <dgm:cxn modelId="{CF79C556-931C-4B86-A819-D9F2CB5AC593}" type="presParOf" srcId="{7DA41552-F545-423F-BAA3-45B1FBCBC0ED}" destId="{37BB7A1E-FDC1-4552-8863-20FEE1652B64}" srcOrd="2" destOrd="0" presId="urn:microsoft.com/office/officeart/2005/8/layout/lProcess2"/>
    <dgm:cxn modelId="{2E4E1C3C-AF7F-4C0E-8B45-DC4CF77E3CA0}" type="presParOf" srcId="{37BB7A1E-FDC1-4552-8863-20FEE1652B64}" destId="{DC87A6F4-35DD-4DA3-A00A-A18594CC6082}" srcOrd="0" destOrd="0" presId="urn:microsoft.com/office/officeart/2005/8/layout/lProcess2"/>
    <dgm:cxn modelId="{EACA3753-7839-4C96-B99F-3D97A3721D8B}" type="presParOf" srcId="{DC87A6F4-35DD-4DA3-A00A-A18594CC6082}" destId="{7645E01B-DEC2-4935-B54A-4798B09A561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F5767-1BF8-4979-9FF3-79AC3181299D}">
      <dsp:nvSpPr>
        <dsp:cNvPr id="0" name=""/>
        <dsp:cNvSpPr/>
      </dsp:nvSpPr>
      <dsp:spPr>
        <a:xfrm>
          <a:off x="2362" y="628918"/>
          <a:ext cx="2303693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Problema</a:t>
          </a:r>
          <a:endParaRPr lang="es-EC" sz="1900" kern="1200" dirty="0"/>
        </a:p>
      </dsp:txBody>
      <dsp:txXfrm>
        <a:off x="2362" y="628918"/>
        <a:ext cx="2303693" cy="547200"/>
      </dsp:txXfrm>
    </dsp:sp>
    <dsp:sp modelId="{A47032B1-BD56-4A9A-91F8-008AB39BAC24}">
      <dsp:nvSpPr>
        <dsp:cNvPr id="0" name=""/>
        <dsp:cNvSpPr/>
      </dsp:nvSpPr>
      <dsp:spPr>
        <a:xfrm>
          <a:off x="2362" y="1176118"/>
          <a:ext cx="2303693" cy="225896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Rescate de identidad gastronómica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Falta de interés o desconocimiento.</a:t>
          </a:r>
          <a:endParaRPr lang="es-EC" sz="1900" kern="1200" dirty="0"/>
        </a:p>
      </dsp:txBody>
      <dsp:txXfrm>
        <a:off x="2362" y="1176118"/>
        <a:ext cx="2303693" cy="2258963"/>
      </dsp:txXfrm>
    </dsp:sp>
    <dsp:sp modelId="{BB3EE2B0-8D2C-4E41-8B99-BD056BD54A4E}">
      <dsp:nvSpPr>
        <dsp:cNvPr id="0" name=""/>
        <dsp:cNvSpPr/>
      </dsp:nvSpPr>
      <dsp:spPr>
        <a:xfrm>
          <a:off x="2628573" y="628918"/>
          <a:ext cx="2303693" cy="54720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Objetivo</a:t>
          </a:r>
          <a:endParaRPr lang="es-EC" sz="1900" kern="1200" dirty="0"/>
        </a:p>
      </dsp:txBody>
      <dsp:txXfrm>
        <a:off x="2628573" y="628918"/>
        <a:ext cx="2303693" cy="547200"/>
      </dsp:txXfrm>
    </dsp:sp>
    <dsp:sp modelId="{4307EEFA-D8CB-4936-9707-0827C824F27F}">
      <dsp:nvSpPr>
        <dsp:cNvPr id="0" name=""/>
        <dsp:cNvSpPr/>
      </dsp:nvSpPr>
      <dsp:spPr>
        <a:xfrm>
          <a:off x="2628573" y="1176118"/>
          <a:ext cx="2303693" cy="2258963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Diseñar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Fundamentar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Diagnosticar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Proponer</a:t>
          </a:r>
          <a:endParaRPr lang="es-EC" sz="1900" kern="1200" dirty="0"/>
        </a:p>
      </dsp:txBody>
      <dsp:txXfrm>
        <a:off x="2628573" y="1176118"/>
        <a:ext cx="2303693" cy="2258963"/>
      </dsp:txXfrm>
    </dsp:sp>
    <dsp:sp modelId="{539E7CC9-6CC7-4224-99D4-7E80FB64D3D3}">
      <dsp:nvSpPr>
        <dsp:cNvPr id="0" name=""/>
        <dsp:cNvSpPr/>
      </dsp:nvSpPr>
      <dsp:spPr>
        <a:xfrm>
          <a:off x="5254783" y="628918"/>
          <a:ext cx="2303693" cy="5472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Justificación</a:t>
          </a:r>
          <a:endParaRPr lang="es-EC" sz="1900" kern="1200" dirty="0"/>
        </a:p>
      </dsp:txBody>
      <dsp:txXfrm>
        <a:off x="5254783" y="628918"/>
        <a:ext cx="2303693" cy="547200"/>
      </dsp:txXfrm>
    </dsp:sp>
    <dsp:sp modelId="{5BFA2777-A225-4251-A1E7-318F0DB4A2FF}">
      <dsp:nvSpPr>
        <dsp:cNvPr id="0" name=""/>
        <dsp:cNvSpPr/>
      </dsp:nvSpPr>
      <dsp:spPr>
        <a:xfrm>
          <a:off x="5254783" y="1176118"/>
          <a:ext cx="2303693" cy="2258963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Identidad cultural recobrada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Aprovechamiento de cultura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Contribución a la parroquia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</dsp:txBody>
      <dsp:txXfrm>
        <a:off x="5254783" y="1176118"/>
        <a:ext cx="2303693" cy="2258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2D476-D09B-4A29-9B8B-4169D4D495C9}">
      <dsp:nvSpPr>
        <dsp:cNvPr id="0" name=""/>
        <dsp:cNvSpPr/>
      </dsp:nvSpPr>
      <dsp:spPr>
        <a:xfrm>
          <a:off x="6768127" y="3412478"/>
          <a:ext cx="216642" cy="102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451"/>
              </a:lnTo>
              <a:lnTo>
                <a:pt x="216642" y="1024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2ABAF-1362-4A6C-A837-A2816CB48660}">
      <dsp:nvSpPr>
        <dsp:cNvPr id="0" name=""/>
        <dsp:cNvSpPr/>
      </dsp:nvSpPr>
      <dsp:spPr>
        <a:xfrm>
          <a:off x="4201783" y="2124772"/>
          <a:ext cx="3291812" cy="38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35"/>
              </a:lnTo>
              <a:lnTo>
                <a:pt x="3291812" y="190435"/>
              </a:lnTo>
              <a:lnTo>
                <a:pt x="3291812" y="380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3EBA7-3BBF-4535-ADD1-C867080224FA}">
      <dsp:nvSpPr>
        <dsp:cNvPr id="0" name=""/>
        <dsp:cNvSpPr/>
      </dsp:nvSpPr>
      <dsp:spPr>
        <a:xfrm>
          <a:off x="4573585" y="3412478"/>
          <a:ext cx="272050" cy="92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370"/>
              </a:lnTo>
              <a:lnTo>
                <a:pt x="272050" y="929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28148-2EA5-4BA0-AC07-65D781B737BB}">
      <dsp:nvSpPr>
        <dsp:cNvPr id="0" name=""/>
        <dsp:cNvSpPr/>
      </dsp:nvSpPr>
      <dsp:spPr>
        <a:xfrm>
          <a:off x="4201783" y="2124772"/>
          <a:ext cx="1097270" cy="38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35"/>
              </a:lnTo>
              <a:lnTo>
                <a:pt x="1097270" y="190435"/>
              </a:lnTo>
              <a:lnTo>
                <a:pt x="1097270" y="380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79176-A6AC-4714-8CB9-91F9F42AD3E6}">
      <dsp:nvSpPr>
        <dsp:cNvPr id="0" name=""/>
        <dsp:cNvSpPr/>
      </dsp:nvSpPr>
      <dsp:spPr>
        <a:xfrm>
          <a:off x="2379044" y="3412478"/>
          <a:ext cx="272050" cy="834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288"/>
              </a:lnTo>
              <a:lnTo>
                <a:pt x="272050" y="834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6628E-EC7D-46A6-A4A0-670A176A8217}">
      <dsp:nvSpPr>
        <dsp:cNvPr id="0" name=""/>
        <dsp:cNvSpPr/>
      </dsp:nvSpPr>
      <dsp:spPr>
        <a:xfrm>
          <a:off x="3104512" y="2124772"/>
          <a:ext cx="1097270" cy="380870"/>
        </a:xfrm>
        <a:custGeom>
          <a:avLst/>
          <a:gdLst/>
          <a:ahLst/>
          <a:cxnLst/>
          <a:rect l="0" t="0" r="0" b="0"/>
          <a:pathLst>
            <a:path>
              <a:moveTo>
                <a:pt x="1097270" y="0"/>
              </a:moveTo>
              <a:lnTo>
                <a:pt x="1097270" y="190435"/>
              </a:lnTo>
              <a:lnTo>
                <a:pt x="0" y="190435"/>
              </a:lnTo>
              <a:lnTo>
                <a:pt x="0" y="380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8FEB8-F2D2-400D-AC8D-7E1D93CB4EB1}">
      <dsp:nvSpPr>
        <dsp:cNvPr id="0" name=""/>
        <dsp:cNvSpPr/>
      </dsp:nvSpPr>
      <dsp:spPr>
        <a:xfrm>
          <a:off x="184502" y="3412478"/>
          <a:ext cx="272050" cy="834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288"/>
              </a:lnTo>
              <a:lnTo>
                <a:pt x="272050" y="834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1846-8572-4B59-9885-E87215A36310}">
      <dsp:nvSpPr>
        <dsp:cNvPr id="0" name=""/>
        <dsp:cNvSpPr/>
      </dsp:nvSpPr>
      <dsp:spPr>
        <a:xfrm>
          <a:off x="909970" y="2124772"/>
          <a:ext cx="3291812" cy="380870"/>
        </a:xfrm>
        <a:custGeom>
          <a:avLst/>
          <a:gdLst/>
          <a:ahLst/>
          <a:cxnLst/>
          <a:rect l="0" t="0" r="0" b="0"/>
          <a:pathLst>
            <a:path>
              <a:moveTo>
                <a:pt x="3291812" y="0"/>
              </a:moveTo>
              <a:lnTo>
                <a:pt x="3291812" y="190435"/>
              </a:lnTo>
              <a:lnTo>
                <a:pt x="0" y="190435"/>
              </a:lnTo>
              <a:lnTo>
                <a:pt x="0" y="380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7CBD5-F1F9-4707-8868-189CE372C885}">
      <dsp:nvSpPr>
        <dsp:cNvPr id="0" name=""/>
        <dsp:cNvSpPr/>
      </dsp:nvSpPr>
      <dsp:spPr>
        <a:xfrm>
          <a:off x="3294947" y="1217936"/>
          <a:ext cx="1813670" cy="906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PLAN DE MARKETING PARA EL RESCATE DE LAS COSTUMBRES GASTRONÓMICAS ANCESTRALES DE LA PARROQUIA DE AMAGUAÑA</a:t>
          </a:r>
          <a:endParaRPr lang="es-EC" sz="1000" kern="1200" dirty="0"/>
        </a:p>
      </dsp:txBody>
      <dsp:txXfrm>
        <a:off x="3294947" y="1217936"/>
        <a:ext cx="1813670" cy="906835"/>
      </dsp:txXfrm>
    </dsp:sp>
    <dsp:sp modelId="{F423D321-CD45-4C3C-8197-3D5D049C1A27}">
      <dsp:nvSpPr>
        <dsp:cNvPr id="0" name=""/>
        <dsp:cNvSpPr/>
      </dsp:nvSpPr>
      <dsp:spPr>
        <a:xfrm>
          <a:off x="3135" y="2505643"/>
          <a:ext cx="1813670" cy="906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Capitulo I:</a:t>
          </a:r>
          <a:br>
            <a:rPr lang="es-EC" sz="1400" kern="1200" dirty="0" smtClean="0"/>
          </a:br>
          <a:r>
            <a:rPr lang="es-EC" sz="1400" kern="1200" dirty="0" smtClean="0"/>
            <a:t>Fundamentación teórica</a:t>
          </a:r>
          <a:endParaRPr lang="es-EC" sz="1400" kern="1200" dirty="0"/>
        </a:p>
      </dsp:txBody>
      <dsp:txXfrm>
        <a:off x="3135" y="2505643"/>
        <a:ext cx="1813670" cy="906835"/>
      </dsp:txXfrm>
    </dsp:sp>
    <dsp:sp modelId="{810637F9-A6A2-42B4-A5BB-E83FC39D4811}">
      <dsp:nvSpPr>
        <dsp:cNvPr id="0" name=""/>
        <dsp:cNvSpPr/>
      </dsp:nvSpPr>
      <dsp:spPr>
        <a:xfrm>
          <a:off x="456553" y="3793349"/>
          <a:ext cx="1813670" cy="906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Marco teórico</a:t>
          </a:r>
          <a:br>
            <a:rPr lang="es-EC" sz="1400" kern="1200" dirty="0" smtClean="0"/>
          </a:br>
          <a:r>
            <a:rPr lang="es-EC" sz="1400" kern="1200" dirty="0" smtClean="0"/>
            <a:t>Marco Conceptual</a:t>
          </a:r>
          <a:endParaRPr lang="es-EC" sz="1400" kern="1200" dirty="0"/>
        </a:p>
      </dsp:txBody>
      <dsp:txXfrm>
        <a:off x="456553" y="3793349"/>
        <a:ext cx="1813670" cy="906835"/>
      </dsp:txXfrm>
    </dsp:sp>
    <dsp:sp modelId="{A108FD9A-A2F8-4D3C-8B8E-51B8866245FC}">
      <dsp:nvSpPr>
        <dsp:cNvPr id="0" name=""/>
        <dsp:cNvSpPr/>
      </dsp:nvSpPr>
      <dsp:spPr>
        <a:xfrm>
          <a:off x="2197676" y="2505643"/>
          <a:ext cx="1813670" cy="906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Capítulo II:</a:t>
          </a:r>
          <a:br>
            <a:rPr lang="es-EC" sz="1400" kern="1200" dirty="0" smtClean="0"/>
          </a:br>
          <a:r>
            <a:rPr lang="es-EC" sz="1400" kern="1200" dirty="0" smtClean="0"/>
            <a:t>Diagnostico situacional</a:t>
          </a:r>
          <a:endParaRPr lang="es-EC" sz="1400" kern="1200" dirty="0"/>
        </a:p>
      </dsp:txBody>
      <dsp:txXfrm>
        <a:off x="2197676" y="2505643"/>
        <a:ext cx="1813670" cy="906835"/>
      </dsp:txXfrm>
    </dsp:sp>
    <dsp:sp modelId="{C4C2E83B-6264-4F98-BA57-9CD5EE891509}">
      <dsp:nvSpPr>
        <dsp:cNvPr id="0" name=""/>
        <dsp:cNvSpPr/>
      </dsp:nvSpPr>
      <dsp:spPr>
        <a:xfrm>
          <a:off x="2651094" y="3793349"/>
          <a:ext cx="1813670" cy="906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Macro Ambiente</a:t>
          </a:r>
          <a:br>
            <a:rPr lang="es-EC" sz="1400" kern="1200" dirty="0" smtClean="0"/>
          </a:br>
          <a:r>
            <a:rPr lang="es-EC" sz="1400" kern="1200" dirty="0" smtClean="0"/>
            <a:t>Micro Ambiente</a:t>
          </a:r>
          <a:br>
            <a:rPr lang="es-EC" sz="1400" kern="1200" dirty="0" smtClean="0"/>
          </a:br>
          <a:r>
            <a:rPr lang="es-EC" sz="1400" kern="1200" dirty="0" smtClean="0"/>
            <a:t>Análisis FODA</a:t>
          </a:r>
          <a:endParaRPr lang="es-EC" sz="1400" kern="1200" dirty="0"/>
        </a:p>
      </dsp:txBody>
      <dsp:txXfrm>
        <a:off x="2651094" y="3793349"/>
        <a:ext cx="1813670" cy="906835"/>
      </dsp:txXfrm>
    </dsp:sp>
    <dsp:sp modelId="{2D74A7B9-04AB-49BC-9309-79ACB319742C}">
      <dsp:nvSpPr>
        <dsp:cNvPr id="0" name=""/>
        <dsp:cNvSpPr/>
      </dsp:nvSpPr>
      <dsp:spPr>
        <a:xfrm>
          <a:off x="4392218" y="2505643"/>
          <a:ext cx="1813670" cy="906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Capítulo III:</a:t>
          </a:r>
          <a:br>
            <a:rPr lang="es-EC" sz="1600" kern="1200" dirty="0" smtClean="0"/>
          </a:br>
          <a:r>
            <a:rPr lang="es-EC" sz="1600" kern="1200" dirty="0" smtClean="0"/>
            <a:t>Estudio de mercado</a:t>
          </a:r>
          <a:r>
            <a:rPr lang="es-EC" sz="1000" kern="1200" dirty="0" smtClean="0"/>
            <a:t/>
          </a:r>
          <a:br>
            <a:rPr lang="es-EC" sz="1000" kern="1200" dirty="0" smtClean="0"/>
          </a:br>
          <a:endParaRPr lang="es-EC" sz="1000" kern="1200" dirty="0"/>
        </a:p>
      </dsp:txBody>
      <dsp:txXfrm>
        <a:off x="4392218" y="2505643"/>
        <a:ext cx="1813670" cy="906835"/>
      </dsp:txXfrm>
    </dsp:sp>
    <dsp:sp modelId="{93752A86-BB2F-43F7-9068-D00C2D65677F}">
      <dsp:nvSpPr>
        <dsp:cNvPr id="0" name=""/>
        <dsp:cNvSpPr/>
      </dsp:nvSpPr>
      <dsp:spPr>
        <a:xfrm>
          <a:off x="4845636" y="3793349"/>
          <a:ext cx="1813670" cy="1096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Estudio de la oferta</a:t>
          </a:r>
          <a:br>
            <a:rPr lang="es-EC" sz="1400" kern="1200" dirty="0" smtClean="0"/>
          </a:br>
          <a:r>
            <a:rPr lang="es-EC" sz="1400" kern="1200" dirty="0" smtClean="0"/>
            <a:t>Encuesta</a:t>
          </a:r>
          <a:br>
            <a:rPr lang="es-EC" sz="1400" kern="1200" dirty="0" smtClean="0"/>
          </a:br>
          <a:r>
            <a:rPr lang="es-EC" sz="1400" kern="1200" dirty="0" smtClean="0"/>
            <a:t>Definición del mercado</a:t>
          </a:r>
          <a:endParaRPr lang="es-EC" sz="1400" kern="1200" dirty="0"/>
        </a:p>
      </dsp:txBody>
      <dsp:txXfrm>
        <a:off x="4845636" y="3793349"/>
        <a:ext cx="1813670" cy="1096998"/>
      </dsp:txXfrm>
    </dsp:sp>
    <dsp:sp modelId="{F2676713-AEAF-4AB7-AECD-2F0010BFAAE0}">
      <dsp:nvSpPr>
        <dsp:cNvPr id="0" name=""/>
        <dsp:cNvSpPr/>
      </dsp:nvSpPr>
      <dsp:spPr>
        <a:xfrm>
          <a:off x="6586760" y="2505643"/>
          <a:ext cx="1813670" cy="906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Capítulo IV:</a:t>
          </a:r>
          <a:br>
            <a:rPr lang="es-EC" sz="1600" kern="1200" dirty="0" smtClean="0"/>
          </a:br>
          <a:r>
            <a:rPr lang="es-EC" sz="1600" kern="1200" dirty="0" smtClean="0"/>
            <a:t>Propuesta</a:t>
          </a:r>
          <a:endParaRPr lang="es-EC" sz="1600" kern="1200" dirty="0"/>
        </a:p>
      </dsp:txBody>
      <dsp:txXfrm>
        <a:off x="6586760" y="2505643"/>
        <a:ext cx="1813670" cy="906835"/>
      </dsp:txXfrm>
    </dsp:sp>
    <dsp:sp modelId="{736B9489-07F8-43D8-B980-68B5963ACB4A}">
      <dsp:nvSpPr>
        <dsp:cNvPr id="0" name=""/>
        <dsp:cNvSpPr/>
      </dsp:nvSpPr>
      <dsp:spPr>
        <a:xfrm>
          <a:off x="6984770" y="3810225"/>
          <a:ext cx="1813670" cy="1253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Inventario</a:t>
          </a:r>
          <a:br>
            <a:rPr lang="es-EC" sz="1600" kern="1200" dirty="0" smtClean="0"/>
          </a:br>
          <a:r>
            <a:rPr lang="es-EC" sz="1600" kern="1200" dirty="0" smtClean="0"/>
            <a:t>Estrategias</a:t>
          </a:r>
          <a:br>
            <a:rPr lang="es-EC" sz="1600" kern="1200" dirty="0" smtClean="0"/>
          </a:br>
          <a:r>
            <a:rPr lang="es-EC" sz="1600" kern="1200" dirty="0" smtClean="0"/>
            <a:t>Promoción</a:t>
          </a:r>
          <a:br>
            <a:rPr lang="es-EC" sz="1600" kern="1200" dirty="0" smtClean="0"/>
          </a:br>
          <a:r>
            <a:rPr lang="es-EC" sz="1600" kern="1200" dirty="0" smtClean="0"/>
            <a:t>Publicidad</a:t>
          </a:r>
          <a:endParaRPr lang="es-EC" sz="1600" kern="1200" dirty="0"/>
        </a:p>
      </dsp:txBody>
      <dsp:txXfrm>
        <a:off x="6984770" y="3810225"/>
        <a:ext cx="1813670" cy="1253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D1CAB-09B5-43F5-9364-E2A4125D7F56}">
      <dsp:nvSpPr>
        <dsp:cNvPr id="0" name=""/>
        <dsp:cNvSpPr/>
      </dsp:nvSpPr>
      <dsp:spPr>
        <a:xfrm>
          <a:off x="2149947" y="2600176"/>
          <a:ext cx="401309" cy="2294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654" y="0"/>
              </a:lnTo>
              <a:lnTo>
                <a:pt x="200654" y="2294071"/>
              </a:lnTo>
              <a:lnTo>
                <a:pt x="401309" y="229407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2292379" y="3688988"/>
        <a:ext cx="116445" cy="116445"/>
      </dsp:txXfrm>
    </dsp:sp>
    <dsp:sp modelId="{BA7AA5CD-3218-4537-9831-472716915B49}">
      <dsp:nvSpPr>
        <dsp:cNvPr id="0" name=""/>
        <dsp:cNvSpPr/>
      </dsp:nvSpPr>
      <dsp:spPr>
        <a:xfrm>
          <a:off x="2149947" y="2600176"/>
          <a:ext cx="401309" cy="152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654" y="0"/>
              </a:lnTo>
              <a:lnTo>
                <a:pt x="200654" y="1529380"/>
              </a:lnTo>
              <a:lnTo>
                <a:pt x="401309" y="15293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11073" y="3325337"/>
        <a:ext cx="79057" cy="79057"/>
      </dsp:txXfrm>
    </dsp:sp>
    <dsp:sp modelId="{B2A94B06-3FE6-49AA-A7BF-DCC281C2D59A}">
      <dsp:nvSpPr>
        <dsp:cNvPr id="0" name=""/>
        <dsp:cNvSpPr/>
      </dsp:nvSpPr>
      <dsp:spPr>
        <a:xfrm>
          <a:off x="2149947" y="2600176"/>
          <a:ext cx="401309" cy="764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654" y="0"/>
              </a:lnTo>
              <a:lnTo>
                <a:pt x="200654" y="764690"/>
              </a:lnTo>
              <a:lnTo>
                <a:pt x="401309" y="7646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29012" y="2960931"/>
        <a:ext cx="43179" cy="43179"/>
      </dsp:txXfrm>
    </dsp:sp>
    <dsp:sp modelId="{6A44A044-4541-4967-91A9-509114621070}">
      <dsp:nvSpPr>
        <dsp:cNvPr id="0" name=""/>
        <dsp:cNvSpPr/>
      </dsp:nvSpPr>
      <dsp:spPr>
        <a:xfrm>
          <a:off x="2149947" y="2554456"/>
          <a:ext cx="401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309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40569" y="2590143"/>
        <a:ext cx="20065" cy="20065"/>
      </dsp:txXfrm>
    </dsp:sp>
    <dsp:sp modelId="{F3AB7F73-9D23-401B-ADE4-3FAB656939AB}">
      <dsp:nvSpPr>
        <dsp:cNvPr id="0" name=""/>
        <dsp:cNvSpPr/>
      </dsp:nvSpPr>
      <dsp:spPr>
        <a:xfrm>
          <a:off x="2149947" y="1835485"/>
          <a:ext cx="401309" cy="764690"/>
        </a:xfrm>
        <a:custGeom>
          <a:avLst/>
          <a:gdLst/>
          <a:ahLst/>
          <a:cxnLst/>
          <a:rect l="0" t="0" r="0" b="0"/>
          <a:pathLst>
            <a:path>
              <a:moveTo>
                <a:pt x="0" y="764690"/>
              </a:moveTo>
              <a:lnTo>
                <a:pt x="200654" y="764690"/>
              </a:lnTo>
              <a:lnTo>
                <a:pt x="200654" y="0"/>
              </a:lnTo>
              <a:lnTo>
                <a:pt x="40130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29012" y="2196240"/>
        <a:ext cx="43179" cy="43179"/>
      </dsp:txXfrm>
    </dsp:sp>
    <dsp:sp modelId="{398FAA79-DBCF-4B54-8565-AA29782B57B0}">
      <dsp:nvSpPr>
        <dsp:cNvPr id="0" name=""/>
        <dsp:cNvSpPr/>
      </dsp:nvSpPr>
      <dsp:spPr>
        <a:xfrm>
          <a:off x="2149947" y="1070795"/>
          <a:ext cx="401309" cy="1529380"/>
        </a:xfrm>
        <a:custGeom>
          <a:avLst/>
          <a:gdLst/>
          <a:ahLst/>
          <a:cxnLst/>
          <a:rect l="0" t="0" r="0" b="0"/>
          <a:pathLst>
            <a:path>
              <a:moveTo>
                <a:pt x="0" y="1529380"/>
              </a:moveTo>
              <a:lnTo>
                <a:pt x="200654" y="1529380"/>
              </a:lnTo>
              <a:lnTo>
                <a:pt x="200654" y="0"/>
              </a:lnTo>
              <a:lnTo>
                <a:pt x="40130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11073" y="1795956"/>
        <a:ext cx="79057" cy="79057"/>
      </dsp:txXfrm>
    </dsp:sp>
    <dsp:sp modelId="{AD575E26-E636-4003-8D23-677F2A5E0F3B}">
      <dsp:nvSpPr>
        <dsp:cNvPr id="0" name=""/>
        <dsp:cNvSpPr/>
      </dsp:nvSpPr>
      <dsp:spPr>
        <a:xfrm>
          <a:off x="2149947" y="306104"/>
          <a:ext cx="401309" cy="2294071"/>
        </a:xfrm>
        <a:custGeom>
          <a:avLst/>
          <a:gdLst/>
          <a:ahLst/>
          <a:cxnLst/>
          <a:rect l="0" t="0" r="0" b="0"/>
          <a:pathLst>
            <a:path>
              <a:moveTo>
                <a:pt x="0" y="2294071"/>
              </a:moveTo>
              <a:lnTo>
                <a:pt x="200654" y="2294071"/>
              </a:lnTo>
              <a:lnTo>
                <a:pt x="200654" y="0"/>
              </a:lnTo>
              <a:lnTo>
                <a:pt x="40130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2292379" y="1394917"/>
        <a:ext cx="116445" cy="116445"/>
      </dsp:txXfrm>
    </dsp:sp>
    <dsp:sp modelId="{4348E849-7CC9-4893-B3DB-59A35C21897A}">
      <dsp:nvSpPr>
        <dsp:cNvPr id="0" name=""/>
        <dsp:cNvSpPr/>
      </dsp:nvSpPr>
      <dsp:spPr>
        <a:xfrm rot="16200000">
          <a:off x="234196" y="2294299"/>
          <a:ext cx="3219749" cy="611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PLATILLOS CONOCIDOS</a:t>
          </a:r>
          <a:endParaRPr lang="es-EC" sz="2600" kern="1200" dirty="0"/>
        </a:p>
      </dsp:txBody>
      <dsp:txXfrm>
        <a:off x="234196" y="2294299"/>
        <a:ext cx="3219749" cy="611752"/>
      </dsp:txXfrm>
    </dsp:sp>
    <dsp:sp modelId="{61B270CE-945D-4F34-A298-12E2B6D7EDBF}">
      <dsp:nvSpPr>
        <dsp:cNvPr id="0" name=""/>
        <dsp:cNvSpPr/>
      </dsp:nvSpPr>
      <dsp:spPr>
        <a:xfrm>
          <a:off x="2551257" y="228"/>
          <a:ext cx="2006547" cy="611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Secado de carne</a:t>
          </a:r>
          <a:endParaRPr lang="es-EC" sz="1800" kern="1200" dirty="0"/>
        </a:p>
      </dsp:txBody>
      <dsp:txXfrm>
        <a:off x="2551257" y="228"/>
        <a:ext cx="2006547" cy="611752"/>
      </dsp:txXfrm>
    </dsp:sp>
    <dsp:sp modelId="{7429321C-6F23-495B-A106-9FD0217F9BC4}">
      <dsp:nvSpPr>
        <dsp:cNvPr id="0" name=""/>
        <dsp:cNvSpPr/>
      </dsp:nvSpPr>
      <dsp:spPr>
        <a:xfrm>
          <a:off x="2551257" y="764918"/>
          <a:ext cx="2006547" cy="611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 smtClean="0"/>
            <a:t>Apy</a:t>
          </a:r>
          <a:r>
            <a:rPr lang="es-EC" sz="1800" kern="1200" dirty="0" smtClean="0"/>
            <a:t> de cuy (colada de cuy)</a:t>
          </a:r>
          <a:endParaRPr lang="es-EC" sz="1800" kern="1200" dirty="0"/>
        </a:p>
      </dsp:txBody>
      <dsp:txXfrm>
        <a:off x="2551257" y="764918"/>
        <a:ext cx="2006547" cy="611752"/>
      </dsp:txXfrm>
    </dsp:sp>
    <dsp:sp modelId="{10FDB133-BD89-4D2D-A803-D611BDDD3BEA}">
      <dsp:nvSpPr>
        <dsp:cNvPr id="0" name=""/>
        <dsp:cNvSpPr/>
      </dsp:nvSpPr>
      <dsp:spPr>
        <a:xfrm>
          <a:off x="2551257" y="1529609"/>
          <a:ext cx="2006547" cy="611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Chuchuca (colada de choclo maduro)</a:t>
          </a:r>
          <a:endParaRPr lang="es-EC" sz="1800" kern="1200" dirty="0"/>
        </a:p>
      </dsp:txBody>
      <dsp:txXfrm>
        <a:off x="2551257" y="1529609"/>
        <a:ext cx="2006547" cy="611752"/>
      </dsp:txXfrm>
    </dsp:sp>
    <dsp:sp modelId="{0FB07300-8C56-4E82-A534-F474128ED076}">
      <dsp:nvSpPr>
        <dsp:cNvPr id="0" name=""/>
        <dsp:cNvSpPr/>
      </dsp:nvSpPr>
      <dsp:spPr>
        <a:xfrm>
          <a:off x="2551257" y="2294299"/>
          <a:ext cx="2006547" cy="611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Cauca de sal ( galleta de maíz o morocho)</a:t>
          </a:r>
          <a:endParaRPr lang="es-EC" sz="1800" kern="1200" dirty="0"/>
        </a:p>
      </dsp:txBody>
      <dsp:txXfrm>
        <a:off x="2551257" y="2294299"/>
        <a:ext cx="2006547" cy="611752"/>
      </dsp:txXfrm>
    </dsp:sp>
    <dsp:sp modelId="{0E567EFE-E434-4CC0-94D3-0D88BFA2F986}">
      <dsp:nvSpPr>
        <dsp:cNvPr id="0" name=""/>
        <dsp:cNvSpPr/>
      </dsp:nvSpPr>
      <dsp:spPr>
        <a:xfrm>
          <a:off x="2551257" y="3058990"/>
          <a:ext cx="2006547" cy="611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Habas </a:t>
          </a:r>
          <a:r>
            <a:rPr lang="es-EC" sz="1800" kern="1200" dirty="0" err="1" smtClean="0"/>
            <a:t>tashno</a:t>
          </a:r>
          <a:r>
            <a:rPr lang="es-EC" sz="1800" kern="1200" dirty="0" smtClean="0"/>
            <a:t> (habas, papas, mellocos y ají)</a:t>
          </a:r>
          <a:endParaRPr lang="es-EC" sz="1800" kern="1200" dirty="0"/>
        </a:p>
      </dsp:txBody>
      <dsp:txXfrm>
        <a:off x="2551257" y="3058990"/>
        <a:ext cx="2006547" cy="611752"/>
      </dsp:txXfrm>
    </dsp:sp>
    <dsp:sp modelId="{1F4B6DE7-D966-4753-A420-B2027F0FBBE8}">
      <dsp:nvSpPr>
        <dsp:cNvPr id="0" name=""/>
        <dsp:cNvSpPr/>
      </dsp:nvSpPr>
      <dsp:spPr>
        <a:xfrm>
          <a:off x="2551257" y="3823680"/>
          <a:ext cx="2006547" cy="611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Chicha de jora (fermento del maíz)</a:t>
          </a:r>
          <a:endParaRPr lang="es-EC" sz="1800" kern="1200" dirty="0"/>
        </a:p>
      </dsp:txBody>
      <dsp:txXfrm>
        <a:off x="2551257" y="3823680"/>
        <a:ext cx="2006547" cy="611752"/>
      </dsp:txXfrm>
    </dsp:sp>
    <dsp:sp modelId="{E74156D3-8C71-4D88-8247-86783DDA9047}">
      <dsp:nvSpPr>
        <dsp:cNvPr id="0" name=""/>
        <dsp:cNvSpPr/>
      </dsp:nvSpPr>
      <dsp:spPr>
        <a:xfrm>
          <a:off x="2551257" y="4588371"/>
          <a:ext cx="2006547" cy="611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Chapo</a:t>
          </a:r>
          <a:endParaRPr lang="es-EC" sz="1800" kern="1200" dirty="0"/>
        </a:p>
      </dsp:txBody>
      <dsp:txXfrm>
        <a:off x="2551257" y="4588371"/>
        <a:ext cx="2006547" cy="611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1B185-BCB0-4146-9A90-2872D1CC2FB1}">
      <dsp:nvSpPr>
        <dsp:cNvPr id="0" name=""/>
        <dsp:cNvSpPr/>
      </dsp:nvSpPr>
      <dsp:spPr>
        <a:xfrm>
          <a:off x="2416833" y="2636180"/>
          <a:ext cx="282046" cy="241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023" y="0"/>
              </a:lnTo>
              <a:lnTo>
                <a:pt x="141023" y="2418466"/>
              </a:lnTo>
              <a:lnTo>
                <a:pt x="282046" y="24184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2496985" y="3784541"/>
        <a:ext cx="121742" cy="121742"/>
      </dsp:txXfrm>
    </dsp:sp>
    <dsp:sp modelId="{1B3121A1-12A3-4288-928B-459842FF507C}">
      <dsp:nvSpPr>
        <dsp:cNvPr id="0" name=""/>
        <dsp:cNvSpPr/>
      </dsp:nvSpPr>
      <dsp:spPr>
        <a:xfrm>
          <a:off x="2416833" y="2636180"/>
          <a:ext cx="282046" cy="1881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023" y="0"/>
              </a:lnTo>
              <a:lnTo>
                <a:pt x="141023" y="1881029"/>
              </a:lnTo>
              <a:lnTo>
                <a:pt x="282046" y="18810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510305" y="3529143"/>
        <a:ext cx="95102" cy="95102"/>
      </dsp:txXfrm>
    </dsp:sp>
    <dsp:sp modelId="{BE7882F5-4592-4616-B495-7DF33A046E4D}">
      <dsp:nvSpPr>
        <dsp:cNvPr id="0" name=""/>
        <dsp:cNvSpPr/>
      </dsp:nvSpPr>
      <dsp:spPr>
        <a:xfrm>
          <a:off x="2416833" y="2636180"/>
          <a:ext cx="282046" cy="1343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023" y="0"/>
              </a:lnTo>
              <a:lnTo>
                <a:pt x="141023" y="1343592"/>
              </a:lnTo>
              <a:lnTo>
                <a:pt x="282046" y="13435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23535" y="3273654"/>
        <a:ext cx="68643" cy="68643"/>
      </dsp:txXfrm>
    </dsp:sp>
    <dsp:sp modelId="{3EF03734-64E6-4023-8AEF-AE45670E632C}">
      <dsp:nvSpPr>
        <dsp:cNvPr id="0" name=""/>
        <dsp:cNvSpPr/>
      </dsp:nvSpPr>
      <dsp:spPr>
        <a:xfrm>
          <a:off x="2416833" y="2636180"/>
          <a:ext cx="282046" cy="806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023" y="0"/>
              </a:lnTo>
              <a:lnTo>
                <a:pt x="141023" y="806155"/>
              </a:lnTo>
              <a:lnTo>
                <a:pt x="282046" y="8061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36505" y="3017906"/>
        <a:ext cx="42703" cy="42703"/>
      </dsp:txXfrm>
    </dsp:sp>
    <dsp:sp modelId="{309846CF-602D-4585-B80B-57B8D4795B77}">
      <dsp:nvSpPr>
        <dsp:cNvPr id="0" name=""/>
        <dsp:cNvSpPr/>
      </dsp:nvSpPr>
      <dsp:spPr>
        <a:xfrm>
          <a:off x="2416833" y="2636180"/>
          <a:ext cx="282046" cy="268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023" y="0"/>
              </a:lnTo>
              <a:lnTo>
                <a:pt x="141023" y="268718"/>
              </a:lnTo>
              <a:lnTo>
                <a:pt x="282046" y="2687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48118" y="2760800"/>
        <a:ext cx="19478" cy="19478"/>
      </dsp:txXfrm>
    </dsp:sp>
    <dsp:sp modelId="{FECE1D49-5B61-462A-B6A8-399B109D3852}">
      <dsp:nvSpPr>
        <dsp:cNvPr id="0" name=""/>
        <dsp:cNvSpPr/>
      </dsp:nvSpPr>
      <dsp:spPr>
        <a:xfrm>
          <a:off x="2416833" y="2367461"/>
          <a:ext cx="282046" cy="268718"/>
        </a:xfrm>
        <a:custGeom>
          <a:avLst/>
          <a:gdLst/>
          <a:ahLst/>
          <a:cxnLst/>
          <a:rect l="0" t="0" r="0" b="0"/>
          <a:pathLst>
            <a:path>
              <a:moveTo>
                <a:pt x="0" y="268718"/>
              </a:moveTo>
              <a:lnTo>
                <a:pt x="141023" y="268718"/>
              </a:lnTo>
              <a:lnTo>
                <a:pt x="141023" y="0"/>
              </a:lnTo>
              <a:lnTo>
                <a:pt x="2820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48118" y="2492081"/>
        <a:ext cx="19478" cy="19478"/>
      </dsp:txXfrm>
    </dsp:sp>
    <dsp:sp modelId="{0B450894-59C0-471F-8713-C7EE853A6949}">
      <dsp:nvSpPr>
        <dsp:cNvPr id="0" name=""/>
        <dsp:cNvSpPr/>
      </dsp:nvSpPr>
      <dsp:spPr>
        <a:xfrm>
          <a:off x="2416833" y="1830024"/>
          <a:ext cx="282046" cy="806155"/>
        </a:xfrm>
        <a:custGeom>
          <a:avLst/>
          <a:gdLst/>
          <a:ahLst/>
          <a:cxnLst/>
          <a:rect l="0" t="0" r="0" b="0"/>
          <a:pathLst>
            <a:path>
              <a:moveTo>
                <a:pt x="0" y="806155"/>
              </a:moveTo>
              <a:lnTo>
                <a:pt x="141023" y="806155"/>
              </a:lnTo>
              <a:lnTo>
                <a:pt x="141023" y="0"/>
              </a:lnTo>
              <a:lnTo>
                <a:pt x="2820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36505" y="2211750"/>
        <a:ext cx="42703" cy="42703"/>
      </dsp:txXfrm>
    </dsp:sp>
    <dsp:sp modelId="{7755459B-81A7-4D55-A5BD-D2325A1F3380}">
      <dsp:nvSpPr>
        <dsp:cNvPr id="0" name=""/>
        <dsp:cNvSpPr/>
      </dsp:nvSpPr>
      <dsp:spPr>
        <a:xfrm>
          <a:off x="2416833" y="1292587"/>
          <a:ext cx="282046" cy="1343592"/>
        </a:xfrm>
        <a:custGeom>
          <a:avLst/>
          <a:gdLst/>
          <a:ahLst/>
          <a:cxnLst/>
          <a:rect l="0" t="0" r="0" b="0"/>
          <a:pathLst>
            <a:path>
              <a:moveTo>
                <a:pt x="0" y="1343592"/>
              </a:moveTo>
              <a:lnTo>
                <a:pt x="141023" y="1343592"/>
              </a:lnTo>
              <a:lnTo>
                <a:pt x="141023" y="0"/>
              </a:lnTo>
              <a:lnTo>
                <a:pt x="2820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23535" y="1930061"/>
        <a:ext cx="68643" cy="68643"/>
      </dsp:txXfrm>
    </dsp:sp>
    <dsp:sp modelId="{AA895E77-5999-451C-B29C-CF97AB7F113B}">
      <dsp:nvSpPr>
        <dsp:cNvPr id="0" name=""/>
        <dsp:cNvSpPr/>
      </dsp:nvSpPr>
      <dsp:spPr>
        <a:xfrm>
          <a:off x="2416833" y="755150"/>
          <a:ext cx="282046" cy="1881029"/>
        </a:xfrm>
        <a:custGeom>
          <a:avLst/>
          <a:gdLst/>
          <a:ahLst/>
          <a:cxnLst/>
          <a:rect l="0" t="0" r="0" b="0"/>
          <a:pathLst>
            <a:path>
              <a:moveTo>
                <a:pt x="0" y="1881029"/>
              </a:moveTo>
              <a:lnTo>
                <a:pt x="141023" y="1881029"/>
              </a:lnTo>
              <a:lnTo>
                <a:pt x="141023" y="0"/>
              </a:lnTo>
              <a:lnTo>
                <a:pt x="2820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510305" y="1648113"/>
        <a:ext cx="95102" cy="95102"/>
      </dsp:txXfrm>
    </dsp:sp>
    <dsp:sp modelId="{F997D4BB-C414-40E9-A9A1-FB21CD175B24}">
      <dsp:nvSpPr>
        <dsp:cNvPr id="0" name=""/>
        <dsp:cNvSpPr/>
      </dsp:nvSpPr>
      <dsp:spPr>
        <a:xfrm>
          <a:off x="2416833" y="217713"/>
          <a:ext cx="282046" cy="2418466"/>
        </a:xfrm>
        <a:custGeom>
          <a:avLst/>
          <a:gdLst/>
          <a:ahLst/>
          <a:cxnLst/>
          <a:rect l="0" t="0" r="0" b="0"/>
          <a:pathLst>
            <a:path>
              <a:moveTo>
                <a:pt x="0" y="2418466"/>
              </a:moveTo>
              <a:lnTo>
                <a:pt x="141023" y="2418466"/>
              </a:lnTo>
              <a:lnTo>
                <a:pt x="141023" y="0"/>
              </a:lnTo>
              <a:lnTo>
                <a:pt x="2820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2496985" y="1366075"/>
        <a:ext cx="121742" cy="121742"/>
      </dsp:txXfrm>
    </dsp:sp>
    <dsp:sp modelId="{771F521F-3ACC-4714-843F-0943B8BE922B}">
      <dsp:nvSpPr>
        <dsp:cNvPr id="0" name=""/>
        <dsp:cNvSpPr/>
      </dsp:nvSpPr>
      <dsp:spPr>
        <a:xfrm rot="16200000">
          <a:off x="1070412" y="2421205"/>
          <a:ext cx="2262892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PLATILLOS INVESTIGADOS</a:t>
          </a:r>
          <a:endParaRPr lang="es-EC" sz="1600" kern="1200" dirty="0"/>
        </a:p>
      </dsp:txBody>
      <dsp:txXfrm>
        <a:off x="1070412" y="2421205"/>
        <a:ext cx="2262892" cy="429949"/>
      </dsp:txXfrm>
    </dsp:sp>
    <dsp:sp modelId="{B0576570-96E9-43A2-8B8F-C444DFFF9B04}">
      <dsp:nvSpPr>
        <dsp:cNvPr id="0" name=""/>
        <dsp:cNvSpPr/>
      </dsp:nvSpPr>
      <dsp:spPr>
        <a:xfrm>
          <a:off x="2698880" y="2738"/>
          <a:ext cx="1410234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/>
            <a:t>Sambo</a:t>
          </a:r>
          <a:r>
            <a:rPr lang="es-EC" sz="1400" kern="1200" dirty="0" smtClean="0"/>
            <a:t> de dulce</a:t>
          </a:r>
          <a:endParaRPr lang="es-EC" sz="1400" kern="1200" dirty="0"/>
        </a:p>
      </dsp:txBody>
      <dsp:txXfrm>
        <a:off x="2698880" y="2738"/>
        <a:ext cx="1410234" cy="429949"/>
      </dsp:txXfrm>
    </dsp:sp>
    <dsp:sp modelId="{B42C1CC1-394E-4B27-8BE5-4A559FE12D39}">
      <dsp:nvSpPr>
        <dsp:cNvPr id="0" name=""/>
        <dsp:cNvSpPr/>
      </dsp:nvSpPr>
      <dsp:spPr>
        <a:xfrm>
          <a:off x="2698880" y="540175"/>
          <a:ext cx="1410234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Zapallo maduro de dulce</a:t>
          </a:r>
          <a:endParaRPr lang="es-EC" sz="1400" kern="1200" dirty="0"/>
        </a:p>
      </dsp:txBody>
      <dsp:txXfrm>
        <a:off x="2698880" y="540175"/>
        <a:ext cx="1410234" cy="429949"/>
      </dsp:txXfrm>
    </dsp:sp>
    <dsp:sp modelId="{22F8AB66-D0A5-4F83-8D5C-1688DEFD921A}">
      <dsp:nvSpPr>
        <dsp:cNvPr id="0" name=""/>
        <dsp:cNvSpPr/>
      </dsp:nvSpPr>
      <dsp:spPr>
        <a:xfrm>
          <a:off x="2698880" y="1077612"/>
          <a:ext cx="1410234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Trago de ají de cuy</a:t>
          </a:r>
          <a:endParaRPr lang="es-EC" sz="1400" kern="1200" dirty="0"/>
        </a:p>
      </dsp:txBody>
      <dsp:txXfrm>
        <a:off x="2698880" y="1077612"/>
        <a:ext cx="1410234" cy="429949"/>
      </dsp:txXfrm>
    </dsp:sp>
    <dsp:sp modelId="{257A03B6-6F31-4D20-89FD-28BD0561D214}">
      <dsp:nvSpPr>
        <dsp:cNvPr id="0" name=""/>
        <dsp:cNvSpPr/>
      </dsp:nvSpPr>
      <dsp:spPr>
        <a:xfrm>
          <a:off x="2698880" y="1615049"/>
          <a:ext cx="1410234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Choclotanda</a:t>
          </a:r>
          <a:endParaRPr lang="es-EC" sz="1400" kern="1200" dirty="0"/>
        </a:p>
      </dsp:txBody>
      <dsp:txXfrm>
        <a:off x="2698880" y="1615049"/>
        <a:ext cx="1410234" cy="429949"/>
      </dsp:txXfrm>
    </dsp:sp>
    <dsp:sp modelId="{F97D8B76-6E1E-415B-9630-ED3BFBDBBB89}">
      <dsp:nvSpPr>
        <dsp:cNvPr id="0" name=""/>
        <dsp:cNvSpPr/>
      </dsp:nvSpPr>
      <dsp:spPr>
        <a:xfrm>
          <a:off x="2698880" y="2152486"/>
          <a:ext cx="1410234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Mediano</a:t>
          </a:r>
          <a:endParaRPr lang="es-EC" sz="1400" kern="1200" dirty="0"/>
        </a:p>
      </dsp:txBody>
      <dsp:txXfrm>
        <a:off x="2698880" y="2152486"/>
        <a:ext cx="1410234" cy="429949"/>
      </dsp:txXfrm>
    </dsp:sp>
    <dsp:sp modelId="{E7DE54A0-EC9C-4FF2-8CE3-26039DB8B824}">
      <dsp:nvSpPr>
        <dsp:cNvPr id="0" name=""/>
        <dsp:cNvSpPr/>
      </dsp:nvSpPr>
      <dsp:spPr>
        <a:xfrm>
          <a:off x="2698880" y="2689923"/>
          <a:ext cx="1410234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Tortillas de </a:t>
          </a:r>
          <a:r>
            <a:rPr lang="es-EC" sz="1400" kern="1200" dirty="0" err="1" smtClean="0"/>
            <a:t>sambo</a:t>
          </a:r>
          <a:endParaRPr lang="es-EC" sz="1400" kern="1200" dirty="0"/>
        </a:p>
      </dsp:txBody>
      <dsp:txXfrm>
        <a:off x="2698880" y="2689923"/>
        <a:ext cx="1410234" cy="429949"/>
      </dsp:txXfrm>
    </dsp:sp>
    <dsp:sp modelId="{C2CBCBEE-132F-4856-9842-36977E5939A0}">
      <dsp:nvSpPr>
        <dsp:cNvPr id="0" name=""/>
        <dsp:cNvSpPr/>
      </dsp:nvSpPr>
      <dsp:spPr>
        <a:xfrm>
          <a:off x="2698880" y="3227360"/>
          <a:ext cx="1410234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Runa </a:t>
          </a:r>
          <a:r>
            <a:rPr lang="es-EC" sz="1400" kern="1200" dirty="0" err="1" smtClean="0"/>
            <a:t>ucho</a:t>
          </a:r>
          <a:endParaRPr lang="es-EC" sz="1400" kern="1200" dirty="0"/>
        </a:p>
      </dsp:txBody>
      <dsp:txXfrm>
        <a:off x="2698880" y="3227360"/>
        <a:ext cx="1410234" cy="429949"/>
      </dsp:txXfrm>
    </dsp:sp>
    <dsp:sp modelId="{E7636B30-4952-4480-AC2C-AEB66F7EDB05}">
      <dsp:nvSpPr>
        <dsp:cNvPr id="0" name=""/>
        <dsp:cNvSpPr/>
      </dsp:nvSpPr>
      <dsp:spPr>
        <a:xfrm>
          <a:off x="2698880" y="3764797"/>
          <a:ext cx="1410234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/>
            <a:t>Charki</a:t>
          </a:r>
          <a:r>
            <a:rPr lang="es-EC" sz="1400" kern="1200" dirty="0" smtClean="0"/>
            <a:t> (colada de carne</a:t>
          </a:r>
          <a:endParaRPr lang="es-EC" sz="1400" kern="1200" dirty="0"/>
        </a:p>
      </dsp:txBody>
      <dsp:txXfrm>
        <a:off x="2698880" y="3764797"/>
        <a:ext cx="1410234" cy="429949"/>
      </dsp:txXfrm>
    </dsp:sp>
    <dsp:sp modelId="{1096451A-EA2C-46B6-A031-47E3AC8D862E}">
      <dsp:nvSpPr>
        <dsp:cNvPr id="0" name=""/>
        <dsp:cNvSpPr/>
      </dsp:nvSpPr>
      <dsp:spPr>
        <a:xfrm>
          <a:off x="2698880" y="4302234"/>
          <a:ext cx="1410234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Tostados con catzo</a:t>
          </a:r>
          <a:endParaRPr lang="es-EC" sz="1400" kern="1200" dirty="0"/>
        </a:p>
      </dsp:txBody>
      <dsp:txXfrm>
        <a:off x="2698880" y="4302234"/>
        <a:ext cx="1410234" cy="429949"/>
      </dsp:txXfrm>
    </dsp:sp>
    <dsp:sp modelId="{2AFF84A3-059D-4681-900A-098F1ED4FABF}">
      <dsp:nvSpPr>
        <dsp:cNvPr id="0" name=""/>
        <dsp:cNvSpPr/>
      </dsp:nvSpPr>
      <dsp:spPr>
        <a:xfrm>
          <a:off x="2698880" y="4839671"/>
          <a:ext cx="1410234" cy="4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Tortillas de </a:t>
          </a:r>
          <a:r>
            <a:rPr lang="es-EC" sz="1400" kern="1200" dirty="0" err="1" smtClean="0"/>
            <a:t>maiz</a:t>
          </a:r>
          <a:endParaRPr lang="es-EC" sz="1400" kern="1200" dirty="0"/>
        </a:p>
      </dsp:txBody>
      <dsp:txXfrm>
        <a:off x="2698880" y="4839671"/>
        <a:ext cx="1410234" cy="429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7D748-72CB-4C38-85E7-D6039BF4A4B9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CHARLAS</a:t>
          </a:r>
          <a:endParaRPr lang="es-EC" sz="2500" kern="1200" dirty="0"/>
        </a:p>
      </dsp:txBody>
      <dsp:txXfrm>
        <a:off x="2416912" y="2539008"/>
        <a:ext cx="1262175" cy="1262175"/>
      </dsp:txXfrm>
    </dsp:sp>
    <dsp:sp modelId="{BA11C20C-69C4-4C7F-AA53-FEC23B3B70C0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94555-4C69-4F65-B076-CAE5AE862CF5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CHARLAS LÚDICAS</a:t>
          </a:r>
          <a:endParaRPr lang="es-EC" sz="1800" kern="1200" dirty="0"/>
        </a:p>
      </dsp:txBody>
      <dsp:txXfrm>
        <a:off x="199856" y="1103105"/>
        <a:ext cx="1616269" cy="1277122"/>
      </dsp:txXfrm>
    </dsp:sp>
    <dsp:sp modelId="{9A51958D-771A-44A4-BF24-602B4BC8CBB2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3AF5D-5393-4518-8F9B-B268E405CB10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RELATOS</a:t>
          </a:r>
          <a:endParaRPr lang="es-EC" sz="1800" kern="1200" dirty="0"/>
        </a:p>
      </dsp:txBody>
      <dsp:txXfrm>
        <a:off x="2239865" y="41144"/>
        <a:ext cx="1616269" cy="1277122"/>
      </dsp:txXfrm>
    </dsp:sp>
    <dsp:sp modelId="{3D77B129-98F3-4073-A1B6-9C67C7B0DAAF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11891-DD6E-40CD-86AB-E3DAB819C62B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DEMOSTRACION PRÁCTICA</a:t>
          </a:r>
          <a:endParaRPr lang="es-EC" sz="1800" kern="1200" dirty="0"/>
        </a:p>
      </dsp:txBody>
      <dsp:txXfrm>
        <a:off x="4279873" y="1103105"/>
        <a:ext cx="1616269" cy="1277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E87D0-0732-42B1-BCE6-0384364819D7}">
      <dsp:nvSpPr>
        <dsp:cNvPr id="0" name=""/>
        <dsp:cNvSpPr/>
      </dsp:nvSpPr>
      <dsp:spPr>
        <a:xfrm>
          <a:off x="1469" y="0"/>
          <a:ext cx="1442144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CAP 1</a:t>
          </a:r>
          <a:endParaRPr lang="es-EC" sz="3800" kern="1200" dirty="0"/>
        </a:p>
      </dsp:txBody>
      <dsp:txXfrm>
        <a:off x="1469" y="0"/>
        <a:ext cx="1442144" cy="1219200"/>
      </dsp:txXfrm>
    </dsp:sp>
    <dsp:sp modelId="{F2B09BE8-3EA1-4C44-B75A-E7CB9AFA7BAC}">
      <dsp:nvSpPr>
        <dsp:cNvPr id="0" name=""/>
        <dsp:cNvSpPr/>
      </dsp:nvSpPr>
      <dsp:spPr>
        <a:xfrm>
          <a:off x="145684" y="1219200"/>
          <a:ext cx="1153715" cy="2641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Existe poco material relevante acerca de identidad culinaria o gastronómica</a:t>
          </a:r>
          <a:endParaRPr lang="es-EC" sz="1400" kern="1200" dirty="0"/>
        </a:p>
      </dsp:txBody>
      <dsp:txXfrm>
        <a:off x="179475" y="1252991"/>
        <a:ext cx="1086133" cy="2574018"/>
      </dsp:txXfrm>
    </dsp:sp>
    <dsp:sp modelId="{FD1E347C-98AC-4F08-9576-705C487FF3CD}">
      <dsp:nvSpPr>
        <dsp:cNvPr id="0" name=""/>
        <dsp:cNvSpPr/>
      </dsp:nvSpPr>
      <dsp:spPr>
        <a:xfrm>
          <a:off x="1551775" y="0"/>
          <a:ext cx="1442144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CAP 2</a:t>
          </a:r>
          <a:endParaRPr lang="es-EC" sz="3800" kern="1200" dirty="0"/>
        </a:p>
      </dsp:txBody>
      <dsp:txXfrm>
        <a:off x="1551775" y="0"/>
        <a:ext cx="1442144" cy="1219200"/>
      </dsp:txXfrm>
    </dsp:sp>
    <dsp:sp modelId="{5DFF6280-D68A-46E5-ACB8-5231D7316F0F}">
      <dsp:nvSpPr>
        <dsp:cNvPr id="0" name=""/>
        <dsp:cNvSpPr/>
      </dsp:nvSpPr>
      <dsp:spPr>
        <a:xfrm>
          <a:off x="1695989" y="1219200"/>
          <a:ext cx="1153715" cy="264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Mediante el análisis situacional del proyecto se puede determinar las falencias a  tratar para el proyecto</a:t>
          </a:r>
          <a:endParaRPr lang="es-EC" sz="1400" kern="1200" dirty="0"/>
        </a:p>
      </dsp:txBody>
      <dsp:txXfrm>
        <a:off x="1729780" y="1252991"/>
        <a:ext cx="1086133" cy="2574018"/>
      </dsp:txXfrm>
    </dsp:sp>
    <dsp:sp modelId="{19B7E7BC-380E-4FB7-8A8E-7D16A74D3F20}">
      <dsp:nvSpPr>
        <dsp:cNvPr id="0" name=""/>
        <dsp:cNvSpPr/>
      </dsp:nvSpPr>
      <dsp:spPr>
        <a:xfrm>
          <a:off x="3102080" y="0"/>
          <a:ext cx="1442144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CAP 3</a:t>
          </a:r>
          <a:endParaRPr lang="es-EC" sz="3800" kern="1200" dirty="0"/>
        </a:p>
      </dsp:txBody>
      <dsp:txXfrm>
        <a:off x="3102080" y="0"/>
        <a:ext cx="1442144" cy="1219200"/>
      </dsp:txXfrm>
    </dsp:sp>
    <dsp:sp modelId="{CA4C81DD-A44A-4F2D-B7DD-5680ED16D239}">
      <dsp:nvSpPr>
        <dsp:cNvPr id="0" name=""/>
        <dsp:cNvSpPr/>
      </dsp:nvSpPr>
      <dsp:spPr>
        <a:xfrm>
          <a:off x="3246294" y="1219200"/>
          <a:ext cx="1153715" cy="2641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estudio de mercado diferencio el estado de conocimiento de las personas con respecto al tema del proyecto</a:t>
          </a:r>
          <a:endParaRPr lang="es-EC" sz="1400" kern="1200" dirty="0"/>
        </a:p>
      </dsp:txBody>
      <dsp:txXfrm>
        <a:off x="3280085" y="1252991"/>
        <a:ext cx="1086133" cy="2574018"/>
      </dsp:txXfrm>
    </dsp:sp>
    <dsp:sp modelId="{4B1C851B-D56A-40EC-8151-952A565C0CFF}">
      <dsp:nvSpPr>
        <dsp:cNvPr id="0" name=""/>
        <dsp:cNvSpPr/>
      </dsp:nvSpPr>
      <dsp:spPr>
        <a:xfrm>
          <a:off x="4652385" y="0"/>
          <a:ext cx="1442144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CAP 4</a:t>
          </a:r>
          <a:endParaRPr lang="es-EC" sz="3800" kern="1200" dirty="0"/>
        </a:p>
      </dsp:txBody>
      <dsp:txXfrm>
        <a:off x="4652385" y="0"/>
        <a:ext cx="1442144" cy="1219200"/>
      </dsp:txXfrm>
    </dsp:sp>
    <dsp:sp modelId="{7645E01B-DEC2-4935-B54A-4798B09A561C}">
      <dsp:nvSpPr>
        <dsp:cNvPr id="0" name=""/>
        <dsp:cNvSpPr/>
      </dsp:nvSpPr>
      <dsp:spPr>
        <a:xfrm>
          <a:off x="4796600" y="1219200"/>
          <a:ext cx="1153715" cy="2641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Todas las propuestas expuestas, suplen las necesidades detectadas a lo largo del proyecto</a:t>
          </a:r>
          <a:endParaRPr lang="es-EC" sz="1400" kern="1200" dirty="0"/>
        </a:p>
      </dsp:txBody>
      <dsp:txXfrm>
        <a:off x="4830391" y="1252991"/>
        <a:ext cx="1086133" cy="25740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E87D0-0732-42B1-BCE6-0384364819D7}">
      <dsp:nvSpPr>
        <dsp:cNvPr id="0" name=""/>
        <dsp:cNvSpPr/>
      </dsp:nvSpPr>
      <dsp:spPr>
        <a:xfrm>
          <a:off x="1469" y="0"/>
          <a:ext cx="1442144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CAP 1</a:t>
          </a:r>
          <a:endParaRPr lang="es-EC" sz="3800" kern="1200" dirty="0"/>
        </a:p>
      </dsp:txBody>
      <dsp:txXfrm>
        <a:off x="1469" y="0"/>
        <a:ext cx="1442144" cy="1219200"/>
      </dsp:txXfrm>
    </dsp:sp>
    <dsp:sp modelId="{F2B09BE8-3EA1-4C44-B75A-E7CB9AFA7BAC}">
      <dsp:nvSpPr>
        <dsp:cNvPr id="0" name=""/>
        <dsp:cNvSpPr/>
      </dsp:nvSpPr>
      <dsp:spPr>
        <a:xfrm>
          <a:off x="145684" y="1219200"/>
          <a:ext cx="1153715" cy="2641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Fomentar la investigación científica sobre temas gastronómicos culturales.</a:t>
          </a:r>
          <a:endParaRPr lang="es-EC" sz="1200" kern="1200" dirty="0"/>
        </a:p>
      </dsp:txBody>
      <dsp:txXfrm>
        <a:off x="179475" y="1252991"/>
        <a:ext cx="1086133" cy="2574018"/>
      </dsp:txXfrm>
    </dsp:sp>
    <dsp:sp modelId="{FD1E347C-98AC-4F08-9576-705C487FF3CD}">
      <dsp:nvSpPr>
        <dsp:cNvPr id="0" name=""/>
        <dsp:cNvSpPr/>
      </dsp:nvSpPr>
      <dsp:spPr>
        <a:xfrm>
          <a:off x="1551775" y="0"/>
          <a:ext cx="1442144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CAP 2</a:t>
          </a:r>
          <a:endParaRPr lang="es-EC" sz="3800" kern="1200" dirty="0"/>
        </a:p>
      </dsp:txBody>
      <dsp:txXfrm>
        <a:off x="1551775" y="0"/>
        <a:ext cx="1442144" cy="1219200"/>
      </dsp:txXfrm>
    </dsp:sp>
    <dsp:sp modelId="{5DFF6280-D68A-46E5-ACB8-5231D7316F0F}">
      <dsp:nvSpPr>
        <dsp:cNvPr id="0" name=""/>
        <dsp:cNvSpPr/>
      </dsp:nvSpPr>
      <dsp:spPr>
        <a:xfrm>
          <a:off x="1695989" y="1219200"/>
          <a:ext cx="1153715" cy="264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Actualizar los datos y estadísticas a tiempos actuales en los GADS</a:t>
          </a:r>
          <a:endParaRPr lang="es-EC" sz="1200" kern="1200" dirty="0"/>
        </a:p>
      </dsp:txBody>
      <dsp:txXfrm>
        <a:off x="1729780" y="1252991"/>
        <a:ext cx="1086133" cy="2574018"/>
      </dsp:txXfrm>
    </dsp:sp>
    <dsp:sp modelId="{19B7E7BC-380E-4FB7-8A8E-7D16A74D3F20}">
      <dsp:nvSpPr>
        <dsp:cNvPr id="0" name=""/>
        <dsp:cNvSpPr/>
      </dsp:nvSpPr>
      <dsp:spPr>
        <a:xfrm>
          <a:off x="3102080" y="0"/>
          <a:ext cx="1442144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CAP 3</a:t>
          </a:r>
          <a:endParaRPr lang="es-EC" sz="3800" kern="1200" dirty="0"/>
        </a:p>
      </dsp:txBody>
      <dsp:txXfrm>
        <a:off x="3102080" y="0"/>
        <a:ext cx="1442144" cy="1219200"/>
      </dsp:txXfrm>
    </dsp:sp>
    <dsp:sp modelId="{CA4C81DD-A44A-4F2D-B7DD-5680ED16D239}">
      <dsp:nvSpPr>
        <dsp:cNvPr id="0" name=""/>
        <dsp:cNvSpPr/>
      </dsp:nvSpPr>
      <dsp:spPr>
        <a:xfrm>
          <a:off x="3246294" y="1219200"/>
          <a:ext cx="1153715" cy="2641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Informar con anticipación este tipo de investigaciones con los líderes barriales, para que el estudio de mercado sea mas ágil. </a:t>
          </a:r>
          <a:endParaRPr lang="es-EC" sz="1200" kern="1200" dirty="0"/>
        </a:p>
      </dsp:txBody>
      <dsp:txXfrm>
        <a:off x="3280085" y="1252991"/>
        <a:ext cx="1086133" cy="2574018"/>
      </dsp:txXfrm>
    </dsp:sp>
    <dsp:sp modelId="{4B1C851B-D56A-40EC-8151-952A565C0CFF}">
      <dsp:nvSpPr>
        <dsp:cNvPr id="0" name=""/>
        <dsp:cNvSpPr/>
      </dsp:nvSpPr>
      <dsp:spPr>
        <a:xfrm>
          <a:off x="4652385" y="0"/>
          <a:ext cx="1442144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CAP 4</a:t>
          </a:r>
          <a:endParaRPr lang="es-EC" sz="3800" kern="1200" dirty="0"/>
        </a:p>
      </dsp:txBody>
      <dsp:txXfrm>
        <a:off x="4652385" y="0"/>
        <a:ext cx="1442144" cy="1219200"/>
      </dsp:txXfrm>
    </dsp:sp>
    <dsp:sp modelId="{7645E01B-DEC2-4935-B54A-4798B09A561C}">
      <dsp:nvSpPr>
        <dsp:cNvPr id="0" name=""/>
        <dsp:cNvSpPr/>
      </dsp:nvSpPr>
      <dsp:spPr>
        <a:xfrm>
          <a:off x="4796600" y="1219200"/>
          <a:ext cx="1153715" cy="2641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recomienda poner en practica las propuestas expuestas para consolidar la gastronomía ancestral como identidad cultural de la parroquia y a un futuro de otras interesadas en el proyecto.</a:t>
          </a:r>
          <a:endParaRPr lang="es-EC" sz="1200" kern="1200" dirty="0"/>
        </a:p>
      </dsp:txBody>
      <dsp:txXfrm>
        <a:off x="4830391" y="1252991"/>
        <a:ext cx="1086133" cy="2574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555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344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374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913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58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239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929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899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457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660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47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E23A-DBF7-43D6-BA12-7F2F32C27F82}" type="datetimeFigureOut">
              <a:rPr lang="es-EC" smtClean="0"/>
              <a:t>12/07/2015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08D8-29E3-4DD6-90D2-7D998718C0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807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15"/>
          <p:cNvSpPr txBox="1"/>
          <p:nvPr/>
        </p:nvSpPr>
        <p:spPr>
          <a:xfrm>
            <a:off x="1259632" y="487025"/>
            <a:ext cx="70100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– ESPE</a:t>
            </a: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“HÉROES DEL CENEPA”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DE MARKETING PARA EL RESCATE DE LAS COSTUMBRES GASTRONÓMICAS ANCESTRALES DE LA PARROQUIA DE AMAGUAÑA, CANTON QUITO, PROVINCIA DE PICHINCHA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Ing. Juan Iturralde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Codirector: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Lic. Fernanda Moreno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Jonathan Hidalgo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0176" y="768371"/>
            <a:ext cx="870828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1900" b="1" dirty="0"/>
              <a:t>Estrategia 2 – Elaboración de cartillas para recopilación de nuevas recetas.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4560"/>
              </p:ext>
            </p:extLst>
          </p:nvPr>
        </p:nvGraphicFramePr>
        <p:xfrm>
          <a:off x="1403648" y="2492896"/>
          <a:ext cx="6735651" cy="2411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1391"/>
                <a:gridCol w="2694260"/>
              </a:tblGrid>
              <a:tr h="296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Nombre del plato: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Vigencia: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4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Ingredientes: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Tiempo de Preparación: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6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Temporada: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7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Preparación: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Presentación: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86000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s-EC" b="1" dirty="0"/>
              <a:t>Estrategia 3 – Talleres de Gastronomía ancestral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55767"/>
            <a:ext cx="3528392" cy="1757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55767"/>
            <a:ext cx="4593482" cy="1757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49" y="3429000"/>
            <a:ext cx="5324475" cy="2808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60715"/>
              </p:ext>
            </p:extLst>
          </p:nvPr>
        </p:nvGraphicFramePr>
        <p:xfrm>
          <a:off x="971600" y="654661"/>
          <a:ext cx="7504061" cy="270233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977029"/>
                <a:gridCol w="1122607"/>
                <a:gridCol w="1544336"/>
                <a:gridCol w="1301204"/>
                <a:gridCol w="1322216"/>
                <a:gridCol w="1236669"/>
              </a:tblGrid>
              <a:tr h="19302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HORARIO SEMANA 1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3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LUNES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MARTES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MIERCOLES 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JUEVES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VIERNES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09:00-10:00 am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Bienvenida y explicación del proyecto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Reconocimiento de las zonas del laboratorio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Práctica de prevención y seguridad.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Sincretismo gastronómico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Ingredientes ancestrales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10:00-10:30am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Dinámica 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Dinámica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Dinámica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Dinámica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10:30-11:30 am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Los alimentos y nutrientes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Demostración y práctica  de los instrumentos del laboratorio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Historia de la gastronomía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Practica de alimentos base de gastronomía ancestral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valoración de nuestra tierra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11:30-12:00 am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Coffee Break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Coffee 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Break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Coffee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Break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Coffee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Break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Coffee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Break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12:00-13:00pm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La rueda de los alimentos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Demostración y funcionamiento de la maquinaria del laboratorio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Gastronomía ancestral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Practica de alimentos base de gastronomía ancestral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Conocer la importancia del producto nacional 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14094"/>
              </p:ext>
            </p:extLst>
          </p:nvPr>
        </p:nvGraphicFramePr>
        <p:xfrm>
          <a:off x="971601" y="3717032"/>
          <a:ext cx="7488831" cy="280831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916633"/>
                <a:gridCol w="1292572"/>
                <a:gridCol w="1255128"/>
                <a:gridCol w="1291074"/>
                <a:gridCol w="1237155"/>
                <a:gridCol w="1496269"/>
              </a:tblGrid>
              <a:tr h="23402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HORARIO SEMANA 2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LUNES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MARTES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MIERCOLES 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JUEVES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VIERNES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09:00-10:00am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Introducción a masas autóctonas  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Introducción sopas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Introducción platos fuertes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Postres ancestrales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Atención al cliente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10:00-10:30am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Dinámica 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Dinámica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Dinámica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Dinámica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Dinámica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10:30-11:30am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Tipos de masas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Práctica sopas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Practicas platos fuertes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Practica de postres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Servicio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11:30-12:00am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Coffee Break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Coffee 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Break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Coffee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Break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Coffee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Break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Estudiantes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12:00-13:00pm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Practica de masas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practica de sopas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Practicas platos fuertes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Montaje de mesas.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Clausura 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47664" y="62068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b="1" dirty="0"/>
              <a:t>Estrategia 4 -  Charlas Escolares motivacionales para la creación de clubes de gastronomía.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982429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49047" y="644464"/>
            <a:ext cx="243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Comunicación: Promoción</a:t>
            </a:r>
            <a:endParaRPr lang="es-EC" dirty="0"/>
          </a:p>
        </p:txBody>
      </p:sp>
      <p:sp>
        <p:nvSpPr>
          <p:cNvPr id="7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59832" y="736797"/>
            <a:ext cx="4385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Estrategia 5 – Carpa Gastronómica Ancestral.</a:t>
            </a:r>
          </a:p>
        </p:txBody>
      </p:sp>
      <p:pic>
        <p:nvPicPr>
          <p:cNvPr id="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9650"/>
            <a:ext cx="4320480" cy="496855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324937" y="1401997"/>
            <a:ext cx="321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Flyer</a:t>
            </a:r>
            <a:r>
              <a:rPr lang="es-EC" dirty="0" smtClean="0"/>
              <a:t> Carpa gastronómica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5573179" cy="454766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049047" y="644464"/>
            <a:ext cx="243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Comunicación: Promoción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2817078" y="736797"/>
            <a:ext cx="4385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Estrategia 5 – Carpa Gastronómica Ancestral.</a:t>
            </a:r>
          </a:p>
        </p:txBody>
      </p:sp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9047" y="644464"/>
            <a:ext cx="243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Comunicación: Promoción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3059832" y="736797"/>
            <a:ext cx="4385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Estrategia 5 – Carpa Gastronómica Ancestral.</a:t>
            </a:r>
          </a:p>
        </p:txBody>
      </p:sp>
      <p:pic>
        <p:nvPicPr>
          <p:cNvPr id="1028" name="Picture 4" descr="C:\Users\hp\Documents\tesis amaguaña\normativas para expositores de st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90794"/>
            <a:ext cx="5904656" cy="53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9047" y="644464"/>
            <a:ext cx="243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Comunicación: Promoción</a:t>
            </a:r>
            <a:endParaRPr lang="es-EC" dirty="0"/>
          </a:p>
        </p:txBody>
      </p:sp>
      <p:pic>
        <p:nvPicPr>
          <p:cNvPr id="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795462"/>
            <a:ext cx="3509744" cy="487389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324937" y="1401997"/>
            <a:ext cx="321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Flyer</a:t>
            </a:r>
            <a:r>
              <a:rPr lang="es-EC" dirty="0" smtClean="0"/>
              <a:t> Concurso gastronómico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42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9047" y="644464"/>
            <a:ext cx="243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Comunicación: Promoción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2699792" y="680329"/>
            <a:ext cx="4385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Estrategia 5 – Carpa Gastronómica Ancestral.</a:t>
            </a:r>
          </a:p>
        </p:txBody>
      </p:sp>
      <p:pic>
        <p:nvPicPr>
          <p:cNvPr id="11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69" y="1742058"/>
            <a:ext cx="3756665" cy="4320480"/>
          </a:xfrm>
          <a:prstGeom prst="rect">
            <a:avLst/>
          </a:prstGeom>
        </p:spPr>
      </p:pic>
      <p:pic>
        <p:nvPicPr>
          <p:cNvPr id="2050" name="Picture 2" descr="C:\Users\hp\Documents\tesis amaguaña\parametros de concurs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2058"/>
            <a:ext cx="390889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ocuments\tesis amaguaña\normativas para expositores de sta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2058"/>
            <a:ext cx="390889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9047" y="644464"/>
            <a:ext cx="243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Comunicación: Promoción</a:t>
            </a:r>
            <a:endParaRPr lang="es-EC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02073"/>
            <a:ext cx="297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22" y="2102072"/>
            <a:ext cx="297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97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957828000"/>
              </p:ext>
            </p:extLst>
          </p:nvPr>
        </p:nvGraphicFramePr>
        <p:xfrm>
          <a:off x="971600" y="139700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13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9047" y="644464"/>
            <a:ext cx="243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Comunicación: Promoción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2699792" y="680329"/>
            <a:ext cx="4385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Estrategia 5 – Carpa Gastronómica Ancestral.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285661" y="1401997"/>
            <a:ext cx="321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Formato diplomas</a:t>
            </a:r>
            <a:endParaRPr lang="es-EC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3902299" y="32129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114800" y="2961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124074"/>
            <a:ext cx="5199657" cy="37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9047" y="644464"/>
            <a:ext cx="243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Comunicación: Promoción</a:t>
            </a:r>
            <a:endParaRPr lang="es-EC" dirty="0"/>
          </a:p>
        </p:txBody>
      </p:sp>
      <p:pic>
        <p:nvPicPr>
          <p:cNvPr id="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62545"/>
            <a:ext cx="6840759" cy="4336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CuadroTexto"/>
          <p:cNvSpPr txBox="1"/>
          <p:nvPr/>
        </p:nvSpPr>
        <p:spPr>
          <a:xfrm>
            <a:off x="2915815" y="129079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Descripción  de la carpa gastronómica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42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664896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b="1" dirty="0"/>
              <a:t>Publicidad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619672" y="103422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s-EC" b="1" dirty="0"/>
              <a:t>Estrategia 6 – Diseño generador de imagen.</a:t>
            </a:r>
          </a:p>
        </p:txBody>
      </p:sp>
      <p:pic>
        <p:nvPicPr>
          <p:cNvPr id="9" name="8 Imagen" descr="C:\Users\hp\Documents\tesis amaguaña\LOGO 1 AMAGUAÑ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7" y="1590674"/>
            <a:ext cx="3191421" cy="4358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9047" y="644464"/>
            <a:ext cx="243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Comunicación: Promoción</a:t>
            </a:r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683568" y="1290794"/>
            <a:ext cx="6683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C" b="1" dirty="0"/>
              <a:t>Estrategia 7 – Publicaciones Gastronómicas ancestrales en Redes Sociales.</a:t>
            </a:r>
          </a:p>
        </p:txBody>
      </p:sp>
      <p:pic>
        <p:nvPicPr>
          <p:cNvPr id="7" name="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884509" y="1937125"/>
            <a:ext cx="3759499" cy="20679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78" y="1937126"/>
            <a:ext cx="3750321" cy="206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08" y="4365103"/>
            <a:ext cx="3759499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77" y="4365102"/>
            <a:ext cx="3750321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40177" y="757424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590042" y="572758"/>
            <a:ext cx="6683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C" b="1" dirty="0" smtClean="0"/>
              <a:t>CÉDULA PRESUPUESTARIA</a:t>
            </a:r>
            <a:endParaRPr lang="es-EC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20048"/>
              </p:ext>
            </p:extLst>
          </p:nvPr>
        </p:nvGraphicFramePr>
        <p:xfrm>
          <a:off x="179514" y="886474"/>
          <a:ext cx="8784975" cy="4951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6251"/>
                <a:gridCol w="2447355"/>
                <a:gridCol w="1849240"/>
                <a:gridCol w="648072"/>
                <a:gridCol w="504057"/>
              </a:tblGrid>
              <a:tr h="234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ESTRATEGIA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RESPONSABLE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DETALLE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es-EC" sz="1000">
                          <a:effectLst/>
                        </a:rPr>
                        <a:t>COSTO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9422">
                <a:tc row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>
                          <a:effectLst/>
                        </a:rPr>
                        <a:t>Realización de un recetario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Jonathan Hidalgo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Impresiones    (8) 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Portada           (8)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Decoración     (8)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Unidad 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</a:tr>
              <a:tr h="3520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</a:tr>
              <a:tr h="35206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Elaboración de cartillas para nuevas recetas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Jonathan Hidalgo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impresiones en cartulina (50)               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0.25$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12.50$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</a:tr>
              <a:tr h="46942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Talleres de gastronomía ancestral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GAD Amaguaña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Expositores    (2)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Diplomas        (15)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Pancarta de entrada   (1)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45$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105$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</a:tr>
              <a:tr h="11735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Charlas escolares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Jonathan Hidalgo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Expositores    (0)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</a:tr>
              <a:tr h="152562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 dirty="0">
                          <a:effectLst/>
                        </a:rPr>
                        <a:t>Carpa Gastronómica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GAD Amaguaña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Carpa             (1)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Mesones de 10 </a:t>
                      </a:r>
                      <a:r>
                        <a:rPr lang="es-EC" sz="1000" dirty="0" err="1">
                          <a:effectLst/>
                        </a:rPr>
                        <a:t>pax</a:t>
                      </a:r>
                      <a:r>
                        <a:rPr lang="es-EC" sz="1000" dirty="0">
                          <a:effectLst/>
                        </a:rPr>
                        <a:t>    (4)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Sillas              (20) 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Ficha de compromiso (10)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Ficha de inscripción    (15)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Cartilla de jueces        (15)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Parámetros concurso (2)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Parámetros stands     (2)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Diplomas concurso     (3)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750$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1.50$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2$</a:t>
                      </a:r>
                      <a:endParaRPr lang="es-EC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937$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</a:tr>
              <a:tr h="23471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>
                          <a:effectLst/>
                        </a:rPr>
                        <a:t>Diseño de imagen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Jonathan Hidalgo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Isotipo y Logotipo      (1)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</a:tr>
              <a:tr h="35206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>
                          <a:effectLst/>
                        </a:rPr>
                        <a:t>Publicaciones Gastronómicas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Jonathan Hidalgo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Consumo de internet mensual por 12 meses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0.50$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6$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</a:tr>
              <a:tr h="46942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000">
                          <a:effectLst/>
                        </a:rPr>
                        <a:t>Diseño de Flyers y pancartas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GAD Amaguaña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Flyers</a:t>
                      </a:r>
                      <a:r>
                        <a:rPr lang="es-EC" sz="1000" dirty="0">
                          <a:effectLst/>
                        </a:rPr>
                        <a:t> para stands      (10)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Flyers</a:t>
                      </a:r>
                      <a:r>
                        <a:rPr lang="es-EC" sz="1000" dirty="0">
                          <a:effectLst/>
                        </a:rPr>
                        <a:t> para concurso (10)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Flyers</a:t>
                      </a:r>
                      <a:r>
                        <a:rPr lang="es-EC" sz="1000" dirty="0">
                          <a:effectLst/>
                        </a:rPr>
                        <a:t> talleres gastronómicos  (10)          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4$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4$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4$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120$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</a:tr>
              <a:tr h="234711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COSTO TOTAL 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$1.275,5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686" marR="2868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987081"/>
              </p:ext>
            </p:extLst>
          </p:nvPr>
        </p:nvGraphicFramePr>
        <p:xfrm>
          <a:off x="1475656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491880" y="7222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CONCLUSIONES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5827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00540744"/>
              </p:ext>
            </p:extLst>
          </p:nvPr>
        </p:nvGraphicFramePr>
        <p:xfrm>
          <a:off x="1475656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491880" y="7222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RECOMENDACIONES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1374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49" y="1124744"/>
            <a:ext cx="5959747" cy="5080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23488209"/>
              </p:ext>
            </p:extLst>
          </p:nvPr>
        </p:nvGraphicFramePr>
        <p:xfrm>
          <a:off x="179512" y="476672"/>
          <a:ext cx="885698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672441" y="626821"/>
            <a:ext cx="8451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II: DIAGNÓSTICO SITUACIONAL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5652120" y="1556792"/>
            <a:ext cx="329546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Ubicación: </a:t>
            </a:r>
            <a:r>
              <a:rPr lang="es-ES" sz="2400" dirty="0" smtClean="0"/>
              <a:t>28 Km al sur oriente de la capital</a:t>
            </a:r>
            <a:endParaRPr lang="es-ES" sz="2400" b="1" dirty="0" smtClean="0"/>
          </a:p>
          <a:p>
            <a:r>
              <a:rPr lang="es-ES" sz="2400" b="1" dirty="0" smtClean="0"/>
              <a:t>Altitud: </a:t>
            </a:r>
            <a:r>
              <a:rPr lang="es-ES" sz="2400" dirty="0" smtClean="0"/>
              <a:t>2683msnm</a:t>
            </a:r>
          </a:p>
          <a:p>
            <a:r>
              <a:rPr lang="es-ES" sz="2400" b="1" dirty="0" smtClean="0"/>
              <a:t>Temperatura: </a:t>
            </a:r>
            <a:r>
              <a:rPr lang="es-ES" sz="2400" dirty="0" smtClean="0"/>
              <a:t>17ºC – 18º C</a:t>
            </a:r>
            <a:endParaRPr lang="es-ES" sz="2400" b="1" dirty="0" smtClean="0"/>
          </a:p>
          <a:p>
            <a:r>
              <a:rPr lang="es-ES" sz="2400" b="1" dirty="0" smtClean="0"/>
              <a:t>Población: </a:t>
            </a:r>
            <a:r>
              <a:rPr lang="es-EC" sz="2400" dirty="0" smtClean="0"/>
              <a:t>31.106 </a:t>
            </a:r>
            <a:r>
              <a:rPr lang="es-ES" sz="2400" dirty="0" smtClean="0"/>
              <a:t>habitantes</a:t>
            </a:r>
          </a:p>
          <a:p>
            <a:r>
              <a:rPr lang="es-ES" sz="2400" b="1" dirty="0" smtClean="0"/>
              <a:t>Parroquializacion: </a:t>
            </a:r>
            <a:r>
              <a:rPr lang="es-ES" sz="2400" dirty="0" smtClean="0"/>
              <a:t>29 de mayo de 1861</a:t>
            </a:r>
          </a:p>
          <a:p>
            <a:endParaRPr lang="es-ES" sz="2000" dirty="0"/>
          </a:p>
        </p:txBody>
      </p:sp>
      <p:pic>
        <p:nvPicPr>
          <p:cNvPr id="8" name="7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924050" y="1951990"/>
            <a:ext cx="26479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-20884" y="95947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8"/>
          <p:cNvSpPr/>
          <p:nvPr/>
        </p:nvSpPr>
        <p:spPr>
          <a:xfrm>
            <a:off x="4211960" y="193503"/>
            <a:ext cx="44477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</a:t>
            </a:r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MERCADO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Grupo 14"/>
          <p:cNvGrpSpPr/>
          <p:nvPr/>
        </p:nvGrpSpPr>
        <p:grpSpPr>
          <a:xfrm>
            <a:off x="1134795" y="2662418"/>
            <a:ext cx="2794715" cy="830997"/>
            <a:chOff x="4523755" y="1059160"/>
            <a:chExt cx="2794715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2"/>
                <p:cNvSpPr txBox="1"/>
                <p:nvPr/>
              </p:nvSpPr>
              <p:spPr>
                <a:xfrm>
                  <a:off x="4523755" y="1059160"/>
                  <a:ext cx="2794715" cy="83099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2400" dirty="0" smtClean="0"/>
                    <a:t>n=	    </a:t>
                  </a:r>
                  <a:r>
                    <a:rPr lang="es-EC" sz="2400" dirty="0"/>
                    <a:t>N</a:t>
                  </a:r>
                  <a14:m>
                    <m:oMath xmlns:m="http://schemas.openxmlformats.org/officeDocument/2006/math">
                      <m:r>
                        <a:rPr lang="es-EC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4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s-EC" sz="2400" baseline="30000" dirty="0"/>
                    <a:t>2</a:t>
                  </a:r>
                  <a:r>
                    <a:rPr lang="es-EC" sz="2400" dirty="0"/>
                    <a:t> Z</a:t>
                  </a:r>
                  <a:r>
                    <a:rPr lang="es-EC" sz="2400" baseline="30000" dirty="0"/>
                    <a:t>2</a:t>
                  </a:r>
                  <a:r>
                    <a:rPr lang="es-EC" sz="2400" dirty="0"/>
                    <a:t> </a:t>
                  </a:r>
                  <a:br>
                    <a:rPr lang="es-EC" sz="2400" dirty="0"/>
                  </a:br>
                  <a:r>
                    <a:rPr lang="es-EC" sz="2400" dirty="0"/>
                    <a:t>  </a:t>
                  </a:r>
                  <a:r>
                    <a:rPr lang="es-EC" sz="2400" dirty="0" smtClean="0"/>
                    <a:t>         (</a:t>
                  </a:r>
                  <a:r>
                    <a:rPr lang="es-EC" sz="2400" dirty="0"/>
                    <a:t>N-1) e</a:t>
                  </a:r>
                  <a:r>
                    <a:rPr lang="es-EC" sz="2400" baseline="30000" dirty="0"/>
                    <a:t>2</a:t>
                  </a:r>
                  <a:r>
                    <a:rPr lang="es-EC" sz="2400" dirty="0"/>
                    <a:t> + </a:t>
                  </a:r>
                  <a14:m>
                    <m:oMath xmlns:m="http://schemas.openxmlformats.org/officeDocument/2006/math">
                      <m:r>
                        <a:rPr lang="es-EC" sz="24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s-EC" sz="2400" baseline="30000" dirty="0"/>
                    <a:t> 2</a:t>
                  </a:r>
                  <a:r>
                    <a:rPr lang="es-EC" sz="2400" dirty="0"/>
                    <a:t>Z</a:t>
                  </a:r>
                  <a:r>
                    <a:rPr lang="es-EC" sz="2400" baseline="30000" dirty="0"/>
                    <a:t>2</a:t>
                  </a:r>
                  <a:r>
                    <a:rPr lang="es-EC" sz="2400" dirty="0"/>
                    <a:t> </a:t>
                  </a:r>
                  <a:endParaRPr lang="es-ES" sz="2400" dirty="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755" y="1059160"/>
                  <a:ext cx="2794715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261" t="-5072" b="-15217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recto 10"/>
            <p:cNvCxnSpPr/>
            <p:nvPr/>
          </p:nvCxnSpPr>
          <p:spPr>
            <a:xfrm flipV="1">
              <a:off x="5215945" y="1408743"/>
              <a:ext cx="2021984" cy="1287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ángulo 8"/>
          <p:cNvSpPr/>
          <p:nvPr/>
        </p:nvSpPr>
        <p:spPr>
          <a:xfrm>
            <a:off x="683567" y="959477"/>
            <a:ext cx="4733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Estudio de la oferta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934150" y="2662418"/>
            <a:ext cx="2354635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n: Tamaño de la muestra</a:t>
            </a:r>
          </a:p>
          <a:p>
            <a:r>
              <a:rPr lang="es-EC" dirty="0"/>
              <a:t>Z: Margen de seguridad (1,96)</a:t>
            </a:r>
          </a:p>
          <a:p>
            <a:r>
              <a:rPr lang="es-EC" dirty="0"/>
              <a:t>N: Número de universo o población a estudiar</a:t>
            </a:r>
          </a:p>
          <a:p>
            <a:r>
              <a:rPr lang="es-EC" dirty="0"/>
              <a:t>σ: Desviación estándar  (0,5)</a:t>
            </a:r>
          </a:p>
          <a:p>
            <a:r>
              <a:rPr lang="es-EC" dirty="0"/>
              <a:t>e: 7% margen de error (0,07)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34795" y="3440633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 </a:t>
            </a:r>
          </a:p>
          <a:p>
            <a:r>
              <a:rPr lang="es-EC" dirty="0"/>
              <a:t>n= </a:t>
            </a:r>
            <a:r>
              <a:rPr lang="es-EC" dirty="0" smtClean="0"/>
              <a:t>194,79</a:t>
            </a:r>
            <a:br>
              <a:rPr lang="es-EC" dirty="0" smtClean="0"/>
            </a:br>
            <a:r>
              <a:rPr lang="es-EC" dirty="0" smtClean="0"/>
              <a:t>n</a:t>
            </a:r>
            <a:r>
              <a:rPr lang="es-EC" dirty="0"/>
              <a:t>= </a:t>
            </a:r>
            <a:r>
              <a:rPr lang="es-EC" dirty="0" smtClean="0"/>
              <a:t>200 encuestas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03734" y="18448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Población: </a:t>
            </a:r>
            <a:r>
              <a:rPr lang="es-EC" dirty="0" smtClean="0"/>
              <a:t>31.106 </a:t>
            </a:r>
            <a:r>
              <a:rPr lang="es-ES" dirty="0" smtClean="0"/>
              <a:t>habitantes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50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-1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562350" cy="1895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1"/>
            <a:ext cx="4391025" cy="18954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429000"/>
            <a:ext cx="3562350" cy="228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5711"/>
            <a:ext cx="4391025" cy="23145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3453303" y="764704"/>
            <a:ext cx="23148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INVENTARIO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79604056"/>
              </p:ext>
            </p:extLst>
          </p:nvPr>
        </p:nvGraphicFramePr>
        <p:xfrm>
          <a:off x="1524000" y="1397000"/>
          <a:ext cx="6096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69660220"/>
              </p:ext>
            </p:extLst>
          </p:nvPr>
        </p:nvGraphicFramePr>
        <p:xfrm>
          <a:off x="1524000" y="1397000"/>
          <a:ext cx="6096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4"/>
          <p:cNvSpPr/>
          <p:nvPr/>
        </p:nvSpPr>
        <p:spPr>
          <a:xfrm>
            <a:off x="3587451" y="764703"/>
            <a:ext cx="23148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INVENTARIO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ángulo 4"/>
          <p:cNvSpPr/>
          <p:nvPr/>
        </p:nvSpPr>
        <p:spPr>
          <a:xfrm>
            <a:off x="5436096" y="56969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5436096" y="0"/>
            <a:ext cx="3533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15109" y="665166"/>
            <a:ext cx="504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b="1" dirty="0"/>
              <a:t>Estrategia 1 - Realización de un recetario</a:t>
            </a:r>
          </a:p>
        </p:txBody>
      </p:sp>
      <p:pic>
        <p:nvPicPr>
          <p:cNvPr id="7" name="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043608" y="1677034"/>
            <a:ext cx="7488831" cy="44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1054</Words>
  <Application>Microsoft Office PowerPoint</Application>
  <PresentationFormat>Presentación en pantalla (4:3)</PresentationFormat>
  <Paragraphs>314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34</cp:revision>
  <dcterms:created xsi:type="dcterms:W3CDTF">2015-07-07T00:10:26Z</dcterms:created>
  <dcterms:modified xsi:type="dcterms:W3CDTF">2015-07-13T03:16:17Z</dcterms:modified>
</cp:coreProperties>
</file>