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4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4"/>
  </p:notesMasterIdLst>
  <p:handoutMasterIdLst>
    <p:handoutMasterId r:id="rId35"/>
  </p:handoutMasterIdLst>
  <p:sldIdLst>
    <p:sldId id="257" r:id="rId3"/>
    <p:sldId id="268" r:id="rId4"/>
    <p:sldId id="272" r:id="rId5"/>
    <p:sldId id="273" r:id="rId6"/>
    <p:sldId id="275" r:id="rId7"/>
    <p:sldId id="276" r:id="rId8"/>
    <p:sldId id="277" r:id="rId9"/>
    <p:sldId id="278" r:id="rId10"/>
    <p:sldId id="279" r:id="rId11"/>
    <p:sldId id="267" r:id="rId12"/>
    <p:sldId id="281" r:id="rId13"/>
    <p:sldId id="280" r:id="rId14"/>
    <p:sldId id="282" r:id="rId15"/>
    <p:sldId id="269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70" r:id="rId24"/>
    <p:sldId id="290" r:id="rId25"/>
    <p:sldId id="291" r:id="rId26"/>
    <p:sldId id="259" r:id="rId27"/>
    <p:sldId id="262" r:id="rId28"/>
    <p:sldId id="274" r:id="rId29"/>
    <p:sldId id="263" r:id="rId30"/>
    <p:sldId id="271" r:id="rId31"/>
    <p:sldId id="292" r:id="rId32"/>
    <p:sldId id="261" r:id="rId3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618" y="60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go\Documents\TESIS%20FINAL\MATRIZ%20DE%20OPERATIVIZACI&#211;N%20DE%20VARI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go\Documents\TESIS%20FINAL\MATRIZ%20DE%20OPERATIVIZACI&#211;N%20DE%20VARIAB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go\Documents\TESIS%20FINAL\MATRIZ%20DE%20OPERATIVIZACI&#211;N%20DE%20VARI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go\Documents\TESIS%20FINAL\MATRIZ%20DE%20OPERATIVIZACI&#211;N%20DE%20VARIAB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o\Documents\TESIS%20FINAL\ENCUESTA%20SOBRE%20CLIMA%20LABORAL%20Y%20CULTURA%20ORGANIZACIONAL%20EN%20EL%20MCDS%20(respuestas%20y%20gr&#225;ficos%20final).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dirty="0"/>
              <a:t>CLIMA LABORAL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CONSOLIDADO!$R$9</c:f>
              <c:strCache>
                <c:ptCount val="1"/>
                <c:pt idx="0">
                  <c:v>NEGATIVA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CONSOLIDADO!$Q$42:$Q$86</c:f>
              <c:strCache>
                <c:ptCount val="12"/>
                <c:pt idx="0">
                  <c:v>ESTRUCTURA</c:v>
                </c:pt>
                <c:pt idx="1">
                  <c:v>REMUNERACIÓN</c:v>
                </c:pt>
                <c:pt idx="2">
                  <c:v>ESTANDARES</c:v>
                </c:pt>
                <c:pt idx="3">
                  <c:v>RECOMPENSAS</c:v>
                </c:pt>
                <c:pt idx="4">
                  <c:v>DESAFIO</c:v>
                </c:pt>
                <c:pt idx="5">
                  <c:v>COOPERACIÓN</c:v>
                </c:pt>
                <c:pt idx="6">
                  <c:v>RESPONSABILIDAD</c:v>
                </c:pt>
                <c:pt idx="7">
                  <c:v>IDENTIDAD</c:v>
                </c:pt>
                <c:pt idx="8">
                  <c:v>RELACIONES</c:v>
                </c:pt>
                <c:pt idx="9">
                  <c:v>DESARROLLO</c:v>
                </c:pt>
                <c:pt idx="10">
                  <c:v>COMUNICACIÓN</c:v>
                </c:pt>
                <c:pt idx="11">
                  <c:v>CONFLICTOS</c:v>
                </c:pt>
              </c:strCache>
            </c:strRef>
          </c:cat>
          <c:val>
            <c:numRef>
              <c:f>CONSOLIDADO!$R$42:$R$86</c:f>
              <c:numCache>
                <c:formatCode>0</c:formatCode>
                <c:ptCount val="12"/>
                <c:pt idx="0">
                  <c:v>34.763948497854081</c:v>
                </c:pt>
                <c:pt idx="1">
                  <c:v>23.891273247496422</c:v>
                </c:pt>
                <c:pt idx="2">
                  <c:v>16.022889842632331</c:v>
                </c:pt>
                <c:pt idx="3">
                  <c:v>46.924177396280392</c:v>
                </c:pt>
                <c:pt idx="4">
                  <c:v>8.1545064377682408</c:v>
                </c:pt>
                <c:pt idx="5">
                  <c:v>18.31187410586552</c:v>
                </c:pt>
                <c:pt idx="6">
                  <c:v>13.590844062947069</c:v>
                </c:pt>
                <c:pt idx="7">
                  <c:v>7.1530758226037197</c:v>
                </c:pt>
                <c:pt idx="8">
                  <c:v>13.161659513590845</c:v>
                </c:pt>
                <c:pt idx="9">
                  <c:v>37.768240343347642</c:v>
                </c:pt>
                <c:pt idx="10">
                  <c:v>24.606580829756798</c:v>
                </c:pt>
                <c:pt idx="11">
                  <c:v>9.7281831187410592</c:v>
                </c:pt>
              </c:numCache>
            </c:numRef>
          </c:val>
        </c:ser>
        <c:ser>
          <c:idx val="1"/>
          <c:order val="1"/>
          <c:tx>
            <c:strRef>
              <c:f>CONSOLIDADO!$S$9</c:f>
              <c:strCache>
                <c:ptCount val="1"/>
                <c:pt idx="0">
                  <c:v>NEUTRAL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CONSOLIDADO!$Q$42:$Q$86</c:f>
              <c:strCache>
                <c:ptCount val="12"/>
                <c:pt idx="0">
                  <c:v>ESTRUCTURA</c:v>
                </c:pt>
                <c:pt idx="1">
                  <c:v>REMUNERACIÓN</c:v>
                </c:pt>
                <c:pt idx="2">
                  <c:v>ESTANDARES</c:v>
                </c:pt>
                <c:pt idx="3">
                  <c:v>RECOMPENSAS</c:v>
                </c:pt>
                <c:pt idx="4">
                  <c:v>DESAFIO</c:v>
                </c:pt>
                <c:pt idx="5">
                  <c:v>COOPERACIÓN</c:v>
                </c:pt>
                <c:pt idx="6">
                  <c:v>RESPONSABILIDAD</c:v>
                </c:pt>
                <c:pt idx="7">
                  <c:v>IDENTIDAD</c:v>
                </c:pt>
                <c:pt idx="8">
                  <c:v>RELACIONES</c:v>
                </c:pt>
                <c:pt idx="9">
                  <c:v>DESARROLLO</c:v>
                </c:pt>
                <c:pt idx="10">
                  <c:v>COMUNICACIÓN</c:v>
                </c:pt>
                <c:pt idx="11">
                  <c:v>CONFLICTOS</c:v>
                </c:pt>
              </c:strCache>
            </c:strRef>
          </c:cat>
          <c:val>
            <c:numRef>
              <c:f>CONSOLIDADO!$S$42:$S$86</c:f>
              <c:numCache>
                <c:formatCode>0</c:formatCode>
                <c:ptCount val="12"/>
                <c:pt idx="0">
                  <c:v>35.336194563662367</c:v>
                </c:pt>
                <c:pt idx="1">
                  <c:v>26.466380543633761</c:v>
                </c:pt>
                <c:pt idx="2">
                  <c:v>30.901287553648068</c:v>
                </c:pt>
                <c:pt idx="3">
                  <c:v>26.037195994277536</c:v>
                </c:pt>
                <c:pt idx="4">
                  <c:v>21.888412017167383</c:v>
                </c:pt>
                <c:pt idx="5">
                  <c:v>30.901287553648068</c:v>
                </c:pt>
                <c:pt idx="6">
                  <c:v>25.751072961373392</c:v>
                </c:pt>
                <c:pt idx="7">
                  <c:v>25.608011444921313</c:v>
                </c:pt>
                <c:pt idx="8">
                  <c:v>29.613733905579398</c:v>
                </c:pt>
                <c:pt idx="9">
                  <c:v>31.330472103004293</c:v>
                </c:pt>
                <c:pt idx="10">
                  <c:v>34.334763948497852</c:v>
                </c:pt>
                <c:pt idx="11">
                  <c:v>29.756795422031473</c:v>
                </c:pt>
              </c:numCache>
            </c:numRef>
          </c:val>
        </c:ser>
        <c:ser>
          <c:idx val="2"/>
          <c:order val="2"/>
          <c:tx>
            <c:strRef>
              <c:f>CONSOLIDADO!$T$9</c:f>
              <c:strCache>
                <c:ptCount val="1"/>
                <c:pt idx="0">
                  <c:v>POSITIVA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CONSOLIDADO!$Q$42:$Q$86</c:f>
              <c:strCache>
                <c:ptCount val="12"/>
                <c:pt idx="0">
                  <c:v>ESTRUCTURA</c:v>
                </c:pt>
                <c:pt idx="1">
                  <c:v>REMUNERACIÓN</c:v>
                </c:pt>
                <c:pt idx="2">
                  <c:v>ESTANDARES</c:v>
                </c:pt>
                <c:pt idx="3">
                  <c:v>RECOMPENSAS</c:v>
                </c:pt>
                <c:pt idx="4">
                  <c:v>DESAFIO</c:v>
                </c:pt>
                <c:pt idx="5">
                  <c:v>COOPERACIÓN</c:v>
                </c:pt>
                <c:pt idx="6">
                  <c:v>RESPONSABILIDAD</c:v>
                </c:pt>
                <c:pt idx="7">
                  <c:v>IDENTIDAD</c:v>
                </c:pt>
                <c:pt idx="8">
                  <c:v>RELACIONES</c:v>
                </c:pt>
                <c:pt idx="9">
                  <c:v>DESARROLLO</c:v>
                </c:pt>
                <c:pt idx="10">
                  <c:v>COMUNICACIÓN</c:v>
                </c:pt>
                <c:pt idx="11">
                  <c:v>CONFLICTOS</c:v>
                </c:pt>
              </c:strCache>
            </c:strRef>
          </c:cat>
          <c:val>
            <c:numRef>
              <c:f>CONSOLIDADO!$T$42:$T$86</c:f>
              <c:numCache>
                <c:formatCode>0</c:formatCode>
                <c:ptCount val="12"/>
                <c:pt idx="0">
                  <c:v>29.899856938483548</c:v>
                </c:pt>
                <c:pt idx="1">
                  <c:v>49.642346208869817</c:v>
                </c:pt>
                <c:pt idx="2">
                  <c:v>53.075822603719608</c:v>
                </c:pt>
                <c:pt idx="3">
                  <c:v>27.038626609442058</c:v>
                </c:pt>
                <c:pt idx="4">
                  <c:v>69.957081545064383</c:v>
                </c:pt>
                <c:pt idx="5">
                  <c:v>50.786838340486405</c:v>
                </c:pt>
                <c:pt idx="6">
                  <c:v>60.658082975679548</c:v>
                </c:pt>
                <c:pt idx="7">
                  <c:v>67.238912732474958</c:v>
                </c:pt>
                <c:pt idx="8">
                  <c:v>57.224606580829757</c:v>
                </c:pt>
                <c:pt idx="9">
                  <c:v>30.901287553648068</c:v>
                </c:pt>
                <c:pt idx="10">
                  <c:v>41.058655221745354</c:v>
                </c:pt>
                <c:pt idx="11">
                  <c:v>60.515021459227469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-1206834336"/>
        <c:axId val="-1206833792"/>
      </c:barChart>
      <c:catAx>
        <c:axId val="-12068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1206833792"/>
        <c:crosses val="autoZero"/>
        <c:auto val="1"/>
        <c:lblAlgn val="ctr"/>
        <c:lblOffset val="100"/>
        <c:noMultiLvlLbl val="0"/>
      </c:catAx>
      <c:valAx>
        <c:axId val="-120683379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120683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EC" dirty="0"/>
              <a:t>CLIMA LABORAL</a:t>
            </a:r>
          </a:p>
          <a:p>
            <a:pPr>
              <a:defRPr/>
            </a:pPr>
            <a:r>
              <a:rPr lang="es-EC" dirty="0"/>
              <a:t>(Balance </a:t>
            </a:r>
            <a:r>
              <a:rPr lang="es-EC" dirty="0" smtClean="0"/>
              <a:t>General</a:t>
            </a:r>
            <a:r>
              <a:rPr lang="es-EC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CONSOLIDADO!$R$9:$T$9</c:f>
              <c:strCache>
                <c:ptCount val="3"/>
                <c:pt idx="0">
                  <c:v>NEGATIVA</c:v>
                </c:pt>
                <c:pt idx="1">
                  <c:v>NEUTRAL</c:v>
                </c:pt>
                <c:pt idx="2">
                  <c:v>POSITIVA</c:v>
                </c:pt>
              </c:strCache>
            </c:strRef>
          </c:cat>
          <c:val>
            <c:numRef>
              <c:f>CONSOLIDADO!$R$87:$T$87</c:f>
              <c:numCache>
                <c:formatCode>0</c:formatCode>
                <c:ptCount val="3"/>
                <c:pt idx="0">
                  <c:v>21.173104434907014</c:v>
                </c:pt>
                <c:pt idx="1">
                  <c:v>28.993800667620405</c:v>
                </c:pt>
                <c:pt idx="2">
                  <c:v>49.83309489747257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dirty="0"/>
              <a:t>CULTURA ORGANIZACIONAL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'1'!$R$9</c:f>
              <c:strCache>
                <c:ptCount val="1"/>
                <c:pt idx="0">
                  <c:v>NEGATIVA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1000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>
              <a:bevelT w="29210" h="127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'1'!$Q$13:$Q$37</c:f>
              <c:strCache>
                <c:ptCount val="7"/>
                <c:pt idx="0">
                  <c:v>ORIENTACIÓN A RESULTADOS</c:v>
                </c:pt>
                <c:pt idx="1">
                  <c:v>ORIENTACIÓN A LA GENTE</c:v>
                </c:pt>
                <c:pt idx="2">
                  <c:v>ORIENTACIÓN A LOS EQUIPOS</c:v>
                </c:pt>
                <c:pt idx="3">
                  <c:v>DINAMISMO</c:v>
                </c:pt>
                <c:pt idx="4">
                  <c:v>ESTABILIDAD</c:v>
                </c:pt>
                <c:pt idx="5">
                  <c:v>INNOVACIÓN Y TOMA DE RIESGOS</c:v>
                </c:pt>
                <c:pt idx="6">
                  <c:v>ATENCIÓN A LOS DETALLES</c:v>
                </c:pt>
              </c:strCache>
            </c:strRef>
          </c:cat>
          <c:val>
            <c:numRef>
              <c:f>'1'!$R$13:$R$37</c:f>
              <c:numCache>
                <c:formatCode>0</c:formatCode>
                <c:ptCount val="7"/>
                <c:pt idx="0">
                  <c:v>20.743919885550788</c:v>
                </c:pt>
                <c:pt idx="1">
                  <c:v>27.467811158798284</c:v>
                </c:pt>
                <c:pt idx="2">
                  <c:v>16.309012875536482</c:v>
                </c:pt>
                <c:pt idx="3">
                  <c:v>8.4406294706723894</c:v>
                </c:pt>
                <c:pt idx="4">
                  <c:v>35.479256080114453</c:v>
                </c:pt>
                <c:pt idx="5">
                  <c:v>14.592274678111588</c:v>
                </c:pt>
                <c:pt idx="6">
                  <c:v>6.7238912732474958</c:v>
                </c:pt>
              </c:numCache>
            </c:numRef>
          </c:val>
        </c:ser>
        <c:ser>
          <c:idx val="1"/>
          <c:order val="1"/>
          <c:tx>
            <c:strRef>
              <c:f>'1'!$S$9</c:f>
              <c:strCache>
                <c:ptCount val="1"/>
                <c:pt idx="0">
                  <c:v>NEUTRAL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1000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>
              <a:bevelT w="29210" h="127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'1'!$Q$13:$Q$37</c:f>
              <c:strCache>
                <c:ptCount val="7"/>
                <c:pt idx="0">
                  <c:v>ORIENTACIÓN A RESULTADOS</c:v>
                </c:pt>
                <c:pt idx="1">
                  <c:v>ORIENTACIÓN A LA GENTE</c:v>
                </c:pt>
                <c:pt idx="2">
                  <c:v>ORIENTACIÓN A LOS EQUIPOS</c:v>
                </c:pt>
                <c:pt idx="3">
                  <c:v>DINAMISMO</c:v>
                </c:pt>
                <c:pt idx="4">
                  <c:v>ESTABILIDAD</c:v>
                </c:pt>
                <c:pt idx="5">
                  <c:v>INNOVACIÓN Y TOMA DE RIESGOS</c:v>
                </c:pt>
                <c:pt idx="6">
                  <c:v>ATENCIÓN A LOS DETALLES</c:v>
                </c:pt>
              </c:strCache>
            </c:strRef>
          </c:cat>
          <c:val>
            <c:numRef>
              <c:f>'1'!$S$13:$S$37</c:f>
              <c:numCache>
                <c:formatCode>0</c:formatCode>
                <c:ptCount val="7"/>
                <c:pt idx="0">
                  <c:v>33.619456366237479</c:v>
                </c:pt>
                <c:pt idx="1">
                  <c:v>35.908440629470675</c:v>
                </c:pt>
                <c:pt idx="2">
                  <c:v>26.323319027181689</c:v>
                </c:pt>
                <c:pt idx="3">
                  <c:v>22.889842632331906</c:v>
                </c:pt>
                <c:pt idx="4">
                  <c:v>29.899856938483548</c:v>
                </c:pt>
                <c:pt idx="5">
                  <c:v>27.467811158798284</c:v>
                </c:pt>
                <c:pt idx="6">
                  <c:v>23.891273247496422</c:v>
                </c:pt>
              </c:numCache>
            </c:numRef>
          </c:val>
        </c:ser>
        <c:ser>
          <c:idx val="2"/>
          <c:order val="2"/>
          <c:tx>
            <c:strRef>
              <c:f>'1'!$T$9</c:f>
              <c:strCache>
                <c:ptCount val="1"/>
                <c:pt idx="0">
                  <c:v>POSITIVA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15000"/>
                    <a:satMod val="180000"/>
                  </a:schemeClr>
                </a:gs>
                <a:gs pos="50000">
                  <a:schemeClr val="accent3">
                    <a:shade val="45000"/>
                    <a:satMod val="170000"/>
                  </a:schemeClr>
                </a:gs>
                <a:gs pos="70000">
                  <a:schemeClr val="accent3">
                    <a:tint val="99000"/>
                    <a:shade val="65000"/>
                    <a:satMod val="155000"/>
                  </a:schemeClr>
                </a:gs>
                <a:gs pos="100000">
                  <a:schemeClr val="accent3">
                    <a:tint val="1000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>
              <a:bevelT w="29210" h="127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'1'!$Q$13:$Q$37</c:f>
              <c:strCache>
                <c:ptCount val="7"/>
                <c:pt idx="0">
                  <c:v>ORIENTACIÓN A RESULTADOS</c:v>
                </c:pt>
                <c:pt idx="1">
                  <c:v>ORIENTACIÓN A LA GENTE</c:v>
                </c:pt>
                <c:pt idx="2">
                  <c:v>ORIENTACIÓN A LOS EQUIPOS</c:v>
                </c:pt>
                <c:pt idx="3">
                  <c:v>DINAMISMO</c:v>
                </c:pt>
                <c:pt idx="4">
                  <c:v>ESTABILIDAD</c:v>
                </c:pt>
                <c:pt idx="5">
                  <c:v>INNOVACIÓN Y TOMA DE RIESGOS</c:v>
                </c:pt>
                <c:pt idx="6">
                  <c:v>ATENCIÓN A LOS DETALLES</c:v>
                </c:pt>
              </c:strCache>
            </c:strRef>
          </c:cat>
          <c:val>
            <c:numRef>
              <c:f>'1'!$T$13:$T$37</c:f>
              <c:numCache>
                <c:formatCode>0</c:formatCode>
                <c:ptCount val="7"/>
                <c:pt idx="0">
                  <c:v>45.636623748211726</c:v>
                </c:pt>
                <c:pt idx="1">
                  <c:v>36.623748211731041</c:v>
                </c:pt>
                <c:pt idx="2">
                  <c:v>57.367668097281829</c:v>
                </c:pt>
                <c:pt idx="3">
                  <c:v>68.669527896995703</c:v>
                </c:pt>
                <c:pt idx="4">
                  <c:v>34.620886981402002</c:v>
                </c:pt>
                <c:pt idx="5">
                  <c:v>57.93991416309013</c:v>
                </c:pt>
                <c:pt idx="6">
                  <c:v>69.384835479256083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72512448"/>
        <c:axId val="-872509728"/>
        <c:axId val="0"/>
      </c:bar3DChart>
      <c:catAx>
        <c:axId val="-87251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872509728"/>
        <c:crosses val="autoZero"/>
        <c:auto val="1"/>
        <c:lblAlgn val="ctr"/>
        <c:lblOffset val="100"/>
        <c:noMultiLvlLbl val="0"/>
      </c:catAx>
      <c:valAx>
        <c:axId val="-87250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-87251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EC" dirty="0"/>
              <a:t>CULTURA ORGANIZACIONAL</a:t>
            </a:r>
          </a:p>
          <a:p>
            <a:pPr>
              <a:defRPr/>
            </a:pPr>
            <a:r>
              <a:rPr lang="es-EC" dirty="0"/>
              <a:t>(Balance </a:t>
            </a:r>
            <a:r>
              <a:rPr lang="es-EC" dirty="0" smtClean="0"/>
              <a:t>General)</a:t>
            </a:r>
            <a:endParaRPr lang="es-EC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CONSOLIDADO!$R$9:$T$9</c:f>
              <c:strCache>
                <c:ptCount val="3"/>
                <c:pt idx="0">
                  <c:v>NEGATIVA</c:v>
                </c:pt>
                <c:pt idx="1">
                  <c:v>NEUTRAL</c:v>
                </c:pt>
                <c:pt idx="2">
                  <c:v>POSITIVA</c:v>
                </c:pt>
              </c:strCache>
            </c:strRef>
          </c:cat>
          <c:val>
            <c:numRef>
              <c:f>CONSOLIDADO!$R$38:$T$38</c:f>
              <c:numCache>
                <c:formatCode>0</c:formatCode>
                <c:ptCount val="3"/>
                <c:pt idx="0">
                  <c:v>18.53668506029021</c:v>
                </c:pt>
                <c:pt idx="1">
                  <c:v>28.571428571428573</c:v>
                </c:pt>
                <c:pt idx="2">
                  <c:v>52.89188636828122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 SOBRE CLIMA LABORAL Y CULTURA ORGANIZACIONAL EN EL MCDS (respuestas y gráficos final). 3.xlsx]64.1!Tabla dinámica1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s-EC" noProof="0" dirty="0" smtClean="0"/>
              <a:t>Beneficios</a:t>
            </a:r>
            <a:endParaRPr lang="es-EC" noProof="0" dirty="0"/>
          </a:p>
        </c:rich>
      </c:tx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EC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EC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EC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'64.1'!$B$3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'64.1'!$A$4:$A$14</c:f>
              <c:strCache>
                <c:ptCount val="10"/>
                <c:pt idx="0">
                  <c:v>Capacitación</c:v>
                </c:pt>
                <c:pt idx="1">
                  <c:v>Reconocimientos y Buen Trato</c:v>
                </c:pt>
                <c:pt idx="2">
                  <c:v>Ascensos</c:v>
                </c:pt>
                <c:pt idx="3">
                  <c:v>Estabilidad</c:v>
                </c:pt>
                <c:pt idx="4">
                  <c:v>Incentivos y Beneficios</c:v>
                </c:pt>
                <c:pt idx="5">
                  <c:v>Bonificación Económica</c:v>
                </c:pt>
                <c:pt idx="6">
                  <c:v>Aumento de Remuneración</c:v>
                </c:pt>
                <c:pt idx="7">
                  <c:v>Pagos Puntuales</c:v>
                </c:pt>
                <c:pt idx="8">
                  <c:v>Remuneración Acorde a las Responsabilidades</c:v>
                </c:pt>
                <c:pt idx="9">
                  <c:v>Vacaciones y Premisos</c:v>
                </c:pt>
              </c:strCache>
            </c:strRef>
          </c:cat>
          <c:val>
            <c:numRef>
              <c:f>'64.1'!$B$4:$B$14</c:f>
              <c:numCache>
                <c:formatCode>General</c:formatCode>
                <c:ptCount val="10"/>
                <c:pt idx="0">
                  <c:v>128</c:v>
                </c:pt>
                <c:pt idx="1">
                  <c:v>73</c:v>
                </c:pt>
                <c:pt idx="2">
                  <c:v>52</c:v>
                </c:pt>
                <c:pt idx="3">
                  <c:v>47</c:v>
                </c:pt>
                <c:pt idx="4">
                  <c:v>46</c:v>
                </c:pt>
                <c:pt idx="5">
                  <c:v>41</c:v>
                </c:pt>
                <c:pt idx="6">
                  <c:v>27</c:v>
                </c:pt>
                <c:pt idx="7">
                  <c:v>9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55541880862522"/>
          <c:y val="4.8441035347977279E-2"/>
          <c:w val="0.34858966692973231"/>
          <c:h val="0.9515589646520227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es-EC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slide" Target="../slides/slide29.xml"/><Relationship Id="rId1" Type="http://schemas.openxmlformats.org/officeDocument/2006/relationships/slide" Target="../slides/slide31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AEDC5-6743-41E2-9C11-AF13DA476AC8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7301B424-C943-4F44-A5DB-03275329679C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s-EC" sz="2800" b="1" dirty="0" smtClean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tx1"/>
              </a:solidFill>
            </a:rPr>
            <a:t>PROPUESTA DE MEJORA DEL CLIMA LABORAL Y DE LA CULTURA ORGANIZACIONAL EN EL MINISTERIO DE COORDINACIÓN DE DESARROLLO SOCIAL</a:t>
          </a:r>
          <a:endParaRPr lang="es-EC" sz="2800" b="1" dirty="0">
            <a:ln>
              <a:solidFill>
                <a:schemeClr val="accent4">
                  <a:lumMod val="20000"/>
                  <a:lumOff val="80000"/>
                </a:schemeClr>
              </a:solidFill>
            </a:ln>
            <a:solidFill>
              <a:schemeClr val="tx1"/>
            </a:solidFill>
          </a:endParaRPr>
        </a:p>
      </dgm:t>
    </dgm:pt>
    <dgm:pt modelId="{377DB6CA-D520-4B42-98DE-32DA8C2A320A}" type="parTrans" cxnId="{BEC7D4E8-B1FD-4279-9AA6-CF03A1095C35}">
      <dgm:prSet/>
      <dgm:spPr/>
      <dgm:t>
        <a:bodyPr/>
        <a:lstStyle/>
        <a:p>
          <a:endParaRPr lang="es-EC"/>
        </a:p>
      </dgm:t>
    </dgm:pt>
    <dgm:pt modelId="{B91DE510-090B-452A-9ACE-6349681A11B6}" type="sibTrans" cxnId="{BEC7D4E8-B1FD-4279-9AA6-CF03A1095C3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C" dirty="0"/>
        </a:p>
      </dgm:t>
    </dgm:pt>
    <dgm:pt modelId="{74E480FA-6A12-4BF3-BCEC-28C0F7FDBC04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noFill/>
        <a:ln>
          <a:solidFill>
            <a:srgbClr val="CC0000"/>
          </a:solidFill>
        </a:ln>
      </dgm:spPr>
      <dgm:t>
        <a:bodyPr/>
        <a:lstStyle/>
        <a:p>
          <a:r>
            <a:rPr lang="es-ES" sz="3200" b="1" dirty="0" smtClean="0">
              <a:solidFill>
                <a:schemeClr val="tx1"/>
              </a:solidFill>
            </a:rPr>
            <a:t>Hugo Rodríguez G.</a:t>
          </a:r>
          <a:endParaRPr lang="es-EC" sz="3200" dirty="0">
            <a:solidFill>
              <a:schemeClr val="tx1"/>
            </a:solidFill>
          </a:endParaRPr>
        </a:p>
      </dgm:t>
    </dgm:pt>
    <dgm:pt modelId="{0B22934E-0997-42B5-85B4-E0C361AB0816}" type="parTrans" cxnId="{571E57E2-DA80-46A3-8854-4559792274EB}">
      <dgm:prSet/>
      <dgm:spPr/>
      <dgm:t>
        <a:bodyPr/>
        <a:lstStyle/>
        <a:p>
          <a:endParaRPr lang="es-EC"/>
        </a:p>
      </dgm:t>
    </dgm:pt>
    <dgm:pt modelId="{95749385-62E6-4F49-AF30-2AC06BFAE12D}" type="sibTrans" cxnId="{571E57E2-DA80-46A3-8854-4559792274EB}">
      <dgm:prSet/>
      <dgm:spPr/>
      <dgm:t>
        <a:bodyPr/>
        <a:lstStyle/>
        <a:p>
          <a:endParaRPr lang="es-EC"/>
        </a:p>
      </dgm:t>
    </dgm:pt>
    <dgm:pt modelId="{E798304F-7AE7-4400-99B9-1F826928B3DC}" type="pres">
      <dgm:prSet presAssocID="{9E9AEDC5-6743-41E2-9C11-AF13DA476A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E80AD00-3111-4451-A1D0-06E17DE5926F}" type="pres">
      <dgm:prSet presAssocID="{9E9AEDC5-6743-41E2-9C11-AF13DA476AC8}" presName="dummyMaxCanvas" presStyleCnt="0">
        <dgm:presLayoutVars/>
      </dgm:prSet>
      <dgm:spPr/>
    </dgm:pt>
    <dgm:pt modelId="{6CACF2BE-594F-4DDC-AD69-795D50B5CFA9}" type="pres">
      <dgm:prSet presAssocID="{9E9AEDC5-6743-41E2-9C11-AF13DA476AC8}" presName="TwoNodes_1" presStyleLbl="node1" presStyleIdx="0" presStyleCnt="2" custScaleY="92872" custLinFactNeighborX="6838" custLinFactNeighborY="482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6025AA-89BF-40B2-B67E-FCC0994CC689}" type="pres">
      <dgm:prSet presAssocID="{9E9AEDC5-6743-41E2-9C11-AF13DA476AC8}" presName="TwoNodes_2" presStyleLbl="node1" presStyleIdx="1" presStyleCnt="2" custScaleX="77785" custScaleY="50716" custLinFactNeighborX="-9001" custLinFactNeighborY="-430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134922-436F-4556-AA8D-0F28A59010C0}" type="pres">
      <dgm:prSet presAssocID="{9E9AEDC5-6743-41E2-9C11-AF13DA476AC8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EEE6D6-39A3-4D55-91AA-FEFA59E488DA}" type="pres">
      <dgm:prSet presAssocID="{9E9AEDC5-6743-41E2-9C11-AF13DA476AC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314307-E7F8-4F51-81DF-B974EEF4F24C}" type="pres">
      <dgm:prSet presAssocID="{9E9AEDC5-6743-41E2-9C11-AF13DA476AC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C7D4E8-B1FD-4279-9AA6-CF03A1095C35}" srcId="{9E9AEDC5-6743-41E2-9C11-AF13DA476AC8}" destId="{7301B424-C943-4F44-A5DB-03275329679C}" srcOrd="0" destOrd="0" parTransId="{377DB6CA-D520-4B42-98DE-32DA8C2A320A}" sibTransId="{B91DE510-090B-452A-9ACE-6349681A11B6}"/>
    <dgm:cxn modelId="{3FB80489-5F5D-4832-9EC2-2D57DB1619D7}" type="presOf" srcId="{7301B424-C943-4F44-A5DB-03275329679C}" destId="{24EEE6D6-39A3-4D55-91AA-FEFA59E488DA}" srcOrd="1" destOrd="0" presId="urn:microsoft.com/office/officeart/2005/8/layout/vProcess5"/>
    <dgm:cxn modelId="{9CB46860-DFAA-442F-95BC-452DD120B27F}" type="presOf" srcId="{B91DE510-090B-452A-9ACE-6349681A11B6}" destId="{A7134922-436F-4556-AA8D-0F28A59010C0}" srcOrd="0" destOrd="0" presId="urn:microsoft.com/office/officeart/2005/8/layout/vProcess5"/>
    <dgm:cxn modelId="{E5F3FC9B-3266-4709-9688-355D33FAD31F}" type="presOf" srcId="{74E480FA-6A12-4BF3-BCEC-28C0F7FDBC04}" destId="{876025AA-89BF-40B2-B67E-FCC0994CC689}" srcOrd="0" destOrd="0" presId="urn:microsoft.com/office/officeart/2005/8/layout/vProcess5"/>
    <dgm:cxn modelId="{839DE3C5-563B-40E5-B178-7B6E7CB0571C}" type="presOf" srcId="{74E480FA-6A12-4BF3-BCEC-28C0F7FDBC04}" destId="{13314307-E7F8-4F51-81DF-B974EEF4F24C}" srcOrd="1" destOrd="0" presId="urn:microsoft.com/office/officeart/2005/8/layout/vProcess5"/>
    <dgm:cxn modelId="{571E57E2-DA80-46A3-8854-4559792274EB}" srcId="{9E9AEDC5-6743-41E2-9C11-AF13DA476AC8}" destId="{74E480FA-6A12-4BF3-BCEC-28C0F7FDBC04}" srcOrd="1" destOrd="0" parTransId="{0B22934E-0997-42B5-85B4-E0C361AB0816}" sibTransId="{95749385-62E6-4F49-AF30-2AC06BFAE12D}"/>
    <dgm:cxn modelId="{8F2424B8-3C81-4ECA-BA86-1AAF5BA73C75}" type="presOf" srcId="{9E9AEDC5-6743-41E2-9C11-AF13DA476AC8}" destId="{E798304F-7AE7-4400-99B9-1F826928B3DC}" srcOrd="0" destOrd="0" presId="urn:microsoft.com/office/officeart/2005/8/layout/vProcess5"/>
    <dgm:cxn modelId="{51F1010C-44D2-474D-99D0-BF519238E1DB}" type="presOf" srcId="{7301B424-C943-4F44-A5DB-03275329679C}" destId="{6CACF2BE-594F-4DDC-AD69-795D50B5CFA9}" srcOrd="0" destOrd="0" presId="urn:microsoft.com/office/officeart/2005/8/layout/vProcess5"/>
    <dgm:cxn modelId="{7A7535C5-1F1F-4130-97A8-BB014A4FD149}" type="presParOf" srcId="{E798304F-7AE7-4400-99B9-1F826928B3DC}" destId="{DE80AD00-3111-4451-A1D0-06E17DE5926F}" srcOrd="0" destOrd="0" presId="urn:microsoft.com/office/officeart/2005/8/layout/vProcess5"/>
    <dgm:cxn modelId="{CC7BF183-F4B3-45F2-B560-E5A36C1FC2CC}" type="presParOf" srcId="{E798304F-7AE7-4400-99B9-1F826928B3DC}" destId="{6CACF2BE-594F-4DDC-AD69-795D50B5CFA9}" srcOrd="1" destOrd="0" presId="urn:microsoft.com/office/officeart/2005/8/layout/vProcess5"/>
    <dgm:cxn modelId="{62766D59-2D0D-4C29-A402-C983F1252D96}" type="presParOf" srcId="{E798304F-7AE7-4400-99B9-1F826928B3DC}" destId="{876025AA-89BF-40B2-B67E-FCC0994CC689}" srcOrd="2" destOrd="0" presId="urn:microsoft.com/office/officeart/2005/8/layout/vProcess5"/>
    <dgm:cxn modelId="{C9675D96-D092-4241-BBC2-5306568B8AEB}" type="presParOf" srcId="{E798304F-7AE7-4400-99B9-1F826928B3DC}" destId="{A7134922-436F-4556-AA8D-0F28A59010C0}" srcOrd="3" destOrd="0" presId="urn:microsoft.com/office/officeart/2005/8/layout/vProcess5"/>
    <dgm:cxn modelId="{DC7B5438-9D68-4C90-AA97-1C537CBF821D}" type="presParOf" srcId="{E798304F-7AE7-4400-99B9-1F826928B3DC}" destId="{24EEE6D6-39A3-4D55-91AA-FEFA59E488DA}" srcOrd="4" destOrd="0" presId="urn:microsoft.com/office/officeart/2005/8/layout/vProcess5"/>
    <dgm:cxn modelId="{C5075F32-5830-42C5-A2B3-A256D98FEB3C}" type="presParOf" srcId="{E798304F-7AE7-4400-99B9-1F826928B3DC}" destId="{13314307-E7F8-4F51-81DF-B974EEF4F24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5/8/layout/h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b="1" dirty="0" smtClean="0"/>
            <a:t>Estructura</a:t>
          </a:r>
          <a:endParaRPr lang="es-EC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Descripción de procesos.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BFA11F95-C3B0-4CCC-A0D0-8B7C42335C7F}">
      <dgm:prSet phldrT="[Texto]"/>
      <dgm:spPr/>
      <dgm:t>
        <a:bodyPr/>
        <a:lstStyle/>
        <a:p>
          <a:r>
            <a:rPr lang="es-EC" dirty="0" smtClean="0"/>
            <a:t>Diseño e implementación de un manual de procesos.</a:t>
          </a:r>
          <a:endParaRPr lang="es-EC" dirty="0"/>
        </a:p>
      </dgm:t>
    </dgm:pt>
    <dgm:pt modelId="{98F4ABCA-907B-4EA1-A660-687938548E8B}" type="parTrans" cxnId="{D1E8CE16-B795-419E-88B9-B896D13DE2EE}">
      <dgm:prSet/>
      <dgm:spPr/>
      <dgm:t>
        <a:bodyPr/>
        <a:lstStyle/>
        <a:p>
          <a:endParaRPr lang="es-EC"/>
        </a:p>
      </dgm:t>
    </dgm:pt>
    <dgm:pt modelId="{43021138-FA0E-4E63-BC52-16488898F2C3}" type="sibTrans" cxnId="{D1E8CE16-B795-419E-88B9-B896D13DE2EE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r>
            <a:rPr lang="es-EC" dirty="0" smtClean="0"/>
            <a:t>Objetivo</a:t>
          </a:r>
          <a:endParaRPr lang="es-EC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/>
      <dgm:spPr/>
      <dgm:t>
        <a:bodyPr/>
        <a:lstStyle/>
        <a:p>
          <a:r>
            <a:rPr lang="es-EC" dirty="0" smtClean="0"/>
            <a:t>Mejorar la gestión organizacional y superar estructuras burocráticas.</a:t>
          </a:r>
          <a:endParaRPr lang="es-EC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dirty="0" smtClean="0"/>
            <a:t>Sustento</a:t>
          </a:r>
          <a:endParaRPr lang="es-EC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/>
            <a:t>Estatuto Orgánico por Procesos.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dirty="0" smtClean="0"/>
            <a:t>Responsables</a:t>
          </a:r>
          <a:endParaRPr lang="es-EC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Planificación.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4CF0A195-067C-40A4-AB3A-8D80D894FA0A}">
      <dgm:prSet/>
      <dgm:spPr/>
      <dgm:t>
        <a:bodyPr/>
        <a:lstStyle/>
        <a:p>
          <a:r>
            <a:rPr lang="es-EC" dirty="0" smtClean="0"/>
            <a:t>Talento Humano.</a:t>
          </a:r>
          <a:endParaRPr lang="es-EC" dirty="0"/>
        </a:p>
      </dgm:t>
    </dgm:pt>
    <dgm:pt modelId="{EF8FBE4D-3D30-423A-814E-7334073003C1}" type="parTrans" cxnId="{56FB2CEE-7AB4-4831-A2BB-6B90143535A8}">
      <dgm:prSet/>
      <dgm:spPr/>
      <dgm:t>
        <a:bodyPr/>
        <a:lstStyle/>
        <a:p>
          <a:endParaRPr lang="es-EC"/>
        </a:p>
      </dgm:t>
    </dgm:pt>
    <dgm:pt modelId="{3AFBF868-F581-4968-A968-8F007318AD60}" type="sibTrans" cxnId="{56FB2CEE-7AB4-4831-A2BB-6B90143535A8}">
      <dgm:prSet/>
      <dgm:spPr/>
      <dgm:t>
        <a:bodyPr/>
        <a:lstStyle/>
        <a:p>
          <a:endParaRPr lang="es-EC"/>
        </a:p>
      </dgm:t>
    </dgm:pt>
    <dgm:pt modelId="{0ECE4FA9-0717-4D51-8E58-D2328D09B136}" type="pres">
      <dgm:prSet presAssocID="{D3B3A63C-1D2C-418E-BE85-AC793219A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1B0CEA8-4D9B-4DB8-A83A-5D4ED156B568}" type="pres">
      <dgm:prSet presAssocID="{D3B3A63C-1D2C-418E-BE85-AC793219AF34}" presName="tSp" presStyleCnt="0"/>
      <dgm:spPr/>
    </dgm:pt>
    <dgm:pt modelId="{BF483A24-C724-413F-88DA-7433B55BF079}" type="pres">
      <dgm:prSet presAssocID="{D3B3A63C-1D2C-418E-BE85-AC793219AF34}" presName="bSp" presStyleCnt="0"/>
      <dgm:spPr/>
    </dgm:pt>
    <dgm:pt modelId="{FD7783A0-F020-4126-8AC5-B0352D658AD0}" type="pres">
      <dgm:prSet presAssocID="{D3B3A63C-1D2C-418E-BE85-AC793219AF34}" presName="process" presStyleCnt="0"/>
      <dgm:spPr/>
    </dgm:pt>
    <dgm:pt modelId="{9C6D3E7C-A7DA-47FE-AD98-A43682238F25}" type="pres">
      <dgm:prSet presAssocID="{BFCA672E-1D55-4578-A3C3-161F94786068}" presName="composite1" presStyleCnt="0"/>
      <dgm:spPr/>
    </dgm:pt>
    <dgm:pt modelId="{6E001536-B3E0-4A22-B4D1-A9B38257C3D2}" type="pres">
      <dgm:prSet presAssocID="{BFCA672E-1D55-4578-A3C3-161F94786068}" presName="dummyNode1" presStyleLbl="node1" presStyleIdx="0" presStyleCnt="4"/>
      <dgm:spPr/>
    </dgm:pt>
    <dgm:pt modelId="{ADB58826-7826-40FE-8393-A19D5B23F5E4}" type="pres">
      <dgm:prSet presAssocID="{BFCA672E-1D55-4578-A3C3-161F9478606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844320-9135-463F-88CB-E440244BC1C0}" type="pres">
      <dgm:prSet presAssocID="{BFCA672E-1D55-4578-A3C3-161F9478606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294A7D-05F9-4A06-8AD3-93B278C56AFC}" type="pres">
      <dgm:prSet presAssocID="{BFCA672E-1D55-4578-A3C3-161F9478606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9F2610-AC22-47A1-89CE-6B3BDE90C91E}" type="pres">
      <dgm:prSet presAssocID="{BFCA672E-1D55-4578-A3C3-161F94786068}" presName="connSite1" presStyleCnt="0"/>
      <dgm:spPr/>
    </dgm:pt>
    <dgm:pt modelId="{8860D521-E919-43F1-B9D5-382532763D82}" type="pres">
      <dgm:prSet presAssocID="{D339403D-74A2-452B-BF1C-675225C3F266}" presName="Name9" presStyleLbl="sibTrans2D1" presStyleIdx="0" presStyleCnt="3"/>
      <dgm:spPr/>
      <dgm:t>
        <a:bodyPr/>
        <a:lstStyle/>
        <a:p>
          <a:endParaRPr lang="es-EC"/>
        </a:p>
      </dgm:t>
    </dgm:pt>
    <dgm:pt modelId="{EBAB2E75-6A7F-41F2-8FF1-793DC8F364DD}" type="pres">
      <dgm:prSet presAssocID="{DDC9ADC9-959A-4E9B-BB47-E9EAC37EB074}" presName="composite2" presStyleCnt="0"/>
      <dgm:spPr/>
    </dgm:pt>
    <dgm:pt modelId="{A1FAA0E8-829C-4E23-8986-A16D94D4A34B}" type="pres">
      <dgm:prSet presAssocID="{DDC9ADC9-959A-4E9B-BB47-E9EAC37EB074}" presName="dummyNode2" presStyleLbl="node1" presStyleIdx="0" presStyleCnt="4"/>
      <dgm:spPr/>
    </dgm:pt>
    <dgm:pt modelId="{31CEF5D5-52AB-43C5-8EA8-237D24E1053D}" type="pres">
      <dgm:prSet presAssocID="{DDC9ADC9-959A-4E9B-BB47-E9EAC37EB074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6C87A9-088C-48A5-A63F-CBC011FF4F83}" type="pres">
      <dgm:prSet presAssocID="{DDC9ADC9-959A-4E9B-BB47-E9EAC37EB07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B280C3-3580-4A06-A9F7-058670222BD7}" type="pres">
      <dgm:prSet presAssocID="{DDC9ADC9-959A-4E9B-BB47-E9EAC37EB074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5B63CE-1C75-4371-90E0-71073FBEC5BB}" type="pres">
      <dgm:prSet presAssocID="{DDC9ADC9-959A-4E9B-BB47-E9EAC37EB074}" presName="connSite2" presStyleCnt="0"/>
      <dgm:spPr/>
    </dgm:pt>
    <dgm:pt modelId="{5B8C1692-2CD7-4431-9FF8-5718C9B1D28B}" type="pres">
      <dgm:prSet presAssocID="{734FD2C8-BBE5-4D52-AEFF-712920360FF5}" presName="Name18" presStyleLbl="sibTrans2D1" presStyleIdx="1" presStyleCnt="3"/>
      <dgm:spPr/>
      <dgm:t>
        <a:bodyPr/>
        <a:lstStyle/>
        <a:p>
          <a:endParaRPr lang="es-EC"/>
        </a:p>
      </dgm:t>
    </dgm:pt>
    <dgm:pt modelId="{B0CA3C72-8656-4062-8BA8-F6078F8F741F}" type="pres">
      <dgm:prSet presAssocID="{F8FDF111-AD6B-4951-A7B2-1A69082C5470}" presName="composite1" presStyleCnt="0"/>
      <dgm:spPr/>
    </dgm:pt>
    <dgm:pt modelId="{7681FE23-F5CB-4F68-A029-D491C5504467}" type="pres">
      <dgm:prSet presAssocID="{F8FDF111-AD6B-4951-A7B2-1A69082C5470}" presName="dummyNode1" presStyleLbl="node1" presStyleIdx="1" presStyleCnt="4"/>
      <dgm:spPr/>
    </dgm:pt>
    <dgm:pt modelId="{358DAB21-27FB-426F-B523-8C325966141B}" type="pres">
      <dgm:prSet presAssocID="{F8FDF111-AD6B-4951-A7B2-1A69082C5470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AD880C-3328-4A2C-9F7A-CBF88857C229}" type="pres">
      <dgm:prSet presAssocID="{F8FDF111-AD6B-4951-A7B2-1A69082C5470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7B09D17-EB42-4B22-B4C9-14DD837EAC36}" type="pres">
      <dgm:prSet presAssocID="{F8FDF111-AD6B-4951-A7B2-1A69082C5470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6E71E2-C92D-4FB0-A824-5EB519F3CE87}" type="pres">
      <dgm:prSet presAssocID="{F8FDF111-AD6B-4951-A7B2-1A69082C5470}" presName="connSite1" presStyleCnt="0"/>
      <dgm:spPr/>
    </dgm:pt>
    <dgm:pt modelId="{DC41296C-6E97-48F6-A815-74052A0A61B1}" type="pres">
      <dgm:prSet presAssocID="{DCC2F481-1CBA-4CC6-9A9A-73C1B9F13043}" presName="Name9" presStyleLbl="sibTrans2D1" presStyleIdx="2" presStyleCnt="3"/>
      <dgm:spPr/>
      <dgm:t>
        <a:bodyPr/>
        <a:lstStyle/>
        <a:p>
          <a:endParaRPr lang="es-EC"/>
        </a:p>
      </dgm:t>
    </dgm:pt>
    <dgm:pt modelId="{E55129B7-4E90-455A-B6D6-6385F74218EA}" type="pres">
      <dgm:prSet presAssocID="{C95E79B8-7FFA-462B-BED7-BFAED6BBE3DD}" presName="composite2" presStyleCnt="0"/>
      <dgm:spPr/>
    </dgm:pt>
    <dgm:pt modelId="{1D088E68-8EAC-4479-A075-62895A21055D}" type="pres">
      <dgm:prSet presAssocID="{C95E79B8-7FFA-462B-BED7-BFAED6BBE3DD}" presName="dummyNode2" presStyleLbl="node1" presStyleIdx="2" presStyleCnt="4"/>
      <dgm:spPr/>
    </dgm:pt>
    <dgm:pt modelId="{FF909604-FFD3-4AB2-940A-F128326680FF}" type="pres">
      <dgm:prSet presAssocID="{C95E79B8-7FFA-462B-BED7-BFAED6BBE3D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9D4E28-BC59-4553-A899-39448DDCC85C}" type="pres">
      <dgm:prSet presAssocID="{C95E79B8-7FFA-462B-BED7-BFAED6BBE3D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50D20D-5168-4AEB-B103-AD273C4103D5}" type="pres">
      <dgm:prSet presAssocID="{C95E79B8-7FFA-462B-BED7-BFAED6BBE3D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AED1BF-5CB5-411A-8A55-C668BC13B1AC}" type="pres">
      <dgm:prSet presAssocID="{C95E79B8-7FFA-462B-BED7-BFAED6BBE3DD}" presName="connSite2" presStyleCnt="0"/>
      <dgm:spPr/>
    </dgm:pt>
  </dgm:ptLst>
  <dgm:cxnLst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3D8F26DF-FCCA-47FE-9DFC-354134F985B8}" type="presOf" srcId="{D3B3A63C-1D2C-418E-BE85-AC793219AF34}" destId="{0ECE4FA9-0717-4D51-8E58-D2328D09B136}" srcOrd="0" destOrd="0" presId="urn:microsoft.com/office/officeart/2005/8/layout/hProcess4"/>
    <dgm:cxn modelId="{A3A3F9EA-9992-42FD-A3A2-1C8DAD111943}" type="presOf" srcId="{DCC2F481-1CBA-4CC6-9A9A-73C1B9F13043}" destId="{DC41296C-6E97-48F6-A815-74052A0A61B1}" srcOrd="0" destOrd="0" presId="urn:microsoft.com/office/officeart/2005/8/layout/hProcess4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D344E820-B157-421E-96F2-5A2D674F79D9}" type="presOf" srcId="{734FD2C8-BBE5-4D52-AEFF-712920360FF5}" destId="{5B8C1692-2CD7-4431-9FF8-5718C9B1D28B}" srcOrd="0" destOrd="0" presId="urn:microsoft.com/office/officeart/2005/8/layout/hProcess4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5B88604A-2BE7-448A-99ED-AEB26AC86496}" type="presOf" srcId="{BFA11F95-C3B0-4CCC-A0D0-8B7C42335C7F}" destId="{22844320-9135-463F-88CB-E440244BC1C0}" srcOrd="1" destOrd="1" presId="urn:microsoft.com/office/officeart/2005/8/layout/hProcess4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E61BF3DD-05F0-45BE-93FF-4D37AFB8972B}" type="presOf" srcId="{F8FDF111-AD6B-4951-A7B2-1A69082C5470}" destId="{97B09D17-EB42-4B22-B4C9-14DD837EAC36}" srcOrd="0" destOrd="0" presId="urn:microsoft.com/office/officeart/2005/8/layout/hProcess4"/>
    <dgm:cxn modelId="{8D780F01-741D-4A5E-93D7-CFE11AF700E0}" type="presOf" srcId="{75073090-1C6A-4F87-BE5C-B0C6885F21ED}" destId="{919D4E28-BC59-4553-A899-39448DDCC85C}" srcOrd="1" destOrd="0" presId="urn:microsoft.com/office/officeart/2005/8/layout/hProcess4"/>
    <dgm:cxn modelId="{8F246E63-032C-4A1E-A281-466DB682D509}" type="presOf" srcId="{C95E79B8-7FFA-462B-BED7-BFAED6BBE3DD}" destId="{6150D20D-5168-4AEB-B103-AD273C4103D5}" srcOrd="0" destOrd="0" presId="urn:microsoft.com/office/officeart/2005/8/layout/hProcess4"/>
    <dgm:cxn modelId="{E1F04693-DBCD-488A-8F6C-B357CA81CD4A}" type="presOf" srcId="{BDAFAE2D-6551-4242-B41B-4CD491DD625A}" destId="{22844320-9135-463F-88CB-E440244BC1C0}" srcOrd="1" destOrd="0" presId="urn:microsoft.com/office/officeart/2005/8/layout/hProcess4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1CC3744D-A09E-4560-B826-A28217BA5CB4}" type="presOf" srcId="{BDAFAE2D-6551-4242-B41B-4CD491DD625A}" destId="{ADB58826-7826-40FE-8393-A19D5B23F5E4}" srcOrd="0" destOrd="0" presId="urn:microsoft.com/office/officeart/2005/8/layout/hProcess4"/>
    <dgm:cxn modelId="{4DFBBAEA-680B-440D-9018-117D7670C48D}" type="presOf" srcId="{75073090-1C6A-4F87-BE5C-B0C6885F21ED}" destId="{FF909604-FFD3-4AB2-940A-F128326680FF}" srcOrd="0" destOrd="0" presId="urn:microsoft.com/office/officeart/2005/8/layout/hProcess4"/>
    <dgm:cxn modelId="{3FB12740-EFF6-4411-AFFB-DAEB6B67B33A}" type="presOf" srcId="{8453B242-64D5-4D2C-8372-BA73047804E2}" destId="{0C6C87A9-088C-48A5-A63F-CBC011FF4F83}" srcOrd="1" destOrd="0" presId="urn:microsoft.com/office/officeart/2005/8/layout/hProcess4"/>
    <dgm:cxn modelId="{3E76A1EC-81C6-45A6-9DE1-3C486A5ACEF2}" type="presOf" srcId="{BFA11F95-C3B0-4CCC-A0D0-8B7C42335C7F}" destId="{ADB58826-7826-40FE-8393-A19D5B23F5E4}" srcOrd="0" destOrd="1" presId="urn:microsoft.com/office/officeart/2005/8/layout/hProcess4"/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0735D8C2-EF01-42DF-9C5F-3928440E8F23}" type="presOf" srcId="{D339403D-74A2-452B-BF1C-675225C3F266}" destId="{8860D521-E919-43F1-B9D5-382532763D82}" srcOrd="0" destOrd="0" presId="urn:microsoft.com/office/officeart/2005/8/layout/hProcess4"/>
    <dgm:cxn modelId="{7DC96D40-75AD-4ECE-8437-B2449BF10695}" type="presOf" srcId="{4CF0A195-067C-40A4-AB3A-8D80D894FA0A}" destId="{358DAB21-27FB-426F-B523-8C325966141B}" srcOrd="0" destOrd="1" presId="urn:microsoft.com/office/officeart/2005/8/layout/hProcess4"/>
    <dgm:cxn modelId="{7EEECF0E-049A-4F24-BCD3-9529E117E131}" type="presOf" srcId="{A7707D17-F347-459A-A3F4-8AE6EB864D0F}" destId="{F0AD880C-3328-4A2C-9F7A-CBF88857C229}" srcOrd="1" destOrd="0" presId="urn:microsoft.com/office/officeart/2005/8/layout/hProcess4"/>
    <dgm:cxn modelId="{B9E0DE6D-0CB8-449A-8704-C40C94DAC78F}" type="presOf" srcId="{BFCA672E-1D55-4578-A3C3-161F94786068}" destId="{A1294A7D-05F9-4A06-8AD3-93B278C56AFC}" srcOrd="0" destOrd="0" presId="urn:microsoft.com/office/officeart/2005/8/layout/hProcess4"/>
    <dgm:cxn modelId="{D1E8CE16-B795-419E-88B9-B896D13DE2EE}" srcId="{BFCA672E-1D55-4578-A3C3-161F94786068}" destId="{BFA11F95-C3B0-4CCC-A0D0-8B7C42335C7F}" srcOrd="1" destOrd="0" parTransId="{98F4ABCA-907B-4EA1-A660-687938548E8B}" sibTransId="{43021138-FA0E-4E63-BC52-16488898F2C3}"/>
    <dgm:cxn modelId="{48FB9D9E-7E0A-4FC7-AB23-E8623F59C1F8}" type="presOf" srcId="{DDC9ADC9-959A-4E9B-BB47-E9EAC37EB074}" destId="{E9B280C3-3580-4A06-A9F7-058670222BD7}" srcOrd="0" destOrd="0" presId="urn:microsoft.com/office/officeart/2005/8/layout/hProcess4"/>
    <dgm:cxn modelId="{2A3F7B5D-D9E5-4425-B5F5-7FF345D3BABE}" type="presOf" srcId="{A7707D17-F347-459A-A3F4-8AE6EB864D0F}" destId="{358DAB21-27FB-426F-B523-8C325966141B}" srcOrd="0" destOrd="0" presId="urn:microsoft.com/office/officeart/2005/8/layout/hProcess4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79DDBB65-9AD7-414B-B20C-0CA33BC7A0AC}" type="presOf" srcId="{8453B242-64D5-4D2C-8372-BA73047804E2}" destId="{31CEF5D5-52AB-43C5-8EA8-237D24E1053D}" srcOrd="0" destOrd="0" presId="urn:microsoft.com/office/officeart/2005/8/layout/hProcess4"/>
    <dgm:cxn modelId="{536453FD-7797-400B-8934-1346BD0D4E0E}" type="presOf" srcId="{4CF0A195-067C-40A4-AB3A-8D80D894FA0A}" destId="{F0AD880C-3328-4A2C-9F7A-CBF88857C229}" srcOrd="1" destOrd="1" presId="urn:microsoft.com/office/officeart/2005/8/layout/hProcess4"/>
    <dgm:cxn modelId="{56FB2CEE-7AB4-4831-A2BB-6B90143535A8}" srcId="{F8FDF111-AD6B-4951-A7B2-1A69082C5470}" destId="{4CF0A195-067C-40A4-AB3A-8D80D894FA0A}" srcOrd="1" destOrd="0" parTransId="{EF8FBE4D-3D30-423A-814E-7334073003C1}" sibTransId="{3AFBF868-F581-4968-A968-8F007318AD60}"/>
    <dgm:cxn modelId="{44030FFF-77D1-48BB-8F7A-8BC6AF738275}" type="presParOf" srcId="{0ECE4FA9-0717-4D51-8E58-D2328D09B136}" destId="{41B0CEA8-4D9B-4DB8-A83A-5D4ED156B568}" srcOrd="0" destOrd="0" presId="urn:microsoft.com/office/officeart/2005/8/layout/hProcess4"/>
    <dgm:cxn modelId="{54A92051-65DE-4B04-B574-B527402A2F5B}" type="presParOf" srcId="{0ECE4FA9-0717-4D51-8E58-D2328D09B136}" destId="{BF483A24-C724-413F-88DA-7433B55BF079}" srcOrd="1" destOrd="0" presId="urn:microsoft.com/office/officeart/2005/8/layout/hProcess4"/>
    <dgm:cxn modelId="{0BE8BA5D-CFD9-4A1C-9D47-866DD69F0D80}" type="presParOf" srcId="{0ECE4FA9-0717-4D51-8E58-D2328D09B136}" destId="{FD7783A0-F020-4126-8AC5-B0352D658AD0}" srcOrd="2" destOrd="0" presId="urn:microsoft.com/office/officeart/2005/8/layout/hProcess4"/>
    <dgm:cxn modelId="{05FF8F57-7953-41DF-8AE2-81EB612573FD}" type="presParOf" srcId="{FD7783A0-F020-4126-8AC5-B0352D658AD0}" destId="{9C6D3E7C-A7DA-47FE-AD98-A43682238F25}" srcOrd="0" destOrd="0" presId="urn:microsoft.com/office/officeart/2005/8/layout/hProcess4"/>
    <dgm:cxn modelId="{07AFB5B8-7467-4960-8412-271E758972C0}" type="presParOf" srcId="{9C6D3E7C-A7DA-47FE-AD98-A43682238F25}" destId="{6E001536-B3E0-4A22-B4D1-A9B38257C3D2}" srcOrd="0" destOrd="0" presId="urn:microsoft.com/office/officeart/2005/8/layout/hProcess4"/>
    <dgm:cxn modelId="{E30105FA-5A0A-462A-9063-32937A9C5743}" type="presParOf" srcId="{9C6D3E7C-A7DA-47FE-AD98-A43682238F25}" destId="{ADB58826-7826-40FE-8393-A19D5B23F5E4}" srcOrd="1" destOrd="0" presId="urn:microsoft.com/office/officeart/2005/8/layout/hProcess4"/>
    <dgm:cxn modelId="{EBB84E72-12D4-41BF-A24B-E4E9AFC11724}" type="presParOf" srcId="{9C6D3E7C-A7DA-47FE-AD98-A43682238F25}" destId="{22844320-9135-463F-88CB-E440244BC1C0}" srcOrd="2" destOrd="0" presId="urn:microsoft.com/office/officeart/2005/8/layout/hProcess4"/>
    <dgm:cxn modelId="{30F94160-BC05-4321-819C-936A7DDE24F0}" type="presParOf" srcId="{9C6D3E7C-A7DA-47FE-AD98-A43682238F25}" destId="{A1294A7D-05F9-4A06-8AD3-93B278C56AFC}" srcOrd="3" destOrd="0" presId="urn:microsoft.com/office/officeart/2005/8/layout/hProcess4"/>
    <dgm:cxn modelId="{064E95A0-597C-4BE0-A66E-8A23A8744460}" type="presParOf" srcId="{9C6D3E7C-A7DA-47FE-AD98-A43682238F25}" destId="{789F2610-AC22-47A1-89CE-6B3BDE90C91E}" srcOrd="4" destOrd="0" presId="urn:microsoft.com/office/officeart/2005/8/layout/hProcess4"/>
    <dgm:cxn modelId="{841437D6-3A33-44B7-99D2-FB06A8CE7181}" type="presParOf" srcId="{FD7783A0-F020-4126-8AC5-B0352D658AD0}" destId="{8860D521-E919-43F1-B9D5-382532763D82}" srcOrd="1" destOrd="0" presId="urn:microsoft.com/office/officeart/2005/8/layout/hProcess4"/>
    <dgm:cxn modelId="{359B74BB-0395-45BA-87E6-6A74C6554ECE}" type="presParOf" srcId="{FD7783A0-F020-4126-8AC5-B0352D658AD0}" destId="{EBAB2E75-6A7F-41F2-8FF1-793DC8F364DD}" srcOrd="2" destOrd="0" presId="urn:microsoft.com/office/officeart/2005/8/layout/hProcess4"/>
    <dgm:cxn modelId="{706778A4-B63C-4647-AC77-02B630810E81}" type="presParOf" srcId="{EBAB2E75-6A7F-41F2-8FF1-793DC8F364DD}" destId="{A1FAA0E8-829C-4E23-8986-A16D94D4A34B}" srcOrd="0" destOrd="0" presId="urn:microsoft.com/office/officeart/2005/8/layout/hProcess4"/>
    <dgm:cxn modelId="{32AA8124-76FC-4A75-93DD-718E5F6F4093}" type="presParOf" srcId="{EBAB2E75-6A7F-41F2-8FF1-793DC8F364DD}" destId="{31CEF5D5-52AB-43C5-8EA8-237D24E1053D}" srcOrd="1" destOrd="0" presId="urn:microsoft.com/office/officeart/2005/8/layout/hProcess4"/>
    <dgm:cxn modelId="{5FC478BF-BD3D-432C-8F57-775AA6654C41}" type="presParOf" srcId="{EBAB2E75-6A7F-41F2-8FF1-793DC8F364DD}" destId="{0C6C87A9-088C-48A5-A63F-CBC011FF4F83}" srcOrd="2" destOrd="0" presId="urn:microsoft.com/office/officeart/2005/8/layout/hProcess4"/>
    <dgm:cxn modelId="{0391FF3B-219A-4481-8422-1535EA2BADA0}" type="presParOf" srcId="{EBAB2E75-6A7F-41F2-8FF1-793DC8F364DD}" destId="{E9B280C3-3580-4A06-A9F7-058670222BD7}" srcOrd="3" destOrd="0" presId="urn:microsoft.com/office/officeart/2005/8/layout/hProcess4"/>
    <dgm:cxn modelId="{BAFA6D68-BE39-4B9D-A5C1-DB9F5D320D39}" type="presParOf" srcId="{EBAB2E75-6A7F-41F2-8FF1-793DC8F364DD}" destId="{385B63CE-1C75-4371-90E0-71073FBEC5BB}" srcOrd="4" destOrd="0" presId="urn:microsoft.com/office/officeart/2005/8/layout/hProcess4"/>
    <dgm:cxn modelId="{B226E9E0-9EDD-426F-A7F1-C0A241CA6A1F}" type="presParOf" srcId="{FD7783A0-F020-4126-8AC5-B0352D658AD0}" destId="{5B8C1692-2CD7-4431-9FF8-5718C9B1D28B}" srcOrd="3" destOrd="0" presId="urn:microsoft.com/office/officeart/2005/8/layout/hProcess4"/>
    <dgm:cxn modelId="{99F17031-FE70-4A05-8B5D-808B38B324A4}" type="presParOf" srcId="{FD7783A0-F020-4126-8AC5-B0352D658AD0}" destId="{B0CA3C72-8656-4062-8BA8-F6078F8F741F}" srcOrd="4" destOrd="0" presId="urn:microsoft.com/office/officeart/2005/8/layout/hProcess4"/>
    <dgm:cxn modelId="{D9F4ACCA-00A3-4F61-B9F2-88B62FF73B91}" type="presParOf" srcId="{B0CA3C72-8656-4062-8BA8-F6078F8F741F}" destId="{7681FE23-F5CB-4F68-A029-D491C5504467}" srcOrd="0" destOrd="0" presId="urn:microsoft.com/office/officeart/2005/8/layout/hProcess4"/>
    <dgm:cxn modelId="{12B7B732-32DF-4F5C-AA4C-6733D1EB8B4C}" type="presParOf" srcId="{B0CA3C72-8656-4062-8BA8-F6078F8F741F}" destId="{358DAB21-27FB-426F-B523-8C325966141B}" srcOrd="1" destOrd="0" presId="urn:microsoft.com/office/officeart/2005/8/layout/hProcess4"/>
    <dgm:cxn modelId="{0EEFA1B1-92BA-4FCC-BC5D-5DE3F3534E56}" type="presParOf" srcId="{B0CA3C72-8656-4062-8BA8-F6078F8F741F}" destId="{F0AD880C-3328-4A2C-9F7A-CBF88857C229}" srcOrd="2" destOrd="0" presId="urn:microsoft.com/office/officeart/2005/8/layout/hProcess4"/>
    <dgm:cxn modelId="{EDD2CE28-FB57-4CF5-A087-0C5C78AC699B}" type="presParOf" srcId="{B0CA3C72-8656-4062-8BA8-F6078F8F741F}" destId="{97B09D17-EB42-4B22-B4C9-14DD837EAC36}" srcOrd="3" destOrd="0" presId="urn:microsoft.com/office/officeart/2005/8/layout/hProcess4"/>
    <dgm:cxn modelId="{9DB09AA3-BB85-4A04-850E-9AA0E6C4306F}" type="presParOf" srcId="{B0CA3C72-8656-4062-8BA8-F6078F8F741F}" destId="{C96E71E2-C92D-4FB0-A824-5EB519F3CE87}" srcOrd="4" destOrd="0" presId="urn:microsoft.com/office/officeart/2005/8/layout/hProcess4"/>
    <dgm:cxn modelId="{58613BA5-367B-458B-8869-340CE7A6098A}" type="presParOf" srcId="{FD7783A0-F020-4126-8AC5-B0352D658AD0}" destId="{DC41296C-6E97-48F6-A815-74052A0A61B1}" srcOrd="5" destOrd="0" presId="urn:microsoft.com/office/officeart/2005/8/layout/hProcess4"/>
    <dgm:cxn modelId="{6540B03A-2644-45E7-85FF-0E79684C7D66}" type="presParOf" srcId="{FD7783A0-F020-4126-8AC5-B0352D658AD0}" destId="{E55129B7-4E90-455A-B6D6-6385F74218EA}" srcOrd="6" destOrd="0" presId="urn:microsoft.com/office/officeart/2005/8/layout/hProcess4"/>
    <dgm:cxn modelId="{B59C9390-3CDB-4AC7-A3C2-8D1E4A866733}" type="presParOf" srcId="{E55129B7-4E90-455A-B6D6-6385F74218EA}" destId="{1D088E68-8EAC-4479-A075-62895A21055D}" srcOrd="0" destOrd="0" presId="urn:microsoft.com/office/officeart/2005/8/layout/hProcess4"/>
    <dgm:cxn modelId="{3F2675FE-E97C-49EE-8A58-B1E4612199B2}" type="presParOf" srcId="{E55129B7-4E90-455A-B6D6-6385F74218EA}" destId="{FF909604-FFD3-4AB2-940A-F128326680FF}" srcOrd="1" destOrd="0" presId="urn:microsoft.com/office/officeart/2005/8/layout/hProcess4"/>
    <dgm:cxn modelId="{1990F3E5-455B-4FC7-9B03-FBADFC941652}" type="presParOf" srcId="{E55129B7-4E90-455A-B6D6-6385F74218EA}" destId="{919D4E28-BC59-4553-A899-39448DDCC85C}" srcOrd="2" destOrd="0" presId="urn:microsoft.com/office/officeart/2005/8/layout/hProcess4"/>
    <dgm:cxn modelId="{9477CCC8-308E-47F3-8755-F3D67320A7FE}" type="presParOf" srcId="{E55129B7-4E90-455A-B6D6-6385F74218EA}" destId="{6150D20D-5168-4AEB-B103-AD273C4103D5}" srcOrd="3" destOrd="0" presId="urn:microsoft.com/office/officeart/2005/8/layout/hProcess4"/>
    <dgm:cxn modelId="{4B33EE78-4087-4744-8BD9-DFE0EB21DD82}" type="presParOf" srcId="{E55129B7-4E90-455A-B6D6-6385F74218EA}" destId="{77AED1BF-5CB5-411A-8A55-C668BC13B1A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5/8/layout/h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dirty="0" smtClean="0"/>
            <a:t>Recompensas</a:t>
          </a:r>
          <a:endParaRPr lang="es-EC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Plan de Beneficios e incentivos</a:t>
          </a:r>
          <a:r>
            <a:rPr lang="es-EC" dirty="0" smtClean="0">
              <a:hlinkClick xmlns:r="http://schemas.openxmlformats.org/officeDocument/2006/relationships" r:id="rId1" action="ppaction://hlinksldjump"/>
            </a:rPr>
            <a:t>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r>
            <a:rPr lang="es-EC" dirty="0" smtClean="0"/>
            <a:t>Objetivo</a:t>
          </a:r>
          <a:endParaRPr lang="es-EC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r>
            <a:rPr lang="es-EC" sz="1400" dirty="0" smtClean="0"/>
            <a:t>Compensar la excelencia en el desempeño de las y los servidores del MCDS, con reconocimientos y beneficios permitidos por la Ley.</a:t>
          </a:r>
          <a:endParaRPr lang="es-EC" sz="14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dirty="0" smtClean="0"/>
            <a:t>Sustento</a:t>
          </a:r>
          <a:endParaRPr lang="es-EC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>
              <a:hlinkClick xmlns:r="http://schemas.openxmlformats.org/officeDocument/2006/relationships" r:id="rId2" action="ppaction://hlinksldjump"/>
            </a:rPr>
            <a:t>Teorías Básicas de satisfacción laboral.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dirty="0" smtClean="0"/>
            <a:t>Responsables</a:t>
          </a:r>
          <a:endParaRPr lang="es-EC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Talento Humano.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8FC1E6C9-8E70-47AD-AE3B-FD87BBED4A2B}">
      <dgm:prSet phldrT="[Texto]"/>
      <dgm:spPr/>
      <dgm:t>
        <a:bodyPr/>
        <a:lstStyle/>
        <a:p>
          <a:r>
            <a:rPr lang="es-EC" dirty="0" smtClean="0"/>
            <a:t>LOSEP</a:t>
          </a:r>
          <a:endParaRPr lang="es-EC" dirty="0"/>
        </a:p>
      </dgm:t>
    </dgm:pt>
    <dgm:pt modelId="{F0564F34-3CB1-472B-8ADD-4763B9A82F45}" type="parTrans" cxnId="{3271F172-36AB-4D31-A869-682640D99336}">
      <dgm:prSet/>
      <dgm:spPr/>
      <dgm:t>
        <a:bodyPr/>
        <a:lstStyle/>
        <a:p>
          <a:endParaRPr lang="es-EC"/>
        </a:p>
      </dgm:t>
    </dgm:pt>
    <dgm:pt modelId="{1C1723A5-86C7-4FCD-8383-7F5880D39E23}" type="sibTrans" cxnId="{3271F172-36AB-4D31-A869-682640D99336}">
      <dgm:prSet/>
      <dgm:spPr/>
      <dgm:t>
        <a:bodyPr/>
        <a:lstStyle/>
        <a:p>
          <a:endParaRPr lang="es-EC"/>
        </a:p>
      </dgm:t>
    </dgm:pt>
    <dgm:pt modelId="{38592682-3406-427C-AB37-57BFE5BD3C2A}">
      <dgm:prSet phldrT="[Texto]"/>
      <dgm:spPr/>
      <dgm:t>
        <a:bodyPr/>
        <a:lstStyle/>
        <a:p>
          <a:r>
            <a:rPr lang="es-EC" dirty="0" smtClean="0">
              <a:hlinkClick xmlns:r="http://schemas.openxmlformats.org/officeDocument/2006/relationships" r:id="rId3" action="ppaction://hlinksldjump"/>
            </a:rPr>
            <a:t>Teorías contemporáneas de la motivación.</a:t>
          </a:r>
          <a:endParaRPr lang="es-EC" dirty="0"/>
        </a:p>
      </dgm:t>
    </dgm:pt>
    <dgm:pt modelId="{1BF94C47-6F68-410F-9BFB-C3CADC5F946D}" type="parTrans" cxnId="{B11EE5BB-B971-42EF-84AB-7A92657807B2}">
      <dgm:prSet/>
      <dgm:spPr/>
      <dgm:t>
        <a:bodyPr/>
        <a:lstStyle/>
        <a:p>
          <a:endParaRPr lang="es-EC"/>
        </a:p>
      </dgm:t>
    </dgm:pt>
    <dgm:pt modelId="{830F3E52-8274-4479-B55D-9B1F1B5B8D45}" type="sibTrans" cxnId="{B11EE5BB-B971-42EF-84AB-7A92657807B2}">
      <dgm:prSet/>
      <dgm:spPr/>
      <dgm:t>
        <a:bodyPr/>
        <a:lstStyle/>
        <a:p>
          <a:endParaRPr lang="es-EC"/>
        </a:p>
      </dgm:t>
    </dgm:pt>
    <dgm:pt modelId="{0ECE4FA9-0717-4D51-8E58-D2328D09B136}" type="pres">
      <dgm:prSet presAssocID="{D3B3A63C-1D2C-418E-BE85-AC793219A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1B0CEA8-4D9B-4DB8-A83A-5D4ED156B568}" type="pres">
      <dgm:prSet presAssocID="{D3B3A63C-1D2C-418E-BE85-AC793219AF34}" presName="tSp" presStyleCnt="0"/>
      <dgm:spPr/>
    </dgm:pt>
    <dgm:pt modelId="{BF483A24-C724-413F-88DA-7433B55BF079}" type="pres">
      <dgm:prSet presAssocID="{D3B3A63C-1D2C-418E-BE85-AC793219AF34}" presName="bSp" presStyleCnt="0"/>
      <dgm:spPr/>
    </dgm:pt>
    <dgm:pt modelId="{FD7783A0-F020-4126-8AC5-B0352D658AD0}" type="pres">
      <dgm:prSet presAssocID="{D3B3A63C-1D2C-418E-BE85-AC793219AF34}" presName="process" presStyleCnt="0"/>
      <dgm:spPr/>
    </dgm:pt>
    <dgm:pt modelId="{9C6D3E7C-A7DA-47FE-AD98-A43682238F25}" type="pres">
      <dgm:prSet presAssocID="{BFCA672E-1D55-4578-A3C3-161F94786068}" presName="composite1" presStyleCnt="0"/>
      <dgm:spPr/>
    </dgm:pt>
    <dgm:pt modelId="{6E001536-B3E0-4A22-B4D1-A9B38257C3D2}" type="pres">
      <dgm:prSet presAssocID="{BFCA672E-1D55-4578-A3C3-161F94786068}" presName="dummyNode1" presStyleLbl="node1" presStyleIdx="0" presStyleCnt="4"/>
      <dgm:spPr/>
    </dgm:pt>
    <dgm:pt modelId="{ADB58826-7826-40FE-8393-A19D5B23F5E4}" type="pres">
      <dgm:prSet presAssocID="{BFCA672E-1D55-4578-A3C3-161F9478606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844320-9135-463F-88CB-E440244BC1C0}" type="pres">
      <dgm:prSet presAssocID="{BFCA672E-1D55-4578-A3C3-161F9478606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294A7D-05F9-4A06-8AD3-93B278C56AFC}" type="pres">
      <dgm:prSet presAssocID="{BFCA672E-1D55-4578-A3C3-161F9478606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9F2610-AC22-47A1-89CE-6B3BDE90C91E}" type="pres">
      <dgm:prSet presAssocID="{BFCA672E-1D55-4578-A3C3-161F94786068}" presName="connSite1" presStyleCnt="0"/>
      <dgm:spPr/>
    </dgm:pt>
    <dgm:pt modelId="{8860D521-E919-43F1-B9D5-382532763D82}" type="pres">
      <dgm:prSet presAssocID="{D339403D-74A2-452B-BF1C-675225C3F266}" presName="Name9" presStyleLbl="sibTrans2D1" presStyleIdx="0" presStyleCnt="3"/>
      <dgm:spPr/>
      <dgm:t>
        <a:bodyPr/>
        <a:lstStyle/>
        <a:p>
          <a:endParaRPr lang="es-EC"/>
        </a:p>
      </dgm:t>
    </dgm:pt>
    <dgm:pt modelId="{EBAB2E75-6A7F-41F2-8FF1-793DC8F364DD}" type="pres">
      <dgm:prSet presAssocID="{DDC9ADC9-959A-4E9B-BB47-E9EAC37EB074}" presName="composite2" presStyleCnt="0"/>
      <dgm:spPr/>
    </dgm:pt>
    <dgm:pt modelId="{A1FAA0E8-829C-4E23-8986-A16D94D4A34B}" type="pres">
      <dgm:prSet presAssocID="{DDC9ADC9-959A-4E9B-BB47-E9EAC37EB074}" presName="dummyNode2" presStyleLbl="node1" presStyleIdx="0" presStyleCnt="4"/>
      <dgm:spPr/>
    </dgm:pt>
    <dgm:pt modelId="{31CEF5D5-52AB-43C5-8EA8-237D24E1053D}" type="pres">
      <dgm:prSet presAssocID="{DDC9ADC9-959A-4E9B-BB47-E9EAC37EB074}" presName="childNode2" presStyleLbl="bgAcc1" presStyleIdx="1" presStyleCnt="4" custScaleY="11497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6C87A9-088C-48A5-A63F-CBC011FF4F83}" type="pres">
      <dgm:prSet presAssocID="{DDC9ADC9-959A-4E9B-BB47-E9EAC37EB07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B280C3-3580-4A06-A9F7-058670222BD7}" type="pres">
      <dgm:prSet presAssocID="{DDC9ADC9-959A-4E9B-BB47-E9EAC37EB074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5B63CE-1C75-4371-90E0-71073FBEC5BB}" type="pres">
      <dgm:prSet presAssocID="{DDC9ADC9-959A-4E9B-BB47-E9EAC37EB074}" presName="connSite2" presStyleCnt="0"/>
      <dgm:spPr/>
    </dgm:pt>
    <dgm:pt modelId="{5B8C1692-2CD7-4431-9FF8-5718C9B1D28B}" type="pres">
      <dgm:prSet presAssocID="{734FD2C8-BBE5-4D52-AEFF-712920360FF5}" presName="Name18" presStyleLbl="sibTrans2D1" presStyleIdx="1" presStyleCnt="3"/>
      <dgm:spPr/>
      <dgm:t>
        <a:bodyPr/>
        <a:lstStyle/>
        <a:p>
          <a:endParaRPr lang="es-EC"/>
        </a:p>
      </dgm:t>
    </dgm:pt>
    <dgm:pt modelId="{B0CA3C72-8656-4062-8BA8-F6078F8F741F}" type="pres">
      <dgm:prSet presAssocID="{F8FDF111-AD6B-4951-A7B2-1A69082C5470}" presName="composite1" presStyleCnt="0"/>
      <dgm:spPr/>
    </dgm:pt>
    <dgm:pt modelId="{7681FE23-F5CB-4F68-A029-D491C5504467}" type="pres">
      <dgm:prSet presAssocID="{F8FDF111-AD6B-4951-A7B2-1A69082C5470}" presName="dummyNode1" presStyleLbl="node1" presStyleIdx="1" presStyleCnt="4"/>
      <dgm:spPr/>
    </dgm:pt>
    <dgm:pt modelId="{358DAB21-27FB-426F-B523-8C325966141B}" type="pres">
      <dgm:prSet presAssocID="{F8FDF111-AD6B-4951-A7B2-1A69082C5470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AD880C-3328-4A2C-9F7A-CBF88857C229}" type="pres">
      <dgm:prSet presAssocID="{F8FDF111-AD6B-4951-A7B2-1A69082C5470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7B09D17-EB42-4B22-B4C9-14DD837EAC36}" type="pres">
      <dgm:prSet presAssocID="{F8FDF111-AD6B-4951-A7B2-1A69082C5470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6E71E2-C92D-4FB0-A824-5EB519F3CE87}" type="pres">
      <dgm:prSet presAssocID="{F8FDF111-AD6B-4951-A7B2-1A69082C5470}" presName="connSite1" presStyleCnt="0"/>
      <dgm:spPr/>
    </dgm:pt>
    <dgm:pt modelId="{DC41296C-6E97-48F6-A815-74052A0A61B1}" type="pres">
      <dgm:prSet presAssocID="{DCC2F481-1CBA-4CC6-9A9A-73C1B9F13043}" presName="Name9" presStyleLbl="sibTrans2D1" presStyleIdx="2" presStyleCnt="3"/>
      <dgm:spPr/>
      <dgm:t>
        <a:bodyPr/>
        <a:lstStyle/>
        <a:p>
          <a:endParaRPr lang="es-EC"/>
        </a:p>
      </dgm:t>
    </dgm:pt>
    <dgm:pt modelId="{E55129B7-4E90-455A-B6D6-6385F74218EA}" type="pres">
      <dgm:prSet presAssocID="{C95E79B8-7FFA-462B-BED7-BFAED6BBE3DD}" presName="composite2" presStyleCnt="0"/>
      <dgm:spPr/>
    </dgm:pt>
    <dgm:pt modelId="{1D088E68-8EAC-4479-A075-62895A21055D}" type="pres">
      <dgm:prSet presAssocID="{C95E79B8-7FFA-462B-BED7-BFAED6BBE3DD}" presName="dummyNode2" presStyleLbl="node1" presStyleIdx="2" presStyleCnt="4"/>
      <dgm:spPr/>
    </dgm:pt>
    <dgm:pt modelId="{FF909604-FFD3-4AB2-940A-F128326680FF}" type="pres">
      <dgm:prSet presAssocID="{C95E79B8-7FFA-462B-BED7-BFAED6BBE3D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9D4E28-BC59-4553-A899-39448DDCC85C}" type="pres">
      <dgm:prSet presAssocID="{C95E79B8-7FFA-462B-BED7-BFAED6BBE3D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50D20D-5168-4AEB-B103-AD273C4103D5}" type="pres">
      <dgm:prSet presAssocID="{C95E79B8-7FFA-462B-BED7-BFAED6BBE3D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AED1BF-5CB5-411A-8A55-C668BC13B1AC}" type="pres">
      <dgm:prSet presAssocID="{C95E79B8-7FFA-462B-BED7-BFAED6BBE3DD}" presName="connSite2" presStyleCnt="0"/>
      <dgm:spPr/>
    </dgm:pt>
  </dgm:ptLst>
  <dgm:cxnLst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806E3915-18F6-4482-B8B8-52F7660C6E82}" type="presOf" srcId="{8453B242-64D5-4D2C-8372-BA73047804E2}" destId="{0C6C87A9-088C-48A5-A63F-CBC011FF4F83}" srcOrd="1" destOrd="0" presId="urn:microsoft.com/office/officeart/2005/8/layout/hProcess4"/>
    <dgm:cxn modelId="{FD385F22-08F7-49A9-BACF-0F3879FC4628}" type="presOf" srcId="{BDAFAE2D-6551-4242-B41B-4CD491DD625A}" destId="{22844320-9135-463F-88CB-E440244BC1C0}" srcOrd="1" destOrd="0" presId="urn:microsoft.com/office/officeart/2005/8/layout/hProcess4"/>
    <dgm:cxn modelId="{BA766F42-00F1-4F08-82B3-29A755FBBAA4}" type="presOf" srcId="{8FC1E6C9-8E70-47AD-AE3B-FD87BBED4A2B}" destId="{FF909604-FFD3-4AB2-940A-F128326680FF}" srcOrd="0" destOrd="2" presId="urn:microsoft.com/office/officeart/2005/8/layout/hProcess4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3271F172-36AB-4D31-A869-682640D99336}" srcId="{C95E79B8-7FFA-462B-BED7-BFAED6BBE3DD}" destId="{8FC1E6C9-8E70-47AD-AE3B-FD87BBED4A2B}" srcOrd="2" destOrd="0" parTransId="{F0564F34-3CB1-472B-8ADD-4763B9A82F45}" sibTransId="{1C1723A5-86C7-4FCD-8383-7F5880D39E23}"/>
    <dgm:cxn modelId="{B11EE5BB-B971-42EF-84AB-7A92657807B2}" srcId="{C95E79B8-7FFA-462B-BED7-BFAED6BBE3DD}" destId="{38592682-3406-427C-AB37-57BFE5BD3C2A}" srcOrd="1" destOrd="0" parTransId="{1BF94C47-6F68-410F-9BFB-C3CADC5F946D}" sibTransId="{830F3E52-8274-4479-B55D-9B1F1B5B8D45}"/>
    <dgm:cxn modelId="{5E5B1BE6-F835-489C-9F22-1367F3E0D575}" type="presOf" srcId="{D339403D-74A2-452B-BF1C-675225C3F266}" destId="{8860D521-E919-43F1-B9D5-382532763D82}" srcOrd="0" destOrd="0" presId="urn:microsoft.com/office/officeart/2005/8/layout/hProcess4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BF39FB40-9318-45E0-8E34-BE163277C5F5}" type="presOf" srcId="{38592682-3406-427C-AB37-57BFE5BD3C2A}" destId="{919D4E28-BC59-4553-A899-39448DDCC85C}" srcOrd="1" destOrd="1" presId="urn:microsoft.com/office/officeart/2005/8/layout/hProcess4"/>
    <dgm:cxn modelId="{F8640028-ADAD-4F2C-89ED-C806B9F5AB56}" type="presOf" srcId="{C95E79B8-7FFA-462B-BED7-BFAED6BBE3DD}" destId="{6150D20D-5168-4AEB-B103-AD273C4103D5}" srcOrd="0" destOrd="0" presId="urn:microsoft.com/office/officeart/2005/8/layout/hProcess4"/>
    <dgm:cxn modelId="{7D970CBA-A72A-4698-8007-A8C73B4FE071}" type="presOf" srcId="{38592682-3406-427C-AB37-57BFE5BD3C2A}" destId="{FF909604-FFD3-4AB2-940A-F128326680FF}" srcOrd="0" destOrd="1" presId="urn:microsoft.com/office/officeart/2005/8/layout/hProcess4"/>
    <dgm:cxn modelId="{8273468B-403E-41E6-8FE8-660F9B4F1FA5}" type="presOf" srcId="{DCC2F481-1CBA-4CC6-9A9A-73C1B9F13043}" destId="{DC41296C-6E97-48F6-A815-74052A0A61B1}" srcOrd="0" destOrd="0" presId="urn:microsoft.com/office/officeart/2005/8/layout/hProcess4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16709E97-DF20-44F6-AB99-DCC9B20A029F}" type="presOf" srcId="{75073090-1C6A-4F87-BE5C-B0C6885F21ED}" destId="{FF909604-FFD3-4AB2-940A-F128326680FF}" srcOrd="0" destOrd="0" presId="urn:microsoft.com/office/officeart/2005/8/layout/hProcess4"/>
    <dgm:cxn modelId="{06BB67F0-A650-46AC-8385-2284CA5CDABB}" type="presOf" srcId="{BFCA672E-1D55-4578-A3C3-161F94786068}" destId="{A1294A7D-05F9-4A06-8AD3-93B278C56AFC}" srcOrd="0" destOrd="0" presId="urn:microsoft.com/office/officeart/2005/8/layout/hProcess4"/>
    <dgm:cxn modelId="{6D0A7C00-195E-4595-9E18-DE9CE5E1C6B2}" type="presOf" srcId="{734FD2C8-BBE5-4D52-AEFF-712920360FF5}" destId="{5B8C1692-2CD7-4431-9FF8-5718C9B1D28B}" srcOrd="0" destOrd="0" presId="urn:microsoft.com/office/officeart/2005/8/layout/hProcess4"/>
    <dgm:cxn modelId="{369E2BC3-E9F7-4FF3-8589-CEBC041B8E40}" type="presOf" srcId="{D3B3A63C-1D2C-418E-BE85-AC793219AF34}" destId="{0ECE4FA9-0717-4D51-8E58-D2328D09B136}" srcOrd="0" destOrd="0" presId="urn:microsoft.com/office/officeart/2005/8/layout/hProcess4"/>
    <dgm:cxn modelId="{66492656-C2B4-490D-AED0-5CE8F76B2AFB}" type="presOf" srcId="{8453B242-64D5-4D2C-8372-BA73047804E2}" destId="{31CEF5D5-52AB-43C5-8EA8-237D24E1053D}" srcOrd="0" destOrd="0" presId="urn:microsoft.com/office/officeart/2005/8/layout/hProcess4"/>
    <dgm:cxn modelId="{803BA607-481F-43F5-95F4-31E4899240D6}" type="presOf" srcId="{DDC9ADC9-959A-4E9B-BB47-E9EAC37EB074}" destId="{E9B280C3-3580-4A06-A9F7-058670222BD7}" srcOrd="0" destOrd="0" presId="urn:microsoft.com/office/officeart/2005/8/layout/hProcess4"/>
    <dgm:cxn modelId="{F4AC8263-C833-4995-A0A7-93594155FDAA}" type="presOf" srcId="{A7707D17-F347-459A-A3F4-8AE6EB864D0F}" destId="{358DAB21-27FB-426F-B523-8C325966141B}" srcOrd="0" destOrd="0" presId="urn:microsoft.com/office/officeart/2005/8/layout/hProcess4"/>
    <dgm:cxn modelId="{CE84AC33-0219-48F7-8A85-ED79C0EBDA40}" type="presOf" srcId="{8FC1E6C9-8E70-47AD-AE3B-FD87BBED4A2B}" destId="{919D4E28-BC59-4553-A899-39448DDCC85C}" srcOrd="1" destOrd="2" presId="urn:microsoft.com/office/officeart/2005/8/layout/hProcess4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27526298-4E8F-456D-B6E0-D66596007BE5}" type="presOf" srcId="{F8FDF111-AD6B-4951-A7B2-1A69082C5470}" destId="{97B09D17-EB42-4B22-B4C9-14DD837EAC36}" srcOrd="0" destOrd="0" presId="urn:microsoft.com/office/officeart/2005/8/layout/hProcess4"/>
    <dgm:cxn modelId="{81D7B45F-ECEA-4AB3-86FC-51ECFFECA791}" type="presOf" srcId="{75073090-1C6A-4F87-BE5C-B0C6885F21ED}" destId="{919D4E28-BC59-4553-A899-39448DDCC85C}" srcOrd="1" destOrd="0" presId="urn:microsoft.com/office/officeart/2005/8/layout/hProcess4"/>
    <dgm:cxn modelId="{6AB82E75-D74C-4022-A012-1A83F6065F24}" type="presOf" srcId="{A7707D17-F347-459A-A3F4-8AE6EB864D0F}" destId="{F0AD880C-3328-4A2C-9F7A-CBF88857C229}" srcOrd="1" destOrd="0" presId="urn:microsoft.com/office/officeart/2005/8/layout/hProcess4"/>
    <dgm:cxn modelId="{45AA1B46-EA40-4E2C-A8FE-DEFCE9CFAF9E}" type="presOf" srcId="{BDAFAE2D-6551-4242-B41B-4CD491DD625A}" destId="{ADB58826-7826-40FE-8393-A19D5B23F5E4}" srcOrd="0" destOrd="0" presId="urn:microsoft.com/office/officeart/2005/8/layout/hProcess4"/>
    <dgm:cxn modelId="{8F7670A6-DCD1-4727-9F10-2D33C72AFCDC}" type="presParOf" srcId="{0ECE4FA9-0717-4D51-8E58-D2328D09B136}" destId="{41B0CEA8-4D9B-4DB8-A83A-5D4ED156B568}" srcOrd="0" destOrd="0" presId="urn:microsoft.com/office/officeart/2005/8/layout/hProcess4"/>
    <dgm:cxn modelId="{9D9AC662-6875-4D2C-AAEC-01F4218E08DC}" type="presParOf" srcId="{0ECE4FA9-0717-4D51-8E58-D2328D09B136}" destId="{BF483A24-C724-413F-88DA-7433B55BF079}" srcOrd="1" destOrd="0" presId="urn:microsoft.com/office/officeart/2005/8/layout/hProcess4"/>
    <dgm:cxn modelId="{A0EEE625-BB4D-4942-98EB-6288C2118865}" type="presParOf" srcId="{0ECE4FA9-0717-4D51-8E58-D2328D09B136}" destId="{FD7783A0-F020-4126-8AC5-B0352D658AD0}" srcOrd="2" destOrd="0" presId="urn:microsoft.com/office/officeart/2005/8/layout/hProcess4"/>
    <dgm:cxn modelId="{90538541-1C25-47A4-AAEE-590D7754C619}" type="presParOf" srcId="{FD7783A0-F020-4126-8AC5-B0352D658AD0}" destId="{9C6D3E7C-A7DA-47FE-AD98-A43682238F25}" srcOrd="0" destOrd="0" presId="urn:microsoft.com/office/officeart/2005/8/layout/hProcess4"/>
    <dgm:cxn modelId="{6D149884-CFAD-4D3E-9204-8785AAE6CE0F}" type="presParOf" srcId="{9C6D3E7C-A7DA-47FE-AD98-A43682238F25}" destId="{6E001536-B3E0-4A22-B4D1-A9B38257C3D2}" srcOrd="0" destOrd="0" presId="urn:microsoft.com/office/officeart/2005/8/layout/hProcess4"/>
    <dgm:cxn modelId="{38879949-7DD7-435B-ABF3-B9185636A299}" type="presParOf" srcId="{9C6D3E7C-A7DA-47FE-AD98-A43682238F25}" destId="{ADB58826-7826-40FE-8393-A19D5B23F5E4}" srcOrd="1" destOrd="0" presId="urn:microsoft.com/office/officeart/2005/8/layout/hProcess4"/>
    <dgm:cxn modelId="{8BD266C3-C625-427E-847E-533DE423F06A}" type="presParOf" srcId="{9C6D3E7C-A7DA-47FE-AD98-A43682238F25}" destId="{22844320-9135-463F-88CB-E440244BC1C0}" srcOrd="2" destOrd="0" presId="urn:microsoft.com/office/officeart/2005/8/layout/hProcess4"/>
    <dgm:cxn modelId="{17603954-DC29-468A-8D87-1722D7DC853A}" type="presParOf" srcId="{9C6D3E7C-A7DA-47FE-AD98-A43682238F25}" destId="{A1294A7D-05F9-4A06-8AD3-93B278C56AFC}" srcOrd="3" destOrd="0" presId="urn:microsoft.com/office/officeart/2005/8/layout/hProcess4"/>
    <dgm:cxn modelId="{5B799F68-3055-4706-B7E7-90B8F8BFC520}" type="presParOf" srcId="{9C6D3E7C-A7DA-47FE-AD98-A43682238F25}" destId="{789F2610-AC22-47A1-89CE-6B3BDE90C91E}" srcOrd="4" destOrd="0" presId="urn:microsoft.com/office/officeart/2005/8/layout/hProcess4"/>
    <dgm:cxn modelId="{C28F9041-A35B-42C2-8EE1-A625A183F405}" type="presParOf" srcId="{FD7783A0-F020-4126-8AC5-B0352D658AD0}" destId="{8860D521-E919-43F1-B9D5-382532763D82}" srcOrd="1" destOrd="0" presId="urn:microsoft.com/office/officeart/2005/8/layout/hProcess4"/>
    <dgm:cxn modelId="{7B1B6ABB-64E5-4D4E-B36C-5D2492D36F67}" type="presParOf" srcId="{FD7783A0-F020-4126-8AC5-B0352D658AD0}" destId="{EBAB2E75-6A7F-41F2-8FF1-793DC8F364DD}" srcOrd="2" destOrd="0" presId="urn:microsoft.com/office/officeart/2005/8/layout/hProcess4"/>
    <dgm:cxn modelId="{2DBE342E-24FF-43F2-8411-C667091AD983}" type="presParOf" srcId="{EBAB2E75-6A7F-41F2-8FF1-793DC8F364DD}" destId="{A1FAA0E8-829C-4E23-8986-A16D94D4A34B}" srcOrd="0" destOrd="0" presId="urn:microsoft.com/office/officeart/2005/8/layout/hProcess4"/>
    <dgm:cxn modelId="{B2BFD8DB-8B4D-46AF-810C-1BAE9F4B35BE}" type="presParOf" srcId="{EBAB2E75-6A7F-41F2-8FF1-793DC8F364DD}" destId="{31CEF5D5-52AB-43C5-8EA8-237D24E1053D}" srcOrd="1" destOrd="0" presId="urn:microsoft.com/office/officeart/2005/8/layout/hProcess4"/>
    <dgm:cxn modelId="{7EFB6EC5-4E86-4389-AF5A-87E99A9D324F}" type="presParOf" srcId="{EBAB2E75-6A7F-41F2-8FF1-793DC8F364DD}" destId="{0C6C87A9-088C-48A5-A63F-CBC011FF4F83}" srcOrd="2" destOrd="0" presId="urn:microsoft.com/office/officeart/2005/8/layout/hProcess4"/>
    <dgm:cxn modelId="{62F5C684-4931-4928-9011-D0680DD87F51}" type="presParOf" srcId="{EBAB2E75-6A7F-41F2-8FF1-793DC8F364DD}" destId="{E9B280C3-3580-4A06-A9F7-058670222BD7}" srcOrd="3" destOrd="0" presId="urn:microsoft.com/office/officeart/2005/8/layout/hProcess4"/>
    <dgm:cxn modelId="{E0D03A8A-DD73-4F87-9346-34C083BAD659}" type="presParOf" srcId="{EBAB2E75-6A7F-41F2-8FF1-793DC8F364DD}" destId="{385B63CE-1C75-4371-90E0-71073FBEC5BB}" srcOrd="4" destOrd="0" presId="urn:microsoft.com/office/officeart/2005/8/layout/hProcess4"/>
    <dgm:cxn modelId="{D2F667AE-561F-422D-96DA-37925C6CBF34}" type="presParOf" srcId="{FD7783A0-F020-4126-8AC5-B0352D658AD0}" destId="{5B8C1692-2CD7-4431-9FF8-5718C9B1D28B}" srcOrd="3" destOrd="0" presId="urn:microsoft.com/office/officeart/2005/8/layout/hProcess4"/>
    <dgm:cxn modelId="{EA0C1A83-CC36-4EE0-BDEF-8A876E7CF518}" type="presParOf" srcId="{FD7783A0-F020-4126-8AC5-B0352D658AD0}" destId="{B0CA3C72-8656-4062-8BA8-F6078F8F741F}" srcOrd="4" destOrd="0" presId="urn:microsoft.com/office/officeart/2005/8/layout/hProcess4"/>
    <dgm:cxn modelId="{21EDD2C6-00BB-4331-AE93-4D2DBEE739A4}" type="presParOf" srcId="{B0CA3C72-8656-4062-8BA8-F6078F8F741F}" destId="{7681FE23-F5CB-4F68-A029-D491C5504467}" srcOrd="0" destOrd="0" presId="urn:microsoft.com/office/officeart/2005/8/layout/hProcess4"/>
    <dgm:cxn modelId="{977A818F-ECAF-44BE-89BA-D6A7EC2905A0}" type="presParOf" srcId="{B0CA3C72-8656-4062-8BA8-F6078F8F741F}" destId="{358DAB21-27FB-426F-B523-8C325966141B}" srcOrd="1" destOrd="0" presId="urn:microsoft.com/office/officeart/2005/8/layout/hProcess4"/>
    <dgm:cxn modelId="{D69E785F-FC7A-446A-B85F-72431C6CCEF1}" type="presParOf" srcId="{B0CA3C72-8656-4062-8BA8-F6078F8F741F}" destId="{F0AD880C-3328-4A2C-9F7A-CBF88857C229}" srcOrd="2" destOrd="0" presId="urn:microsoft.com/office/officeart/2005/8/layout/hProcess4"/>
    <dgm:cxn modelId="{0A202491-536E-4779-9542-1A87AADD4860}" type="presParOf" srcId="{B0CA3C72-8656-4062-8BA8-F6078F8F741F}" destId="{97B09D17-EB42-4B22-B4C9-14DD837EAC36}" srcOrd="3" destOrd="0" presId="urn:microsoft.com/office/officeart/2005/8/layout/hProcess4"/>
    <dgm:cxn modelId="{BB32C0F1-F341-4330-96B6-B2190A05443C}" type="presParOf" srcId="{B0CA3C72-8656-4062-8BA8-F6078F8F741F}" destId="{C96E71E2-C92D-4FB0-A824-5EB519F3CE87}" srcOrd="4" destOrd="0" presId="urn:microsoft.com/office/officeart/2005/8/layout/hProcess4"/>
    <dgm:cxn modelId="{B4F436EA-4F8A-4F4F-9567-2407589CEA86}" type="presParOf" srcId="{FD7783A0-F020-4126-8AC5-B0352D658AD0}" destId="{DC41296C-6E97-48F6-A815-74052A0A61B1}" srcOrd="5" destOrd="0" presId="urn:microsoft.com/office/officeart/2005/8/layout/hProcess4"/>
    <dgm:cxn modelId="{3DD43BE7-A220-4F47-9775-2A8AD75BF825}" type="presParOf" srcId="{FD7783A0-F020-4126-8AC5-B0352D658AD0}" destId="{E55129B7-4E90-455A-B6D6-6385F74218EA}" srcOrd="6" destOrd="0" presId="urn:microsoft.com/office/officeart/2005/8/layout/hProcess4"/>
    <dgm:cxn modelId="{29C585A8-6C78-4C29-A079-F3188F391A5A}" type="presParOf" srcId="{E55129B7-4E90-455A-B6D6-6385F74218EA}" destId="{1D088E68-8EAC-4479-A075-62895A21055D}" srcOrd="0" destOrd="0" presId="urn:microsoft.com/office/officeart/2005/8/layout/hProcess4"/>
    <dgm:cxn modelId="{8F727655-4515-4BEC-9713-DB1D97DB7DFA}" type="presParOf" srcId="{E55129B7-4E90-455A-B6D6-6385F74218EA}" destId="{FF909604-FFD3-4AB2-940A-F128326680FF}" srcOrd="1" destOrd="0" presId="urn:microsoft.com/office/officeart/2005/8/layout/hProcess4"/>
    <dgm:cxn modelId="{254B70A8-F2DD-41A1-B9C5-727169A7F861}" type="presParOf" srcId="{E55129B7-4E90-455A-B6D6-6385F74218EA}" destId="{919D4E28-BC59-4553-A899-39448DDCC85C}" srcOrd="2" destOrd="0" presId="urn:microsoft.com/office/officeart/2005/8/layout/hProcess4"/>
    <dgm:cxn modelId="{21378C6A-2C01-4D2B-8501-A7699BAE0843}" type="presParOf" srcId="{E55129B7-4E90-455A-B6D6-6385F74218EA}" destId="{6150D20D-5168-4AEB-B103-AD273C4103D5}" srcOrd="3" destOrd="0" presId="urn:microsoft.com/office/officeart/2005/8/layout/hProcess4"/>
    <dgm:cxn modelId="{62D2714E-EB0E-467A-9194-059206070AB8}" type="presParOf" srcId="{E55129B7-4E90-455A-B6D6-6385F74218EA}" destId="{77AED1BF-5CB5-411A-8A55-C668BC13B1A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5/8/layout/h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b="1" i="0" dirty="0" smtClean="0"/>
            <a:t>Desarrollo</a:t>
          </a:r>
          <a:endParaRPr lang="es-EC" i="0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Plan de Capacitación, producto de un análisis de brechas.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r>
            <a:rPr lang="es-EC" dirty="0" smtClean="0"/>
            <a:t>Objetivo</a:t>
          </a:r>
          <a:endParaRPr lang="es-EC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r>
            <a:rPr lang="es-EC" sz="1400" dirty="0" smtClean="0"/>
            <a:t>Desarrollar profesional y laboralmente a las y los servidores del MCDS.</a:t>
          </a:r>
          <a:endParaRPr lang="es-EC" sz="14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dirty="0" smtClean="0"/>
            <a:t>Sustento</a:t>
          </a:r>
          <a:endParaRPr lang="es-EC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>
              <a:hlinkClick xmlns:r="http://schemas.openxmlformats.org/officeDocument/2006/relationships" r:id="rId1" action="ppaction://hlinksldjump"/>
            </a:rPr>
            <a:t>Motivaciones Intrínsecas.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dirty="0" smtClean="0"/>
            <a:t>Responsables</a:t>
          </a:r>
          <a:endParaRPr lang="es-EC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Talento Humano.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8FC1E6C9-8E70-47AD-AE3B-FD87BBED4A2B}">
      <dgm:prSet phldrT="[Texto]"/>
      <dgm:spPr/>
      <dgm:t>
        <a:bodyPr/>
        <a:lstStyle/>
        <a:p>
          <a:r>
            <a:rPr lang="es-EC" dirty="0" smtClean="0"/>
            <a:t>LOSEP</a:t>
          </a:r>
          <a:endParaRPr lang="es-EC" dirty="0"/>
        </a:p>
      </dgm:t>
    </dgm:pt>
    <dgm:pt modelId="{F0564F34-3CB1-472B-8ADD-4763B9A82F45}" type="parTrans" cxnId="{3271F172-36AB-4D31-A869-682640D99336}">
      <dgm:prSet/>
      <dgm:spPr/>
      <dgm:t>
        <a:bodyPr/>
        <a:lstStyle/>
        <a:p>
          <a:endParaRPr lang="es-EC"/>
        </a:p>
      </dgm:t>
    </dgm:pt>
    <dgm:pt modelId="{1C1723A5-86C7-4FCD-8383-7F5880D39E23}" type="sibTrans" cxnId="{3271F172-36AB-4D31-A869-682640D99336}">
      <dgm:prSet/>
      <dgm:spPr/>
      <dgm:t>
        <a:bodyPr/>
        <a:lstStyle/>
        <a:p>
          <a:endParaRPr lang="es-EC"/>
        </a:p>
      </dgm:t>
    </dgm:pt>
    <dgm:pt modelId="{F95E1BB2-539A-49F8-8ED6-23C65F8EC9EF}">
      <dgm:prSet phldrT="[Texto]"/>
      <dgm:spPr/>
      <dgm:t>
        <a:bodyPr/>
        <a:lstStyle/>
        <a:p>
          <a:r>
            <a:rPr lang="es-EC" dirty="0" smtClean="0"/>
            <a:t>Plan de Desarrollo Profesional y Laboral que responda a aspiraciones.</a:t>
          </a:r>
          <a:endParaRPr lang="es-EC" dirty="0"/>
        </a:p>
      </dgm:t>
    </dgm:pt>
    <dgm:pt modelId="{20D21A29-90BA-4C9B-8EC7-15EF94C05505}" type="parTrans" cxnId="{6D8E10E8-F48F-4DC8-A392-80B401707C7F}">
      <dgm:prSet/>
      <dgm:spPr/>
      <dgm:t>
        <a:bodyPr/>
        <a:lstStyle/>
        <a:p>
          <a:endParaRPr lang="es-EC"/>
        </a:p>
      </dgm:t>
    </dgm:pt>
    <dgm:pt modelId="{7C2B0366-59BF-4869-A643-C6B875DF385C}" type="sibTrans" cxnId="{6D8E10E8-F48F-4DC8-A392-80B401707C7F}">
      <dgm:prSet/>
      <dgm:spPr/>
      <dgm:t>
        <a:bodyPr/>
        <a:lstStyle/>
        <a:p>
          <a:endParaRPr lang="es-EC"/>
        </a:p>
      </dgm:t>
    </dgm:pt>
    <dgm:pt modelId="{0ECE4FA9-0717-4D51-8E58-D2328D09B136}" type="pres">
      <dgm:prSet presAssocID="{D3B3A63C-1D2C-418E-BE85-AC793219A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1B0CEA8-4D9B-4DB8-A83A-5D4ED156B568}" type="pres">
      <dgm:prSet presAssocID="{D3B3A63C-1D2C-418E-BE85-AC793219AF34}" presName="tSp" presStyleCnt="0"/>
      <dgm:spPr/>
    </dgm:pt>
    <dgm:pt modelId="{BF483A24-C724-413F-88DA-7433B55BF079}" type="pres">
      <dgm:prSet presAssocID="{D3B3A63C-1D2C-418E-BE85-AC793219AF34}" presName="bSp" presStyleCnt="0"/>
      <dgm:spPr/>
    </dgm:pt>
    <dgm:pt modelId="{FD7783A0-F020-4126-8AC5-B0352D658AD0}" type="pres">
      <dgm:prSet presAssocID="{D3B3A63C-1D2C-418E-BE85-AC793219AF34}" presName="process" presStyleCnt="0"/>
      <dgm:spPr/>
    </dgm:pt>
    <dgm:pt modelId="{9C6D3E7C-A7DA-47FE-AD98-A43682238F25}" type="pres">
      <dgm:prSet presAssocID="{BFCA672E-1D55-4578-A3C3-161F94786068}" presName="composite1" presStyleCnt="0"/>
      <dgm:spPr/>
    </dgm:pt>
    <dgm:pt modelId="{6E001536-B3E0-4A22-B4D1-A9B38257C3D2}" type="pres">
      <dgm:prSet presAssocID="{BFCA672E-1D55-4578-A3C3-161F94786068}" presName="dummyNode1" presStyleLbl="node1" presStyleIdx="0" presStyleCnt="4"/>
      <dgm:spPr/>
    </dgm:pt>
    <dgm:pt modelId="{ADB58826-7826-40FE-8393-A19D5B23F5E4}" type="pres">
      <dgm:prSet presAssocID="{BFCA672E-1D55-4578-A3C3-161F9478606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844320-9135-463F-88CB-E440244BC1C0}" type="pres">
      <dgm:prSet presAssocID="{BFCA672E-1D55-4578-A3C3-161F9478606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294A7D-05F9-4A06-8AD3-93B278C56AFC}" type="pres">
      <dgm:prSet presAssocID="{BFCA672E-1D55-4578-A3C3-161F9478606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9F2610-AC22-47A1-89CE-6B3BDE90C91E}" type="pres">
      <dgm:prSet presAssocID="{BFCA672E-1D55-4578-A3C3-161F94786068}" presName="connSite1" presStyleCnt="0"/>
      <dgm:spPr/>
    </dgm:pt>
    <dgm:pt modelId="{8860D521-E919-43F1-B9D5-382532763D82}" type="pres">
      <dgm:prSet presAssocID="{D339403D-74A2-452B-BF1C-675225C3F266}" presName="Name9" presStyleLbl="sibTrans2D1" presStyleIdx="0" presStyleCnt="3"/>
      <dgm:spPr/>
      <dgm:t>
        <a:bodyPr/>
        <a:lstStyle/>
        <a:p>
          <a:endParaRPr lang="es-EC"/>
        </a:p>
      </dgm:t>
    </dgm:pt>
    <dgm:pt modelId="{EBAB2E75-6A7F-41F2-8FF1-793DC8F364DD}" type="pres">
      <dgm:prSet presAssocID="{DDC9ADC9-959A-4E9B-BB47-E9EAC37EB074}" presName="composite2" presStyleCnt="0"/>
      <dgm:spPr/>
    </dgm:pt>
    <dgm:pt modelId="{A1FAA0E8-829C-4E23-8986-A16D94D4A34B}" type="pres">
      <dgm:prSet presAssocID="{DDC9ADC9-959A-4E9B-BB47-E9EAC37EB074}" presName="dummyNode2" presStyleLbl="node1" presStyleIdx="0" presStyleCnt="4"/>
      <dgm:spPr/>
    </dgm:pt>
    <dgm:pt modelId="{31CEF5D5-52AB-43C5-8EA8-237D24E1053D}" type="pres">
      <dgm:prSet presAssocID="{DDC9ADC9-959A-4E9B-BB47-E9EAC37EB074}" presName="childNode2" presStyleLbl="bgAcc1" presStyleIdx="1" presStyleCnt="4" custScaleY="114975" custLinFactNeighborX="702" custLinFactNeighborY="428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6C87A9-088C-48A5-A63F-CBC011FF4F83}" type="pres">
      <dgm:prSet presAssocID="{DDC9ADC9-959A-4E9B-BB47-E9EAC37EB07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B280C3-3580-4A06-A9F7-058670222BD7}" type="pres">
      <dgm:prSet presAssocID="{DDC9ADC9-959A-4E9B-BB47-E9EAC37EB074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5B63CE-1C75-4371-90E0-71073FBEC5BB}" type="pres">
      <dgm:prSet presAssocID="{DDC9ADC9-959A-4E9B-BB47-E9EAC37EB074}" presName="connSite2" presStyleCnt="0"/>
      <dgm:spPr/>
    </dgm:pt>
    <dgm:pt modelId="{5B8C1692-2CD7-4431-9FF8-5718C9B1D28B}" type="pres">
      <dgm:prSet presAssocID="{734FD2C8-BBE5-4D52-AEFF-712920360FF5}" presName="Name18" presStyleLbl="sibTrans2D1" presStyleIdx="1" presStyleCnt="3"/>
      <dgm:spPr/>
      <dgm:t>
        <a:bodyPr/>
        <a:lstStyle/>
        <a:p>
          <a:endParaRPr lang="es-EC"/>
        </a:p>
      </dgm:t>
    </dgm:pt>
    <dgm:pt modelId="{B0CA3C72-8656-4062-8BA8-F6078F8F741F}" type="pres">
      <dgm:prSet presAssocID="{F8FDF111-AD6B-4951-A7B2-1A69082C5470}" presName="composite1" presStyleCnt="0"/>
      <dgm:spPr/>
    </dgm:pt>
    <dgm:pt modelId="{7681FE23-F5CB-4F68-A029-D491C5504467}" type="pres">
      <dgm:prSet presAssocID="{F8FDF111-AD6B-4951-A7B2-1A69082C5470}" presName="dummyNode1" presStyleLbl="node1" presStyleIdx="1" presStyleCnt="4"/>
      <dgm:spPr/>
    </dgm:pt>
    <dgm:pt modelId="{358DAB21-27FB-426F-B523-8C325966141B}" type="pres">
      <dgm:prSet presAssocID="{F8FDF111-AD6B-4951-A7B2-1A69082C5470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AD880C-3328-4A2C-9F7A-CBF88857C229}" type="pres">
      <dgm:prSet presAssocID="{F8FDF111-AD6B-4951-A7B2-1A69082C5470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7B09D17-EB42-4B22-B4C9-14DD837EAC36}" type="pres">
      <dgm:prSet presAssocID="{F8FDF111-AD6B-4951-A7B2-1A69082C5470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6E71E2-C92D-4FB0-A824-5EB519F3CE87}" type="pres">
      <dgm:prSet presAssocID="{F8FDF111-AD6B-4951-A7B2-1A69082C5470}" presName="connSite1" presStyleCnt="0"/>
      <dgm:spPr/>
    </dgm:pt>
    <dgm:pt modelId="{DC41296C-6E97-48F6-A815-74052A0A61B1}" type="pres">
      <dgm:prSet presAssocID="{DCC2F481-1CBA-4CC6-9A9A-73C1B9F13043}" presName="Name9" presStyleLbl="sibTrans2D1" presStyleIdx="2" presStyleCnt="3"/>
      <dgm:spPr/>
      <dgm:t>
        <a:bodyPr/>
        <a:lstStyle/>
        <a:p>
          <a:endParaRPr lang="es-EC"/>
        </a:p>
      </dgm:t>
    </dgm:pt>
    <dgm:pt modelId="{E55129B7-4E90-455A-B6D6-6385F74218EA}" type="pres">
      <dgm:prSet presAssocID="{C95E79B8-7FFA-462B-BED7-BFAED6BBE3DD}" presName="composite2" presStyleCnt="0"/>
      <dgm:spPr/>
    </dgm:pt>
    <dgm:pt modelId="{1D088E68-8EAC-4479-A075-62895A21055D}" type="pres">
      <dgm:prSet presAssocID="{C95E79B8-7FFA-462B-BED7-BFAED6BBE3DD}" presName="dummyNode2" presStyleLbl="node1" presStyleIdx="2" presStyleCnt="4"/>
      <dgm:spPr/>
    </dgm:pt>
    <dgm:pt modelId="{FF909604-FFD3-4AB2-940A-F128326680FF}" type="pres">
      <dgm:prSet presAssocID="{C95E79B8-7FFA-462B-BED7-BFAED6BBE3D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9D4E28-BC59-4553-A899-39448DDCC85C}" type="pres">
      <dgm:prSet presAssocID="{C95E79B8-7FFA-462B-BED7-BFAED6BBE3D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50D20D-5168-4AEB-B103-AD273C4103D5}" type="pres">
      <dgm:prSet presAssocID="{C95E79B8-7FFA-462B-BED7-BFAED6BBE3D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AED1BF-5CB5-411A-8A55-C668BC13B1AC}" type="pres">
      <dgm:prSet presAssocID="{C95E79B8-7FFA-462B-BED7-BFAED6BBE3DD}" presName="connSite2" presStyleCnt="0"/>
      <dgm:spPr/>
    </dgm:pt>
  </dgm:ptLst>
  <dgm:cxnLst>
    <dgm:cxn modelId="{B62A28A5-3F34-430D-AB3A-7CE26AD40DAF}" type="presOf" srcId="{8453B242-64D5-4D2C-8372-BA73047804E2}" destId="{31CEF5D5-52AB-43C5-8EA8-237D24E1053D}" srcOrd="0" destOrd="0" presId="urn:microsoft.com/office/officeart/2005/8/layout/hProcess4"/>
    <dgm:cxn modelId="{6D8E10E8-F48F-4DC8-A392-80B401707C7F}" srcId="{BFCA672E-1D55-4578-A3C3-161F94786068}" destId="{F95E1BB2-539A-49F8-8ED6-23C65F8EC9EF}" srcOrd="1" destOrd="0" parTransId="{20D21A29-90BA-4C9B-8EC7-15EF94C05505}" sibTransId="{7C2B0366-59BF-4869-A643-C6B875DF385C}"/>
    <dgm:cxn modelId="{17C27F08-3255-4435-8A96-5C0D94D3195F}" type="presOf" srcId="{F95E1BB2-539A-49F8-8ED6-23C65F8EC9EF}" destId="{ADB58826-7826-40FE-8393-A19D5B23F5E4}" srcOrd="0" destOrd="1" presId="urn:microsoft.com/office/officeart/2005/8/layout/hProcess4"/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433B61DD-6685-41C1-8866-7DFE2F31B9F0}" type="presOf" srcId="{BFCA672E-1D55-4578-A3C3-161F94786068}" destId="{A1294A7D-05F9-4A06-8AD3-93B278C56AFC}" srcOrd="0" destOrd="0" presId="urn:microsoft.com/office/officeart/2005/8/layout/hProcess4"/>
    <dgm:cxn modelId="{CFCDB2B7-6E04-4EA9-B6B0-7BFD746198E4}" type="presOf" srcId="{BDAFAE2D-6551-4242-B41B-4CD491DD625A}" destId="{22844320-9135-463F-88CB-E440244BC1C0}" srcOrd="1" destOrd="0" presId="urn:microsoft.com/office/officeart/2005/8/layout/hProcess4"/>
    <dgm:cxn modelId="{CE1E41A1-A921-430A-9392-83C51DE91BAA}" type="presOf" srcId="{DCC2F481-1CBA-4CC6-9A9A-73C1B9F13043}" destId="{DC41296C-6E97-48F6-A815-74052A0A61B1}" srcOrd="0" destOrd="0" presId="urn:microsoft.com/office/officeart/2005/8/layout/hProcess4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3271F172-36AB-4D31-A869-682640D99336}" srcId="{C95E79B8-7FFA-462B-BED7-BFAED6BBE3DD}" destId="{8FC1E6C9-8E70-47AD-AE3B-FD87BBED4A2B}" srcOrd="1" destOrd="0" parTransId="{F0564F34-3CB1-472B-8ADD-4763B9A82F45}" sibTransId="{1C1723A5-86C7-4FCD-8383-7F5880D39E23}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66A16D56-0159-4225-AF9C-F1ACA84CC2C2}" type="presOf" srcId="{8FC1E6C9-8E70-47AD-AE3B-FD87BBED4A2B}" destId="{919D4E28-BC59-4553-A899-39448DDCC85C}" srcOrd="1" destOrd="1" presId="urn:microsoft.com/office/officeart/2005/8/layout/hProcess4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C1152187-2BEA-41C4-BC76-EF90D2C967A8}" type="presOf" srcId="{F8FDF111-AD6B-4951-A7B2-1A69082C5470}" destId="{97B09D17-EB42-4B22-B4C9-14DD837EAC36}" srcOrd="0" destOrd="0" presId="urn:microsoft.com/office/officeart/2005/8/layout/hProcess4"/>
    <dgm:cxn modelId="{42CCCE52-A943-404A-94BB-DF60321C6E51}" type="presOf" srcId="{D339403D-74A2-452B-BF1C-675225C3F266}" destId="{8860D521-E919-43F1-B9D5-382532763D82}" srcOrd="0" destOrd="0" presId="urn:microsoft.com/office/officeart/2005/8/layout/hProcess4"/>
    <dgm:cxn modelId="{7D7D518F-2528-4F2B-80AA-635060319736}" type="presOf" srcId="{734FD2C8-BBE5-4D52-AEFF-712920360FF5}" destId="{5B8C1692-2CD7-4431-9FF8-5718C9B1D28B}" srcOrd="0" destOrd="0" presId="urn:microsoft.com/office/officeart/2005/8/layout/hProcess4"/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71C90CAF-79BB-476F-A0FF-7056C75F6DAF}" type="presOf" srcId="{F95E1BB2-539A-49F8-8ED6-23C65F8EC9EF}" destId="{22844320-9135-463F-88CB-E440244BC1C0}" srcOrd="1" destOrd="1" presId="urn:microsoft.com/office/officeart/2005/8/layout/hProcess4"/>
    <dgm:cxn modelId="{9197D650-0FB2-465F-B533-3CB2E4B9C3A3}" type="presOf" srcId="{DDC9ADC9-959A-4E9B-BB47-E9EAC37EB074}" destId="{E9B280C3-3580-4A06-A9F7-058670222BD7}" srcOrd="0" destOrd="0" presId="urn:microsoft.com/office/officeart/2005/8/layout/hProcess4"/>
    <dgm:cxn modelId="{E15ABDF9-0D0A-4F87-8B3E-FF290DF3543F}" type="presOf" srcId="{8453B242-64D5-4D2C-8372-BA73047804E2}" destId="{0C6C87A9-088C-48A5-A63F-CBC011FF4F83}" srcOrd="1" destOrd="0" presId="urn:microsoft.com/office/officeart/2005/8/layout/hProcess4"/>
    <dgm:cxn modelId="{5B867D3F-2039-4368-9614-16A1364E1FFB}" type="presOf" srcId="{A7707D17-F347-459A-A3F4-8AE6EB864D0F}" destId="{F0AD880C-3328-4A2C-9F7A-CBF88857C229}" srcOrd="1" destOrd="0" presId="urn:microsoft.com/office/officeart/2005/8/layout/hProcess4"/>
    <dgm:cxn modelId="{961CBECC-7AB5-44BD-85B9-4099AB887242}" type="presOf" srcId="{A7707D17-F347-459A-A3F4-8AE6EB864D0F}" destId="{358DAB21-27FB-426F-B523-8C325966141B}" srcOrd="0" destOrd="0" presId="urn:microsoft.com/office/officeart/2005/8/layout/hProcess4"/>
    <dgm:cxn modelId="{37B26285-2B64-48B1-85BB-1E05BBF33FA2}" type="presOf" srcId="{75073090-1C6A-4F87-BE5C-B0C6885F21ED}" destId="{FF909604-FFD3-4AB2-940A-F128326680FF}" srcOrd="0" destOrd="0" presId="urn:microsoft.com/office/officeart/2005/8/layout/hProcess4"/>
    <dgm:cxn modelId="{C72D3C8A-A2D6-49E3-83EC-35B80C07028B}" type="presOf" srcId="{D3B3A63C-1D2C-418E-BE85-AC793219AF34}" destId="{0ECE4FA9-0717-4D51-8E58-D2328D09B136}" srcOrd="0" destOrd="0" presId="urn:microsoft.com/office/officeart/2005/8/layout/hProcess4"/>
    <dgm:cxn modelId="{73DA72FD-F668-4C86-ABF8-478D9D8D1E2F}" type="presOf" srcId="{75073090-1C6A-4F87-BE5C-B0C6885F21ED}" destId="{919D4E28-BC59-4553-A899-39448DDCC85C}" srcOrd="1" destOrd="0" presId="urn:microsoft.com/office/officeart/2005/8/layout/hProcess4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BB75C53A-33AA-4183-9C83-ED7BCACFE604}" type="presOf" srcId="{C95E79B8-7FFA-462B-BED7-BFAED6BBE3DD}" destId="{6150D20D-5168-4AEB-B103-AD273C4103D5}" srcOrd="0" destOrd="0" presId="urn:microsoft.com/office/officeart/2005/8/layout/hProcess4"/>
    <dgm:cxn modelId="{E1A6CA78-28D8-46E6-B344-99E85639519B}" type="presOf" srcId="{BDAFAE2D-6551-4242-B41B-4CD491DD625A}" destId="{ADB58826-7826-40FE-8393-A19D5B23F5E4}" srcOrd="0" destOrd="0" presId="urn:microsoft.com/office/officeart/2005/8/layout/hProcess4"/>
    <dgm:cxn modelId="{DC7025DD-6F5A-4404-8008-2A83ABC5EDC5}" type="presOf" srcId="{8FC1E6C9-8E70-47AD-AE3B-FD87BBED4A2B}" destId="{FF909604-FFD3-4AB2-940A-F128326680FF}" srcOrd="0" destOrd="1" presId="urn:microsoft.com/office/officeart/2005/8/layout/hProcess4"/>
    <dgm:cxn modelId="{19B10CF1-5332-4C45-98D0-12EAEDC54C44}" type="presParOf" srcId="{0ECE4FA9-0717-4D51-8E58-D2328D09B136}" destId="{41B0CEA8-4D9B-4DB8-A83A-5D4ED156B568}" srcOrd="0" destOrd="0" presId="urn:microsoft.com/office/officeart/2005/8/layout/hProcess4"/>
    <dgm:cxn modelId="{506DB1EF-44D1-492C-B9C8-37254D206B46}" type="presParOf" srcId="{0ECE4FA9-0717-4D51-8E58-D2328D09B136}" destId="{BF483A24-C724-413F-88DA-7433B55BF079}" srcOrd="1" destOrd="0" presId="urn:microsoft.com/office/officeart/2005/8/layout/hProcess4"/>
    <dgm:cxn modelId="{53D7924C-E4A1-4109-A51A-C1C539815459}" type="presParOf" srcId="{0ECE4FA9-0717-4D51-8E58-D2328D09B136}" destId="{FD7783A0-F020-4126-8AC5-B0352D658AD0}" srcOrd="2" destOrd="0" presId="urn:microsoft.com/office/officeart/2005/8/layout/hProcess4"/>
    <dgm:cxn modelId="{C0AE3C08-8135-4E24-A154-D5A7B279323D}" type="presParOf" srcId="{FD7783A0-F020-4126-8AC5-B0352D658AD0}" destId="{9C6D3E7C-A7DA-47FE-AD98-A43682238F25}" srcOrd="0" destOrd="0" presId="urn:microsoft.com/office/officeart/2005/8/layout/hProcess4"/>
    <dgm:cxn modelId="{C8B268F8-D34F-43F4-8876-61C367E78E6F}" type="presParOf" srcId="{9C6D3E7C-A7DA-47FE-AD98-A43682238F25}" destId="{6E001536-B3E0-4A22-B4D1-A9B38257C3D2}" srcOrd="0" destOrd="0" presId="urn:microsoft.com/office/officeart/2005/8/layout/hProcess4"/>
    <dgm:cxn modelId="{650F1CAD-4801-4FCE-83CD-1E600BEC1270}" type="presParOf" srcId="{9C6D3E7C-A7DA-47FE-AD98-A43682238F25}" destId="{ADB58826-7826-40FE-8393-A19D5B23F5E4}" srcOrd="1" destOrd="0" presId="urn:microsoft.com/office/officeart/2005/8/layout/hProcess4"/>
    <dgm:cxn modelId="{35A9FFC3-F066-4159-A114-ECD6BE511FF4}" type="presParOf" srcId="{9C6D3E7C-A7DA-47FE-AD98-A43682238F25}" destId="{22844320-9135-463F-88CB-E440244BC1C0}" srcOrd="2" destOrd="0" presId="urn:microsoft.com/office/officeart/2005/8/layout/hProcess4"/>
    <dgm:cxn modelId="{21087226-0C4E-4FC4-996E-CC10D6DFEE09}" type="presParOf" srcId="{9C6D3E7C-A7DA-47FE-AD98-A43682238F25}" destId="{A1294A7D-05F9-4A06-8AD3-93B278C56AFC}" srcOrd="3" destOrd="0" presId="urn:microsoft.com/office/officeart/2005/8/layout/hProcess4"/>
    <dgm:cxn modelId="{E7AC2C3E-0315-45C5-9FA4-4CAF9C71C8A9}" type="presParOf" srcId="{9C6D3E7C-A7DA-47FE-AD98-A43682238F25}" destId="{789F2610-AC22-47A1-89CE-6B3BDE90C91E}" srcOrd="4" destOrd="0" presId="urn:microsoft.com/office/officeart/2005/8/layout/hProcess4"/>
    <dgm:cxn modelId="{64D77745-329E-4AB5-A523-C9D55266F02B}" type="presParOf" srcId="{FD7783A0-F020-4126-8AC5-B0352D658AD0}" destId="{8860D521-E919-43F1-B9D5-382532763D82}" srcOrd="1" destOrd="0" presId="urn:microsoft.com/office/officeart/2005/8/layout/hProcess4"/>
    <dgm:cxn modelId="{EB141EFD-9B8A-4A2D-B0DB-20709C252442}" type="presParOf" srcId="{FD7783A0-F020-4126-8AC5-B0352D658AD0}" destId="{EBAB2E75-6A7F-41F2-8FF1-793DC8F364DD}" srcOrd="2" destOrd="0" presId="urn:microsoft.com/office/officeart/2005/8/layout/hProcess4"/>
    <dgm:cxn modelId="{E57755A3-5178-4640-BEEF-7E9B6018A3C9}" type="presParOf" srcId="{EBAB2E75-6A7F-41F2-8FF1-793DC8F364DD}" destId="{A1FAA0E8-829C-4E23-8986-A16D94D4A34B}" srcOrd="0" destOrd="0" presId="urn:microsoft.com/office/officeart/2005/8/layout/hProcess4"/>
    <dgm:cxn modelId="{B3FDDD02-CBF1-4787-BAA0-505BA64BB0CD}" type="presParOf" srcId="{EBAB2E75-6A7F-41F2-8FF1-793DC8F364DD}" destId="{31CEF5D5-52AB-43C5-8EA8-237D24E1053D}" srcOrd="1" destOrd="0" presId="urn:microsoft.com/office/officeart/2005/8/layout/hProcess4"/>
    <dgm:cxn modelId="{E154A88A-81B9-47FC-9095-54A622404824}" type="presParOf" srcId="{EBAB2E75-6A7F-41F2-8FF1-793DC8F364DD}" destId="{0C6C87A9-088C-48A5-A63F-CBC011FF4F83}" srcOrd="2" destOrd="0" presId="urn:microsoft.com/office/officeart/2005/8/layout/hProcess4"/>
    <dgm:cxn modelId="{2A3EF429-1F97-447B-8B05-180661BB519C}" type="presParOf" srcId="{EBAB2E75-6A7F-41F2-8FF1-793DC8F364DD}" destId="{E9B280C3-3580-4A06-A9F7-058670222BD7}" srcOrd="3" destOrd="0" presId="urn:microsoft.com/office/officeart/2005/8/layout/hProcess4"/>
    <dgm:cxn modelId="{CC2BFE31-B2C7-4A07-9C94-E855426B470F}" type="presParOf" srcId="{EBAB2E75-6A7F-41F2-8FF1-793DC8F364DD}" destId="{385B63CE-1C75-4371-90E0-71073FBEC5BB}" srcOrd="4" destOrd="0" presId="urn:microsoft.com/office/officeart/2005/8/layout/hProcess4"/>
    <dgm:cxn modelId="{889D7885-156A-470E-A7EB-D1342EFE0762}" type="presParOf" srcId="{FD7783A0-F020-4126-8AC5-B0352D658AD0}" destId="{5B8C1692-2CD7-4431-9FF8-5718C9B1D28B}" srcOrd="3" destOrd="0" presId="urn:microsoft.com/office/officeart/2005/8/layout/hProcess4"/>
    <dgm:cxn modelId="{7F45AD7F-225B-483F-A5AE-A38192D5FF34}" type="presParOf" srcId="{FD7783A0-F020-4126-8AC5-B0352D658AD0}" destId="{B0CA3C72-8656-4062-8BA8-F6078F8F741F}" srcOrd="4" destOrd="0" presId="urn:microsoft.com/office/officeart/2005/8/layout/hProcess4"/>
    <dgm:cxn modelId="{C79A1E7D-9042-4A4A-A8F7-5A2EA7F264EB}" type="presParOf" srcId="{B0CA3C72-8656-4062-8BA8-F6078F8F741F}" destId="{7681FE23-F5CB-4F68-A029-D491C5504467}" srcOrd="0" destOrd="0" presId="urn:microsoft.com/office/officeart/2005/8/layout/hProcess4"/>
    <dgm:cxn modelId="{EB82D675-7B25-499D-B6E4-501BB5DCB567}" type="presParOf" srcId="{B0CA3C72-8656-4062-8BA8-F6078F8F741F}" destId="{358DAB21-27FB-426F-B523-8C325966141B}" srcOrd="1" destOrd="0" presId="urn:microsoft.com/office/officeart/2005/8/layout/hProcess4"/>
    <dgm:cxn modelId="{BF87C2AB-E087-459A-9BDB-1A8AC1AB4803}" type="presParOf" srcId="{B0CA3C72-8656-4062-8BA8-F6078F8F741F}" destId="{F0AD880C-3328-4A2C-9F7A-CBF88857C229}" srcOrd="2" destOrd="0" presId="urn:microsoft.com/office/officeart/2005/8/layout/hProcess4"/>
    <dgm:cxn modelId="{7234386B-C406-4855-B1CF-5B22C6CBD2B9}" type="presParOf" srcId="{B0CA3C72-8656-4062-8BA8-F6078F8F741F}" destId="{97B09D17-EB42-4B22-B4C9-14DD837EAC36}" srcOrd="3" destOrd="0" presId="urn:microsoft.com/office/officeart/2005/8/layout/hProcess4"/>
    <dgm:cxn modelId="{8183C494-CEC6-4373-A6BE-B58B63FCEB7C}" type="presParOf" srcId="{B0CA3C72-8656-4062-8BA8-F6078F8F741F}" destId="{C96E71E2-C92D-4FB0-A824-5EB519F3CE87}" srcOrd="4" destOrd="0" presId="urn:microsoft.com/office/officeart/2005/8/layout/hProcess4"/>
    <dgm:cxn modelId="{A1AA7AE1-68B3-4685-91D6-1EBC5673DC19}" type="presParOf" srcId="{FD7783A0-F020-4126-8AC5-B0352D658AD0}" destId="{DC41296C-6E97-48F6-A815-74052A0A61B1}" srcOrd="5" destOrd="0" presId="urn:microsoft.com/office/officeart/2005/8/layout/hProcess4"/>
    <dgm:cxn modelId="{BB340C7D-0509-4CE7-8C57-063FCD0D1A31}" type="presParOf" srcId="{FD7783A0-F020-4126-8AC5-B0352D658AD0}" destId="{E55129B7-4E90-455A-B6D6-6385F74218EA}" srcOrd="6" destOrd="0" presId="urn:microsoft.com/office/officeart/2005/8/layout/hProcess4"/>
    <dgm:cxn modelId="{8335C377-AB56-410B-990E-9B34727E72E4}" type="presParOf" srcId="{E55129B7-4E90-455A-B6D6-6385F74218EA}" destId="{1D088E68-8EAC-4479-A075-62895A21055D}" srcOrd="0" destOrd="0" presId="urn:microsoft.com/office/officeart/2005/8/layout/hProcess4"/>
    <dgm:cxn modelId="{0FD746C5-7D5B-4C78-A910-1AD134BBBF68}" type="presParOf" srcId="{E55129B7-4E90-455A-B6D6-6385F74218EA}" destId="{FF909604-FFD3-4AB2-940A-F128326680FF}" srcOrd="1" destOrd="0" presId="urn:microsoft.com/office/officeart/2005/8/layout/hProcess4"/>
    <dgm:cxn modelId="{0EA7D867-7F23-4547-9659-4EFBD82906A7}" type="presParOf" srcId="{E55129B7-4E90-455A-B6D6-6385F74218EA}" destId="{919D4E28-BC59-4553-A899-39448DDCC85C}" srcOrd="2" destOrd="0" presId="urn:microsoft.com/office/officeart/2005/8/layout/hProcess4"/>
    <dgm:cxn modelId="{E43425F9-0A1A-436D-82CA-9DA42FF1B469}" type="presParOf" srcId="{E55129B7-4E90-455A-B6D6-6385F74218EA}" destId="{6150D20D-5168-4AEB-B103-AD273C4103D5}" srcOrd="3" destOrd="0" presId="urn:microsoft.com/office/officeart/2005/8/layout/hProcess4"/>
    <dgm:cxn modelId="{2A6DD62F-99C8-4EFE-B31F-0532A982885F}" type="presParOf" srcId="{E55129B7-4E90-455A-B6D6-6385F74218EA}" destId="{77AED1BF-5CB5-411A-8A55-C668BC13B1A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b="1" i="0" dirty="0" smtClean="0"/>
            <a:t>Remuneración</a:t>
          </a:r>
          <a:endParaRPr lang="es-EC" i="0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Agilitar el proceso para el pago de horas extraordinarias y suplementarias y de contratos civiles.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pPr algn="l"/>
          <a:r>
            <a:rPr lang="es-EC" b="1" i="0" dirty="0" smtClean="0"/>
            <a:t>Estándares</a:t>
          </a:r>
          <a:endParaRPr lang="es-EC" i="0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r>
            <a:rPr lang="es-EC" sz="2100" dirty="0" smtClean="0"/>
            <a:t>Las metas y objetivos deben potenciarse para logar cada vez estándares más altos en la calidad de los productos.</a:t>
          </a:r>
          <a:endParaRPr lang="es-EC" sz="21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b="1" i="0" dirty="0" smtClean="0"/>
            <a:t>Cooperación</a:t>
          </a:r>
          <a:endParaRPr lang="es-EC" i="0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/>
            <a:t>Mejorar la comunicación al interior de los equipos mediante reuniones periódicas de socialización y la recepción de ideas.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b="1" i="0" dirty="0" smtClean="0"/>
            <a:t>Desafío</a:t>
          </a:r>
          <a:endParaRPr lang="es-EC" i="0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Establecer desafíos constantes para aprovechar la excelente disposición de las y los servidores.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D8014FC6-8DC8-4D2B-A853-F03C316D7FAB}" type="pres">
      <dgm:prSet presAssocID="{D3B3A63C-1D2C-418E-BE85-AC793219AF3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E46CDE7B-912E-4824-BF35-EA63B2E8E46D}" type="pres">
      <dgm:prSet presAssocID="{BFCA672E-1D55-4578-A3C3-161F94786068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56D870-9038-4431-BED8-A93459B6D10C}" type="pres">
      <dgm:prSet presAssocID="{BFCA672E-1D55-4578-A3C3-161F94786068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F0550C-B591-49B4-8EDE-7870698E7B21}" type="pres">
      <dgm:prSet presAssocID="{DDC9ADC9-959A-4E9B-BB47-E9EAC37EB074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BCAC46-4D7F-4FBF-90A5-4214E05295C4}" type="pres">
      <dgm:prSet presAssocID="{DDC9ADC9-959A-4E9B-BB47-E9EAC37EB074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C640CF-F752-490E-9997-C595B1D674BB}" type="pres">
      <dgm:prSet presAssocID="{F8FDF111-AD6B-4951-A7B2-1A69082C5470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3E5446-9DFB-41F2-80FC-FCFEC19C5F69}" type="pres">
      <dgm:prSet presAssocID="{F8FDF111-AD6B-4951-A7B2-1A69082C5470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2D9488-6E29-427B-A7FA-F1908A86B3A0}" type="pres">
      <dgm:prSet presAssocID="{C95E79B8-7FFA-462B-BED7-BFAED6BBE3DD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D32D44-5215-4027-AF4E-D624DDF68310}" type="pres">
      <dgm:prSet presAssocID="{C95E79B8-7FFA-462B-BED7-BFAED6BBE3DD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89E05BAC-91B5-4FE4-8936-03B67C94A012}" type="presOf" srcId="{BFCA672E-1D55-4578-A3C3-161F94786068}" destId="{E46CDE7B-912E-4824-BF35-EA63B2E8E46D}" srcOrd="0" destOrd="0" presId="urn:microsoft.com/office/officeart/2009/3/layout/IncreasingArrowsProcess"/>
    <dgm:cxn modelId="{B6DC24B6-88F8-4D32-9327-A6B7F7822118}" type="presOf" srcId="{F8FDF111-AD6B-4951-A7B2-1A69082C5470}" destId="{C3C640CF-F752-490E-9997-C595B1D674BB}" srcOrd="0" destOrd="0" presId="urn:microsoft.com/office/officeart/2009/3/layout/IncreasingArrowsProcess"/>
    <dgm:cxn modelId="{8E2DCA24-DE8C-4016-9919-AC5998394C61}" type="presOf" srcId="{8453B242-64D5-4D2C-8372-BA73047804E2}" destId="{F9BCAC46-4D7F-4FBF-90A5-4214E05295C4}" srcOrd="0" destOrd="0" presId="urn:microsoft.com/office/officeart/2009/3/layout/IncreasingArrowsProcess"/>
    <dgm:cxn modelId="{BA8EA7BC-0395-4FCC-A817-BA7476D2CEA2}" type="presOf" srcId="{DDC9ADC9-959A-4E9B-BB47-E9EAC37EB074}" destId="{61F0550C-B591-49B4-8EDE-7870698E7B21}" srcOrd="0" destOrd="0" presId="urn:microsoft.com/office/officeart/2009/3/layout/IncreasingArrowsProcess"/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89554CC4-96EC-43A7-AF5C-286D7D336BCE}" type="presOf" srcId="{BDAFAE2D-6551-4242-B41B-4CD491DD625A}" destId="{1756D870-9038-4431-BED8-A93459B6D10C}" srcOrd="0" destOrd="0" presId="urn:microsoft.com/office/officeart/2009/3/layout/IncreasingArrowsProcess"/>
    <dgm:cxn modelId="{AC951BA7-B588-4003-89E6-CDFF572676D5}" type="presOf" srcId="{D3B3A63C-1D2C-418E-BE85-AC793219AF34}" destId="{D8014FC6-8DC8-4D2B-A853-F03C316D7FAB}" srcOrd="0" destOrd="0" presId="urn:microsoft.com/office/officeart/2009/3/layout/IncreasingArrowsProcess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FFB65300-0E8F-4A57-B9F7-678C59845A36}" type="presOf" srcId="{C95E79B8-7FFA-462B-BED7-BFAED6BBE3DD}" destId="{532D9488-6E29-427B-A7FA-F1908A86B3A0}" srcOrd="0" destOrd="0" presId="urn:microsoft.com/office/officeart/2009/3/layout/IncreasingArrowsProcess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686071C3-69A1-4F39-BBE7-162F2FFBC8C9}" type="presOf" srcId="{A7707D17-F347-459A-A3F4-8AE6EB864D0F}" destId="{4C3E5446-9DFB-41F2-80FC-FCFEC19C5F69}" srcOrd="0" destOrd="0" presId="urn:microsoft.com/office/officeart/2009/3/layout/IncreasingArrowsProcess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2C5FCE7C-4033-4A61-A88E-D08EB6E484C7}" type="presOf" srcId="{75073090-1C6A-4F87-BE5C-B0C6885F21ED}" destId="{AFD32D44-5215-4027-AF4E-D624DDF68310}" srcOrd="0" destOrd="0" presId="urn:microsoft.com/office/officeart/2009/3/layout/IncreasingArrowsProcess"/>
    <dgm:cxn modelId="{7C9AFBA7-2A43-4773-BE4B-60F3F7431F81}" type="presParOf" srcId="{D8014FC6-8DC8-4D2B-A853-F03C316D7FAB}" destId="{E46CDE7B-912E-4824-BF35-EA63B2E8E46D}" srcOrd="0" destOrd="0" presId="urn:microsoft.com/office/officeart/2009/3/layout/IncreasingArrowsProcess"/>
    <dgm:cxn modelId="{13C81BB4-3C13-4784-9ABD-D34C9427B6D3}" type="presParOf" srcId="{D8014FC6-8DC8-4D2B-A853-F03C316D7FAB}" destId="{1756D870-9038-4431-BED8-A93459B6D10C}" srcOrd="1" destOrd="0" presId="urn:microsoft.com/office/officeart/2009/3/layout/IncreasingArrowsProcess"/>
    <dgm:cxn modelId="{75711693-DD8B-4195-8C53-1EEB9CAEC1A1}" type="presParOf" srcId="{D8014FC6-8DC8-4D2B-A853-F03C316D7FAB}" destId="{61F0550C-B591-49B4-8EDE-7870698E7B21}" srcOrd="2" destOrd="0" presId="urn:microsoft.com/office/officeart/2009/3/layout/IncreasingArrowsProcess"/>
    <dgm:cxn modelId="{607EE016-BED7-4645-B0B2-491F36896F36}" type="presParOf" srcId="{D8014FC6-8DC8-4D2B-A853-F03C316D7FAB}" destId="{F9BCAC46-4D7F-4FBF-90A5-4214E05295C4}" srcOrd="3" destOrd="0" presId="urn:microsoft.com/office/officeart/2009/3/layout/IncreasingArrowsProcess"/>
    <dgm:cxn modelId="{9D6C6BE4-272F-40B9-9644-43641C7D40EE}" type="presParOf" srcId="{D8014FC6-8DC8-4D2B-A853-F03C316D7FAB}" destId="{C3C640CF-F752-490E-9997-C595B1D674BB}" srcOrd="4" destOrd="0" presId="urn:microsoft.com/office/officeart/2009/3/layout/IncreasingArrowsProcess"/>
    <dgm:cxn modelId="{55FA6246-30E9-4194-BEC0-973685D495C4}" type="presParOf" srcId="{D8014FC6-8DC8-4D2B-A853-F03C316D7FAB}" destId="{4C3E5446-9DFB-41F2-80FC-FCFEC19C5F69}" srcOrd="5" destOrd="0" presId="urn:microsoft.com/office/officeart/2009/3/layout/IncreasingArrowsProcess"/>
    <dgm:cxn modelId="{DBE2813F-AA3F-4350-8476-8BCE96E4E822}" type="presParOf" srcId="{D8014FC6-8DC8-4D2B-A853-F03C316D7FAB}" destId="{532D9488-6E29-427B-A7FA-F1908A86B3A0}" srcOrd="6" destOrd="0" presId="urn:microsoft.com/office/officeart/2009/3/layout/IncreasingArrowsProcess"/>
    <dgm:cxn modelId="{8E7A718F-6C2B-46FE-9C06-8C6AF954BF75}" type="presParOf" srcId="{D8014FC6-8DC8-4D2B-A853-F03C316D7FAB}" destId="{AFD32D44-5215-4027-AF4E-D624DDF6831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b="1" i="0" dirty="0" smtClean="0"/>
            <a:t>Responsabilidad</a:t>
          </a:r>
          <a:endParaRPr lang="es-EC" i="0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Mejorar la delegación de responsabilidades y la libertad para organizar el trabajo.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pPr algn="l"/>
          <a:r>
            <a:rPr lang="es-EC" b="1" i="0" dirty="0" smtClean="0"/>
            <a:t>Identidad</a:t>
          </a:r>
          <a:endParaRPr lang="es-EC" i="0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pPr algn="l"/>
          <a:r>
            <a:rPr lang="es-EC" sz="1600" dirty="0" smtClean="0"/>
            <a:t>Fortalecer la identidad institucional (inducción).</a:t>
          </a:r>
          <a:endParaRPr lang="es-EC" sz="16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b="1" i="0" u="none" dirty="0" smtClean="0"/>
            <a:t>Comunicación</a:t>
          </a:r>
          <a:endParaRPr lang="es-EC" i="0" u="none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/>
            <a:t>Promover una </a:t>
          </a:r>
          <a:r>
            <a:rPr lang="es-EC" dirty="0" smtClean="0"/>
            <a:t>comunicación  </a:t>
          </a:r>
          <a:r>
            <a:rPr lang="es-EC" dirty="0" smtClean="0"/>
            <a:t>efectiva, clara y directa en todas las unidades del MCDS, partiendo de la capacitación.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b="1" i="0" dirty="0" smtClean="0"/>
            <a:t>Relaciones</a:t>
          </a:r>
          <a:endParaRPr lang="es-EC" i="0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Fortalecer el relacionamiento con una mejora de liderazgos y actividades </a:t>
          </a:r>
          <a:r>
            <a:rPr lang="es-EC" dirty="0" smtClean="0"/>
            <a:t>de integración.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E3998593-42A7-41EB-88B3-389F8BCF6156}">
      <dgm:prSet/>
      <dgm:spPr/>
      <dgm:t>
        <a:bodyPr/>
        <a:lstStyle/>
        <a:p>
          <a:r>
            <a:rPr lang="es-EC" b="1" i="0" dirty="0" smtClean="0"/>
            <a:t>Conflictos</a:t>
          </a:r>
          <a:endParaRPr lang="es-EC" i="0" dirty="0"/>
        </a:p>
      </dgm:t>
    </dgm:pt>
    <dgm:pt modelId="{A3FB15C4-31A1-4E66-BD74-C9D8F2D8344A}" type="parTrans" cxnId="{2692805E-A0F3-4A72-A97F-F2226FDB1655}">
      <dgm:prSet/>
      <dgm:spPr/>
      <dgm:t>
        <a:bodyPr/>
        <a:lstStyle/>
        <a:p>
          <a:endParaRPr lang="es-EC"/>
        </a:p>
      </dgm:t>
    </dgm:pt>
    <dgm:pt modelId="{CC716719-B42F-497C-8EB0-7B4C4A4B0B0E}" type="sibTrans" cxnId="{2692805E-A0F3-4A72-A97F-F2226FDB1655}">
      <dgm:prSet/>
      <dgm:spPr/>
      <dgm:t>
        <a:bodyPr/>
        <a:lstStyle/>
        <a:p>
          <a:endParaRPr lang="es-EC"/>
        </a:p>
      </dgm:t>
    </dgm:pt>
    <dgm:pt modelId="{94CF6F1A-A692-4594-9325-DFC3E657755C}">
      <dgm:prSet/>
      <dgm:spPr/>
      <dgm:t>
        <a:bodyPr/>
        <a:lstStyle/>
        <a:p>
          <a:r>
            <a:rPr lang="es-EC" dirty="0" smtClean="0"/>
            <a:t>Fortalecer la los mecanismos para resolución de conflictos, con la socialización del código de ética y reglamento interno.</a:t>
          </a:r>
          <a:endParaRPr lang="es-EC" dirty="0"/>
        </a:p>
      </dgm:t>
    </dgm:pt>
    <dgm:pt modelId="{06E0B028-D00A-4B1D-B0DE-23578E6E56E7}" type="parTrans" cxnId="{856AD520-B340-46B5-AC02-ACACBF10A722}">
      <dgm:prSet/>
      <dgm:spPr/>
      <dgm:t>
        <a:bodyPr/>
        <a:lstStyle/>
        <a:p>
          <a:endParaRPr lang="es-EC"/>
        </a:p>
      </dgm:t>
    </dgm:pt>
    <dgm:pt modelId="{835540EE-ADB7-463C-B795-D6D3D4C025B1}" type="sibTrans" cxnId="{856AD520-B340-46B5-AC02-ACACBF10A722}">
      <dgm:prSet/>
      <dgm:spPr/>
      <dgm:t>
        <a:bodyPr/>
        <a:lstStyle/>
        <a:p>
          <a:endParaRPr lang="es-EC"/>
        </a:p>
      </dgm:t>
    </dgm:pt>
    <dgm:pt modelId="{D8014FC6-8DC8-4D2B-A853-F03C316D7FAB}" type="pres">
      <dgm:prSet presAssocID="{D3B3A63C-1D2C-418E-BE85-AC793219AF3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E46CDE7B-912E-4824-BF35-EA63B2E8E46D}" type="pres">
      <dgm:prSet presAssocID="{BFCA672E-1D55-4578-A3C3-161F94786068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56D870-9038-4431-BED8-A93459B6D10C}" type="pres">
      <dgm:prSet presAssocID="{BFCA672E-1D55-4578-A3C3-161F94786068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F0550C-B591-49B4-8EDE-7870698E7B21}" type="pres">
      <dgm:prSet presAssocID="{DDC9ADC9-959A-4E9B-BB47-E9EAC37EB074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BCAC46-4D7F-4FBF-90A5-4214E05295C4}" type="pres">
      <dgm:prSet presAssocID="{DDC9ADC9-959A-4E9B-BB47-E9EAC37EB074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C640CF-F752-490E-9997-C595B1D674BB}" type="pres">
      <dgm:prSet presAssocID="{F8FDF111-AD6B-4951-A7B2-1A69082C5470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3E5446-9DFB-41F2-80FC-FCFEC19C5F69}" type="pres">
      <dgm:prSet presAssocID="{F8FDF111-AD6B-4951-A7B2-1A69082C5470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2D9488-6E29-427B-A7FA-F1908A86B3A0}" type="pres">
      <dgm:prSet presAssocID="{C95E79B8-7FFA-462B-BED7-BFAED6BBE3DD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D32D44-5215-4027-AF4E-D624DDF68310}" type="pres">
      <dgm:prSet presAssocID="{C95E79B8-7FFA-462B-BED7-BFAED6BBE3DD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16C95C-ADE6-43BD-86B0-02BA4B89778E}" type="pres">
      <dgm:prSet presAssocID="{E3998593-42A7-41EB-88B3-389F8BCF6156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3D01D6-E0B9-48DC-9CC7-CBAB832DEF89}" type="pres">
      <dgm:prSet presAssocID="{E3998593-42A7-41EB-88B3-389F8BCF6156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BDB6B3EF-6928-437E-916C-045E24E4AA24}" type="presOf" srcId="{DDC9ADC9-959A-4E9B-BB47-E9EAC37EB074}" destId="{61F0550C-B591-49B4-8EDE-7870698E7B21}" srcOrd="0" destOrd="0" presId="urn:microsoft.com/office/officeart/2009/3/layout/IncreasingArrowsProcess"/>
    <dgm:cxn modelId="{77ED64F8-DA3B-4829-994A-9B363A92A1F2}" type="presOf" srcId="{BDAFAE2D-6551-4242-B41B-4CD491DD625A}" destId="{1756D870-9038-4431-BED8-A93459B6D10C}" srcOrd="0" destOrd="0" presId="urn:microsoft.com/office/officeart/2009/3/layout/IncreasingArrowsProcess"/>
    <dgm:cxn modelId="{CB8D0F11-9ACB-443A-855E-CB943DB2AFB2}" type="presOf" srcId="{E3998593-42A7-41EB-88B3-389F8BCF6156}" destId="{4416C95C-ADE6-43BD-86B0-02BA4B89778E}" srcOrd="0" destOrd="0" presId="urn:microsoft.com/office/officeart/2009/3/layout/IncreasingArrowsProcess"/>
    <dgm:cxn modelId="{43D00614-61BD-4A7D-9335-76BC0B881400}" type="presOf" srcId="{D3B3A63C-1D2C-418E-BE85-AC793219AF34}" destId="{D8014FC6-8DC8-4D2B-A853-F03C316D7FAB}" srcOrd="0" destOrd="0" presId="urn:microsoft.com/office/officeart/2009/3/layout/IncreasingArrowsProcess"/>
    <dgm:cxn modelId="{3FFA166E-01EA-4CDC-8ADC-F6E13AA0E34B}" type="presOf" srcId="{C95E79B8-7FFA-462B-BED7-BFAED6BBE3DD}" destId="{532D9488-6E29-427B-A7FA-F1908A86B3A0}" srcOrd="0" destOrd="0" presId="urn:microsoft.com/office/officeart/2009/3/layout/IncreasingArrowsProcess"/>
    <dgm:cxn modelId="{6037B894-B9DA-4ABC-A725-7AFF44B2FE15}" type="presOf" srcId="{F8FDF111-AD6B-4951-A7B2-1A69082C5470}" destId="{C3C640CF-F752-490E-9997-C595B1D674BB}" srcOrd="0" destOrd="0" presId="urn:microsoft.com/office/officeart/2009/3/layout/IncreasingArrowsProcess"/>
    <dgm:cxn modelId="{3491CD06-F728-4BFD-B9F0-E2897A41F600}" type="presOf" srcId="{94CF6F1A-A692-4594-9325-DFC3E657755C}" destId="{533D01D6-E0B9-48DC-9CC7-CBAB832DEF89}" srcOrd="0" destOrd="0" presId="urn:microsoft.com/office/officeart/2009/3/layout/IncreasingArrowsProcess"/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82BA8A4C-5AF6-435D-B8B7-258D8AAAB680}" type="presOf" srcId="{A7707D17-F347-459A-A3F4-8AE6EB864D0F}" destId="{4C3E5446-9DFB-41F2-80FC-FCFEC19C5F69}" srcOrd="0" destOrd="0" presId="urn:microsoft.com/office/officeart/2009/3/layout/IncreasingArrowsProcess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34832DDF-6C66-49AC-8D53-235CF6E45764}" type="presOf" srcId="{75073090-1C6A-4F87-BE5C-B0C6885F21ED}" destId="{AFD32D44-5215-4027-AF4E-D624DDF68310}" srcOrd="0" destOrd="0" presId="urn:microsoft.com/office/officeart/2009/3/layout/IncreasingArrowsProcess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32DFF720-200F-4B8B-9BEF-A3DAAD347516}" type="presOf" srcId="{BFCA672E-1D55-4578-A3C3-161F94786068}" destId="{E46CDE7B-912E-4824-BF35-EA63B2E8E46D}" srcOrd="0" destOrd="0" presId="urn:microsoft.com/office/officeart/2009/3/layout/IncreasingArrowsProcess"/>
    <dgm:cxn modelId="{2692805E-A0F3-4A72-A97F-F2226FDB1655}" srcId="{D3B3A63C-1D2C-418E-BE85-AC793219AF34}" destId="{E3998593-42A7-41EB-88B3-389F8BCF6156}" srcOrd="4" destOrd="0" parTransId="{A3FB15C4-31A1-4E66-BD74-C9D8F2D8344A}" sibTransId="{CC716719-B42F-497C-8EB0-7B4C4A4B0B0E}"/>
    <dgm:cxn modelId="{220E99A7-7936-4061-8C5E-C7F48185B4F7}" type="presOf" srcId="{8453B242-64D5-4D2C-8372-BA73047804E2}" destId="{F9BCAC46-4D7F-4FBF-90A5-4214E05295C4}" srcOrd="0" destOrd="0" presId="urn:microsoft.com/office/officeart/2009/3/layout/IncreasingArrowsProcess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856AD520-B340-46B5-AC02-ACACBF10A722}" srcId="{E3998593-42A7-41EB-88B3-389F8BCF6156}" destId="{94CF6F1A-A692-4594-9325-DFC3E657755C}" srcOrd="0" destOrd="0" parTransId="{06E0B028-D00A-4B1D-B0DE-23578E6E56E7}" sibTransId="{835540EE-ADB7-463C-B795-D6D3D4C025B1}"/>
    <dgm:cxn modelId="{7DD8DC73-CB66-4F6E-A1AF-02CD2ED2AC1E}" type="presParOf" srcId="{D8014FC6-8DC8-4D2B-A853-F03C316D7FAB}" destId="{E46CDE7B-912E-4824-BF35-EA63B2E8E46D}" srcOrd="0" destOrd="0" presId="urn:microsoft.com/office/officeart/2009/3/layout/IncreasingArrowsProcess"/>
    <dgm:cxn modelId="{301432E6-8430-494F-B34D-D2878F506486}" type="presParOf" srcId="{D8014FC6-8DC8-4D2B-A853-F03C316D7FAB}" destId="{1756D870-9038-4431-BED8-A93459B6D10C}" srcOrd="1" destOrd="0" presId="urn:microsoft.com/office/officeart/2009/3/layout/IncreasingArrowsProcess"/>
    <dgm:cxn modelId="{E346E275-CC95-4F77-A194-BF34FCE5BA06}" type="presParOf" srcId="{D8014FC6-8DC8-4D2B-A853-F03C316D7FAB}" destId="{61F0550C-B591-49B4-8EDE-7870698E7B21}" srcOrd="2" destOrd="0" presId="urn:microsoft.com/office/officeart/2009/3/layout/IncreasingArrowsProcess"/>
    <dgm:cxn modelId="{056BEFC4-26F0-4C1B-9AB1-034641933FBA}" type="presParOf" srcId="{D8014FC6-8DC8-4D2B-A853-F03C316D7FAB}" destId="{F9BCAC46-4D7F-4FBF-90A5-4214E05295C4}" srcOrd="3" destOrd="0" presId="urn:microsoft.com/office/officeart/2009/3/layout/IncreasingArrowsProcess"/>
    <dgm:cxn modelId="{09F1ACE5-94E9-4814-90A6-6191AFD235D0}" type="presParOf" srcId="{D8014FC6-8DC8-4D2B-A853-F03C316D7FAB}" destId="{C3C640CF-F752-490E-9997-C595B1D674BB}" srcOrd="4" destOrd="0" presId="urn:microsoft.com/office/officeart/2009/3/layout/IncreasingArrowsProcess"/>
    <dgm:cxn modelId="{0E61230E-EF7E-4935-95A9-6B88CC0BCF17}" type="presParOf" srcId="{D8014FC6-8DC8-4D2B-A853-F03C316D7FAB}" destId="{4C3E5446-9DFB-41F2-80FC-FCFEC19C5F69}" srcOrd="5" destOrd="0" presId="urn:microsoft.com/office/officeart/2009/3/layout/IncreasingArrowsProcess"/>
    <dgm:cxn modelId="{8729FBBE-53E7-4C1A-99E3-82FCC582F3CB}" type="presParOf" srcId="{D8014FC6-8DC8-4D2B-A853-F03C316D7FAB}" destId="{532D9488-6E29-427B-A7FA-F1908A86B3A0}" srcOrd="6" destOrd="0" presId="urn:microsoft.com/office/officeart/2009/3/layout/IncreasingArrowsProcess"/>
    <dgm:cxn modelId="{D9B63F77-748B-4E7C-9AE9-592DDCB1476B}" type="presParOf" srcId="{D8014FC6-8DC8-4D2B-A853-F03C316D7FAB}" destId="{AFD32D44-5215-4027-AF4E-D624DDF68310}" srcOrd="7" destOrd="0" presId="urn:microsoft.com/office/officeart/2009/3/layout/IncreasingArrowsProcess"/>
    <dgm:cxn modelId="{232787A9-E8B6-487E-9688-44D013B1746E}" type="presParOf" srcId="{D8014FC6-8DC8-4D2B-A853-F03C316D7FAB}" destId="{4416C95C-ADE6-43BD-86B0-02BA4B89778E}" srcOrd="8" destOrd="0" presId="urn:microsoft.com/office/officeart/2009/3/layout/IncreasingArrowsProcess"/>
    <dgm:cxn modelId="{8D58D83F-DE72-4E17-B190-A5F55C7EB843}" type="presParOf" srcId="{D8014FC6-8DC8-4D2B-A853-F03C316D7FAB}" destId="{533D01D6-E0B9-48DC-9CC7-CBAB832DEF89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5/8/layout/h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dirty="0" smtClean="0"/>
            <a:t>Estabilidad</a:t>
          </a:r>
          <a:endParaRPr lang="es-EC" i="0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Concurso de Oposición y Méritos.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r>
            <a:rPr lang="es-EC" dirty="0" smtClean="0"/>
            <a:t>Objetivo</a:t>
          </a:r>
          <a:endParaRPr lang="es-EC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r>
            <a:rPr lang="es-EC" sz="1600" dirty="0" smtClean="0"/>
            <a:t>Ofrecer estabilidad laboral a las y los servidores públicos del MCDS.</a:t>
          </a:r>
          <a:endParaRPr lang="es-EC" sz="16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dirty="0" smtClean="0"/>
            <a:t>Sustento</a:t>
          </a:r>
          <a:endParaRPr lang="es-EC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/>
            <a:t>LOSEP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dirty="0" smtClean="0"/>
            <a:t>Responsables</a:t>
          </a:r>
          <a:endParaRPr lang="es-EC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Talento Humano.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045BC46F-6693-445B-AD41-293DE514EF00}">
      <dgm:prSet/>
      <dgm:spPr/>
      <dgm:t>
        <a:bodyPr/>
        <a:lstStyle/>
        <a:p>
          <a:r>
            <a:rPr lang="es-EC" dirty="0" smtClean="0"/>
            <a:t>Nivel Directivo.</a:t>
          </a:r>
          <a:endParaRPr lang="es-EC" dirty="0"/>
        </a:p>
      </dgm:t>
    </dgm:pt>
    <dgm:pt modelId="{18CE1191-FD06-49B4-BF42-DC30C11023A3}" type="parTrans" cxnId="{BDC628DA-979A-4063-9E9C-8E3C779BC040}">
      <dgm:prSet/>
      <dgm:spPr/>
      <dgm:t>
        <a:bodyPr/>
        <a:lstStyle/>
        <a:p>
          <a:endParaRPr lang="es-EC"/>
        </a:p>
      </dgm:t>
    </dgm:pt>
    <dgm:pt modelId="{8F1175BE-5166-405E-A861-557589FB3D62}" type="sibTrans" cxnId="{BDC628DA-979A-4063-9E9C-8E3C779BC040}">
      <dgm:prSet/>
      <dgm:spPr/>
      <dgm:t>
        <a:bodyPr/>
        <a:lstStyle/>
        <a:p>
          <a:endParaRPr lang="es-EC"/>
        </a:p>
      </dgm:t>
    </dgm:pt>
    <dgm:pt modelId="{0ECE4FA9-0717-4D51-8E58-D2328D09B136}" type="pres">
      <dgm:prSet presAssocID="{D3B3A63C-1D2C-418E-BE85-AC793219A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1B0CEA8-4D9B-4DB8-A83A-5D4ED156B568}" type="pres">
      <dgm:prSet presAssocID="{D3B3A63C-1D2C-418E-BE85-AC793219AF34}" presName="tSp" presStyleCnt="0"/>
      <dgm:spPr/>
    </dgm:pt>
    <dgm:pt modelId="{BF483A24-C724-413F-88DA-7433B55BF079}" type="pres">
      <dgm:prSet presAssocID="{D3B3A63C-1D2C-418E-BE85-AC793219AF34}" presName="bSp" presStyleCnt="0"/>
      <dgm:spPr/>
    </dgm:pt>
    <dgm:pt modelId="{FD7783A0-F020-4126-8AC5-B0352D658AD0}" type="pres">
      <dgm:prSet presAssocID="{D3B3A63C-1D2C-418E-BE85-AC793219AF34}" presName="process" presStyleCnt="0"/>
      <dgm:spPr/>
    </dgm:pt>
    <dgm:pt modelId="{9C6D3E7C-A7DA-47FE-AD98-A43682238F25}" type="pres">
      <dgm:prSet presAssocID="{BFCA672E-1D55-4578-A3C3-161F94786068}" presName="composite1" presStyleCnt="0"/>
      <dgm:spPr/>
    </dgm:pt>
    <dgm:pt modelId="{6E001536-B3E0-4A22-B4D1-A9B38257C3D2}" type="pres">
      <dgm:prSet presAssocID="{BFCA672E-1D55-4578-A3C3-161F94786068}" presName="dummyNode1" presStyleLbl="node1" presStyleIdx="0" presStyleCnt="4"/>
      <dgm:spPr/>
    </dgm:pt>
    <dgm:pt modelId="{ADB58826-7826-40FE-8393-A19D5B23F5E4}" type="pres">
      <dgm:prSet presAssocID="{BFCA672E-1D55-4578-A3C3-161F9478606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844320-9135-463F-88CB-E440244BC1C0}" type="pres">
      <dgm:prSet presAssocID="{BFCA672E-1D55-4578-A3C3-161F9478606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1294A7D-05F9-4A06-8AD3-93B278C56AFC}" type="pres">
      <dgm:prSet presAssocID="{BFCA672E-1D55-4578-A3C3-161F9478606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9F2610-AC22-47A1-89CE-6B3BDE90C91E}" type="pres">
      <dgm:prSet presAssocID="{BFCA672E-1D55-4578-A3C3-161F94786068}" presName="connSite1" presStyleCnt="0"/>
      <dgm:spPr/>
    </dgm:pt>
    <dgm:pt modelId="{8860D521-E919-43F1-B9D5-382532763D82}" type="pres">
      <dgm:prSet presAssocID="{D339403D-74A2-452B-BF1C-675225C3F266}" presName="Name9" presStyleLbl="sibTrans2D1" presStyleIdx="0" presStyleCnt="3"/>
      <dgm:spPr/>
      <dgm:t>
        <a:bodyPr/>
        <a:lstStyle/>
        <a:p>
          <a:endParaRPr lang="es-EC"/>
        </a:p>
      </dgm:t>
    </dgm:pt>
    <dgm:pt modelId="{EBAB2E75-6A7F-41F2-8FF1-793DC8F364DD}" type="pres">
      <dgm:prSet presAssocID="{DDC9ADC9-959A-4E9B-BB47-E9EAC37EB074}" presName="composite2" presStyleCnt="0"/>
      <dgm:spPr/>
    </dgm:pt>
    <dgm:pt modelId="{A1FAA0E8-829C-4E23-8986-A16D94D4A34B}" type="pres">
      <dgm:prSet presAssocID="{DDC9ADC9-959A-4E9B-BB47-E9EAC37EB074}" presName="dummyNode2" presStyleLbl="node1" presStyleIdx="0" presStyleCnt="4"/>
      <dgm:spPr/>
    </dgm:pt>
    <dgm:pt modelId="{31CEF5D5-52AB-43C5-8EA8-237D24E1053D}" type="pres">
      <dgm:prSet presAssocID="{DDC9ADC9-959A-4E9B-BB47-E9EAC37EB074}" presName="childNode2" presStyleLbl="bgAcc1" presStyleIdx="1" presStyleCnt="4" custScaleY="114975" custLinFactNeighborX="4190" custLinFactNeighborY="85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6C87A9-088C-48A5-A63F-CBC011FF4F83}" type="pres">
      <dgm:prSet presAssocID="{DDC9ADC9-959A-4E9B-BB47-E9EAC37EB07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B280C3-3580-4A06-A9F7-058670222BD7}" type="pres">
      <dgm:prSet presAssocID="{DDC9ADC9-959A-4E9B-BB47-E9EAC37EB074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5B63CE-1C75-4371-90E0-71073FBEC5BB}" type="pres">
      <dgm:prSet presAssocID="{DDC9ADC9-959A-4E9B-BB47-E9EAC37EB074}" presName="connSite2" presStyleCnt="0"/>
      <dgm:spPr/>
    </dgm:pt>
    <dgm:pt modelId="{5B8C1692-2CD7-4431-9FF8-5718C9B1D28B}" type="pres">
      <dgm:prSet presAssocID="{734FD2C8-BBE5-4D52-AEFF-712920360FF5}" presName="Name18" presStyleLbl="sibTrans2D1" presStyleIdx="1" presStyleCnt="3"/>
      <dgm:spPr/>
      <dgm:t>
        <a:bodyPr/>
        <a:lstStyle/>
        <a:p>
          <a:endParaRPr lang="es-EC"/>
        </a:p>
      </dgm:t>
    </dgm:pt>
    <dgm:pt modelId="{B0CA3C72-8656-4062-8BA8-F6078F8F741F}" type="pres">
      <dgm:prSet presAssocID="{F8FDF111-AD6B-4951-A7B2-1A69082C5470}" presName="composite1" presStyleCnt="0"/>
      <dgm:spPr/>
    </dgm:pt>
    <dgm:pt modelId="{7681FE23-F5CB-4F68-A029-D491C5504467}" type="pres">
      <dgm:prSet presAssocID="{F8FDF111-AD6B-4951-A7B2-1A69082C5470}" presName="dummyNode1" presStyleLbl="node1" presStyleIdx="1" presStyleCnt="4"/>
      <dgm:spPr/>
    </dgm:pt>
    <dgm:pt modelId="{358DAB21-27FB-426F-B523-8C325966141B}" type="pres">
      <dgm:prSet presAssocID="{F8FDF111-AD6B-4951-A7B2-1A69082C5470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AD880C-3328-4A2C-9F7A-CBF88857C229}" type="pres">
      <dgm:prSet presAssocID="{F8FDF111-AD6B-4951-A7B2-1A69082C5470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7B09D17-EB42-4B22-B4C9-14DD837EAC36}" type="pres">
      <dgm:prSet presAssocID="{F8FDF111-AD6B-4951-A7B2-1A69082C5470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6E71E2-C92D-4FB0-A824-5EB519F3CE87}" type="pres">
      <dgm:prSet presAssocID="{F8FDF111-AD6B-4951-A7B2-1A69082C5470}" presName="connSite1" presStyleCnt="0"/>
      <dgm:spPr/>
    </dgm:pt>
    <dgm:pt modelId="{DC41296C-6E97-48F6-A815-74052A0A61B1}" type="pres">
      <dgm:prSet presAssocID="{DCC2F481-1CBA-4CC6-9A9A-73C1B9F13043}" presName="Name9" presStyleLbl="sibTrans2D1" presStyleIdx="2" presStyleCnt="3"/>
      <dgm:spPr/>
      <dgm:t>
        <a:bodyPr/>
        <a:lstStyle/>
        <a:p>
          <a:endParaRPr lang="es-EC"/>
        </a:p>
      </dgm:t>
    </dgm:pt>
    <dgm:pt modelId="{E55129B7-4E90-455A-B6D6-6385F74218EA}" type="pres">
      <dgm:prSet presAssocID="{C95E79B8-7FFA-462B-BED7-BFAED6BBE3DD}" presName="composite2" presStyleCnt="0"/>
      <dgm:spPr/>
    </dgm:pt>
    <dgm:pt modelId="{1D088E68-8EAC-4479-A075-62895A21055D}" type="pres">
      <dgm:prSet presAssocID="{C95E79B8-7FFA-462B-BED7-BFAED6BBE3DD}" presName="dummyNode2" presStyleLbl="node1" presStyleIdx="2" presStyleCnt="4"/>
      <dgm:spPr/>
    </dgm:pt>
    <dgm:pt modelId="{FF909604-FFD3-4AB2-940A-F128326680FF}" type="pres">
      <dgm:prSet presAssocID="{C95E79B8-7FFA-462B-BED7-BFAED6BBE3D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9D4E28-BC59-4553-A899-39448DDCC85C}" type="pres">
      <dgm:prSet presAssocID="{C95E79B8-7FFA-462B-BED7-BFAED6BBE3D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50D20D-5168-4AEB-B103-AD273C4103D5}" type="pres">
      <dgm:prSet presAssocID="{C95E79B8-7FFA-462B-BED7-BFAED6BBE3D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AED1BF-5CB5-411A-8A55-C668BC13B1AC}" type="pres">
      <dgm:prSet presAssocID="{C95E79B8-7FFA-462B-BED7-BFAED6BBE3DD}" presName="connSite2" presStyleCnt="0"/>
      <dgm:spPr/>
    </dgm:pt>
  </dgm:ptLst>
  <dgm:cxnLst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88C8A88E-C3A4-4184-B99F-2932DCD70083}" type="presOf" srcId="{75073090-1C6A-4F87-BE5C-B0C6885F21ED}" destId="{FF909604-FFD3-4AB2-940A-F128326680FF}" srcOrd="0" destOrd="0" presId="urn:microsoft.com/office/officeart/2005/8/layout/hProcess4"/>
    <dgm:cxn modelId="{11479E7E-31A9-4462-97B0-9A357D541ED2}" type="presOf" srcId="{734FD2C8-BBE5-4D52-AEFF-712920360FF5}" destId="{5B8C1692-2CD7-4431-9FF8-5718C9B1D28B}" srcOrd="0" destOrd="0" presId="urn:microsoft.com/office/officeart/2005/8/layout/hProcess4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00F26772-F052-46C5-A7BF-F7B342A19345}" type="presOf" srcId="{75073090-1C6A-4F87-BE5C-B0C6885F21ED}" destId="{919D4E28-BC59-4553-A899-39448DDCC85C}" srcOrd="1" destOrd="0" presId="urn:microsoft.com/office/officeart/2005/8/layout/hProcess4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060B40D2-0931-46C9-801D-DF179580E48A}" type="presOf" srcId="{D339403D-74A2-452B-BF1C-675225C3F266}" destId="{8860D521-E919-43F1-B9D5-382532763D82}" srcOrd="0" destOrd="0" presId="urn:microsoft.com/office/officeart/2005/8/layout/hProcess4"/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1BDDEBD5-AF56-45A0-9931-FBD53332E78C}" type="presOf" srcId="{A7707D17-F347-459A-A3F4-8AE6EB864D0F}" destId="{358DAB21-27FB-426F-B523-8C325966141B}" srcOrd="0" destOrd="0" presId="urn:microsoft.com/office/officeart/2005/8/layout/hProcess4"/>
    <dgm:cxn modelId="{DCFE5825-7309-4660-AA29-0E7D02212CCC}" type="presOf" srcId="{D3B3A63C-1D2C-418E-BE85-AC793219AF34}" destId="{0ECE4FA9-0717-4D51-8E58-D2328D09B136}" srcOrd="0" destOrd="0" presId="urn:microsoft.com/office/officeart/2005/8/layout/hProcess4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46CF9FD0-D045-4D27-A331-C90B3731D3E7}" type="presOf" srcId="{BDAFAE2D-6551-4242-B41B-4CD491DD625A}" destId="{ADB58826-7826-40FE-8393-A19D5B23F5E4}" srcOrd="0" destOrd="0" presId="urn:microsoft.com/office/officeart/2005/8/layout/hProcess4"/>
    <dgm:cxn modelId="{9988ED52-FADF-4F04-AF01-59C1A7A1A33B}" type="presOf" srcId="{DCC2F481-1CBA-4CC6-9A9A-73C1B9F13043}" destId="{DC41296C-6E97-48F6-A815-74052A0A61B1}" srcOrd="0" destOrd="0" presId="urn:microsoft.com/office/officeart/2005/8/layout/hProcess4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CA276049-8269-45A7-BB11-6511E811B39B}" type="presOf" srcId="{BDAFAE2D-6551-4242-B41B-4CD491DD625A}" destId="{22844320-9135-463F-88CB-E440244BC1C0}" srcOrd="1" destOrd="0" presId="urn:microsoft.com/office/officeart/2005/8/layout/hProcess4"/>
    <dgm:cxn modelId="{C6A2DE95-4A9E-428A-A9EF-C627252A09B0}" type="presOf" srcId="{BFCA672E-1D55-4578-A3C3-161F94786068}" destId="{A1294A7D-05F9-4A06-8AD3-93B278C56AFC}" srcOrd="0" destOrd="0" presId="urn:microsoft.com/office/officeart/2005/8/layout/hProcess4"/>
    <dgm:cxn modelId="{C6A8AA4E-070B-487E-8D19-55C00EDCF7EE}" type="presOf" srcId="{045BC46F-6693-445B-AD41-293DE514EF00}" destId="{358DAB21-27FB-426F-B523-8C325966141B}" srcOrd="0" destOrd="1" presId="urn:microsoft.com/office/officeart/2005/8/layout/hProcess4"/>
    <dgm:cxn modelId="{717898D5-3910-4183-A52B-D5CB6EBDE5F5}" type="presOf" srcId="{8453B242-64D5-4D2C-8372-BA73047804E2}" destId="{0C6C87A9-088C-48A5-A63F-CBC011FF4F83}" srcOrd="1" destOrd="0" presId="urn:microsoft.com/office/officeart/2005/8/layout/hProcess4"/>
    <dgm:cxn modelId="{EBAE12DD-FF7D-4648-B721-61BF85B30FD6}" type="presOf" srcId="{045BC46F-6693-445B-AD41-293DE514EF00}" destId="{F0AD880C-3328-4A2C-9F7A-CBF88857C229}" srcOrd="1" destOrd="1" presId="urn:microsoft.com/office/officeart/2005/8/layout/hProcess4"/>
    <dgm:cxn modelId="{77995AE5-9C68-4979-8E22-0211DA9C73E5}" type="presOf" srcId="{C95E79B8-7FFA-462B-BED7-BFAED6BBE3DD}" destId="{6150D20D-5168-4AEB-B103-AD273C4103D5}" srcOrd="0" destOrd="0" presId="urn:microsoft.com/office/officeart/2005/8/layout/hProcess4"/>
    <dgm:cxn modelId="{9269AEE2-632C-4F2B-BBE9-C34393ADB03F}" type="presOf" srcId="{DDC9ADC9-959A-4E9B-BB47-E9EAC37EB074}" destId="{E9B280C3-3580-4A06-A9F7-058670222BD7}" srcOrd="0" destOrd="0" presId="urn:microsoft.com/office/officeart/2005/8/layout/hProcess4"/>
    <dgm:cxn modelId="{BDC628DA-979A-4063-9E9C-8E3C779BC040}" srcId="{F8FDF111-AD6B-4951-A7B2-1A69082C5470}" destId="{045BC46F-6693-445B-AD41-293DE514EF00}" srcOrd="1" destOrd="0" parTransId="{18CE1191-FD06-49B4-BF42-DC30C11023A3}" sibTransId="{8F1175BE-5166-405E-A861-557589FB3D62}"/>
    <dgm:cxn modelId="{6DB02632-D161-4EFB-AF1B-AE03EA91E15B}" type="presOf" srcId="{A7707D17-F347-459A-A3F4-8AE6EB864D0F}" destId="{F0AD880C-3328-4A2C-9F7A-CBF88857C229}" srcOrd="1" destOrd="0" presId="urn:microsoft.com/office/officeart/2005/8/layout/hProcess4"/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ABF2A84C-E997-4FC3-B2B2-D2783E4E4E67}" type="presOf" srcId="{8453B242-64D5-4D2C-8372-BA73047804E2}" destId="{31CEF5D5-52AB-43C5-8EA8-237D24E1053D}" srcOrd="0" destOrd="0" presId="urn:microsoft.com/office/officeart/2005/8/layout/hProcess4"/>
    <dgm:cxn modelId="{011E163C-3CB8-4D28-B472-AB5E0BB135CB}" type="presOf" srcId="{F8FDF111-AD6B-4951-A7B2-1A69082C5470}" destId="{97B09D17-EB42-4B22-B4C9-14DD837EAC36}" srcOrd="0" destOrd="0" presId="urn:microsoft.com/office/officeart/2005/8/layout/hProcess4"/>
    <dgm:cxn modelId="{C84550F5-4142-4578-AD08-B9DB8D4F839D}" type="presParOf" srcId="{0ECE4FA9-0717-4D51-8E58-D2328D09B136}" destId="{41B0CEA8-4D9B-4DB8-A83A-5D4ED156B568}" srcOrd="0" destOrd="0" presId="urn:microsoft.com/office/officeart/2005/8/layout/hProcess4"/>
    <dgm:cxn modelId="{A9A641CB-4368-4B22-853E-D2C0192F24BD}" type="presParOf" srcId="{0ECE4FA9-0717-4D51-8E58-D2328D09B136}" destId="{BF483A24-C724-413F-88DA-7433B55BF079}" srcOrd="1" destOrd="0" presId="urn:microsoft.com/office/officeart/2005/8/layout/hProcess4"/>
    <dgm:cxn modelId="{DCD5CBF9-E61E-41D0-AC44-5F54E7849D8C}" type="presParOf" srcId="{0ECE4FA9-0717-4D51-8E58-D2328D09B136}" destId="{FD7783A0-F020-4126-8AC5-B0352D658AD0}" srcOrd="2" destOrd="0" presId="urn:microsoft.com/office/officeart/2005/8/layout/hProcess4"/>
    <dgm:cxn modelId="{BEC24999-F0CD-47FA-A2A3-B6F32058775D}" type="presParOf" srcId="{FD7783A0-F020-4126-8AC5-B0352D658AD0}" destId="{9C6D3E7C-A7DA-47FE-AD98-A43682238F25}" srcOrd="0" destOrd="0" presId="urn:microsoft.com/office/officeart/2005/8/layout/hProcess4"/>
    <dgm:cxn modelId="{6EF4DB39-80AC-4A17-892A-7774C9EA4026}" type="presParOf" srcId="{9C6D3E7C-A7DA-47FE-AD98-A43682238F25}" destId="{6E001536-B3E0-4A22-B4D1-A9B38257C3D2}" srcOrd="0" destOrd="0" presId="urn:microsoft.com/office/officeart/2005/8/layout/hProcess4"/>
    <dgm:cxn modelId="{95E6210E-D62E-40A1-9604-40000DEADEA7}" type="presParOf" srcId="{9C6D3E7C-A7DA-47FE-AD98-A43682238F25}" destId="{ADB58826-7826-40FE-8393-A19D5B23F5E4}" srcOrd="1" destOrd="0" presId="urn:microsoft.com/office/officeart/2005/8/layout/hProcess4"/>
    <dgm:cxn modelId="{C03CBC28-3758-4D0B-AB0B-2F07C33EF910}" type="presParOf" srcId="{9C6D3E7C-A7DA-47FE-AD98-A43682238F25}" destId="{22844320-9135-463F-88CB-E440244BC1C0}" srcOrd="2" destOrd="0" presId="urn:microsoft.com/office/officeart/2005/8/layout/hProcess4"/>
    <dgm:cxn modelId="{A3C33F82-1D76-4C77-8B9B-5084ACFA0F2C}" type="presParOf" srcId="{9C6D3E7C-A7DA-47FE-AD98-A43682238F25}" destId="{A1294A7D-05F9-4A06-8AD3-93B278C56AFC}" srcOrd="3" destOrd="0" presId="urn:microsoft.com/office/officeart/2005/8/layout/hProcess4"/>
    <dgm:cxn modelId="{3636AE31-9A73-455C-BDE0-43F28D9A93F6}" type="presParOf" srcId="{9C6D3E7C-A7DA-47FE-AD98-A43682238F25}" destId="{789F2610-AC22-47A1-89CE-6B3BDE90C91E}" srcOrd="4" destOrd="0" presId="urn:microsoft.com/office/officeart/2005/8/layout/hProcess4"/>
    <dgm:cxn modelId="{80565439-4BDB-4835-9858-1E1127FA93B8}" type="presParOf" srcId="{FD7783A0-F020-4126-8AC5-B0352D658AD0}" destId="{8860D521-E919-43F1-B9D5-382532763D82}" srcOrd="1" destOrd="0" presId="urn:microsoft.com/office/officeart/2005/8/layout/hProcess4"/>
    <dgm:cxn modelId="{FCA66A05-4411-45F6-9902-12A5F07C1C8F}" type="presParOf" srcId="{FD7783A0-F020-4126-8AC5-B0352D658AD0}" destId="{EBAB2E75-6A7F-41F2-8FF1-793DC8F364DD}" srcOrd="2" destOrd="0" presId="urn:microsoft.com/office/officeart/2005/8/layout/hProcess4"/>
    <dgm:cxn modelId="{7BF22A86-1CFD-49E8-A29E-E64F67DBEC8C}" type="presParOf" srcId="{EBAB2E75-6A7F-41F2-8FF1-793DC8F364DD}" destId="{A1FAA0E8-829C-4E23-8986-A16D94D4A34B}" srcOrd="0" destOrd="0" presId="urn:microsoft.com/office/officeart/2005/8/layout/hProcess4"/>
    <dgm:cxn modelId="{F9CFE11F-1016-4115-A295-6585D674C0D8}" type="presParOf" srcId="{EBAB2E75-6A7F-41F2-8FF1-793DC8F364DD}" destId="{31CEF5D5-52AB-43C5-8EA8-237D24E1053D}" srcOrd="1" destOrd="0" presId="urn:microsoft.com/office/officeart/2005/8/layout/hProcess4"/>
    <dgm:cxn modelId="{84E97FDA-3443-4459-B180-64A585C6E7E5}" type="presParOf" srcId="{EBAB2E75-6A7F-41F2-8FF1-793DC8F364DD}" destId="{0C6C87A9-088C-48A5-A63F-CBC011FF4F83}" srcOrd="2" destOrd="0" presId="urn:microsoft.com/office/officeart/2005/8/layout/hProcess4"/>
    <dgm:cxn modelId="{9C7E528C-368F-4F90-899D-3C930E6AEBC4}" type="presParOf" srcId="{EBAB2E75-6A7F-41F2-8FF1-793DC8F364DD}" destId="{E9B280C3-3580-4A06-A9F7-058670222BD7}" srcOrd="3" destOrd="0" presId="urn:microsoft.com/office/officeart/2005/8/layout/hProcess4"/>
    <dgm:cxn modelId="{5F89AA81-084E-4311-9F51-864B952CC9C6}" type="presParOf" srcId="{EBAB2E75-6A7F-41F2-8FF1-793DC8F364DD}" destId="{385B63CE-1C75-4371-90E0-71073FBEC5BB}" srcOrd="4" destOrd="0" presId="urn:microsoft.com/office/officeart/2005/8/layout/hProcess4"/>
    <dgm:cxn modelId="{2F293A31-7FD1-4B44-9A8B-BC275352BA7A}" type="presParOf" srcId="{FD7783A0-F020-4126-8AC5-B0352D658AD0}" destId="{5B8C1692-2CD7-4431-9FF8-5718C9B1D28B}" srcOrd="3" destOrd="0" presId="urn:microsoft.com/office/officeart/2005/8/layout/hProcess4"/>
    <dgm:cxn modelId="{4742A0F1-0EC0-4ED6-B6CA-121FC6CA7617}" type="presParOf" srcId="{FD7783A0-F020-4126-8AC5-B0352D658AD0}" destId="{B0CA3C72-8656-4062-8BA8-F6078F8F741F}" srcOrd="4" destOrd="0" presId="urn:microsoft.com/office/officeart/2005/8/layout/hProcess4"/>
    <dgm:cxn modelId="{B44C2318-E0F1-437B-9CE8-63E2EA10362B}" type="presParOf" srcId="{B0CA3C72-8656-4062-8BA8-F6078F8F741F}" destId="{7681FE23-F5CB-4F68-A029-D491C5504467}" srcOrd="0" destOrd="0" presId="urn:microsoft.com/office/officeart/2005/8/layout/hProcess4"/>
    <dgm:cxn modelId="{21949968-70E0-41AF-87E0-B12D20C12783}" type="presParOf" srcId="{B0CA3C72-8656-4062-8BA8-F6078F8F741F}" destId="{358DAB21-27FB-426F-B523-8C325966141B}" srcOrd="1" destOrd="0" presId="urn:microsoft.com/office/officeart/2005/8/layout/hProcess4"/>
    <dgm:cxn modelId="{76B8B2C5-0FC4-4325-B33E-E10A06E005D0}" type="presParOf" srcId="{B0CA3C72-8656-4062-8BA8-F6078F8F741F}" destId="{F0AD880C-3328-4A2C-9F7A-CBF88857C229}" srcOrd="2" destOrd="0" presId="urn:microsoft.com/office/officeart/2005/8/layout/hProcess4"/>
    <dgm:cxn modelId="{1D266342-052C-43DC-B4FD-332FEAB709A7}" type="presParOf" srcId="{B0CA3C72-8656-4062-8BA8-F6078F8F741F}" destId="{97B09D17-EB42-4B22-B4C9-14DD837EAC36}" srcOrd="3" destOrd="0" presId="urn:microsoft.com/office/officeart/2005/8/layout/hProcess4"/>
    <dgm:cxn modelId="{FC1F7736-652E-4B27-9FA7-E5A101A4F8E0}" type="presParOf" srcId="{B0CA3C72-8656-4062-8BA8-F6078F8F741F}" destId="{C96E71E2-C92D-4FB0-A824-5EB519F3CE87}" srcOrd="4" destOrd="0" presId="urn:microsoft.com/office/officeart/2005/8/layout/hProcess4"/>
    <dgm:cxn modelId="{94290BD3-45BF-48DB-99DA-0A62C44B8D3F}" type="presParOf" srcId="{FD7783A0-F020-4126-8AC5-B0352D658AD0}" destId="{DC41296C-6E97-48F6-A815-74052A0A61B1}" srcOrd="5" destOrd="0" presId="urn:microsoft.com/office/officeart/2005/8/layout/hProcess4"/>
    <dgm:cxn modelId="{8B6178D5-DB32-43FE-B7DE-9BDEFA94BA5A}" type="presParOf" srcId="{FD7783A0-F020-4126-8AC5-B0352D658AD0}" destId="{E55129B7-4E90-455A-B6D6-6385F74218EA}" srcOrd="6" destOrd="0" presId="urn:microsoft.com/office/officeart/2005/8/layout/hProcess4"/>
    <dgm:cxn modelId="{FA5805EA-4333-4BEE-9A91-410C13451F56}" type="presParOf" srcId="{E55129B7-4E90-455A-B6D6-6385F74218EA}" destId="{1D088E68-8EAC-4479-A075-62895A21055D}" srcOrd="0" destOrd="0" presId="urn:microsoft.com/office/officeart/2005/8/layout/hProcess4"/>
    <dgm:cxn modelId="{2E1E533A-3277-4CD1-B7FC-4967C33C3F11}" type="presParOf" srcId="{E55129B7-4E90-455A-B6D6-6385F74218EA}" destId="{FF909604-FFD3-4AB2-940A-F128326680FF}" srcOrd="1" destOrd="0" presId="urn:microsoft.com/office/officeart/2005/8/layout/hProcess4"/>
    <dgm:cxn modelId="{A1E141B3-68DE-4A87-B20B-62642469F5E0}" type="presParOf" srcId="{E55129B7-4E90-455A-B6D6-6385F74218EA}" destId="{919D4E28-BC59-4553-A899-39448DDCC85C}" srcOrd="2" destOrd="0" presId="urn:microsoft.com/office/officeart/2005/8/layout/hProcess4"/>
    <dgm:cxn modelId="{42347F68-2B68-481D-B412-F65BF3B6164D}" type="presParOf" srcId="{E55129B7-4E90-455A-B6D6-6385F74218EA}" destId="{6150D20D-5168-4AEB-B103-AD273C4103D5}" srcOrd="3" destOrd="0" presId="urn:microsoft.com/office/officeart/2005/8/layout/hProcess4"/>
    <dgm:cxn modelId="{1C4DC3FF-3385-4846-B0AF-E3B7A25B870A}" type="presParOf" srcId="{E55129B7-4E90-455A-B6D6-6385F74218EA}" destId="{77AED1BF-5CB5-411A-8A55-C668BC13B1A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dirty="0" smtClean="0"/>
            <a:t>Orientación a Resultados</a:t>
          </a:r>
          <a:endParaRPr lang="es-EC" i="0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Unificación de criterios a nivel directivo para el logro de resultados institucionales simplificando procesos.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r>
            <a:rPr lang="es-EC" dirty="0" smtClean="0"/>
            <a:t>Orientación a la Gente</a:t>
          </a:r>
          <a:endParaRPr lang="es-EC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r>
            <a:rPr lang="es-EC" sz="2000" dirty="0" smtClean="0"/>
            <a:t>Mantener la orientación a la gente y fortalecerla mediante la satisfacción de necesidades y aspiraciones de las y los servidores.</a:t>
          </a:r>
          <a:endParaRPr lang="es-EC" sz="20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C95E79B8-7FFA-462B-BED7-BFAED6BBE3DD}">
      <dgm:prSet phldrT="[Texto]"/>
      <dgm:spPr/>
      <dgm:t>
        <a:bodyPr/>
        <a:lstStyle/>
        <a:p>
          <a:r>
            <a:rPr lang="es-EC" dirty="0" smtClean="0"/>
            <a:t>Dinamismo</a:t>
          </a:r>
          <a:endParaRPr lang="es-EC" dirty="0"/>
        </a:p>
      </dgm:t>
    </dgm:pt>
    <dgm:pt modelId="{6DEF42C2-ABB5-4779-9565-66580219146C}" type="parTrans" cxnId="{9C0E84EB-8FD7-42E3-AE82-621D89B4A87B}">
      <dgm:prSet/>
      <dgm:spPr/>
      <dgm:t>
        <a:bodyPr/>
        <a:lstStyle/>
        <a:p>
          <a:endParaRPr lang="es-EC"/>
        </a:p>
      </dgm:t>
    </dgm:pt>
    <dgm:pt modelId="{52074A52-D1D8-4F70-A392-DA80322D2314}" type="sibTrans" cxnId="{9C0E84EB-8FD7-42E3-AE82-621D89B4A87B}">
      <dgm:prSet/>
      <dgm:spPr/>
      <dgm:t>
        <a:bodyPr/>
        <a:lstStyle/>
        <a:p>
          <a:endParaRPr lang="es-EC"/>
        </a:p>
      </dgm:t>
    </dgm:pt>
    <dgm:pt modelId="{75073090-1C6A-4F87-BE5C-B0C6885F21ED}">
      <dgm:prSet phldrT="[Texto]"/>
      <dgm:spPr/>
      <dgm:t>
        <a:bodyPr/>
        <a:lstStyle/>
        <a:p>
          <a:r>
            <a:rPr lang="es-EC" dirty="0" smtClean="0"/>
            <a:t>Mantener los niveles de competitividad y dinamismo que existen en la institución y propender a una mejora continua.</a:t>
          </a:r>
          <a:endParaRPr lang="es-EC" dirty="0"/>
        </a:p>
      </dgm:t>
    </dgm:pt>
    <dgm:pt modelId="{FCBDD3B9-DBC5-42B3-95C1-6CF9D41A5C70}" type="parTrans" cxnId="{924339BB-53D5-4ADF-9466-886A27EB5081}">
      <dgm:prSet/>
      <dgm:spPr/>
      <dgm:t>
        <a:bodyPr/>
        <a:lstStyle/>
        <a:p>
          <a:endParaRPr lang="es-EC"/>
        </a:p>
      </dgm:t>
    </dgm:pt>
    <dgm:pt modelId="{9FEFE651-D209-43DD-9DEC-0356F65FB7EF}" type="sibTrans" cxnId="{924339BB-53D5-4ADF-9466-886A27EB5081}">
      <dgm:prSet/>
      <dgm:spPr/>
      <dgm:t>
        <a:bodyPr/>
        <a:lstStyle/>
        <a:p>
          <a:endParaRPr lang="es-EC"/>
        </a:p>
      </dgm:t>
    </dgm:pt>
    <dgm:pt modelId="{F8FDF111-AD6B-4951-A7B2-1A69082C5470}">
      <dgm:prSet/>
      <dgm:spPr/>
      <dgm:t>
        <a:bodyPr/>
        <a:lstStyle/>
        <a:p>
          <a:r>
            <a:rPr lang="es-EC" dirty="0" smtClean="0"/>
            <a:t>Orientación a los Equipos</a:t>
          </a:r>
          <a:endParaRPr lang="es-EC" dirty="0"/>
        </a:p>
      </dgm:t>
    </dgm:pt>
    <dgm:pt modelId="{6427BFB1-4AF4-4C3F-B487-29861575EB73}" type="parTrans" cxnId="{3EE43BF3-37DB-492D-99B7-6660D0544025}">
      <dgm:prSet/>
      <dgm:spPr/>
      <dgm:t>
        <a:bodyPr/>
        <a:lstStyle/>
        <a:p>
          <a:endParaRPr lang="es-EC"/>
        </a:p>
      </dgm:t>
    </dgm:pt>
    <dgm:pt modelId="{DCC2F481-1CBA-4CC6-9A9A-73C1B9F13043}" type="sibTrans" cxnId="{3EE43BF3-37DB-492D-99B7-6660D0544025}">
      <dgm:prSet/>
      <dgm:spPr/>
      <dgm:t>
        <a:bodyPr/>
        <a:lstStyle/>
        <a:p>
          <a:endParaRPr lang="es-EC"/>
        </a:p>
      </dgm:t>
    </dgm:pt>
    <dgm:pt modelId="{A7707D17-F347-459A-A3F4-8AE6EB864D0F}">
      <dgm:prSet/>
      <dgm:spPr/>
      <dgm:t>
        <a:bodyPr/>
        <a:lstStyle/>
        <a:p>
          <a:r>
            <a:rPr lang="es-EC" dirty="0" smtClean="0"/>
            <a:t>Capacitación sobre el trabajo en equipo y conformar equipos interdisciplinarios para la consecución de objetivos institucionales. </a:t>
          </a:r>
          <a:endParaRPr lang="es-EC" dirty="0"/>
        </a:p>
      </dgm:t>
    </dgm:pt>
    <dgm:pt modelId="{2303DA81-4D44-4CE1-BD4C-7D25C1862396}" type="parTrans" cxnId="{6B585DD9-03EF-44E8-949B-73D5161C4CD1}">
      <dgm:prSet/>
      <dgm:spPr/>
      <dgm:t>
        <a:bodyPr/>
        <a:lstStyle/>
        <a:p>
          <a:endParaRPr lang="es-EC"/>
        </a:p>
      </dgm:t>
    </dgm:pt>
    <dgm:pt modelId="{E3ED910C-93BC-4D7B-B46F-DB7C474C551D}" type="sibTrans" cxnId="{6B585DD9-03EF-44E8-949B-73D5161C4CD1}">
      <dgm:prSet/>
      <dgm:spPr/>
      <dgm:t>
        <a:bodyPr/>
        <a:lstStyle/>
        <a:p>
          <a:endParaRPr lang="es-EC"/>
        </a:p>
      </dgm:t>
    </dgm:pt>
    <dgm:pt modelId="{54DABF2A-5A0B-40A8-A59F-B3722F19EE83}" type="pres">
      <dgm:prSet presAssocID="{D3B3A63C-1D2C-418E-BE85-AC793219AF3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31C4E15D-98DE-400E-9E14-6DCBF0AE4098}" type="pres">
      <dgm:prSet presAssocID="{BFCA672E-1D55-4578-A3C3-161F94786068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A63AAE-64E0-4F1F-A35E-1EB64AC7FC00}" type="pres">
      <dgm:prSet presAssocID="{BFCA672E-1D55-4578-A3C3-161F94786068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0ABB83-838B-4FB3-878D-9848AA4A3171}" type="pres">
      <dgm:prSet presAssocID="{DDC9ADC9-959A-4E9B-BB47-E9EAC37EB074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9E7A1A-9007-4DCE-A7B4-87CE18F73265}" type="pres">
      <dgm:prSet presAssocID="{DDC9ADC9-959A-4E9B-BB47-E9EAC37EB074}" presName="childText2" presStyleLbl="solidAlignAcc1" presStyleIdx="1" presStyleCnt="4" custScaleY="11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3F737F-E6AB-42D6-B1B9-B64213FA0EA2}" type="pres">
      <dgm:prSet presAssocID="{F8FDF111-AD6B-4951-A7B2-1A69082C5470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87AD3F-0C51-4E8A-8550-DA462D5FB92E}" type="pres">
      <dgm:prSet presAssocID="{F8FDF111-AD6B-4951-A7B2-1A69082C5470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52D5EF-0B20-4B75-B6E1-B6CDFF64F2B8}" type="pres">
      <dgm:prSet presAssocID="{C95E79B8-7FFA-462B-BED7-BFAED6BBE3DD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4C6DE5-EC5E-4E00-823F-792EBFD04180}" type="pres">
      <dgm:prSet presAssocID="{C95E79B8-7FFA-462B-BED7-BFAED6BBE3DD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9C0E84EB-8FD7-42E3-AE82-621D89B4A87B}" srcId="{D3B3A63C-1D2C-418E-BE85-AC793219AF34}" destId="{C95E79B8-7FFA-462B-BED7-BFAED6BBE3DD}" srcOrd="3" destOrd="0" parTransId="{6DEF42C2-ABB5-4779-9565-66580219146C}" sibTransId="{52074A52-D1D8-4F70-A392-DA80322D2314}"/>
    <dgm:cxn modelId="{924339BB-53D5-4ADF-9466-886A27EB5081}" srcId="{C95E79B8-7FFA-462B-BED7-BFAED6BBE3DD}" destId="{75073090-1C6A-4F87-BE5C-B0C6885F21ED}" srcOrd="0" destOrd="0" parTransId="{FCBDD3B9-DBC5-42B3-95C1-6CF9D41A5C70}" sibTransId="{9FEFE651-D209-43DD-9DEC-0356F65FB7EF}"/>
    <dgm:cxn modelId="{6B585DD9-03EF-44E8-949B-73D5161C4CD1}" srcId="{F8FDF111-AD6B-4951-A7B2-1A69082C5470}" destId="{A7707D17-F347-459A-A3F4-8AE6EB864D0F}" srcOrd="0" destOrd="0" parTransId="{2303DA81-4D44-4CE1-BD4C-7D25C1862396}" sibTransId="{E3ED910C-93BC-4D7B-B46F-DB7C474C551D}"/>
    <dgm:cxn modelId="{2C959CEE-6A77-4E00-8C04-0CBCA7868E00}" type="presOf" srcId="{8453B242-64D5-4D2C-8372-BA73047804E2}" destId="{379E7A1A-9007-4DCE-A7B4-87CE18F73265}" srcOrd="0" destOrd="0" presId="urn:microsoft.com/office/officeart/2009/3/layout/IncreasingArrowsProcess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4D5303F2-F865-4567-B443-136EC4569803}" type="presOf" srcId="{C95E79B8-7FFA-462B-BED7-BFAED6BBE3DD}" destId="{4C52D5EF-0B20-4B75-B6E1-B6CDFF64F2B8}" srcOrd="0" destOrd="0" presId="urn:microsoft.com/office/officeart/2009/3/layout/IncreasingArrowsProcess"/>
    <dgm:cxn modelId="{3EE43BF3-37DB-492D-99B7-6660D0544025}" srcId="{D3B3A63C-1D2C-418E-BE85-AC793219AF34}" destId="{F8FDF111-AD6B-4951-A7B2-1A69082C5470}" srcOrd="2" destOrd="0" parTransId="{6427BFB1-4AF4-4C3F-B487-29861575EB73}" sibTransId="{DCC2F481-1CBA-4CC6-9A9A-73C1B9F13043}"/>
    <dgm:cxn modelId="{73DA687B-F703-4B21-A13D-CDACAFF84F22}" type="presOf" srcId="{BDAFAE2D-6551-4242-B41B-4CD491DD625A}" destId="{8CA63AAE-64E0-4F1F-A35E-1EB64AC7FC00}" srcOrd="0" destOrd="0" presId="urn:microsoft.com/office/officeart/2009/3/layout/IncreasingArrowsProcess"/>
    <dgm:cxn modelId="{B0137575-0CBE-4E5E-822E-111AAF5676DD}" type="presOf" srcId="{F8FDF111-AD6B-4951-A7B2-1A69082C5470}" destId="{723F737F-E6AB-42D6-B1B9-B64213FA0EA2}" srcOrd="0" destOrd="0" presId="urn:microsoft.com/office/officeart/2009/3/layout/IncreasingArrowsProcess"/>
    <dgm:cxn modelId="{E0B31A7E-EE2F-424F-A0FF-353C7151EAC3}" type="presOf" srcId="{DDC9ADC9-959A-4E9B-BB47-E9EAC37EB074}" destId="{B40ABB83-838B-4FB3-878D-9848AA4A3171}" srcOrd="0" destOrd="0" presId="urn:microsoft.com/office/officeart/2009/3/layout/IncreasingArrowsProcess"/>
    <dgm:cxn modelId="{42387A71-3DD3-4817-9099-C15AFF705863}" type="presOf" srcId="{BFCA672E-1D55-4578-A3C3-161F94786068}" destId="{31C4E15D-98DE-400E-9E14-6DCBF0AE4098}" srcOrd="0" destOrd="0" presId="urn:microsoft.com/office/officeart/2009/3/layout/IncreasingArrowsProcess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35E63DD6-F3F2-4A5A-8B5E-3F7E0349EF98}" type="presOf" srcId="{75073090-1C6A-4F87-BE5C-B0C6885F21ED}" destId="{F94C6DE5-EC5E-4E00-823F-792EBFD04180}" srcOrd="0" destOrd="0" presId="urn:microsoft.com/office/officeart/2009/3/layout/IncreasingArrowsProcess"/>
    <dgm:cxn modelId="{21CA45FC-3B9F-4FD4-B36B-B7AC8912F033}" type="presOf" srcId="{D3B3A63C-1D2C-418E-BE85-AC793219AF34}" destId="{54DABF2A-5A0B-40A8-A59F-B3722F19EE83}" srcOrd="0" destOrd="0" presId="urn:microsoft.com/office/officeart/2009/3/layout/IncreasingArrowsProcess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02BF08B7-8DAE-4A06-88B1-8C782B50FCFB}" type="presOf" srcId="{A7707D17-F347-459A-A3F4-8AE6EB864D0F}" destId="{1A87AD3F-0C51-4E8A-8550-DA462D5FB92E}" srcOrd="0" destOrd="0" presId="urn:microsoft.com/office/officeart/2009/3/layout/IncreasingArrowsProcess"/>
    <dgm:cxn modelId="{253B04D8-01F7-4D8E-A30D-3F44D6506644}" type="presParOf" srcId="{54DABF2A-5A0B-40A8-A59F-B3722F19EE83}" destId="{31C4E15D-98DE-400E-9E14-6DCBF0AE4098}" srcOrd="0" destOrd="0" presId="urn:microsoft.com/office/officeart/2009/3/layout/IncreasingArrowsProcess"/>
    <dgm:cxn modelId="{6747C59E-7F6F-449A-969C-0841DF4CA1B6}" type="presParOf" srcId="{54DABF2A-5A0B-40A8-A59F-B3722F19EE83}" destId="{8CA63AAE-64E0-4F1F-A35E-1EB64AC7FC00}" srcOrd="1" destOrd="0" presId="urn:microsoft.com/office/officeart/2009/3/layout/IncreasingArrowsProcess"/>
    <dgm:cxn modelId="{4B4EBE07-3560-4E6F-8116-2B80A23E0B0E}" type="presParOf" srcId="{54DABF2A-5A0B-40A8-A59F-B3722F19EE83}" destId="{B40ABB83-838B-4FB3-878D-9848AA4A3171}" srcOrd="2" destOrd="0" presId="urn:microsoft.com/office/officeart/2009/3/layout/IncreasingArrowsProcess"/>
    <dgm:cxn modelId="{D7285C59-6604-4DFE-819E-4443AF32EA4B}" type="presParOf" srcId="{54DABF2A-5A0B-40A8-A59F-B3722F19EE83}" destId="{379E7A1A-9007-4DCE-A7B4-87CE18F73265}" srcOrd="3" destOrd="0" presId="urn:microsoft.com/office/officeart/2009/3/layout/IncreasingArrowsProcess"/>
    <dgm:cxn modelId="{C73A1FF6-C60B-44FE-9728-615BDFAE2696}" type="presParOf" srcId="{54DABF2A-5A0B-40A8-A59F-B3722F19EE83}" destId="{723F737F-E6AB-42D6-B1B9-B64213FA0EA2}" srcOrd="4" destOrd="0" presId="urn:microsoft.com/office/officeart/2009/3/layout/IncreasingArrowsProcess"/>
    <dgm:cxn modelId="{FE96BF60-BFCE-449A-9434-2846BDDCD53F}" type="presParOf" srcId="{54DABF2A-5A0B-40A8-A59F-B3722F19EE83}" destId="{1A87AD3F-0C51-4E8A-8550-DA462D5FB92E}" srcOrd="5" destOrd="0" presId="urn:microsoft.com/office/officeart/2009/3/layout/IncreasingArrowsProcess"/>
    <dgm:cxn modelId="{864C7446-DC54-4540-8BDB-40AB0D8CB8B6}" type="presParOf" srcId="{54DABF2A-5A0B-40A8-A59F-B3722F19EE83}" destId="{4C52D5EF-0B20-4B75-B6E1-B6CDFF64F2B8}" srcOrd="6" destOrd="0" presId="urn:microsoft.com/office/officeart/2009/3/layout/IncreasingArrowsProcess"/>
    <dgm:cxn modelId="{242CE22F-86ED-4F8C-B4DA-66C996A88B07}" type="presParOf" srcId="{54DABF2A-5A0B-40A8-A59F-B3722F19EE83}" destId="{F94C6DE5-EC5E-4E00-823F-792EBFD0418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3B3A63C-1D2C-418E-BE85-AC793219AF34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FCA672E-1D55-4578-A3C3-161F94786068}">
      <dgm:prSet phldrT="[Texto]"/>
      <dgm:spPr/>
      <dgm:t>
        <a:bodyPr/>
        <a:lstStyle/>
        <a:p>
          <a:r>
            <a:rPr lang="es-EC" dirty="0" smtClean="0"/>
            <a:t>Innovación y toma de riesgos</a:t>
          </a:r>
          <a:endParaRPr lang="es-EC" i="0" dirty="0"/>
        </a:p>
      </dgm:t>
    </dgm:pt>
    <dgm:pt modelId="{76E16621-6779-45A4-9D06-5D4E9AD72034}" type="parTrans" cxnId="{C0A20208-B22B-4A4F-9F66-AC46DF23EDDC}">
      <dgm:prSet/>
      <dgm:spPr/>
      <dgm:t>
        <a:bodyPr/>
        <a:lstStyle/>
        <a:p>
          <a:endParaRPr lang="es-EC"/>
        </a:p>
      </dgm:t>
    </dgm:pt>
    <dgm:pt modelId="{D339403D-74A2-452B-BF1C-675225C3F266}" type="sibTrans" cxnId="{C0A20208-B22B-4A4F-9F66-AC46DF23EDDC}">
      <dgm:prSet/>
      <dgm:spPr/>
      <dgm:t>
        <a:bodyPr/>
        <a:lstStyle/>
        <a:p>
          <a:endParaRPr lang="es-EC"/>
        </a:p>
      </dgm:t>
    </dgm:pt>
    <dgm:pt modelId="{BDAFAE2D-6551-4242-B41B-4CD491DD625A}">
      <dgm:prSet phldrT="[Texto]"/>
      <dgm:spPr/>
      <dgm:t>
        <a:bodyPr/>
        <a:lstStyle/>
        <a:p>
          <a:r>
            <a:rPr lang="es-EC" dirty="0" smtClean="0"/>
            <a:t>Mantener y generalizar la delegación </a:t>
          </a:r>
          <a:r>
            <a:rPr lang="es-EC" dirty="0" smtClean="0"/>
            <a:t>de responsabilidades y autonomía para la toma de decisiones.</a:t>
          </a:r>
          <a:endParaRPr lang="es-EC" dirty="0"/>
        </a:p>
      </dgm:t>
    </dgm:pt>
    <dgm:pt modelId="{67A884FE-5EA9-4638-9B8F-A3BC5B09A877}" type="parTrans" cxnId="{A2B5555D-16D5-451D-BF87-A30E216FB54B}">
      <dgm:prSet/>
      <dgm:spPr/>
      <dgm:t>
        <a:bodyPr/>
        <a:lstStyle/>
        <a:p>
          <a:endParaRPr lang="es-EC"/>
        </a:p>
      </dgm:t>
    </dgm:pt>
    <dgm:pt modelId="{A5F71E15-46DC-4777-816E-A16CC939C703}" type="sibTrans" cxnId="{A2B5555D-16D5-451D-BF87-A30E216FB54B}">
      <dgm:prSet/>
      <dgm:spPr/>
      <dgm:t>
        <a:bodyPr/>
        <a:lstStyle/>
        <a:p>
          <a:endParaRPr lang="es-EC"/>
        </a:p>
      </dgm:t>
    </dgm:pt>
    <dgm:pt modelId="{DDC9ADC9-959A-4E9B-BB47-E9EAC37EB074}">
      <dgm:prSet phldrT="[Texto]"/>
      <dgm:spPr/>
      <dgm:t>
        <a:bodyPr/>
        <a:lstStyle/>
        <a:p>
          <a:r>
            <a:rPr lang="es-EC" dirty="0" smtClean="0"/>
            <a:t>Atención a los Detalles</a:t>
          </a:r>
          <a:endParaRPr lang="es-EC" dirty="0"/>
        </a:p>
      </dgm:t>
    </dgm:pt>
    <dgm:pt modelId="{581AF39C-5B79-4AB8-B41B-7B761F04A0C0}" type="parTrans" cxnId="{767D488F-B6AC-441C-8FC6-C1026200E0FE}">
      <dgm:prSet/>
      <dgm:spPr/>
      <dgm:t>
        <a:bodyPr/>
        <a:lstStyle/>
        <a:p>
          <a:endParaRPr lang="es-EC"/>
        </a:p>
      </dgm:t>
    </dgm:pt>
    <dgm:pt modelId="{734FD2C8-BBE5-4D52-AEFF-712920360FF5}" type="sibTrans" cxnId="{767D488F-B6AC-441C-8FC6-C1026200E0FE}">
      <dgm:prSet/>
      <dgm:spPr/>
      <dgm:t>
        <a:bodyPr/>
        <a:lstStyle/>
        <a:p>
          <a:endParaRPr lang="es-EC"/>
        </a:p>
      </dgm:t>
    </dgm:pt>
    <dgm:pt modelId="{8453B242-64D5-4D2C-8372-BA73047804E2}">
      <dgm:prSet phldrT="[Texto]" custT="1"/>
      <dgm:spPr/>
      <dgm:t>
        <a:bodyPr/>
        <a:lstStyle/>
        <a:p>
          <a:r>
            <a:rPr lang="es-EC" sz="2400" dirty="0" smtClean="0"/>
            <a:t>Promover la excelencia en la ejecución de actividades para el logro de resultados de alta calidad.</a:t>
          </a:r>
          <a:endParaRPr lang="es-EC" sz="2400" dirty="0"/>
        </a:p>
      </dgm:t>
    </dgm:pt>
    <dgm:pt modelId="{7193B253-9F71-4D8B-8230-6007D25F2168}" type="parTrans" cxnId="{D892C8F4-C7AC-4165-B2C2-7F1E968EC090}">
      <dgm:prSet/>
      <dgm:spPr/>
      <dgm:t>
        <a:bodyPr/>
        <a:lstStyle/>
        <a:p>
          <a:endParaRPr lang="es-EC"/>
        </a:p>
      </dgm:t>
    </dgm:pt>
    <dgm:pt modelId="{EE9E0940-025D-415C-A6B1-C2224D089533}" type="sibTrans" cxnId="{D892C8F4-C7AC-4165-B2C2-7F1E968EC090}">
      <dgm:prSet/>
      <dgm:spPr/>
      <dgm:t>
        <a:bodyPr/>
        <a:lstStyle/>
        <a:p>
          <a:endParaRPr lang="es-EC"/>
        </a:p>
      </dgm:t>
    </dgm:pt>
    <dgm:pt modelId="{54DABF2A-5A0B-40A8-A59F-B3722F19EE83}" type="pres">
      <dgm:prSet presAssocID="{D3B3A63C-1D2C-418E-BE85-AC793219AF3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31C4E15D-98DE-400E-9E14-6DCBF0AE4098}" type="pres">
      <dgm:prSet presAssocID="{BFCA672E-1D55-4578-A3C3-161F94786068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A63AAE-64E0-4F1F-A35E-1EB64AC7FC00}" type="pres">
      <dgm:prSet presAssocID="{BFCA672E-1D55-4578-A3C3-161F94786068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0ABB83-838B-4FB3-878D-9848AA4A3171}" type="pres">
      <dgm:prSet presAssocID="{DDC9ADC9-959A-4E9B-BB47-E9EAC37EB074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9E7A1A-9007-4DCE-A7B4-87CE18F73265}" type="pres">
      <dgm:prSet presAssocID="{DDC9ADC9-959A-4E9B-BB47-E9EAC37EB074}" presName="childText2" presStyleLbl="solidAlignAcc1" presStyleIdx="1" presStyleCnt="2" custScaleY="11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0A20208-B22B-4A4F-9F66-AC46DF23EDDC}" srcId="{D3B3A63C-1D2C-418E-BE85-AC793219AF34}" destId="{BFCA672E-1D55-4578-A3C3-161F94786068}" srcOrd="0" destOrd="0" parTransId="{76E16621-6779-45A4-9D06-5D4E9AD72034}" sibTransId="{D339403D-74A2-452B-BF1C-675225C3F266}"/>
    <dgm:cxn modelId="{A2B5555D-16D5-451D-BF87-A30E216FB54B}" srcId="{BFCA672E-1D55-4578-A3C3-161F94786068}" destId="{BDAFAE2D-6551-4242-B41B-4CD491DD625A}" srcOrd="0" destOrd="0" parTransId="{67A884FE-5EA9-4638-9B8F-A3BC5B09A877}" sibTransId="{A5F71E15-46DC-4777-816E-A16CC939C703}"/>
    <dgm:cxn modelId="{BB0083AD-9391-4FFB-8125-8492A2E7DD0B}" type="presOf" srcId="{8453B242-64D5-4D2C-8372-BA73047804E2}" destId="{379E7A1A-9007-4DCE-A7B4-87CE18F73265}" srcOrd="0" destOrd="0" presId="urn:microsoft.com/office/officeart/2009/3/layout/IncreasingArrowsProcess"/>
    <dgm:cxn modelId="{E23D4A6D-F33C-44D2-A0EB-7B26AE301618}" type="presOf" srcId="{BFCA672E-1D55-4578-A3C3-161F94786068}" destId="{31C4E15D-98DE-400E-9E14-6DCBF0AE4098}" srcOrd="0" destOrd="0" presId="urn:microsoft.com/office/officeart/2009/3/layout/IncreasingArrowsProcess"/>
    <dgm:cxn modelId="{8A7F84DD-80E2-4A26-9206-1F49ABDD30F0}" type="presOf" srcId="{BDAFAE2D-6551-4242-B41B-4CD491DD625A}" destId="{8CA63AAE-64E0-4F1F-A35E-1EB64AC7FC00}" srcOrd="0" destOrd="0" presId="urn:microsoft.com/office/officeart/2009/3/layout/IncreasingArrowsProcess"/>
    <dgm:cxn modelId="{767D488F-B6AC-441C-8FC6-C1026200E0FE}" srcId="{D3B3A63C-1D2C-418E-BE85-AC793219AF34}" destId="{DDC9ADC9-959A-4E9B-BB47-E9EAC37EB074}" srcOrd="1" destOrd="0" parTransId="{581AF39C-5B79-4AB8-B41B-7B761F04A0C0}" sibTransId="{734FD2C8-BBE5-4D52-AEFF-712920360FF5}"/>
    <dgm:cxn modelId="{2E69C8AB-C626-4F60-8516-A8866540AB1B}" type="presOf" srcId="{DDC9ADC9-959A-4E9B-BB47-E9EAC37EB074}" destId="{B40ABB83-838B-4FB3-878D-9848AA4A3171}" srcOrd="0" destOrd="0" presId="urn:microsoft.com/office/officeart/2009/3/layout/IncreasingArrowsProcess"/>
    <dgm:cxn modelId="{D892C8F4-C7AC-4165-B2C2-7F1E968EC090}" srcId="{DDC9ADC9-959A-4E9B-BB47-E9EAC37EB074}" destId="{8453B242-64D5-4D2C-8372-BA73047804E2}" srcOrd="0" destOrd="0" parTransId="{7193B253-9F71-4D8B-8230-6007D25F2168}" sibTransId="{EE9E0940-025D-415C-A6B1-C2224D089533}"/>
    <dgm:cxn modelId="{7B705B04-67A8-458B-94B8-CABC0EDE3E90}" type="presOf" srcId="{D3B3A63C-1D2C-418E-BE85-AC793219AF34}" destId="{54DABF2A-5A0B-40A8-A59F-B3722F19EE83}" srcOrd="0" destOrd="0" presId="urn:microsoft.com/office/officeart/2009/3/layout/IncreasingArrowsProcess"/>
    <dgm:cxn modelId="{2C1AF69E-0604-438B-B707-7C840FFEEAF1}" type="presParOf" srcId="{54DABF2A-5A0B-40A8-A59F-B3722F19EE83}" destId="{31C4E15D-98DE-400E-9E14-6DCBF0AE4098}" srcOrd="0" destOrd="0" presId="urn:microsoft.com/office/officeart/2009/3/layout/IncreasingArrowsProcess"/>
    <dgm:cxn modelId="{73AD2B08-F145-4C0C-92A3-568DC366EF78}" type="presParOf" srcId="{54DABF2A-5A0B-40A8-A59F-B3722F19EE83}" destId="{8CA63AAE-64E0-4F1F-A35E-1EB64AC7FC00}" srcOrd="1" destOrd="0" presId="urn:microsoft.com/office/officeart/2009/3/layout/IncreasingArrowsProcess"/>
    <dgm:cxn modelId="{98005518-FC27-4A0C-93AB-7AED94BF9028}" type="presParOf" srcId="{54DABF2A-5A0B-40A8-A59F-B3722F19EE83}" destId="{B40ABB83-838B-4FB3-878D-9848AA4A3171}" srcOrd="2" destOrd="0" presId="urn:microsoft.com/office/officeart/2009/3/layout/IncreasingArrowsProcess"/>
    <dgm:cxn modelId="{40CB8EDB-995F-4DA9-8ADC-C8D531E38C69}" type="presParOf" srcId="{54DABF2A-5A0B-40A8-A59F-B3722F19EE83}" destId="{379E7A1A-9007-4DCE-A7B4-87CE18F73265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 custT="1"/>
      <dgm:spPr/>
      <dgm:t>
        <a:bodyPr/>
        <a:lstStyle/>
        <a:p>
          <a:pPr algn="l" defTabSz="1216152">
            <a:buNone/>
          </a:pPr>
          <a:r>
            <a:rPr lang="es-EC" sz="2400" dirty="0" smtClean="0"/>
            <a:t>El impacto </a:t>
          </a:r>
          <a:r>
            <a:rPr lang="es-EC" sz="2400" dirty="0" smtClean="0"/>
            <a:t>de las políticas en materia de Recursos Humanos  y Remuneraciones ha sido mínimo en el clima laboral y significativo en la cultura organizacional del MCDS.</a:t>
          </a:r>
          <a:endParaRPr lang="es-ES_tradnl" sz="5800" b="0" i="0" noProof="0" dirty="0">
            <a:latin typeface="Calibri"/>
            <a:ea typeface="+mn-ea"/>
            <a:cs typeface="+mn-cs"/>
          </a:endParaRPr>
        </a:p>
      </dgm: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s-ES_tradnl" noProof="0" dirty="0"/>
        </a:p>
      </dgm:t>
    </dgm:pt>
    <dgm:pt modelId="{8EC937D8-BD76-4A12-A3E5-900D5C1E2E05}">
      <dgm:prSet phldrT="[Text]" custT="1"/>
      <dgm:spPr/>
      <dgm:t>
        <a:bodyPr/>
        <a:lstStyle/>
        <a:p>
          <a:pPr algn="l" defTabSz="1216152">
            <a:buNone/>
          </a:pPr>
          <a:r>
            <a:rPr lang="es-EC" sz="2400" dirty="0" smtClean="0"/>
            <a:t>El clima laboral en el Ministerio de coordinación de Desarrollo Social en general es percibido de forma positiva por sus miembros.</a:t>
          </a:r>
          <a:endParaRPr lang="es-ES_tradnl" sz="2400" b="0" i="0" noProof="0" dirty="0">
            <a:latin typeface="Calibri"/>
            <a:ea typeface="+mn-ea"/>
            <a:cs typeface="+mn-cs"/>
          </a:endParaRPr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s-ES_tradnl" noProof="0" dirty="0"/>
        </a:p>
      </dgm:t>
    </dgm:pt>
    <dgm:pt modelId="{7133ECF5-4190-4604-AA2F-03C9A0A9210F}">
      <dgm:prSet phldrT="[Text]" custT="1"/>
      <dgm:spPr/>
      <dgm:t>
        <a:bodyPr/>
        <a:lstStyle/>
        <a:p>
          <a:pPr algn="l" defTabSz="1216152">
            <a:buNone/>
          </a:pPr>
          <a:r>
            <a:rPr lang="es-EC" sz="2400" dirty="0" smtClean="0"/>
            <a:t>La cultura organizacional en este Ministerio se caracteriza por: La orientación a resultados, el trabajo en equipo, Libertad para organizar y ejecutar su trabajo. </a:t>
          </a:r>
          <a:endParaRPr lang="es-ES_tradnl" sz="2400" b="0" i="0" noProof="0" dirty="0">
            <a:latin typeface="Calibri"/>
            <a:ea typeface="+mn-ea"/>
            <a:cs typeface="+mn-cs"/>
          </a:endParaRPr>
        </a:p>
      </dgm: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process4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 custT="1"/>
      <dgm:spPr/>
      <dgm:t>
        <a:bodyPr/>
        <a:lstStyle/>
        <a:p>
          <a:pPr algn="l" defTabSz="1216152">
            <a:buNone/>
          </a:pPr>
          <a:r>
            <a:rPr lang="es-EC" sz="2400" dirty="0" smtClean="0"/>
            <a:t>Considerando que la institución está en formación y la que la coyuntura política promueve el cambio, implementar una gestión organizacional con procesos expeditos y ágiles, para superar estructuras burocráticas.</a:t>
          </a:r>
          <a:endParaRPr lang="es-ES_tradnl" sz="5800" b="0" i="0" noProof="0" dirty="0">
            <a:latin typeface="Calibri"/>
            <a:ea typeface="+mn-ea"/>
            <a:cs typeface="+mn-cs"/>
          </a:endParaRPr>
        </a:p>
      </dgm: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s-ES_tradnl" noProof="0"/>
        </a:p>
      </dgm:t>
    </dgm:pt>
    <dgm:pt modelId="{8EC937D8-BD76-4A12-A3E5-900D5C1E2E05}">
      <dgm:prSet phldrT="[Text]" custT="1"/>
      <dgm:spPr/>
      <dgm:t>
        <a:bodyPr/>
        <a:lstStyle/>
        <a:p>
          <a:pPr algn="l" defTabSz="1216152">
            <a:buNone/>
          </a:pPr>
          <a:r>
            <a:rPr lang="es-EC" sz="2400" dirty="0" smtClean="0"/>
            <a:t>Aprovechar las predisposición del personal para asumir retos, para compromételos a  la implementación de la propuesta generada en este trabajo y generar resultados en el corto y mediano pazo.</a:t>
          </a:r>
          <a:endParaRPr lang="es-ES_tradnl" sz="2400" b="0" i="0" noProof="0" dirty="0">
            <a:latin typeface="Calibri"/>
            <a:ea typeface="+mn-ea"/>
            <a:cs typeface="+mn-cs"/>
          </a:endParaRPr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s-ES_tradnl" noProof="0"/>
        </a:p>
      </dgm:t>
    </dgm:pt>
    <dgm:pt modelId="{7133ECF5-4190-4604-AA2F-03C9A0A9210F}">
      <dgm:prSet phldrT="[Text]" custT="1"/>
      <dgm:spPr/>
      <dgm:t>
        <a:bodyPr/>
        <a:lstStyle/>
        <a:p>
          <a:pPr algn="l" defTabSz="1216152">
            <a:buNone/>
          </a:pPr>
          <a:r>
            <a:rPr lang="es-EC" sz="2400" dirty="0" smtClean="0"/>
            <a:t>Conociendo la apertura de la máxima autoridad a ideas nuevas, se recomienda dar a conocer esta propuesta para que la implementación cuente con su respaldo y sea asumida como un programa institucional de mejora de la gestión. </a:t>
          </a:r>
          <a:endParaRPr lang="es-ES_tradnl" sz="2400" b="0" i="0" noProof="0" dirty="0">
            <a:latin typeface="Calibri"/>
            <a:ea typeface="+mn-ea"/>
            <a:cs typeface="+mn-cs"/>
          </a:endParaRPr>
        </a:p>
      </dgm: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D6818DB5-4C97-407F-9953-52A9D855C0F5}" type="pres">
      <dgm:prSet presAssocID="{CD7942A0-B7D2-4B14-8FEA-55FC702F5B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6BED202-B37C-42E7-9265-AF777733A8D5}" type="pres">
      <dgm:prSet presAssocID="{7133ECF5-4190-4604-AA2F-03C9A0A9210F}" presName="boxAndChildren" presStyleCnt="0"/>
      <dgm:spPr/>
      <dgm:t>
        <a:bodyPr/>
        <a:lstStyle/>
        <a:p>
          <a:endParaRPr lang="es-EC"/>
        </a:p>
      </dgm:t>
    </dgm:pt>
    <dgm:pt modelId="{5D03D146-A4B7-4228-8FB8-D5E24518E447}" type="pres">
      <dgm:prSet presAssocID="{7133ECF5-4190-4604-AA2F-03C9A0A9210F}" presName="parentTextBox" presStyleLbl="node1" presStyleIdx="0" presStyleCnt="3"/>
      <dgm:spPr/>
      <dgm:t>
        <a:bodyPr/>
        <a:lstStyle/>
        <a:p>
          <a:endParaRPr lang="es-EC"/>
        </a:p>
      </dgm:t>
    </dgm:pt>
    <dgm:pt modelId="{8BDEE650-3485-43D1-A92A-8EF5C8DE1E66}" type="pres">
      <dgm:prSet presAssocID="{B3EFD4A5-9FA1-4ABE-B722-05162509509B}" presName="sp" presStyleCnt="0"/>
      <dgm:spPr/>
      <dgm:t>
        <a:bodyPr/>
        <a:lstStyle/>
        <a:p>
          <a:endParaRPr lang="es-EC"/>
        </a:p>
      </dgm:t>
    </dgm:pt>
    <dgm:pt modelId="{0BB71C46-6CBC-4065-A5F8-0EDF82D43A07}" type="pres">
      <dgm:prSet presAssocID="{8EC937D8-BD76-4A12-A3E5-900D5C1E2E05}" presName="arrowAndChildren" presStyleCnt="0"/>
      <dgm:spPr/>
      <dgm:t>
        <a:bodyPr/>
        <a:lstStyle/>
        <a:p>
          <a:endParaRPr lang="es-EC"/>
        </a:p>
      </dgm:t>
    </dgm:pt>
    <dgm:pt modelId="{6587CE77-4025-42E4-8082-FF0594367CD5}" type="pres">
      <dgm:prSet presAssocID="{8EC937D8-BD76-4A12-A3E5-900D5C1E2E05}" presName="parentTextArrow" presStyleLbl="node1" presStyleIdx="1" presStyleCnt="3"/>
      <dgm:spPr/>
      <dgm:t>
        <a:bodyPr/>
        <a:lstStyle/>
        <a:p>
          <a:endParaRPr lang="es-EC"/>
        </a:p>
      </dgm:t>
    </dgm:pt>
    <dgm:pt modelId="{22CC2E44-A42A-451E-A1AA-F3F3692B618F}" type="pres">
      <dgm:prSet presAssocID="{8877691F-1B60-4485-9174-DDEC7EE68B70}" presName="sp" presStyleCnt="0"/>
      <dgm:spPr/>
      <dgm:t>
        <a:bodyPr/>
        <a:lstStyle/>
        <a:p>
          <a:endParaRPr lang="es-EC"/>
        </a:p>
      </dgm:t>
    </dgm:pt>
    <dgm:pt modelId="{F273F6D3-D7E8-42F3-90CA-BCA6ACDC4BCB}" type="pres">
      <dgm:prSet presAssocID="{095A5E99-E976-4550-8F80-53CC813F2F5A}" presName="arrowAndChildren" presStyleCnt="0"/>
      <dgm:spPr/>
      <dgm:t>
        <a:bodyPr/>
        <a:lstStyle/>
        <a:p>
          <a:endParaRPr lang="es-EC"/>
        </a:p>
      </dgm:t>
    </dgm:pt>
    <dgm:pt modelId="{73C8B154-53E3-49AE-8827-E68D1DA5F857}" type="pres">
      <dgm:prSet presAssocID="{095A5E99-E976-4550-8F80-53CC813F2F5A}" presName="parentTextArrow" presStyleLbl="node1" presStyleIdx="2" presStyleCnt="3"/>
      <dgm:spPr/>
      <dgm:t>
        <a:bodyPr/>
        <a:lstStyle/>
        <a:p>
          <a:endParaRPr lang="es-EC"/>
        </a:p>
      </dgm:t>
    </dgm:pt>
  </dgm:ptLst>
  <dgm:cxnLst>
    <dgm:cxn modelId="{CF28F9A6-6871-42FD-B9F5-2341FF95449F}" type="presOf" srcId="{7133ECF5-4190-4604-AA2F-03C9A0A9210F}" destId="{5D03D146-A4B7-4228-8FB8-D5E24518E447}" srcOrd="0" destOrd="0" presId="urn:microsoft.com/office/officeart/2005/8/layout/process4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35557803-3573-48D4-AB74-F89915E6998C}" type="presOf" srcId="{CD7942A0-B7D2-4B14-8FEA-55FC702F5BE7}" destId="{D6818DB5-4C97-407F-9953-52A9D855C0F5}" srcOrd="0" destOrd="0" presId="urn:microsoft.com/office/officeart/2005/8/layout/process4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75237600-41D5-4974-9C92-F6FB1EF38E88}" type="presOf" srcId="{095A5E99-E976-4550-8F80-53CC813F2F5A}" destId="{73C8B154-53E3-49AE-8827-E68D1DA5F857}" srcOrd="0" destOrd="0" presId="urn:microsoft.com/office/officeart/2005/8/layout/process4"/>
    <dgm:cxn modelId="{450FCA72-A017-49D6-9130-272A8E5AB2F5}" type="presOf" srcId="{8EC937D8-BD76-4A12-A3E5-900D5C1E2E05}" destId="{6587CE77-4025-42E4-8082-FF0594367CD5}" srcOrd="0" destOrd="0" presId="urn:microsoft.com/office/officeart/2005/8/layout/process4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F1325E40-8D35-423A-B549-126FE5F4BC34}" type="presParOf" srcId="{D6818DB5-4C97-407F-9953-52A9D855C0F5}" destId="{D6BED202-B37C-42E7-9265-AF777733A8D5}" srcOrd="0" destOrd="0" presId="urn:microsoft.com/office/officeart/2005/8/layout/process4"/>
    <dgm:cxn modelId="{E5EC278A-31E8-4544-975C-5FC219D7DD70}" type="presParOf" srcId="{D6BED202-B37C-42E7-9265-AF777733A8D5}" destId="{5D03D146-A4B7-4228-8FB8-D5E24518E447}" srcOrd="0" destOrd="0" presId="urn:microsoft.com/office/officeart/2005/8/layout/process4"/>
    <dgm:cxn modelId="{61E71A63-98EA-42AA-B4D0-F8332D3A1299}" type="presParOf" srcId="{D6818DB5-4C97-407F-9953-52A9D855C0F5}" destId="{8BDEE650-3485-43D1-A92A-8EF5C8DE1E66}" srcOrd="1" destOrd="0" presId="urn:microsoft.com/office/officeart/2005/8/layout/process4"/>
    <dgm:cxn modelId="{3BA1EC32-9F52-4006-9FB4-B6F84DD3CD14}" type="presParOf" srcId="{D6818DB5-4C97-407F-9953-52A9D855C0F5}" destId="{0BB71C46-6CBC-4065-A5F8-0EDF82D43A07}" srcOrd="2" destOrd="0" presId="urn:microsoft.com/office/officeart/2005/8/layout/process4"/>
    <dgm:cxn modelId="{AB8AFD47-CE7B-4653-B7F5-D9D1249F8DFB}" type="presParOf" srcId="{0BB71C46-6CBC-4065-A5F8-0EDF82D43A07}" destId="{6587CE77-4025-42E4-8082-FF0594367CD5}" srcOrd="0" destOrd="0" presId="urn:microsoft.com/office/officeart/2005/8/layout/process4"/>
    <dgm:cxn modelId="{FE423B6E-F376-4C81-8608-95254F5B0A08}" type="presParOf" srcId="{D6818DB5-4C97-407F-9953-52A9D855C0F5}" destId="{22CC2E44-A42A-451E-A1AA-F3F3692B618F}" srcOrd="3" destOrd="0" presId="urn:microsoft.com/office/officeart/2005/8/layout/process4"/>
    <dgm:cxn modelId="{B325CF05-A8B5-49F5-82AD-0D22A6114301}" type="presParOf" srcId="{D6818DB5-4C97-407F-9953-52A9D855C0F5}" destId="{F273F6D3-D7E8-42F3-90CA-BCA6ACDC4BCB}" srcOrd="4" destOrd="0" presId="urn:microsoft.com/office/officeart/2005/8/layout/process4"/>
    <dgm:cxn modelId="{46D4BDA9-5EAE-40EE-82D6-709AF1DFF676}" type="presParOf" srcId="{F273F6D3-D7E8-42F3-90CA-BCA6ACDC4BCB}" destId="{73C8B154-53E3-49AE-8827-E68D1DA5F8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8A6A3-F959-4BE8-8430-25FBFD02F661}" type="doc">
      <dgm:prSet loTypeId="urn:microsoft.com/office/officeart/2005/8/layout/cycle4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4708CE51-706A-4AC5-9D27-62AED96F9CBC}">
      <dgm:prSet phldrT="[Texto]"/>
      <dgm:spPr/>
      <dgm:t>
        <a:bodyPr/>
        <a:lstStyle/>
        <a:p>
          <a:r>
            <a:rPr lang="es-ES_tradnl" dirty="0" smtClean="0">
              <a:latin typeface="Calibri"/>
            </a:rPr>
            <a:t>¿Qué?</a:t>
          </a:r>
          <a:endParaRPr lang="es-EC" dirty="0"/>
        </a:p>
      </dgm:t>
    </dgm:pt>
    <dgm:pt modelId="{256378C4-F6E8-4D48-8217-0C1016B1779C}" type="parTrans" cxnId="{BB97D562-392C-4446-A843-0FB3A7CD6118}">
      <dgm:prSet/>
      <dgm:spPr/>
      <dgm:t>
        <a:bodyPr/>
        <a:lstStyle/>
        <a:p>
          <a:endParaRPr lang="es-EC"/>
        </a:p>
      </dgm:t>
    </dgm:pt>
    <dgm:pt modelId="{EFB4A051-C253-4A31-92DD-631CAC070F13}" type="sibTrans" cxnId="{BB97D562-392C-4446-A843-0FB3A7CD6118}">
      <dgm:prSet/>
      <dgm:spPr/>
      <dgm:t>
        <a:bodyPr/>
        <a:lstStyle/>
        <a:p>
          <a:endParaRPr lang="es-EC"/>
        </a:p>
      </dgm:t>
    </dgm:pt>
    <dgm:pt modelId="{9E63205E-7C68-4DA5-92C1-D46CD8E6B08B}">
      <dgm:prSet phldrT="[Texto]"/>
      <dgm:spPr/>
      <dgm:t>
        <a:bodyPr/>
        <a:lstStyle/>
        <a:p>
          <a:r>
            <a:rPr lang="es-EC" dirty="0" smtClean="0"/>
            <a:t>Investigación sobre la realidad del Clima Laboral y la cultura Organizacional</a:t>
          </a:r>
          <a:endParaRPr lang="es-EC" dirty="0"/>
        </a:p>
      </dgm:t>
    </dgm:pt>
    <dgm:pt modelId="{96AE6D04-34C0-4E75-AEE9-6FF32FEFDCE3}" type="parTrans" cxnId="{C15EFCF9-0897-416B-AF30-0E6D151BEBFB}">
      <dgm:prSet/>
      <dgm:spPr/>
      <dgm:t>
        <a:bodyPr/>
        <a:lstStyle/>
        <a:p>
          <a:endParaRPr lang="es-EC"/>
        </a:p>
      </dgm:t>
    </dgm:pt>
    <dgm:pt modelId="{4BB74505-054A-496F-A7C0-DDCC8F8DD538}" type="sibTrans" cxnId="{C15EFCF9-0897-416B-AF30-0E6D151BEBFB}">
      <dgm:prSet/>
      <dgm:spPr/>
      <dgm:t>
        <a:bodyPr/>
        <a:lstStyle/>
        <a:p>
          <a:endParaRPr lang="es-EC"/>
        </a:p>
      </dgm:t>
    </dgm:pt>
    <dgm:pt modelId="{57F29BF5-4AFE-42F9-BE06-89A5668000E5}">
      <dgm:prSet phldrT="[Texto]"/>
      <dgm:spPr/>
      <dgm:t>
        <a:bodyPr/>
        <a:lstStyle/>
        <a:p>
          <a:r>
            <a:rPr lang="es-ES_tradnl" dirty="0" smtClean="0">
              <a:latin typeface="Calibri"/>
            </a:rPr>
            <a:t>¿</a:t>
          </a:r>
          <a:r>
            <a:rPr lang="es-ES_tradnl" b="0" i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Cómo</a:t>
          </a:r>
          <a:r>
            <a:rPr lang="es-ES_tradnl" dirty="0" smtClean="0">
              <a:latin typeface="Calibri"/>
            </a:rPr>
            <a:t>?</a:t>
          </a:r>
          <a:endParaRPr lang="es-EC" dirty="0"/>
        </a:p>
      </dgm:t>
    </dgm:pt>
    <dgm:pt modelId="{43698935-C899-4847-8ED3-A102E118ED68}" type="parTrans" cxnId="{32A36CEF-EF41-49AF-9BB1-E7FB1B52CACA}">
      <dgm:prSet/>
      <dgm:spPr/>
      <dgm:t>
        <a:bodyPr/>
        <a:lstStyle/>
        <a:p>
          <a:endParaRPr lang="es-EC"/>
        </a:p>
      </dgm:t>
    </dgm:pt>
    <dgm:pt modelId="{10C44998-11E6-4D4A-8232-55DF237A6BBB}" type="sibTrans" cxnId="{32A36CEF-EF41-49AF-9BB1-E7FB1B52CACA}">
      <dgm:prSet/>
      <dgm:spPr/>
      <dgm:t>
        <a:bodyPr/>
        <a:lstStyle/>
        <a:p>
          <a:endParaRPr lang="es-EC"/>
        </a:p>
      </dgm:t>
    </dgm:pt>
    <dgm:pt modelId="{17609A26-14A7-4069-BD41-628A9C599499}">
      <dgm:prSet phldrT="[Texto]"/>
      <dgm:spPr/>
      <dgm:t>
        <a:bodyPr/>
        <a:lstStyle/>
        <a:p>
          <a:r>
            <a:rPr lang="es-EC" dirty="0" smtClean="0"/>
            <a:t>Metodología</a:t>
          </a:r>
          <a:endParaRPr lang="es-EC" dirty="0"/>
        </a:p>
      </dgm:t>
    </dgm:pt>
    <dgm:pt modelId="{8984FED5-66FD-47CD-85CF-44701F6F9754}" type="parTrans" cxnId="{EC8F314C-D71A-47F9-ADF5-7634007D3391}">
      <dgm:prSet/>
      <dgm:spPr/>
      <dgm:t>
        <a:bodyPr/>
        <a:lstStyle/>
        <a:p>
          <a:endParaRPr lang="es-EC"/>
        </a:p>
      </dgm:t>
    </dgm:pt>
    <dgm:pt modelId="{C34C1E28-FD45-4892-8EB8-6ADB887225A1}" type="sibTrans" cxnId="{EC8F314C-D71A-47F9-ADF5-7634007D3391}">
      <dgm:prSet/>
      <dgm:spPr/>
      <dgm:t>
        <a:bodyPr/>
        <a:lstStyle/>
        <a:p>
          <a:endParaRPr lang="es-EC"/>
        </a:p>
      </dgm:t>
    </dgm:pt>
    <dgm:pt modelId="{C4707C40-2D2A-49E8-961B-A88B0FCBABD4}">
      <dgm:prSet phldrT="[Texto]"/>
      <dgm:spPr/>
      <dgm:t>
        <a:bodyPr/>
        <a:lstStyle/>
        <a:p>
          <a:r>
            <a:rPr lang="es-ES_tradnl" b="0" i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¿</a:t>
          </a:r>
          <a:r>
            <a:rPr lang="es-ES_tradnl" dirty="0" smtClean="0">
              <a:latin typeface="Calibri"/>
            </a:rPr>
            <a:t>Dónde</a:t>
          </a:r>
          <a:r>
            <a:rPr lang="es-ES_tradnl" b="0" i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?</a:t>
          </a:r>
          <a:endParaRPr lang="es-EC" dirty="0"/>
        </a:p>
      </dgm:t>
    </dgm:pt>
    <dgm:pt modelId="{AC47A4D9-C65F-4911-A934-D732E5EDE98D}" type="parTrans" cxnId="{B5FD0920-EC8B-4DD0-A5A9-E1B92A2B273A}">
      <dgm:prSet/>
      <dgm:spPr/>
      <dgm:t>
        <a:bodyPr/>
        <a:lstStyle/>
        <a:p>
          <a:endParaRPr lang="es-EC"/>
        </a:p>
      </dgm:t>
    </dgm:pt>
    <dgm:pt modelId="{9EE12B89-3F8D-4ACD-A898-2FD7FACBB7CD}" type="sibTrans" cxnId="{B5FD0920-EC8B-4DD0-A5A9-E1B92A2B273A}">
      <dgm:prSet/>
      <dgm:spPr/>
      <dgm:t>
        <a:bodyPr/>
        <a:lstStyle/>
        <a:p>
          <a:endParaRPr lang="es-EC"/>
        </a:p>
      </dgm:t>
    </dgm:pt>
    <dgm:pt modelId="{BC79F8A5-D38D-4B73-8F35-41D448D5FAE5}">
      <dgm:prSet phldrT="[Texto]"/>
      <dgm:spPr/>
      <dgm:t>
        <a:bodyPr/>
        <a:lstStyle/>
        <a:p>
          <a:r>
            <a:rPr lang="es-EC" dirty="0" smtClean="0"/>
            <a:t>Ministerio de Coordinación de Desarrollo Social MCDS</a:t>
          </a:r>
          <a:endParaRPr lang="es-EC" dirty="0"/>
        </a:p>
      </dgm:t>
    </dgm:pt>
    <dgm:pt modelId="{003AE5CD-29BC-4271-9077-A1A7DFDC9809}" type="parTrans" cxnId="{2BBE49DA-51B8-44F6-8251-2B10DF4C2603}">
      <dgm:prSet/>
      <dgm:spPr/>
      <dgm:t>
        <a:bodyPr/>
        <a:lstStyle/>
        <a:p>
          <a:endParaRPr lang="es-EC"/>
        </a:p>
      </dgm:t>
    </dgm:pt>
    <dgm:pt modelId="{D6B8E26F-F49C-49DD-A816-846CE4F92A39}" type="sibTrans" cxnId="{2BBE49DA-51B8-44F6-8251-2B10DF4C2603}">
      <dgm:prSet/>
      <dgm:spPr/>
      <dgm:t>
        <a:bodyPr/>
        <a:lstStyle/>
        <a:p>
          <a:endParaRPr lang="es-EC"/>
        </a:p>
      </dgm:t>
    </dgm:pt>
    <dgm:pt modelId="{E9BB2469-920C-4949-9FE5-03AC656041B7}">
      <dgm:prSet phldrT="[Texto]"/>
      <dgm:spPr/>
      <dgm:t>
        <a:bodyPr/>
        <a:lstStyle/>
        <a:p>
          <a:r>
            <a:rPr lang="es-ES_tradnl" dirty="0" smtClean="0">
              <a:latin typeface="Calibri"/>
            </a:rPr>
            <a:t>¿Para qué?</a:t>
          </a:r>
          <a:endParaRPr lang="es-EC" dirty="0"/>
        </a:p>
      </dgm:t>
    </dgm:pt>
    <dgm:pt modelId="{BE2C0872-7C91-4E9A-869F-52334727AB13}" type="parTrans" cxnId="{69C13F02-96FA-43A3-9E0E-5EC20361794E}">
      <dgm:prSet/>
      <dgm:spPr/>
      <dgm:t>
        <a:bodyPr/>
        <a:lstStyle/>
        <a:p>
          <a:endParaRPr lang="es-EC"/>
        </a:p>
      </dgm:t>
    </dgm:pt>
    <dgm:pt modelId="{E873E83D-53AE-449A-9758-E83C399F8002}" type="sibTrans" cxnId="{69C13F02-96FA-43A3-9E0E-5EC20361794E}">
      <dgm:prSet/>
      <dgm:spPr/>
      <dgm:t>
        <a:bodyPr/>
        <a:lstStyle/>
        <a:p>
          <a:endParaRPr lang="es-EC"/>
        </a:p>
      </dgm:t>
    </dgm:pt>
    <dgm:pt modelId="{22F83D8D-A00A-4B0C-9183-EAF1E15FD7E1}">
      <dgm:prSet phldrT="[Texto]"/>
      <dgm:spPr/>
      <dgm:t>
        <a:bodyPr/>
        <a:lstStyle/>
        <a:p>
          <a:r>
            <a:rPr lang="es-EC" dirty="0" smtClean="0"/>
            <a:t>Generar una propuesta de mejora.</a:t>
          </a:r>
          <a:endParaRPr lang="es-EC" dirty="0"/>
        </a:p>
      </dgm:t>
    </dgm:pt>
    <dgm:pt modelId="{EC5D25D5-A822-435C-8C07-BB4E79B399FD}" type="parTrans" cxnId="{41F87461-6B76-49EB-922E-47B23F1AA82A}">
      <dgm:prSet/>
      <dgm:spPr/>
      <dgm:t>
        <a:bodyPr/>
        <a:lstStyle/>
        <a:p>
          <a:endParaRPr lang="es-EC"/>
        </a:p>
      </dgm:t>
    </dgm:pt>
    <dgm:pt modelId="{8C9095A5-040F-42AE-BEA6-97965A8D2716}" type="sibTrans" cxnId="{41F87461-6B76-49EB-922E-47B23F1AA82A}">
      <dgm:prSet/>
      <dgm:spPr/>
      <dgm:t>
        <a:bodyPr/>
        <a:lstStyle/>
        <a:p>
          <a:endParaRPr lang="es-EC"/>
        </a:p>
      </dgm:t>
    </dgm:pt>
    <dgm:pt modelId="{210EAB93-8893-4D65-BC11-6C1A754664EF}" type="pres">
      <dgm:prSet presAssocID="{3E98A6A3-F959-4BE8-8430-25FBFD02F66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C436834-0D31-414A-BB8A-F0438C86D59A}" type="pres">
      <dgm:prSet presAssocID="{3E98A6A3-F959-4BE8-8430-25FBFD02F661}" presName="children" presStyleCnt="0"/>
      <dgm:spPr/>
    </dgm:pt>
    <dgm:pt modelId="{85DAC6F4-67E7-4AAE-B1DD-B6B8E1B8667F}" type="pres">
      <dgm:prSet presAssocID="{3E98A6A3-F959-4BE8-8430-25FBFD02F661}" presName="child1group" presStyleCnt="0"/>
      <dgm:spPr/>
    </dgm:pt>
    <dgm:pt modelId="{3D9923BC-3E7B-4614-B466-339F14465E29}" type="pres">
      <dgm:prSet presAssocID="{3E98A6A3-F959-4BE8-8430-25FBFD02F661}" presName="child1" presStyleLbl="bgAcc1" presStyleIdx="0" presStyleCnt="4"/>
      <dgm:spPr/>
      <dgm:t>
        <a:bodyPr/>
        <a:lstStyle/>
        <a:p>
          <a:endParaRPr lang="es-EC"/>
        </a:p>
      </dgm:t>
    </dgm:pt>
    <dgm:pt modelId="{1584F479-5970-4B91-B046-DB963A0DAC40}" type="pres">
      <dgm:prSet presAssocID="{3E98A6A3-F959-4BE8-8430-25FBFD02F66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209DB6-F95F-4550-904D-A949B1A811FD}" type="pres">
      <dgm:prSet presAssocID="{3E98A6A3-F959-4BE8-8430-25FBFD02F661}" presName="child2group" presStyleCnt="0"/>
      <dgm:spPr/>
    </dgm:pt>
    <dgm:pt modelId="{AB404D02-0A45-4ED6-A0F1-C20BF8CC7363}" type="pres">
      <dgm:prSet presAssocID="{3E98A6A3-F959-4BE8-8430-25FBFD02F661}" presName="child2" presStyleLbl="bgAcc1" presStyleIdx="1" presStyleCnt="4"/>
      <dgm:spPr/>
      <dgm:t>
        <a:bodyPr/>
        <a:lstStyle/>
        <a:p>
          <a:endParaRPr lang="es-EC"/>
        </a:p>
      </dgm:t>
    </dgm:pt>
    <dgm:pt modelId="{AC34D404-3C3C-4C37-A262-275F5A81F5FB}" type="pres">
      <dgm:prSet presAssocID="{3E98A6A3-F959-4BE8-8430-25FBFD02F66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FE1078-F978-4A6D-B6B9-2200E0A8A873}" type="pres">
      <dgm:prSet presAssocID="{3E98A6A3-F959-4BE8-8430-25FBFD02F661}" presName="child3group" presStyleCnt="0"/>
      <dgm:spPr/>
    </dgm:pt>
    <dgm:pt modelId="{FFFD8796-201B-4570-9C20-7FDFD106A63C}" type="pres">
      <dgm:prSet presAssocID="{3E98A6A3-F959-4BE8-8430-25FBFD02F661}" presName="child3" presStyleLbl="bgAcc1" presStyleIdx="2" presStyleCnt="4"/>
      <dgm:spPr/>
      <dgm:t>
        <a:bodyPr/>
        <a:lstStyle/>
        <a:p>
          <a:endParaRPr lang="es-EC"/>
        </a:p>
      </dgm:t>
    </dgm:pt>
    <dgm:pt modelId="{6594F3A5-A68C-49FC-8E37-F495A7E1F01D}" type="pres">
      <dgm:prSet presAssocID="{3E98A6A3-F959-4BE8-8430-25FBFD02F66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7CD7CD5-D724-47FD-B251-8EBF07496ABE}" type="pres">
      <dgm:prSet presAssocID="{3E98A6A3-F959-4BE8-8430-25FBFD02F661}" presName="child4group" presStyleCnt="0"/>
      <dgm:spPr/>
    </dgm:pt>
    <dgm:pt modelId="{291A1D42-27B0-4913-B0E7-F0FC54A3EB0B}" type="pres">
      <dgm:prSet presAssocID="{3E98A6A3-F959-4BE8-8430-25FBFD02F661}" presName="child4" presStyleLbl="bgAcc1" presStyleIdx="3" presStyleCnt="4"/>
      <dgm:spPr/>
      <dgm:t>
        <a:bodyPr/>
        <a:lstStyle/>
        <a:p>
          <a:endParaRPr lang="es-EC"/>
        </a:p>
      </dgm:t>
    </dgm:pt>
    <dgm:pt modelId="{2B7C4E4A-5C9B-4F38-8C6B-0A8A860D78E0}" type="pres">
      <dgm:prSet presAssocID="{3E98A6A3-F959-4BE8-8430-25FBFD02F66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5B1FAB9-8355-4C90-B0CB-2B55E9C9AFC0}" type="pres">
      <dgm:prSet presAssocID="{3E98A6A3-F959-4BE8-8430-25FBFD02F661}" presName="childPlaceholder" presStyleCnt="0"/>
      <dgm:spPr/>
    </dgm:pt>
    <dgm:pt modelId="{39C1B4EA-F9F7-4F8C-B4CA-3A265DE2AA96}" type="pres">
      <dgm:prSet presAssocID="{3E98A6A3-F959-4BE8-8430-25FBFD02F661}" presName="circle" presStyleCnt="0"/>
      <dgm:spPr/>
    </dgm:pt>
    <dgm:pt modelId="{B1E6B244-2BBC-4A6F-A503-AA7D5A15FA3E}" type="pres">
      <dgm:prSet presAssocID="{3E98A6A3-F959-4BE8-8430-25FBFD02F66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889F82-56D4-41FF-A1E8-16770D21BE13}" type="pres">
      <dgm:prSet presAssocID="{3E98A6A3-F959-4BE8-8430-25FBFD02F66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2279C1D-0F69-4AA5-BBD1-9A52D74A043E}" type="pres">
      <dgm:prSet presAssocID="{3E98A6A3-F959-4BE8-8430-25FBFD02F66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3CDFDD-E57B-4DD5-9F78-2C3872990F8A}" type="pres">
      <dgm:prSet presAssocID="{3E98A6A3-F959-4BE8-8430-25FBFD02F66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A49CE4-B7C2-4F2E-902A-BB900E85A630}" type="pres">
      <dgm:prSet presAssocID="{3E98A6A3-F959-4BE8-8430-25FBFD02F661}" presName="quadrantPlaceholder" presStyleCnt="0"/>
      <dgm:spPr/>
    </dgm:pt>
    <dgm:pt modelId="{8B291F4F-5D90-4F4D-9951-2D1B5FF48A0D}" type="pres">
      <dgm:prSet presAssocID="{3E98A6A3-F959-4BE8-8430-25FBFD02F661}" presName="center1" presStyleLbl="fgShp" presStyleIdx="0" presStyleCnt="2"/>
      <dgm:spPr/>
    </dgm:pt>
    <dgm:pt modelId="{28EBB861-4816-4019-B16E-BC5AF4B83C6E}" type="pres">
      <dgm:prSet presAssocID="{3E98A6A3-F959-4BE8-8430-25FBFD02F661}" presName="center2" presStyleLbl="fgShp" presStyleIdx="1" presStyleCnt="2"/>
      <dgm:spPr/>
    </dgm:pt>
  </dgm:ptLst>
  <dgm:cxnLst>
    <dgm:cxn modelId="{69C13F02-96FA-43A3-9E0E-5EC20361794E}" srcId="{3E98A6A3-F959-4BE8-8430-25FBFD02F661}" destId="{E9BB2469-920C-4949-9FE5-03AC656041B7}" srcOrd="3" destOrd="0" parTransId="{BE2C0872-7C91-4E9A-869F-52334727AB13}" sibTransId="{E873E83D-53AE-449A-9758-E83C399F8002}"/>
    <dgm:cxn modelId="{41F87461-6B76-49EB-922E-47B23F1AA82A}" srcId="{E9BB2469-920C-4949-9FE5-03AC656041B7}" destId="{22F83D8D-A00A-4B0C-9183-EAF1E15FD7E1}" srcOrd="0" destOrd="0" parTransId="{EC5D25D5-A822-435C-8C07-BB4E79B399FD}" sibTransId="{8C9095A5-040F-42AE-BEA6-97965A8D2716}"/>
    <dgm:cxn modelId="{1B2856AA-3340-4345-94AF-F9C490A62839}" type="presOf" srcId="{22F83D8D-A00A-4B0C-9183-EAF1E15FD7E1}" destId="{2B7C4E4A-5C9B-4F38-8C6B-0A8A860D78E0}" srcOrd="1" destOrd="0" presId="urn:microsoft.com/office/officeart/2005/8/layout/cycle4"/>
    <dgm:cxn modelId="{0A13B2F8-8411-4D90-B266-EBE11D6EA1CD}" type="presOf" srcId="{17609A26-14A7-4069-BD41-628A9C599499}" destId="{AB404D02-0A45-4ED6-A0F1-C20BF8CC7363}" srcOrd="0" destOrd="0" presId="urn:microsoft.com/office/officeart/2005/8/layout/cycle4"/>
    <dgm:cxn modelId="{EA60E51D-6B3B-48E3-AC4B-41D8F132D1CC}" type="presOf" srcId="{4708CE51-706A-4AC5-9D27-62AED96F9CBC}" destId="{B1E6B244-2BBC-4A6F-A503-AA7D5A15FA3E}" srcOrd="0" destOrd="0" presId="urn:microsoft.com/office/officeart/2005/8/layout/cycle4"/>
    <dgm:cxn modelId="{A88624BC-0B1D-48D3-96F9-CB38872E29AC}" type="presOf" srcId="{BC79F8A5-D38D-4B73-8F35-41D448D5FAE5}" destId="{FFFD8796-201B-4570-9C20-7FDFD106A63C}" srcOrd="0" destOrd="0" presId="urn:microsoft.com/office/officeart/2005/8/layout/cycle4"/>
    <dgm:cxn modelId="{4E414CCE-1640-41A4-A007-52E1EF2620DA}" type="presOf" srcId="{BC79F8A5-D38D-4B73-8F35-41D448D5FAE5}" destId="{6594F3A5-A68C-49FC-8E37-F495A7E1F01D}" srcOrd="1" destOrd="0" presId="urn:microsoft.com/office/officeart/2005/8/layout/cycle4"/>
    <dgm:cxn modelId="{2BBE49DA-51B8-44F6-8251-2B10DF4C2603}" srcId="{C4707C40-2D2A-49E8-961B-A88B0FCBABD4}" destId="{BC79F8A5-D38D-4B73-8F35-41D448D5FAE5}" srcOrd="0" destOrd="0" parTransId="{003AE5CD-29BC-4271-9077-A1A7DFDC9809}" sibTransId="{D6B8E26F-F49C-49DD-A816-846CE4F92A39}"/>
    <dgm:cxn modelId="{B5FD0920-EC8B-4DD0-A5A9-E1B92A2B273A}" srcId="{3E98A6A3-F959-4BE8-8430-25FBFD02F661}" destId="{C4707C40-2D2A-49E8-961B-A88B0FCBABD4}" srcOrd="2" destOrd="0" parTransId="{AC47A4D9-C65F-4911-A934-D732E5EDE98D}" sibTransId="{9EE12B89-3F8D-4ACD-A898-2FD7FACBB7CD}"/>
    <dgm:cxn modelId="{32A36CEF-EF41-49AF-9BB1-E7FB1B52CACA}" srcId="{3E98A6A3-F959-4BE8-8430-25FBFD02F661}" destId="{57F29BF5-4AFE-42F9-BE06-89A5668000E5}" srcOrd="1" destOrd="0" parTransId="{43698935-C899-4847-8ED3-A102E118ED68}" sibTransId="{10C44998-11E6-4D4A-8232-55DF237A6BBB}"/>
    <dgm:cxn modelId="{23C6C675-824F-42B5-8D87-399E2624B5E6}" type="presOf" srcId="{9E63205E-7C68-4DA5-92C1-D46CD8E6B08B}" destId="{1584F479-5970-4B91-B046-DB963A0DAC40}" srcOrd="1" destOrd="0" presId="urn:microsoft.com/office/officeart/2005/8/layout/cycle4"/>
    <dgm:cxn modelId="{BB97D562-392C-4446-A843-0FB3A7CD6118}" srcId="{3E98A6A3-F959-4BE8-8430-25FBFD02F661}" destId="{4708CE51-706A-4AC5-9D27-62AED96F9CBC}" srcOrd="0" destOrd="0" parTransId="{256378C4-F6E8-4D48-8217-0C1016B1779C}" sibTransId="{EFB4A051-C253-4A31-92DD-631CAC070F13}"/>
    <dgm:cxn modelId="{EC8F314C-D71A-47F9-ADF5-7634007D3391}" srcId="{57F29BF5-4AFE-42F9-BE06-89A5668000E5}" destId="{17609A26-14A7-4069-BD41-628A9C599499}" srcOrd="0" destOrd="0" parTransId="{8984FED5-66FD-47CD-85CF-44701F6F9754}" sibTransId="{C34C1E28-FD45-4892-8EB8-6ADB887225A1}"/>
    <dgm:cxn modelId="{1C29E794-89C9-4C43-8B91-55438F9EA711}" type="presOf" srcId="{C4707C40-2D2A-49E8-961B-A88B0FCBABD4}" destId="{E2279C1D-0F69-4AA5-BBD1-9A52D74A043E}" srcOrd="0" destOrd="0" presId="urn:microsoft.com/office/officeart/2005/8/layout/cycle4"/>
    <dgm:cxn modelId="{A9A97570-6CB4-4A8B-BDB7-779E8BCE2D8F}" type="presOf" srcId="{E9BB2469-920C-4949-9FE5-03AC656041B7}" destId="{373CDFDD-E57B-4DD5-9F78-2C3872990F8A}" srcOrd="0" destOrd="0" presId="urn:microsoft.com/office/officeart/2005/8/layout/cycle4"/>
    <dgm:cxn modelId="{906D752A-CD3F-4B93-BCCB-18398DF9A72F}" type="presOf" srcId="{22F83D8D-A00A-4B0C-9183-EAF1E15FD7E1}" destId="{291A1D42-27B0-4913-B0E7-F0FC54A3EB0B}" srcOrd="0" destOrd="0" presId="urn:microsoft.com/office/officeart/2005/8/layout/cycle4"/>
    <dgm:cxn modelId="{C15EFCF9-0897-416B-AF30-0E6D151BEBFB}" srcId="{4708CE51-706A-4AC5-9D27-62AED96F9CBC}" destId="{9E63205E-7C68-4DA5-92C1-D46CD8E6B08B}" srcOrd="0" destOrd="0" parTransId="{96AE6D04-34C0-4E75-AEE9-6FF32FEFDCE3}" sibTransId="{4BB74505-054A-496F-A7C0-DDCC8F8DD538}"/>
    <dgm:cxn modelId="{14583911-33C2-4D1B-8945-A3411AA65C09}" type="presOf" srcId="{3E98A6A3-F959-4BE8-8430-25FBFD02F661}" destId="{210EAB93-8893-4D65-BC11-6C1A754664EF}" srcOrd="0" destOrd="0" presId="urn:microsoft.com/office/officeart/2005/8/layout/cycle4"/>
    <dgm:cxn modelId="{4198A710-35A5-4DD7-ABDB-73A2C095BC7A}" type="presOf" srcId="{57F29BF5-4AFE-42F9-BE06-89A5668000E5}" destId="{C5889F82-56D4-41FF-A1E8-16770D21BE13}" srcOrd="0" destOrd="0" presId="urn:microsoft.com/office/officeart/2005/8/layout/cycle4"/>
    <dgm:cxn modelId="{2C01084F-4372-4020-82A7-1187C6A4BF06}" type="presOf" srcId="{9E63205E-7C68-4DA5-92C1-D46CD8E6B08B}" destId="{3D9923BC-3E7B-4614-B466-339F14465E29}" srcOrd="0" destOrd="0" presId="urn:microsoft.com/office/officeart/2005/8/layout/cycle4"/>
    <dgm:cxn modelId="{9DE9D114-3DF5-47B9-9F70-06087BA35CB3}" type="presOf" srcId="{17609A26-14A7-4069-BD41-628A9C599499}" destId="{AC34D404-3C3C-4C37-A262-275F5A81F5FB}" srcOrd="1" destOrd="0" presId="urn:microsoft.com/office/officeart/2005/8/layout/cycle4"/>
    <dgm:cxn modelId="{6408963F-E67E-490D-B025-219725344F33}" type="presParOf" srcId="{210EAB93-8893-4D65-BC11-6C1A754664EF}" destId="{AC436834-0D31-414A-BB8A-F0438C86D59A}" srcOrd="0" destOrd="0" presId="urn:microsoft.com/office/officeart/2005/8/layout/cycle4"/>
    <dgm:cxn modelId="{5766A387-0A59-40E7-B0B8-80B47C006D39}" type="presParOf" srcId="{AC436834-0D31-414A-BB8A-F0438C86D59A}" destId="{85DAC6F4-67E7-4AAE-B1DD-B6B8E1B8667F}" srcOrd="0" destOrd="0" presId="urn:microsoft.com/office/officeart/2005/8/layout/cycle4"/>
    <dgm:cxn modelId="{A756EE51-4A58-46A6-BAAF-95187B7BB1DC}" type="presParOf" srcId="{85DAC6F4-67E7-4AAE-B1DD-B6B8E1B8667F}" destId="{3D9923BC-3E7B-4614-B466-339F14465E29}" srcOrd="0" destOrd="0" presId="urn:microsoft.com/office/officeart/2005/8/layout/cycle4"/>
    <dgm:cxn modelId="{C3A56A41-F5F5-48FA-9C24-9E13223323F6}" type="presParOf" srcId="{85DAC6F4-67E7-4AAE-B1DD-B6B8E1B8667F}" destId="{1584F479-5970-4B91-B046-DB963A0DAC40}" srcOrd="1" destOrd="0" presId="urn:microsoft.com/office/officeart/2005/8/layout/cycle4"/>
    <dgm:cxn modelId="{036E90BF-3492-40BA-B49C-3E34D25915E6}" type="presParOf" srcId="{AC436834-0D31-414A-BB8A-F0438C86D59A}" destId="{49209DB6-F95F-4550-904D-A949B1A811FD}" srcOrd="1" destOrd="0" presId="urn:microsoft.com/office/officeart/2005/8/layout/cycle4"/>
    <dgm:cxn modelId="{2EAA1ACA-8510-46DA-ADCD-FD9059BA47E7}" type="presParOf" srcId="{49209DB6-F95F-4550-904D-A949B1A811FD}" destId="{AB404D02-0A45-4ED6-A0F1-C20BF8CC7363}" srcOrd="0" destOrd="0" presId="urn:microsoft.com/office/officeart/2005/8/layout/cycle4"/>
    <dgm:cxn modelId="{4848B8D5-6805-4EE9-9352-F1706916710B}" type="presParOf" srcId="{49209DB6-F95F-4550-904D-A949B1A811FD}" destId="{AC34D404-3C3C-4C37-A262-275F5A81F5FB}" srcOrd="1" destOrd="0" presId="urn:microsoft.com/office/officeart/2005/8/layout/cycle4"/>
    <dgm:cxn modelId="{E9EEEA37-CC12-4A7A-8EA3-60474EB8889E}" type="presParOf" srcId="{AC436834-0D31-414A-BB8A-F0438C86D59A}" destId="{11FE1078-F978-4A6D-B6B9-2200E0A8A873}" srcOrd="2" destOrd="0" presId="urn:microsoft.com/office/officeart/2005/8/layout/cycle4"/>
    <dgm:cxn modelId="{44AB2F52-0C40-4460-8CB3-3B6A716584A0}" type="presParOf" srcId="{11FE1078-F978-4A6D-B6B9-2200E0A8A873}" destId="{FFFD8796-201B-4570-9C20-7FDFD106A63C}" srcOrd="0" destOrd="0" presId="urn:microsoft.com/office/officeart/2005/8/layout/cycle4"/>
    <dgm:cxn modelId="{EFCDED3D-E2FA-4347-BBB9-664994A7C488}" type="presParOf" srcId="{11FE1078-F978-4A6D-B6B9-2200E0A8A873}" destId="{6594F3A5-A68C-49FC-8E37-F495A7E1F01D}" srcOrd="1" destOrd="0" presId="urn:microsoft.com/office/officeart/2005/8/layout/cycle4"/>
    <dgm:cxn modelId="{D26BEEFD-EB59-4D3E-85CA-ECB5D0ECBB4F}" type="presParOf" srcId="{AC436834-0D31-414A-BB8A-F0438C86D59A}" destId="{47CD7CD5-D724-47FD-B251-8EBF07496ABE}" srcOrd="3" destOrd="0" presId="urn:microsoft.com/office/officeart/2005/8/layout/cycle4"/>
    <dgm:cxn modelId="{D17276C0-7E65-4FB3-AE4D-697F68DC1685}" type="presParOf" srcId="{47CD7CD5-D724-47FD-B251-8EBF07496ABE}" destId="{291A1D42-27B0-4913-B0E7-F0FC54A3EB0B}" srcOrd="0" destOrd="0" presId="urn:microsoft.com/office/officeart/2005/8/layout/cycle4"/>
    <dgm:cxn modelId="{A29608F4-6438-42F6-8CD4-D899CD4132C8}" type="presParOf" srcId="{47CD7CD5-D724-47FD-B251-8EBF07496ABE}" destId="{2B7C4E4A-5C9B-4F38-8C6B-0A8A860D78E0}" srcOrd="1" destOrd="0" presId="urn:microsoft.com/office/officeart/2005/8/layout/cycle4"/>
    <dgm:cxn modelId="{377554BC-ED75-4616-BE9D-EF1F72B2CB11}" type="presParOf" srcId="{AC436834-0D31-414A-BB8A-F0438C86D59A}" destId="{95B1FAB9-8355-4C90-B0CB-2B55E9C9AFC0}" srcOrd="4" destOrd="0" presId="urn:microsoft.com/office/officeart/2005/8/layout/cycle4"/>
    <dgm:cxn modelId="{FABFE6E9-439A-4FA8-B020-AB2B3B19473D}" type="presParOf" srcId="{210EAB93-8893-4D65-BC11-6C1A754664EF}" destId="{39C1B4EA-F9F7-4F8C-B4CA-3A265DE2AA96}" srcOrd="1" destOrd="0" presId="urn:microsoft.com/office/officeart/2005/8/layout/cycle4"/>
    <dgm:cxn modelId="{2DB3C380-E37B-4EBF-8C44-C6DFF2364929}" type="presParOf" srcId="{39C1B4EA-F9F7-4F8C-B4CA-3A265DE2AA96}" destId="{B1E6B244-2BBC-4A6F-A503-AA7D5A15FA3E}" srcOrd="0" destOrd="0" presId="urn:microsoft.com/office/officeart/2005/8/layout/cycle4"/>
    <dgm:cxn modelId="{2763AF2E-6CC4-421B-95C5-82432AF945D3}" type="presParOf" srcId="{39C1B4EA-F9F7-4F8C-B4CA-3A265DE2AA96}" destId="{C5889F82-56D4-41FF-A1E8-16770D21BE13}" srcOrd="1" destOrd="0" presId="urn:microsoft.com/office/officeart/2005/8/layout/cycle4"/>
    <dgm:cxn modelId="{B1FD1201-4599-4469-8768-01DF492624C8}" type="presParOf" srcId="{39C1B4EA-F9F7-4F8C-B4CA-3A265DE2AA96}" destId="{E2279C1D-0F69-4AA5-BBD1-9A52D74A043E}" srcOrd="2" destOrd="0" presId="urn:microsoft.com/office/officeart/2005/8/layout/cycle4"/>
    <dgm:cxn modelId="{2FC3A0E6-0E2C-444B-8071-5DF5E8922960}" type="presParOf" srcId="{39C1B4EA-F9F7-4F8C-B4CA-3A265DE2AA96}" destId="{373CDFDD-E57B-4DD5-9F78-2C3872990F8A}" srcOrd="3" destOrd="0" presId="urn:microsoft.com/office/officeart/2005/8/layout/cycle4"/>
    <dgm:cxn modelId="{AB7275EB-A799-4761-AD6B-BDB6339EABDF}" type="presParOf" srcId="{39C1B4EA-F9F7-4F8C-B4CA-3A265DE2AA96}" destId="{7EA49CE4-B7C2-4F2E-902A-BB900E85A630}" srcOrd="4" destOrd="0" presId="urn:microsoft.com/office/officeart/2005/8/layout/cycle4"/>
    <dgm:cxn modelId="{AEFFBBD3-D25A-4300-83B0-D6179F1B1872}" type="presParOf" srcId="{210EAB93-8893-4D65-BC11-6C1A754664EF}" destId="{8B291F4F-5D90-4F4D-9951-2D1B5FF48A0D}" srcOrd="2" destOrd="0" presId="urn:microsoft.com/office/officeart/2005/8/layout/cycle4"/>
    <dgm:cxn modelId="{CDADE5DD-47C2-4443-A5EF-A6F93C46499C}" type="presParOf" srcId="{210EAB93-8893-4D65-BC11-6C1A754664EF}" destId="{28EBB861-4816-4019-B16E-BC5AF4B83C6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 custT="1"/>
      <dgm:spPr/>
      <dgm:t>
        <a:bodyPr/>
        <a:lstStyle/>
        <a:p>
          <a:pPr algn="l" defTabSz="1216152">
            <a:buNone/>
          </a:pPr>
          <a:r>
            <a:rPr lang="es-ES_tradnl" sz="5800" b="0" i="0" noProof="0" dirty="0" smtClean="0">
              <a:latin typeface="Calibri"/>
              <a:ea typeface="+mn-ea"/>
              <a:cs typeface="+mn-cs"/>
            </a:rPr>
            <a:t>Gracias por su atención.</a:t>
          </a:r>
          <a:endParaRPr lang="es-ES_tradnl" sz="5800" b="0" i="0" noProof="0" dirty="0">
            <a:latin typeface="Calibri"/>
            <a:ea typeface="+mn-ea"/>
            <a:cs typeface="+mn-cs"/>
          </a:endParaRPr>
        </a:p>
      </dgm: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s-ES_tradnl" noProof="0"/>
        </a:p>
      </dgm:t>
    </dgm:pt>
    <dgm:pt modelId="{8EC937D8-BD76-4A12-A3E5-900D5C1E2E05}">
      <dgm:prSet phldrT="[Text]" custT="1"/>
      <dgm:spPr/>
      <dgm:t>
        <a:bodyPr/>
        <a:lstStyle/>
        <a:p>
          <a:pPr algn="l" defTabSz="1216152">
            <a:buNone/>
          </a:pPr>
          <a:r>
            <a:rPr lang="es-ES_tradnl" sz="2400" b="0" i="0" noProof="0" dirty="0" smtClean="0">
              <a:latin typeface="Calibri"/>
              <a:ea typeface="+mn-ea"/>
              <a:cs typeface="+mn-cs"/>
            </a:rPr>
            <a:t>Espero sus inquietudes ¿…?</a:t>
          </a:r>
          <a:endParaRPr lang="es-ES_tradnl" sz="2400" b="0" i="0" noProof="0" dirty="0">
            <a:latin typeface="Calibri"/>
            <a:ea typeface="+mn-ea"/>
            <a:cs typeface="+mn-cs"/>
          </a:endParaRPr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s-ES_tradnl" noProof="0"/>
        </a:p>
      </dgm:t>
    </dgm:pt>
    <dgm:pt modelId="{2180F5DE-862F-414A-9BCB-DA16229A2CDF}" type="pres">
      <dgm:prSet presAssocID="{CD7942A0-B7D2-4B14-8FEA-55FC702F5BE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2D86A797-BE18-47AC-98BE-04D6F4E35CF0}" type="pres">
      <dgm:prSet presAssocID="{095A5E99-E976-4550-8F80-53CC813F2F5A}" presName="chaos" presStyleCnt="0"/>
      <dgm:spPr/>
    </dgm:pt>
    <dgm:pt modelId="{94C2359D-801B-41CA-A42E-7CED4384B1B8}" type="pres">
      <dgm:prSet presAssocID="{095A5E99-E976-4550-8F80-53CC813F2F5A}" presName="parTx1" presStyleLbl="revTx" presStyleIdx="0" presStyleCnt="1"/>
      <dgm:spPr/>
      <dgm:t>
        <a:bodyPr/>
        <a:lstStyle/>
        <a:p>
          <a:endParaRPr lang="es-EC"/>
        </a:p>
      </dgm:t>
    </dgm:pt>
    <dgm:pt modelId="{87DD8C32-0DF8-4028-8596-9AE7B01E9E12}" type="pres">
      <dgm:prSet presAssocID="{095A5E99-E976-4550-8F80-53CC813F2F5A}" presName="c1" presStyleLbl="node1" presStyleIdx="0" presStyleCnt="19"/>
      <dgm:spPr/>
    </dgm:pt>
    <dgm:pt modelId="{933C70FA-E73A-4903-B39E-38911EDDE009}" type="pres">
      <dgm:prSet presAssocID="{095A5E99-E976-4550-8F80-53CC813F2F5A}" presName="c2" presStyleLbl="node1" presStyleIdx="1" presStyleCnt="19"/>
      <dgm:spPr/>
    </dgm:pt>
    <dgm:pt modelId="{AE9A7D45-5827-44FB-AF56-8E58F7A0170C}" type="pres">
      <dgm:prSet presAssocID="{095A5E99-E976-4550-8F80-53CC813F2F5A}" presName="c3" presStyleLbl="node1" presStyleIdx="2" presStyleCnt="19"/>
      <dgm:spPr/>
    </dgm:pt>
    <dgm:pt modelId="{E497C2BF-7893-47CB-AF65-72CAE6EB521D}" type="pres">
      <dgm:prSet presAssocID="{095A5E99-E976-4550-8F80-53CC813F2F5A}" presName="c4" presStyleLbl="node1" presStyleIdx="3" presStyleCnt="19"/>
      <dgm:spPr/>
    </dgm:pt>
    <dgm:pt modelId="{D7EED7CD-CCEA-4FC7-B3F0-66F2D857CEB1}" type="pres">
      <dgm:prSet presAssocID="{095A5E99-E976-4550-8F80-53CC813F2F5A}" presName="c5" presStyleLbl="node1" presStyleIdx="4" presStyleCnt="19"/>
      <dgm:spPr/>
    </dgm:pt>
    <dgm:pt modelId="{DE5BD1A1-D399-4D63-B4CF-FE8D3D0AD665}" type="pres">
      <dgm:prSet presAssocID="{095A5E99-E976-4550-8F80-53CC813F2F5A}" presName="c6" presStyleLbl="node1" presStyleIdx="5" presStyleCnt="19"/>
      <dgm:spPr/>
    </dgm:pt>
    <dgm:pt modelId="{7446B47C-8A9A-409A-9B70-DA6EC6B75798}" type="pres">
      <dgm:prSet presAssocID="{095A5E99-E976-4550-8F80-53CC813F2F5A}" presName="c7" presStyleLbl="node1" presStyleIdx="6" presStyleCnt="19"/>
      <dgm:spPr/>
    </dgm:pt>
    <dgm:pt modelId="{1EDE8C00-E703-4809-8901-D75E949B2EB2}" type="pres">
      <dgm:prSet presAssocID="{095A5E99-E976-4550-8F80-53CC813F2F5A}" presName="c8" presStyleLbl="node1" presStyleIdx="7" presStyleCnt="19"/>
      <dgm:spPr/>
    </dgm:pt>
    <dgm:pt modelId="{464A7E08-5A28-455A-BCB6-A5632EBE7146}" type="pres">
      <dgm:prSet presAssocID="{095A5E99-E976-4550-8F80-53CC813F2F5A}" presName="c9" presStyleLbl="node1" presStyleIdx="8" presStyleCnt="19"/>
      <dgm:spPr/>
    </dgm:pt>
    <dgm:pt modelId="{E2BCC877-D1CE-4028-99CC-2E0A989E38F2}" type="pres">
      <dgm:prSet presAssocID="{095A5E99-E976-4550-8F80-53CC813F2F5A}" presName="c10" presStyleLbl="node1" presStyleIdx="9" presStyleCnt="19"/>
      <dgm:spPr/>
    </dgm:pt>
    <dgm:pt modelId="{8EE23FCE-551E-4BFC-98ED-5E065F5E3A5A}" type="pres">
      <dgm:prSet presAssocID="{095A5E99-E976-4550-8F80-53CC813F2F5A}" presName="c11" presStyleLbl="node1" presStyleIdx="10" presStyleCnt="19"/>
      <dgm:spPr/>
    </dgm:pt>
    <dgm:pt modelId="{D5D20866-8E5F-4DE1-9EF2-1173AFF7A6ED}" type="pres">
      <dgm:prSet presAssocID="{095A5E99-E976-4550-8F80-53CC813F2F5A}" presName="c12" presStyleLbl="node1" presStyleIdx="11" presStyleCnt="19"/>
      <dgm:spPr/>
    </dgm:pt>
    <dgm:pt modelId="{867EA016-AB73-4424-A210-76257BA906BB}" type="pres">
      <dgm:prSet presAssocID="{095A5E99-E976-4550-8F80-53CC813F2F5A}" presName="c13" presStyleLbl="node1" presStyleIdx="12" presStyleCnt="19"/>
      <dgm:spPr/>
    </dgm:pt>
    <dgm:pt modelId="{5B5ED67E-3843-4C71-A1F5-04CA33620FA8}" type="pres">
      <dgm:prSet presAssocID="{095A5E99-E976-4550-8F80-53CC813F2F5A}" presName="c14" presStyleLbl="node1" presStyleIdx="13" presStyleCnt="19"/>
      <dgm:spPr/>
    </dgm:pt>
    <dgm:pt modelId="{9CC76667-E0AF-4119-A0E3-0175CD7E4C33}" type="pres">
      <dgm:prSet presAssocID="{095A5E99-E976-4550-8F80-53CC813F2F5A}" presName="c15" presStyleLbl="node1" presStyleIdx="14" presStyleCnt="19"/>
      <dgm:spPr/>
    </dgm:pt>
    <dgm:pt modelId="{8D9051FA-ED93-4B92-A8A5-9991F22E70BE}" type="pres">
      <dgm:prSet presAssocID="{095A5E99-E976-4550-8F80-53CC813F2F5A}" presName="c16" presStyleLbl="node1" presStyleIdx="15" presStyleCnt="19"/>
      <dgm:spPr/>
    </dgm:pt>
    <dgm:pt modelId="{94535DB4-5EBB-4710-A3F0-334A4D1C4EA1}" type="pres">
      <dgm:prSet presAssocID="{095A5E99-E976-4550-8F80-53CC813F2F5A}" presName="c17" presStyleLbl="node1" presStyleIdx="16" presStyleCnt="19"/>
      <dgm:spPr/>
    </dgm:pt>
    <dgm:pt modelId="{8B2BA1C7-AA7D-4E4F-81FD-7524D4EC867D}" type="pres">
      <dgm:prSet presAssocID="{095A5E99-E976-4550-8F80-53CC813F2F5A}" presName="c18" presStyleLbl="node1" presStyleIdx="17" presStyleCnt="19"/>
      <dgm:spPr/>
    </dgm:pt>
    <dgm:pt modelId="{146C6AC7-DB3B-4CB5-A2B6-59F49A2E4CDA}" type="pres">
      <dgm:prSet presAssocID="{8877691F-1B60-4485-9174-DDEC7EE68B70}" presName="chevronComposite1" presStyleCnt="0"/>
      <dgm:spPr/>
    </dgm:pt>
    <dgm:pt modelId="{3D8DF815-C973-47BF-8795-D2E5B6803FB7}" type="pres">
      <dgm:prSet presAssocID="{8877691F-1B60-4485-9174-DDEC7EE68B70}" presName="chevron1" presStyleLbl="sibTrans2D1" presStyleIdx="0" presStyleCnt="2"/>
      <dgm:spPr/>
    </dgm:pt>
    <dgm:pt modelId="{F6738C64-8756-4D1C-A26D-A394C72E0922}" type="pres">
      <dgm:prSet presAssocID="{8877691F-1B60-4485-9174-DDEC7EE68B70}" presName="spChevron1" presStyleCnt="0"/>
      <dgm:spPr/>
    </dgm:pt>
    <dgm:pt modelId="{58F48926-8613-415E-A3B8-8979FBE55344}" type="pres">
      <dgm:prSet presAssocID="{8877691F-1B60-4485-9174-DDEC7EE68B70}" presName="overlap" presStyleCnt="0"/>
      <dgm:spPr/>
    </dgm:pt>
    <dgm:pt modelId="{ACD48BE5-8960-433E-B673-FBD0E9CC6F36}" type="pres">
      <dgm:prSet presAssocID="{8877691F-1B60-4485-9174-DDEC7EE68B70}" presName="chevronComposite2" presStyleCnt="0"/>
      <dgm:spPr/>
    </dgm:pt>
    <dgm:pt modelId="{107EA5DA-0736-4EC1-B553-18D91BF0CB9F}" type="pres">
      <dgm:prSet presAssocID="{8877691F-1B60-4485-9174-DDEC7EE68B70}" presName="chevron2" presStyleLbl="sibTrans2D1" presStyleIdx="1" presStyleCnt="2"/>
      <dgm:spPr/>
    </dgm:pt>
    <dgm:pt modelId="{893C790B-7041-485E-9207-C328A566896F}" type="pres">
      <dgm:prSet presAssocID="{8877691F-1B60-4485-9174-DDEC7EE68B70}" presName="spChevron2" presStyleCnt="0"/>
      <dgm:spPr/>
    </dgm:pt>
    <dgm:pt modelId="{D7102656-E5D0-40AB-85DF-C3F2B6CA7A2B}" type="pres">
      <dgm:prSet presAssocID="{8EC937D8-BD76-4A12-A3E5-900D5C1E2E05}" presName="last" presStyleCnt="0"/>
      <dgm:spPr/>
    </dgm:pt>
    <dgm:pt modelId="{A4F9C135-F262-4554-9CBD-528ECE44EBF5}" type="pres">
      <dgm:prSet presAssocID="{8EC937D8-BD76-4A12-A3E5-900D5C1E2E05}" presName="circleTx" presStyleLbl="node1" presStyleIdx="18" presStyleCnt="19"/>
      <dgm:spPr/>
      <dgm:t>
        <a:bodyPr/>
        <a:lstStyle/>
        <a:p>
          <a:endParaRPr lang="es-EC"/>
        </a:p>
      </dgm:t>
    </dgm:pt>
    <dgm:pt modelId="{A7594012-8C67-40CD-BA9B-FE8591149164}" type="pres">
      <dgm:prSet presAssocID="{8EC937D8-BD76-4A12-A3E5-900D5C1E2E05}" presName="spN" presStyleCnt="0"/>
      <dgm:spPr/>
    </dgm:pt>
  </dgm:ptLst>
  <dgm:cxnLst>
    <dgm:cxn modelId="{62920D6C-01A9-4813-B69D-F96C94B5032C}" type="presOf" srcId="{095A5E99-E976-4550-8F80-53CC813F2F5A}" destId="{94C2359D-801B-41CA-A42E-7CED4384B1B8}" srcOrd="0" destOrd="0" presId="urn:microsoft.com/office/officeart/2009/3/layout/RandomtoResultProcess"/>
    <dgm:cxn modelId="{CB50796F-BC9F-46EE-9AED-C97526325799}" type="presOf" srcId="{CD7942A0-B7D2-4B14-8FEA-55FC702F5BE7}" destId="{2180F5DE-862F-414A-9BCB-DA16229A2CDF}" srcOrd="0" destOrd="0" presId="urn:microsoft.com/office/officeart/2009/3/layout/RandomtoResultProcess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2163D7CE-2938-46ED-A37A-10E3346F972A}" type="presOf" srcId="{8EC937D8-BD76-4A12-A3E5-900D5C1E2E05}" destId="{A4F9C135-F262-4554-9CBD-528ECE44EBF5}" srcOrd="0" destOrd="0" presId="urn:microsoft.com/office/officeart/2009/3/layout/RandomtoResultProcess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000BEC57-AC8D-4088-9B84-F2409C70B5CE}" type="presParOf" srcId="{2180F5DE-862F-414A-9BCB-DA16229A2CDF}" destId="{2D86A797-BE18-47AC-98BE-04D6F4E35CF0}" srcOrd="0" destOrd="0" presId="urn:microsoft.com/office/officeart/2009/3/layout/RandomtoResultProcess"/>
    <dgm:cxn modelId="{3D94F414-CDF1-4F4F-A5C4-A9E456413F87}" type="presParOf" srcId="{2D86A797-BE18-47AC-98BE-04D6F4E35CF0}" destId="{94C2359D-801B-41CA-A42E-7CED4384B1B8}" srcOrd="0" destOrd="0" presId="urn:microsoft.com/office/officeart/2009/3/layout/RandomtoResultProcess"/>
    <dgm:cxn modelId="{33CAAB8B-58F9-4474-AC86-56F5E882878C}" type="presParOf" srcId="{2D86A797-BE18-47AC-98BE-04D6F4E35CF0}" destId="{87DD8C32-0DF8-4028-8596-9AE7B01E9E12}" srcOrd="1" destOrd="0" presId="urn:microsoft.com/office/officeart/2009/3/layout/RandomtoResultProcess"/>
    <dgm:cxn modelId="{AA703E33-FE7C-4A71-85BD-882C8EC32A90}" type="presParOf" srcId="{2D86A797-BE18-47AC-98BE-04D6F4E35CF0}" destId="{933C70FA-E73A-4903-B39E-38911EDDE009}" srcOrd="2" destOrd="0" presId="urn:microsoft.com/office/officeart/2009/3/layout/RandomtoResultProcess"/>
    <dgm:cxn modelId="{DDE08EBE-787C-4997-AF8F-72B8290A30A1}" type="presParOf" srcId="{2D86A797-BE18-47AC-98BE-04D6F4E35CF0}" destId="{AE9A7D45-5827-44FB-AF56-8E58F7A0170C}" srcOrd="3" destOrd="0" presId="urn:microsoft.com/office/officeart/2009/3/layout/RandomtoResultProcess"/>
    <dgm:cxn modelId="{9370A15C-E4D2-460A-9411-5F4B9246671C}" type="presParOf" srcId="{2D86A797-BE18-47AC-98BE-04D6F4E35CF0}" destId="{E497C2BF-7893-47CB-AF65-72CAE6EB521D}" srcOrd="4" destOrd="0" presId="urn:microsoft.com/office/officeart/2009/3/layout/RandomtoResultProcess"/>
    <dgm:cxn modelId="{5ED6EE6B-66F6-430E-82D3-90C218460AA5}" type="presParOf" srcId="{2D86A797-BE18-47AC-98BE-04D6F4E35CF0}" destId="{D7EED7CD-CCEA-4FC7-B3F0-66F2D857CEB1}" srcOrd="5" destOrd="0" presId="urn:microsoft.com/office/officeart/2009/3/layout/RandomtoResultProcess"/>
    <dgm:cxn modelId="{02754368-8BB3-4322-8325-7DF688FEA1CB}" type="presParOf" srcId="{2D86A797-BE18-47AC-98BE-04D6F4E35CF0}" destId="{DE5BD1A1-D399-4D63-B4CF-FE8D3D0AD665}" srcOrd="6" destOrd="0" presId="urn:microsoft.com/office/officeart/2009/3/layout/RandomtoResultProcess"/>
    <dgm:cxn modelId="{26FF1803-E57D-49B7-9035-E7B7FC1245F3}" type="presParOf" srcId="{2D86A797-BE18-47AC-98BE-04D6F4E35CF0}" destId="{7446B47C-8A9A-409A-9B70-DA6EC6B75798}" srcOrd="7" destOrd="0" presId="urn:microsoft.com/office/officeart/2009/3/layout/RandomtoResultProcess"/>
    <dgm:cxn modelId="{32FE3E77-088E-4C79-8EFE-C7C518578401}" type="presParOf" srcId="{2D86A797-BE18-47AC-98BE-04D6F4E35CF0}" destId="{1EDE8C00-E703-4809-8901-D75E949B2EB2}" srcOrd="8" destOrd="0" presId="urn:microsoft.com/office/officeart/2009/3/layout/RandomtoResultProcess"/>
    <dgm:cxn modelId="{CAF12B63-63FA-4360-BE1A-1DA2A2B37DBF}" type="presParOf" srcId="{2D86A797-BE18-47AC-98BE-04D6F4E35CF0}" destId="{464A7E08-5A28-455A-BCB6-A5632EBE7146}" srcOrd="9" destOrd="0" presId="urn:microsoft.com/office/officeart/2009/3/layout/RandomtoResultProcess"/>
    <dgm:cxn modelId="{057C25E4-AB6E-4543-BB37-A3530AB053C1}" type="presParOf" srcId="{2D86A797-BE18-47AC-98BE-04D6F4E35CF0}" destId="{E2BCC877-D1CE-4028-99CC-2E0A989E38F2}" srcOrd="10" destOrd="0" presId="urn:microsoft.com/office/officeart/2009/3/layout/RandomtoResultProcess"/>
    <dgm:cxn modelId="{7A89B836-D8CC-4F29-A6A8-A374A1455020}" type="presParOf" srcId="{2D86A797-BE18-47AC-98BE-04D6F4E35CF0}" destId="{8EE23FCE-551E-4BFC-98ED-5E065F5E3A5A}" srcOrd="11" destOrd="0" presId="urn:microsoft.com/office/officeart/2009/3/layout/RandomtoResultProcess"/>
    <dgm:cxn modelId="{2513190A-95F6-40EA-B5EE-89C490C248EF}" type="presParOf" srcId="{2D86A797-BE18-47AC-98BE-04D6F4E35CF0}" destId="{D5D20866-8E5F-4DE1-9EF2-1173AFF7A6ED}" srcOrd="12" destOrd="0" presId="urn:microsoft.com/office/officeart/2009/3/layout/RandomtoResultProcess"/>
    <dgm:cxn modelId="{9AE3D48C-7B7F-4590-A354-2244C190DBF6}" type="presParOf" srcId="{2D86A797-BE18-47AC-98BE-04D6F4E35CF0}" destId="{867EA016-AB73-4424-A210-76257BA906BB}" srcOrd="13" destOrd="0" presId="urn:microsoft.com/office/officeart/2009/3/layout/RandomtoResultProcess"/>
    <dgm:cxn modelId="{744986F3-59D1-4535-87B0-8D5B421C4D64}" type="presParOf" srcId="{2D86A797-BE18-47AC-98BE-04D6F4E35CF0}" destId="{5B5ED67E-3843-4C71-A1F5-04CA33620FA8}" srcOrd="14" destOrd="0" presId="urn:microsoft.com/office/officeart/2009/3/layout/RandomtoResultProcess"/>
    <dgm:cxn modelId="{D2DB09FC-5DE8-4CB7-957E-6A30C6A82FDB}" type="presParOf" srcId="{2D86A797-BE18-47AC-98BE-04D6F4E35CF0}" destId="{9CC76667-E0AF-4119-A0E3-0175CD7E4C33}" srcOrd="15" destOrd="0" presId="urn:microsoft.com/office/officeart/2009/3/layout/RandomtoResultProcess"/>
    <dgm:cxn modelId="{8B39EA46-F164-4B9F-89B2-428E2D79E0E4}" type="presParOf" srcId="{2D86A797-BE18-47AC-98BE-04D6F4E35CF0}" destId="{8D9051FA-ED93-4B92-A8A5-9991F22E70BE}" srcOrd="16" destOrd="0" presId="urn:microsoft.com/office/officeart/2009/3/layout/RandomtoResultProcess"/>
    <dgm:cxn modelId="{22481DFE-CEB7-4E3E-9E07-BCCCB11D6915}" type="presParOf" srcId="{2D86A797-BE18-47AC-98BE-04D6F4E35CF0}" destId="{94535DB4-5EBB-4710-A3F0-334A4D1C4EA1}" srcOrd="17" destOrd="0" presId="urn:microsoft.com/office/officeart/2009/3/layout/RandomtoResultProcess"/>
    <dgm:cxn modelId="{0C786E91-04BA-48B5-9355-0ECB8050952B}" type="presParOf" srcId="{2D86A797-BE18-47AC-98BE-04D6F4E35CF0}" destId="{8B2BA1C7-AA7D-4E4F-81FD-7524D4EC867D}" srcOrd="18" destOrd="0" presId="urn:microsoft.com/office/officeart/2009/3/layout/RandomtoResultProcess"/>
    <dgm:cxn modelId="{6156C632-4C27-4850-AFA1-6C25BFEFEAEA}" type="presParOf" srcId="{2180F5DE-862F-414A-9BCB-DA16229A2CDF}" destId="{146C6AC7-DB3B-4CB5-A2B6-59F49A2E4CDA}" srcOrd="1" destOrd="0" presId="urn:microsoft.com/office/officeart/2009/3/layout/RandomtoResultProcess"/>
    <dgm:cxn modelId="{434381BC-7DB7-4F4A-A061-39DFF7CEBD7C}" type="presParOf" srcId="{146C6AC7-DB3B-4CB5-A2B6-59F49A2E4CDA}" destId="{3D8DF815-C973-47BF-8795-D2E5B6803FB7}" srcOrd="0" destOrd="0" presId="urn:microsoft.com/office/officeart/2009/3/layout/RandomtoResultProcess"/>
    <dgm:cxn modelId="{D88F6B50-E7CC-4C9B-BF5A-28CA255F831A}" type="presParOf" srcId="{146C6AC7-DB3B-4CB5-A2B6-59F49A2E4CDA}" destId="{F6738C64-8756-4D1C-A26D-A394C72E0922}" srcOrd="1" destOrd="0" presId="urn:microsoft.com/office/officeart/2009/3/layout/RandomtoResultProcess"/>
    <dgm:cxn modelId="{D51E748A-A5D1-40B9-BE35-08DF3E4FC1E9}" type="presParOf" srcId="{2180F5DE-862F-414A-9BCB-DA16229A2CDF}" destId="{58F48926-8613-415E-A3B8-8979FBE55344}" srcOrd="2" destOrd="0" presId="urn:microsoft.com/office/officeart/2009/3/layout/RandomtoResultProcess"/>
    <dgm:cxn modelId="{184EF661-9387-4145-9007-F5C93A5CDCB4}" type="presParOf" srcId="{2180F5DE-862F-414A-9BCB-DA16229A2CDF}" destId="{ACD48BE5-8960-433E-B673-FBD0E9CC6F36}" srcOrd="3" destOrd="0" presId="urn:microsoft.com/office/officeart/2009/3/layout/RandomtoResultProcess"/>
    <dgm:cxn modelId="{B4503C9F-7A45-45B6-8804-4E9CABA267C2}" type="presParOf" srcId="{ACD48BE5-8960-433E-B673-FBD0E9CC6F36}" destId="{107EA5DA-0736-4EC1-B553-18D91BF0CB9F}" srcOrd="0" destOrd="0" presId="urn:microsoft.com/office/officeart/2009/3/layout/RandomtoResultProcess"/>
    <dgm:cxn modelId="{0B05BEB9-BAEB-4CF8-B3FB-8586144F4431}" type="presParOf" srcId="{ACD48BE5-8960-433E-B673-FBD0E9CC6F36}" destId="{893C790B-7041-485E-9207-C328A566896F}" srcOrd="1" destOrd="0" presId="urn:microsoft.com/office/officeart/2009/3/layout/RandomtoResultProcess"/>
    <dgm:cxn modelId="{ED1A2E85-7093-4A4D-95EA-042764494FF7}" type="presParOf" srcId="{2180F5DE-862F-414A-9BCB-DA16229A2CDF}" destId="{D7102656-E5D0-40AB-85DF-C3F2B6CA7A2B}" srcOrd="4" destOrd="0" presId="urn:microsoft.com/office/officeart/2009/3/layout/RandomtoResultProcess"/>
    <dgm:cxn modelId="{EC67C608-5E6D-457E-BC1A-EE2A2DAD2E59}" type="presParOf" srcId="{D7102656-E5D0-40AB-85DF-C3F2B6CA7A2B}" destId="{A4F9C135-F262-4554-9CBD-528ECE44EBF5}" srcOrd="0" destOrd="0" presId="urn:microsoft.com/office/officeart/2009/3/layout/RandomtoResultProcess"/>
    <dgm:cxn modelId="{E6FEC1EB-5248-4F13-8BA7-81DDA6B926F4}" type="presParOf" srcId="{D7102656-E5D0-40AB-85DF-C3F2B6CA7A2B}" destId="{A7594012-8C67-40CD-BA9B-FE859114916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4B0FC9D-E98D-44B0-B990-4426A73456E9}" type="doc">
      <dgm:prSet loTypeId="urn:microsoft.com/office/officeart/2005/8/layout/hierarchy6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683384E0-A8B4-4481-958B-46496177615C}">
      <dgm:prSet phldrT="[Texto]"/>
      <dgm:spPr/>
      <dgm:t>
        <a:bodyPr/>
        <a:lstStyle/>
        <a:p>
          <a:pPr algn="ctr"/>
          <a:r>
            <a:rPr lang="es-EC" dirty="0"/>
            <a:t>Clima Laboral y Cultura Organizacional en el MCDS.</a:t>
          </a:r>
        </a:p>
      </dgm:t>
    </dgm:pt>
    <dgm:pt modelId="{020D617A-2DD6-44EE-999C-BCE8F193ADC0}" type="parTrans" cxnId="{EC2614B1-B58D-4D4D-B771-7ADD1ECD6E06}">
      <dgm:prSet/>
      <dgm:spPr/>
      <dgm:t>
        <a:bodyPr/>
        <a:lstStyle/>
        <a:p>
          <a:pPr algn="ctr"/>
          <a:endParaRPr lang="es-EC"/>
        </a:p>
      </dgm:t>
    </dgm:pt>
    <dgm:pt modelId="{D46DCCE5-4C15-4643-9A9B-BCF73B7D0EBD}" type="sibTrans" cxnId="{EC2614B1-B58D-4D4D-B771-7ADD1ECD6E06}">
      <dgm:prSet/>
      <dgm:spPr/>
      <dgm:t>
        <a:bodyPr/>
        <a:lstStyle/>
        <a:p>
          <a:pPr algn="ctr"/>
          <a:endParaRPr lang="es-EC"/>
        </a:p>
      </dgm:t>
    </dgm:pt>
    <dgm:pt modelId="{325A8238-C600-4358-9147-43220DF6A7E4}">
      <dgm:prSet phldrT="[Texto]"/>
      <dgm:spPr/>
      <dgm:t>
        <a:bodyPr/>
        <a:lstStyle/>
        <a:p>
          <a:pPr algn="ctr"/>
          <a:r>
            <a:rPr lang="es-EC" dirty="0"/>
            <a:t>Cualitativa</a:t>
          </a:r>
        </a:p>
      </dgm:t>
    </dgm:pt>
    <dgm:pt modelId="{EB39F74E-78D4-4893-86F9-B3CC9858C9C8}" type="parTrans" cxnId="{9DBD67CC-761C-4F52-A736-24C2E1581EF3}">
      <dgm:prSet/>
      <dgm:spPr/>
      <dgm:t>
        <a:bodyPr/>
        <a:lstStyle/>
        <a:p>
          <a:pPr algn="ctr"/>
          <a:endParaRPr lang="es-EC"/>
        </a:p>
      </dgm:t>
    </dgm:pt>
    <dgm:pt modelId="{AFFCD9D4-8CBC-4A83-BEEC-82E7F1EB88FF}" type="sibTrans" cxnId="{9DBD67CC-761C-4F52-A736-24C2E1581EF3}">
      <dgm:prSet/>
      <dgm:spPr/>
      <dgm:t>
        <a:bodyPr/>
        <a:lstStyle/>
        <a:p>
          <a:pPr algn="ctr"/>
          <a:endParaRPr lang="es-EC"/>
        </a:p>
      </dgm:t>
    </dgm:pt>
    <dgm:pt modelId="{68ADA83E-EC4F-4EA3-B13C-0E7C65F53DC0}">
      <dgm:prSet phldrT="[Texto]"/>
      <dgm:spPr/>
      <dgm:t>
        <a:bodyPr/>
        <a:lstStyle/>
        <a:p>
          <a:pPr algn="ctr"/>
          <a:r>
            <a:rPr lang="es-EC" dirty="0"/>
            <a:t>Entrevista</a:t>
          </a:r>
        </a:p>
      </dgm:t>
    </dgm:pt>
    <dgm:pt modelId="{07BBA597-D22D-4071-8EBF-B0CE274E14CC}" type="parTrans" cxnId="{4E65D799-C5D2-4A7A-A71D-7FBC19045BD4}">
      <dgm:prSet/>
      <dgm:spPr/>
      <dgm:t>
        <a:bodyPr/>
        <a:lstStyle/>
        <a:p>
          <a:pPr algn="ctr"/>
          <a:endParaRPr lang="es-EC"/>
        </a:p>
      </dgm:t>
    </dgm:pt>
    <dgm:pt modelId="{A8E3D10A-5B6C-425B-9081-25F86645C57C}" type="sibTrans" cxnId="{4E65D799-C5D2-4A7A-A71D-7FBC19045BD4}">
      <dgm:prSet/>
      <dgm:spPr/>
      <dgm:t>
        <a:bodyPr/>
        <a:lstStyle/>
        <a:p>
          <a:pPr algn="ctr"/>
          <a:endParaRPr lang="es-EC"/>
        </a:p>
      </dgm:t>
    </dgm:pt>
    <dgm:pt modelId="{94B0BC90-F039-4605-AADB-47F0C4A8AB10}">
      <dgm:prSet phldrT="[Texto]"/>
      <dgm:spPr/>
      <dgm:t>
        <a:bodyPr/>
        <a:lstStyle/>
        <a:p>
          <a:pPr algn="ctr"/>
          <a:r>
            <a:rPr lang="es-EC" dirty="0"/>
            <a:t>Observación</a:t>
          </a:r>
        </a:p>
      </dgm:t>
    </dgm:pt>
    <dgm:pt modelId="{5184CACD-E4C8-485F-935A-9308D375B7E7}" type="parTrans" cxnId="{23BA107B-CDC0-4BDF-8FA8-B1425ED937D4}">
      <dgm:prSet/>
      <dgm:spPr/>
      <dgm:t>
        <a:bodyPr/>
        <a:lstStyle/>
        <a:p>
          <a:pPr algn="ctr"/>
          <a:endParaRPr lang="es-EC"/>
        </a:p>
      </dgm:t>
    </dgm:pt>
    <dgm:pt modelId="{C2C5DE52-6BE8-4375-9130-154D33C0B74B}" type="sibTrans" cxnId="{23BA107B-CDC0-4BDF-8FA8-B1425ED937D4}">
      <dgm:prSet/>
      <dgm:spPr/>
      <dgm:t>
        <a:bodyPr/>
        <a:lstStyle/>
        <a:p>
          <a:pPr algn="ctr"/>
          <a:endParaRPr lang="es-EC"/>
        </a:p>
      </dgm:t>
    </dgm:pt>
    <dgm:pt modelId="{9517F01E-5B9C-46E5-931C-36A75A250771}">
      <dgm:prSet phldrT="[Texto]"/>
      <dgm:spPr/>
      <dgm:t>
        <a:bodyPr/>
        <a:lstStyle/>
        <a:p>
          <a:pPr algn="ctr"/>
          <a:r>
            <a:rPr lang="es-EC" dirty="0"/>
            <a:t>Cuantitativa</a:t>
          </a:r>
        </a:p>
      </dgm:t>
    </dgm:pt>
    <dgm:pt modelId="{D6A8AE07-5D11-4540-B68C-49408DD59460}" type="parTrans" cxnId="{2CD20E17-D739-4E74-8BBB-233F949494A6}">
      <dgm:prSet/>
      <dgm:spPr/>
      <dgm:t>
        <a:bodyPr/>
        <a:lstStyle/>
        <a:p>
          <a:pPr algn="ctr"/>
          <a:endParaRPr lang="es-EC"/>
        </a:p>
      </dgm:t>
    </dgm:pt>
    <dgm:pt modelId="{10E47230-A7D4-499C-ACFD-8A3F8F26B388}" type="sibTrans" cxnId="{2CD20E17-D739-4E74-8BBB-233F949494A6}">
      <dgm:prSet/>
      <dgm:spPr/>
      <dgm:t>
        <a:bodyPr/>
        <a:lstStyle/>
        <a:p>
          <a:pPr algn="ctr"/>
          <a:endParaRPr lang="es-EC"/>
        </a:p>
      </dgm:t>
    </dgm:pt>
    <dgm:pt modelId="{D416EBBD-4971-4AD9-B8A2-91182FC8DBE7}">
      <dgm:prSet phldrT="[Texto]"/>
      <dgm:spPr/>
      <dgm:t>
        <a:bodyPr/>
        <a:lstStyle/>
        <a:p>
          <a:pPr algn="ctr"/>
          <a:r>
            <a:rPr lang="es-EC" dirty="0"/>
            <a:t>Encuesta</a:t>
          </a:r>
        </a:p>
      </dgm:t>
    </dgm:pt>
    <dgm:pt modelId="{BB55DE76-6AF5-4472-99B0-F003B4105E21}" type="parTrans" cxnId="{9A41275E-4F00-4009-956C-17047471178B}">
      <dgm:prSet/>
      <dgm:spPr/>
      <dgm:t>
        <a:bodyPr/>
        <a:lstStyle/>
        <a:p>
          <a:pPr algn="ctr"/>
          <a:endParaRPr lang="es-EC"/>
        </a:p>
      </dgm:t>
    </dgm:pt>
    <dgm:pt modelId="{4F5053A2-BA43-4564-BD50-59CBC8C8170E}" type="sibTrans" cxnId="{9A41275E-4F00-4009-956C-17047471178B}">
      <dgm:prSet/>
      <dgm:spPr/>
      <dgm:t>
        <a:bodyPr/>
        <a:lstStyle/>
        <a:p>
          <a:pPr algn="ctr"/>
          <a:endParaRPr lang="es-EC"/>
        </a:p>
      </dgm:t>
    </dgm:pt>
    <dgm:pt modelId="{68E80044-EF70-41B7-83F5-1E264605B5DD}">
      <dgm:prSet phldrT="[Texto]"/>
      <dgm:spPr/>
      <dgm:t>
        <a:bodyPr/>
        <a:lstStyle/>
        <a:p>
          <a:pPr algn="ctr"/>
          <a:r>
            <a:rPr lang="es-EC" dirty="0"/>
            <a:t>Objeto de Estudio</a:t>
          </a:r>
        </a:p>
      </dgm:t>
    </dgm:pt>
    <dgm:pt modelId="{9BA7FA53-0B92-4AA7-94C5-FAC3FC0102D2}" type="parTrans" cxnId="{1893D2BE-5231-4DCB-8CD1-A4A9CC0A0517}">
      <dgm:prSet/>
      <dgm:spPr/>
      <dgm:t>
        <a:bodyPr/>
        <a:lstStyle/>
        <a:p>
          <a:pPr algn="ctr"/>
          <a:endParaRPr lang="es-EC"/>
        </a:p>
      </dgm:t>
    </dgm:pt>
    <dgm:pt modelId="{61A5B399-AF3E-4E9F-BFAC-710868F5C6AC}" type="sibTrans" cxnId="{1893D2BE-5231-4DCB-8CD1-A4A9CC0A0517}">
      <dgm:prSet/>
      <dgm:spPr/>
      <dgm:t>
        <a:bodyPr/>
        <a:lstStyle/>
        <a:p>
          <a:pPr algn="ctr"/>
          <a:endParaRPr lang="es-EC"/>
        </a:p>
      </dgm:t>
    </dgm:pt>
    <dgm:pt modelId="{64D82403-B1DB-40E4-8469-5533325954C5}">
      <dgm:prSet phldrT="[Texto]"/>
      <dgm:spPr/>
      <dgm:t>
        <a:bodyPr/>
        <a:lstStyle/>
        <a:p>
          <a:pPr algn="ctr"/>
          <a:r>
            <a:rPr lang="es-EC" dirty="0"/>
            <a:t>Metodología</a:t>
          </a:r>
        </a:p>
      </dgm:t>
    </dgm:pt>
    <dgm:pt modelId="{7E3C5D0F-5632-43B9-8291-C364DE1278D3}" type="parTrans" cxnId="{7F4A1B44-45E7-4764-AFDB-9205320B84FB}">
      <dgm:prSet/>
      <dgm:spPr/>
      <dgm:t>
        <a:bodyPr/>
        <a:lstStyle/>
        <a:p>
          <a:pPr algn="ctr"/>
          <a:endParaRPr lang="es-EC"/>
        </a:p>
      </dgm:t>
    </dgm:pt>
    <dgm:pt modelId="{9C79AC79-404C-417D-A4CE-87D7B2355440}" type="sibTrans" cxnId="{7F4A1B44-45E7-4764-AFDB-9205320B84FB}">
      <dgm:prSet/>
      <dgm:spPr/>
      <dgm:t>
        <a:bodyPr/>
        <a:lstStyle/>
        <a:p>
          <a:pPr algn="ctr"/>
          <a:endParaRPr lang="es-EC"/>
        </a:p>
      </dgm:t>
    </dgm:pt>
    <dgm:pt modelId="{C3D9DD79-AAC5-46A5-B274-5F536201BBAA}">
      <dgm:prSet phldrT="[Texto]"/>
      <dgm:spPr/>
      <dgm:t>
        <a:bodyPr/>
        <a:lstStyle/>
        <a:p>
          <a:pPr algn="ctr"/>
          <a:r>
            <a:rPr lang="es-EC" dirty="0"/>
            <a:t>Técnicas</a:t>
          </a:r>
        </a:p>
      </dgm:t>
    </dgm:pt>
    <dgm:pt modelId="{AE00E097-CDB4-4F6F-8E8C-B87BE39F5437}" type="parTrans" cxnId="{74DC992B-ADF9-4BA9-B62D-A73F29AE616A}">
      <dgm:prSet/>
      <dgm:spPr/>
      <dgm:t>
        <a:bodyPr/>
        <a:lstStyle/>
        <a:p>
          <a:pPr algn="ctr"/>
          <a:endParaRPr lang="es-EC"/>
        </a:p>
      </dgm:t>
    </dgm:pt>
    <dgm:pt modelId="{4D660219-28C6-4F3F-A49F-BE08D78E71A4}" type="sibTrans" cxnId="{74DC992B-ADF9-4BA9-B62D-A73F29AE616A}">
      <dgm:prSet/>
      <dgm:spPr/>
      <dgm:t>
        <a:bodyPr/>
        <a:lstStyle/>
        <a:p>
          <a:pPr algn="ctr"/>
          <a:endParaRPr lang="es-EC"/>
        </a:p>
      </dgm:t>
    </dgm:pt>
    <dgm:pt modelId="{6BA32E1E-0147-4DE4-8BDE-E06138D17D22}">
      <dgm:prSet phldrT="[Texto]"/>
      <dgm:spPr/>
      <dgm:t>
        <a:bodyPr/>
        <a:lstStyle/>
        <a:p>
          <a:pPr algn="ctr"/>
          <a:r>
            <a:rPr lang="es-EC" dirty="0"/>
            <a:t>Integración de Resultados</a:t>
          </a:r>
        </a:p>
      </dgm:t>
    </dgm:pt>
    <dgm:pt modelId="{861AAC03-9771-4072-91B8-5E3069DDC23F}" type="parTrans" cxnId="{257399F1-CCD0-4014-A3DE-F8F2F056126F}">
      <dgm:prSet/>
      <dgm:spPr/>
      <dgm:t>
        <a:bodyPr/>
        <a:lstStyle/>
        <a:p>
          <a:pPr algn="ctr"/>
          <a:endParaRPr lang="es-EC"/>
        </a:p>
      </dgm:t>
    </dgm:pt>
    <dgm:pt modelId="{05534CD9-8DC3-41C7-8B12-022F841ECC9D}" type="sibTrans" cxnId="{257399F1-CCD0-4014-A3DE-F8F2F056126F}">
      <dgm:prSet/>
      <dgm:spPr/>
      <dgm:t>
        <a:bodyPr/>
        <a:lstStyle/>
        <a:p>
          <a:pPr algn="ctr"/>
          <a:endParaRPr lang="es-EC"/>
        </a:p>
      </dgm:t>
    </dgm:pt>
    <dgm:pt modelId="{C5FFE470-B775-4906-89C6-64C5D9CF0512}" type="pres">
      <dgm:prSet presAssocID="{74B0FC9D-E98D-44B0-B990-4426A73456E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1A5F962-5BF2-45BC-881F-6032D7673B73}" type="pres">
      <dgm:prSet presAssocID="{74B0FC9D-E98D-44B0-B990-4426A73456E9}" presName="hierFlow" presStyleCnt="0"/>
      <dgm:spPr/>
      <dgm:t>
        <a:bodyPr/>
        <a:lstStyle/>
        <a:p>
          <a:endParaRPr lang="es-EC"/>
        </a:p>
      </dgm:t>
    </dgm:pt>
    <dgm:pt modelId="{AE0AFE76-336C-42DA-A624-521F004B977F}" type="pres">
      <dgm:prSet presAssocID="{74B0FC9D-E98D-44B0-B990-4426A73456E9}" presName="firstBuf" presStyleCnt="0"/>
      <dgm:spPr/>
      <dgm:t>
        <a:bodyPr/>
        <a:lstStyle/>
        <a:p>
          <a:endParaRPr lang="es-EC"/>
        </a:p>
      </dgm:t>
    </dgm:pt>
    <dgm:pt modelId="{EAB1DCBA-BF2C-411A-B0A4-C6052AA081B1}" type="pres">
      <dgm:prSet presAssocID="{74B0FC9D-E98D-44B0-B990-4426A73456E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F64AA43B-2F7E-4C73-88F2-60400697502B}" type="pres">
      <dgm:prSet presAssocID="{683384E0-A8B4-4481-958B-46496177615C}" presName="Name14" presStyleCnt="0"/>
      <dgm:spPr/>
      <dgm:t>
        <a:bodyPr/>
        <a:lstStyle/>
        <a:p>
          <a:endParaRPr lang="es-EC"/>
        </a:p>
      </dgm:t>
    </dgm:pt>
    <dgm:pt modelId="{DEEA557D-0855-4C14-BC60-1DEA06774084}" type="pres">
      <dgm:prSet presAssocID="{683384E0-A8B4-4481-958B-46496177615C}" presName="level1Shape" presStyleLbl="node0" presStyleIdx="0" presStyleCnt="1" custScaleX="33692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56D3388-A41F-45FC-BB9E-89F0D3E3F323}" type="pres">
      <dgm:prSet presAssocID="{683384E0-A8B4-4481-958B-46496177615C}" presName="hierChild2" presStyleCnt="0"/>
      <dgm:spPr/>
      <dgm:t>
        <a:bodyPr/>
        <a:lstStyle/>
        <a:p>
          <a:endParaRPr lang="es-EC"/>
        </a:p>
      </dgm:t>
    </dgm:pt>
    <dgm:pt modelId="{F2E9351F-A34D-425C-BDB6-549E3D807B7F}" type="pres">
      <dgm:prSet presAssocID="{EB39F74E-78D4-4893-86F9-B3CC9858C9C8}" presName="Name19" presStyleLbl="parChTrans1D2" presStyleIdx="0" presStyleCnt="2"/>
      <dgm:spPr/>
      <dgm:t>
        <a:bodyPr/>
        <a:lstStyle/>
        <a:p>
          <a:endParaRPr lang="es-EC"/>
        </a:p>
      </dgm:t>
    </dgm:pt>
    <dgm:pt modelId="{7163E285-DC91-47E2-861F-2C01D518BF38}" type="pres">
      <dgm:prSet presAssocID="{325A8238-C600-4358-9147-43220DF6A7E4}" presName="Name21" presStyleCnt="0"/>
      <dgm:spPr/>
      <dgm:t>
        <a:bodyPr/>
        <a:lstStyle/>
        <a:p>
          <a:endParaRPr lang="es-EC"/>
        </a:p>
      </dgm:t>
    </dgm:pt>
    <dgm:pt modelId="{E3C5BE06-1D64-465F-96F0-99444AE0B757}" type="pres">
      <dgm:prSet presAssocID="{325A8238-C600-4358-9147-43220DF6A7E4}" presName="level2Shape" presStyleLbl="node2" presStyleIdx="0" presStyleCnt="2"/>
      <dgm:spPr/>
      <dgm:t>
        <a:bodyPr/>
        <a:lstStyle/>
        <a:p>
          <a:endParaRPr lang="es-EC"/>
        </a:p>
      </dgm:t>
    </dgm:pt>
    <dgm:pt modelId="{EFDCBFDF-6AC6-4DCA-857C-A090D83A9E07}" type="pres">
      <dgm:prSet presAssocID="{325A8238-C600-4358-9147-43220DF6A7E4}" presName="hierChild3" presStyleCnt="0"/>
      <dgm:spPr/>
      <dgm:t>
        <a:bodyPr/>
        <a:lstStyle/>
        <a:p>
          <a:endParaRPr lang="es-EC"/>
        </a:p>
      </dgm:t>
    </dgm:pt>
    <dgm:pt modelId="{F9F8F328-8F89-46DE-879E-6F175876F95F}" type="pres">
      <dgm:prSet presAssocID="{07BBA597-D22D-4071-8EBF-B0CE274E14CC}" presName="Name19" presStyleLbl="parChTrans1D3" presStyleIdx="0" presStyleCnt="3"/>
      <dgm:spPr/>
      <dgm:t>
        <a:bodyPr/>
        <a:lstStyle/>
        <a:p>
          <a:endParaRPr lang="es-EC"/>
        </a:p>
      </dgm:t>
    </dgm:pt>
    <dgm:pt modelId="{0210848C-EEB2-430F-9B05-A4221116F3C9}" type="pres">
      <dgm:prSet presAssocID="{68ADA83E-EC4F-4EA3-B13C-0E7C65F53DC0}" presName="Name21" presStyleCnt="0"/>
      <dgm:spPr/>
      <dgm:t>
        <a:bodyPr/>
        <a:lstStyle/>
        <a:p>
          <a:endParaRPr lang="es-EC"/>
        </a:p>
      </dgm:t>
    </dgm:pt>
    <dgm:pt modelId="{98927A92-CC7E-450B-B153-22E0506F6213}" type="pres">
      <dgm:prSet presAssocID="{68ADA83E-EC4F-4EA3-B13C-0E7C65F53DC0}" presName="level2Shape" presStyleLbl="node3" presStyleIdx="0" presStyleCnt="3"/>
      <dgm:spPr/>
      <dgm:t>
        <a:bodyPr/>
        <a:lstStyle/>
        <a:p>
          <a:endParaRPr lang="es-EC"/>
        </a:p>
      </dgm:t>
    </dgm:pt>
    <dgm:pt modelId="{C4B6DD2E-7632-4147-9B9C-32558BE44992}" type="pres">
      <dgm:prSet presAssocID="{68ADA83E-EC4F-4EA3-B13C-0E7C65F53DC0}" presName="hierChild3" presStyleCnt="0"/>
      <dgm:spPr/>
      <dgm:t>
        <a:bodyPr/>
        <a:lstStyle/>
        <a:p>
          <a:endParaRPr lang="es-EC"/>
        </a:p>
      </dgm:t>
    </dgm:pt>
    <dgm:pt modelId="{09787DE9-0BBA-4361-846F-8B37B322A3CA}" type="pres">
      <dgm:prSet presAssocID="{5184CACD-E4C8-485F-935A-9308D375B7E7}" presName="Name19" presStyleLbl="parChTrans1D3" presStyleIdx="1" presStyleCnt="3"/>
      <dgm:spPr/>
      <dgm:t>
        <a:bodyPr/>
        <a:lstStyle/>
        <a:p>
          <a:endParaRPr lang="es-EC"/>
        </a:p>
      </dgm:t>
    </dgm:pt>
    <dgm:pt modelId="{532DFB9B-01ED-4371-ABF9-6E0C1AC14E8B}" type="pres">
      <dgm:prSet presAssocID="{94B0BC90-F039-4605-AADB-47F0C4A8AB10}" presName="Name21" presStyleCnt="0"/>
      <dgm:spPr/>
      <dgm:t>
        <a:bodyPr/>
        <a:lstStyle/>
        <a:p>
          <a:endParaRPr lang="es-EC"/>
        </a:p>
      </dgm:t>
    </dgm:pt>
    <dgm:pt modelId="{184A88BD-4FA5-4E6A-9764-E7D8BAE55654}" type="pres">
      <dgm:prSet presAssocID="{94B0BC90-F039-4605-AADB-47F0C4A8AB10}" presName="level2Shape" presStyleLbl="node3" presStyleIdx="1" presStyleCnt="3"/>
      <dgm:spPr/>
      <dgm:t>
        <a:bodyPr/>
        <a:lstStyle/>
        <a:p>
          <a:endParaRPr lang="es-EC"/>
        </a:p>
      </dgm:t>
    </dgm:pt>
    <dgm:pt modelId="{A0F11864-DA15-40BB-A1F4-1ABE4BDA6D54}" type="pres">
      <dgm:prSet presAssocID="{94B0BC90-F039-4605-AADB-47F0C4A8AB10}" presName="hierChild3" presStyleCnt="0"/>
      <dgm:spPr/>
      <dgm:t>
        <a:bodyPr/>
        <a:lstStyle/>
        <a:p>
          <a:endParaRPr lang="es-EC"/>
        </a:p>
      </dgm:t>
    </dgm:pt>
    <dgm:pt modelId="{5C026C45-D4EE-408C-B8F1-D84126D75F56}" type="pres">
      <dgm:prSet presAssocID="{D6A8AE07-5D11-4540-B68C-49408DD59460}" presName="Name19" presStyleLbl="parChTrans1D2" presStyleIdx="1" presStyleCnt="2"/>
      <dgm:spPr/>
      <dgm:t>
        <a:bodyPr/>
        <a:lstStyle/>
        <a:p>
          <a:endParaRPr lang="es-EC"/>
        </a:p>
      </dgm:t>
    </dgm:pt>
    <dgm:pt modelId="{1A41AF11-B28C-4DC1-BA8A-0CCC8BF48E71}" type="pres">
      <dgm:prSet presAssocID="{9517F01E-5B9C-46E5-931C-36A75A250771}" presName="Name21" presStyleCnt="0"/>
      <dgm:spPr/>
      <dgm:t>
        <a:bodyPr/>
        <a:lstStyle/>
        <a:p>
          <a:endParaRPr lang="es-EC"/>
        </a:p>
      </dgm:t>
    </dgm:pt>
    <dgm:pt modelId="{60A48611-7FA9-41F9-A17B-BA2B0E009F68}" type="pres">
      <dgm:prSet presAssocID="{9517F01E-5B9C-46E5-931C-36A75A250771}" presName="level2Shape" presStyleLbl="node2" presStyleIdx="1" presStyleCnt="2"/>
      <dgm:spPr/>
      <dgm:t>
        <a:bodyPr/>
        <a:lstStyle/>
        <a:p>
          <a:endParaRPr lang="es-EC"/>
        </a:p>
      </dgm:t>
    </dgm:pt>
    <dgm:pt modelId="{D3D9F40E-B0A1-4A51-BA2E-EA709CB04FEC}" type="pres">
      <dgm:prSet presAssocID="{9517F01E-5B9C-46E5-931C-36A75A250771}" presName="hierChild3" presStyleCnt="0"/>
      <dgm:spPr/>
      <dgm:t>
        <a:bodyPr/>
        <a:lstStyle/>
        <a:p>
          <a:endParaRPr lang="es-EC"/>
        </a:p>
      </dgm:t>
    </dgm:pt>
    <dgm:pt modelId="{AA1F4B01-C4ED-4E78-8EC4-31A83C75AEB1}" type="pres">
      <dgm:prSet presAssocID="{BB55DE76-6AF5-4472-99B0-F003B4105E21}" presName="Name19" presStyleLbl="parChTrans1D3" presStyleIdx="2" presStyleCnt="3"/>
      <dgm:spPr/>
      <dgm:t>
        <a:bodyPr/>
        <a:lstStyle/>
        <a:p>
          <a:endParaRPr lang="es-EC"/>
        </a:p>
      </dgm:t>
    </dgm:pt>
    <dgm:pt modelId="{0F30D0C3-11A8-41ED-80A4-3C7A6A68CF32}" type="pres">
      <dgm:prSet presAssocID="{D416EBBD-4971-4AD9-B8A2-91182FC8DBE7}" presName="Name21" presStyleCnt="0"/>
      <dgm:spPr/>
      <dgm:t>
        <a:bodyPr/>
        <a:lstStyle/>
        <a:p>
          <a:endParaRPr lang="es-EC"/>
        </a:p>
      </dgm:t>
    </dgm:pt>
    <dgm:pt modelId="{D58A1B1D-A0F3-40C9-96E3-07151A137020}" type="pres">
      <dgm:prSet presAssocID="{D416EBBD-4971-4AD9-B8A2-91182FC8DBE7}" presName="level2Shape" presStyleLbl="node3" presStyleIdx="2" presStyleCnt="3"/>
      <dgm:spPr/>
      <dgm:t>
        <a:bodyPr/>
        <a:lstStyle/>
        <a:p>
          <a:endParaRPr lang="es-EC"/>
        </a:p>
      </dgm:t>
    </dgm:pt>
    <dgm:pt modelId="{5A74E857-32B7-40F4-9048-1AF0F4768F5D}" type="pres">
      <dgm:prSet presAssocID="{D416EBBD-4971-4AD9-B8A2-91182FC8DBE7}" presName="hierChild3" presStyleCnt="0"/>
      <dgm:spPr/>
      <dgm:t>
        <a:bodyPr/>
        <a:lstStyle/>
        <a:p>
          <a:endParaRPr lang="es-EC"/>
        </a:p>
      </dgm:t>
    </dgm:pt>
    <dgm:pt modelId="{BA504E17-1C28-40AF-8B69-5663AC56E1BA}" type="pres">
      <dgm:prSet presAssocID="{74B0FC9D-E98D-44B0-B990-4426A73456E9}" presName="bgShapesFlow" presStyleCnt="0"/>
      <dgm:spPr/>
      <dgm:t>
        <a:bodyPr/>
        <a:lstStyle/>
        <a:p>
          <a:endParaRPr lang="es-EC"/>
        </a:p>
      </dgm:t>
    </dgm:pt>
    <dgm:pt modelId="{79EDE36F-4522-4F31-A576-F7C52A9EEDDD}" type="pres">
      <dgm:prSet presAssocID="{68E80044-EF70-41B7-83F5-1E264605B5DD}" presName="rectComp" presStyleCnt="0"/>
      <dgm:spPr/>
      <dgm:t>
        <a:bodyPr/>
        <a:lstStyle/>
        <a:p>
          <a:endParaRPr lang="es-EC"/>
        </a:p>
      </dgm:t>
    </dgm:pt>
    <dgm:pt modelId="{5EA95B6A-2D8B-4A84-B02C-3361BDA5D801}" type="pres">
      <dgm:prSet presAssocID="{68E80044-EF70-41B7-83F5-1E264605B5DD}" presName="bgRect" presStyleLbl="bgShp" presStyleIdx="0" presStyleCnt="4"/>
      <dgm:spPr/>
      <dgm:t>
        <a:bodyPr/>
        <a:lstStyle/>
        <a:p>
          <a:endParaRPr lang="es-EC"/>
        </a:p>
      </dgm:t>
    </dgm:pt>
    <dgm:pt modelId="{98F52E69-F66F-4F0C-979F-23B3EDFCE448}" type="pres">
      <dgm:prSet presAssocID="{68E80044-EF70-41B7-83F5-1E264605B5DD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0A74DC-A1B6-4B65-9125-2FB53EDAEDDA}" type="pres">
      <dgm:prSet presAssocID="{68E80044-EF70-41B7-83F5-1E264605B5DD}" presName="spComp" presStyleCnt="0"/>
      <dgm:spPr/>
      <dgm:t>
        <a:bodyPr/>
        <a:lstStyle/>
        <a:p>
          <a:endParaRPr lang="es-EC"/>
        </a:p>
      </dgm:t>
    </dgm:pt>
    <dgm:pt modelId="{CE62A1E2-1C23-4337-998B-1A46C5C3D8F2}" type="pres">
      <dgm:prSet presAssocID="{68E80044-EF70-41B7-83F5-1E264605B5DD}" presName="vSp" presStyleCnt="0"/>
      <dgm:spPr/>
      <dgm:t>
        <a:bodyPr/>
        <a:lstStyle/>
        <a:p>
          <a:endParaRPr lang="es-EC"/>
        </a:p>
      </dgm:t>
    </dgm:pt>
    <dgm:pt modelId="{5372E7AB-CF84-4B87-AC38-E43FF2C1D83B}" type="pres">
      <dgm:prSet presAssocID="{64D82403-B1DB-40E4-8469-5533325954C5}" presName="rectComp" presStyleCnt="0"/>
      <dgm:spPr/>
      <dgm:t>
        <a:bodyPr/>
        <a:lstStyle/>
        <a:p>
          <a:endParaRPr lang="es-EC"/>
        </a:p>
      </dgm:t>
    </dgm:pt>
    <dgm:pt modelId="{ADF4446A-9BFD-4FC3-B94F-1E8B21191804}" type="pres">
      <dgm:prSet presAssocID="{64D82403-B1DB-40E4-8469-5533325954C5}" presName="bgRect" presStyleLbl="bgShp" presStyleIdx="1" presStyleCnt="4"/>
      <dgm:spPr/>
      <dgm:t>
        <a:bodyPr/>
        <a:lstStyle/>
        <a:p>
          <a:endParaRPr lang="es-EC"/>
        </a:p>
      </dgm:t>
    </dgm:pt>
    <dgm:pt modelId="{34FE278D-C8E7-4829-8421-9EF02846E3E8}" type="pres">
      <dgm:prSet presAssocID="{64D82403-B1DB-40E4-8469-5533325954C5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C6B97B-2E88-4BBA-9AA9-8F6B5BA5586A}" type="pres">
      <dgm:prSet presAssocID="{64D82403-B1DB-40E4-8469-5533325954C5}" presName="spComp" presStyleCnt="0"/>
      <dgm:spPr/>
      <dgm:t>
        <a:bodyPr/>
        <a:lstStyle/>
        <a:p>
          <a:endParaRPr lang="es-EC"/>
        </a:p>
      </dgm:t>
    </dgm:pt>
    <dgm:pt modelId="{F85BB490-4CC3-48AB-993C-3577A255D61B}" type="pres">
      <dgm:prSet presAssocID="{64D82403-B1DB-40E4-8469-5533325954C5}" presName="vSp" presStyleCnt="0"/>
      <dgm:spPr/>
      <dgm:t>
        <a:bodyPr/>
        <a:lstStyle/>
        <a:p>
          <a:endParaRPr lang="es-EC"/>
        </a:p>
      </dgm:t>
    </dgm:pt>
    <dgm:pt modelId="{BA129613-7A37-4B0C-8D91-FA706355780A}" type="pres">
      <dgm:prSet presAssocID="{C3D9DD79-AAC5-46A5-B274-5F536201BBAA}" presName="rectComp" presStyleCnt="0"/>
      <dgm:spPr/>
      <dgm:t>
        <a:bodyPr/>
        <a:lstStyle/>
        <a:p>
          <a:endParaRPr lang="es-EC"/>
        </a:p>
      </dgm:t>
    </dgm:pt>
    <dgm:pt modelId="{DA55714B-6214-4824-AE28-B39E92CAC38A}" type="pres">
      <dgm:prSet presAssocID="{C3D9DD79-AAC5-46A5-B274-5F536201BBAA}" presName="bgRect" presStyleLbl="bgShp" presStyleIdx="2" presStyleCnt="4"/>
      <dgm:spPr/>
      <dgm:t>
        <a:bodyPr/>
        <a:lstStyle/>
        <a:p>
          <a:endParaRPr lang="es-EC"/>
        </a:p>
      </dgm:t>
    </dgm:pt>
    <dgm:pt modelId="{C6C7A1B4-2892-4D8B-B4A6-8F2F6BA8BA0D}" type="pres">
      <dgm:prSet presAssocID="{C3D9DD79-AAC5-46A5-B274-5F536201BBAA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8452CA-FB99-4B76-911D-6E2EFE7C5E24}" type="pres">
      <dgm:prSet presAssocID="{C3D9DD79-AAC5-46A5-B274-5F536201BBAA}" presName="spComp" presStyleCnt="0"/>
      <dgm:spPr/>
      <dgm:t>
        <a:bodyPr/>
        <a:lstStyle/>
        <a:p>
          <a:endParaRPr lang="es-EC"/>
        </a:p>
      </dgm:t>
    </dgm:pt>
    <dgm:pt modelId="{0080C8B7-F24D-423E-BE52-FCCDFFAE4BA6}" type="pres">
      <dgm:prSet presAssocID="{C3D9DD79-AAC5-46A5-B274-5F536201BBAA}" presName="vSp" presStyleCnt="0"/>
      <dgm:spPr/>
      <dgm:t>
        <a:bodyPr/>
        <a:lstStyle/>
        <a:p>
          <a:endParaRPr lang="es-EC"/>
        </a:p>
      </dgm:t>
    </dgm:pt>
    <dgm:pt modelId="{767CA6CE-CAAB-46B9-81C2-CD450D77AF5B}" type="pres">
      <dgm:prSet presAssocID="{6BA32E1E-0147-4DE4-8BDE-E06138D17D22}" presName="rectComp" presStyleCnt="0"/>
      <dgm:spPr/>
      <dgm:t>
        <a:bodyPr/>
        <a:lstStyle/>
        <a:p>
          <a:endParaRPr lang="es-EC"/>
        </a:p>
      </dgm:t>
    </dgm:pt>
    <dgm:pt modelId="{6BC6A487-9B02-4465-9FF6-121AF3DF96F6}" type="pres">
      <dgm:prSet presAssocID="{6BA32E1E-0147-4DE4-8BDE-E06138D17D22}" presName="bgRect" presStyleLbl="bgShp" presStyleIdx="3" presStyleCnt="4"/>
      <dgm:spPr/>
      <dgm:t>
        <a:bodyPr/>
        <a:lstStyle/>
        <a:p>
          <a:endParaRPr lang="es-EC"/>
        </a:p>
      </dgm:t>
    </dgm:pt>
    <dgm:pt modelId="{F8B2F22F-77AD-444E-BF06-0CD491C833D8}" type="pres">
      <dgm:prSet presAssocID="{6BA32E1E-0147-4DE4-8BDE-E06138D17D22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BF88474-7BE5-40E9-87A9-817F77E563C0}" type="presOf" srcId="{74B0FC9D-E98D-44B0-B990-4426A73456E9}" destId="{C5FFE470-B775-4906-89C6-64C5D9CF0512}" srcOrd="0" destOrd="0" presId="urn:microsoft.com/office/officeart/2005/8/layout/hierarchy6"/>
    <dgm:cxn modelId="{FF2AC8EF-228F-4A0A-AADA-32FF2A782E8E}" type="presOf" srcId="{9517F01E-5B9C-46E5-931C-36A75A250771}" destId="{60A48611-7FA9-41F9-A17B-BA2B0E009F68}" srcOrd="0" destOrd="0" presId="urn:microsoft.com/office/officeart/2005/8/layout/hierarchy6"/>
    <dgm:cxn modelId="{EC2614B1-B58D-4D4D-B771-7ADD1ECD6E06}" srcId="{74B0FC9D-E98D-44B0-B990-4426A73456E9}" destId="{683384E0-A8B4-4481-958B-46496177615C}" srcOrd="0" destOrd="0" parTransId="{020D617A-2DD6-44EE-999C-BCE8F193ADC0}" sibTransId="{D46DCCE5-4C15-4643-9A9B-BCF73B7D0EBD}"/>
    <dgm:cxn modelId="{356C42C7-85DC-4C8D-BB2A-CC6A56474ED5}" type="presOf" srcId="{68E80044-EF70-41B7-83F5-1E264605B5DD}" destId="{98F52E69-F66F-4F0C-979F-23B3EDFCE448}" srcOrd="1" destOrd="0" presId="urn:microsoft.com/office/officeart/2005/8/layout/hierarchy6"/>
    <dgm:cxn modelId="{74DC992B-ADF9-4BA9-B62D-A73F29AE616A}" srcId="{74B0FC9D-E98D-44B0-B990-4426A73456E9}" destId="{C3D9DD79-AAC5-46A5-B274-5F536201BBAA}" srcOrd="3" destOrd="0" parTransId="{AE00E097-CDB4-4F6F-8E8C-B87BE39F5437}" sibTransId="{4D660219-28C6-4F3F-A49F-BE08D78E71A4}"/>
    <dgm:cxn modelId="{CEF92559-7087-4A8C-8AE6-DD1C56A77440}" type="presOf" srcId="{68ADA83E-EC4F-4EA3-B13C-0E7C65F53DC0}" destId="{98927A92-CC7E-450B-B153-22E0506F6213}" srcOrd="0" destOrd="0" presId="urn:microsoft.com/office/officeart/2005/8/layout/hierarchy6"/>
    <dgm:cxn modelId="{9A41275E-4F00-4009-956C-17047471178B}" srcId="{9517F01E-5B9C-46E5-931C-36A75A250771}" destId="{D416EBBD-4971-4AD9-B8A2-91182FC8DBE7}" srcOrd="0" destOrd="0" parTransId="{BB55DE76-6AF5-4472-99B0-F003B4105E21}" sibTransId="{4F5053A2-BA43-4564-BD50-59CBC8C8170E}"/>
    <dgm:cxn modelId="{6A736858-3C88-4D5C-BD74-4B62691F40D2}" type="presOf" srcId="{D6A8AE07-5D11-4540-B68C-49408DD59460}" destId="{5C026C45-D4EE-408C-B8F1-D84126D75F56}" srcOrd="0" destOrd="0" presId="urn:microsoft.com/office/officeart/2005/8/layout/hierarchy6"/>
    <dgm:cxn modelId="{EDCC1593-BC65-49B4-A4C6-C45E9EA4DFF7}" type="presOf" srcId="{EB39F74E-78D4-4893-86F9-B3CC9858C9C8}" destId="{F2E9351F-A34D-425C-BDB6-549E3D807B7F}" srcOrd="0" destOrd="0" presId="urn:microsoft.com/office/officeart/2005/8/layout/hierarchy6"/>
    <dgm:cxn modelId="{23BA107B-CDC0-4BDF-8FA8-B1425ED937D4}" srcId="{325A8238-C600-4358-9147-43220DF6A7E4}" destId="{94B0BC90-F039-4605-AADB-47F0C4A8AB10}" srcOrd="1" destOrd="0" parTransId="{5184CACD-E4C8-485F-935A-9308D375B7E7}" sibTransId="{C2C5DE52-6BE8-4375-9130-154D33C0B74B}"/>
    <dgm:cxn modelId="{8788C3E2-97F7-475C-B765-39A0EF43A6C9}" type="presOf" srcId="{6BA32E1E-0147-4DE4-8BDE-E06138D17D22}" destId="{F8B2F22F-77AD-444E-BF06-0CD491C833D8}" srcOrd="1" destOrd="0" presId="urn:microsoft.com/office/officeart/2005/8/layout/hierarchy6"/>
    <dgm:cxn modelId="{286FA28B-C6A7-4978-9A09-328C1EB1BF16}" type="presOf" srcId="{6BA32E1E-0147-4DE4-8BDE-E06138D17D22}" destId="{6BC6A487-9B02-4465-9FF6-121AF3DF96F6}" srcOrd="0" destOrd="0" presId="urn:microsoft.com/office/officeart/2005/8/layout/hierarchy6"/>
    <dgm:cxn modelId="{77EF6829-0CA7-40BC-B3EB-AC9AFF305A4B}" type="presOf" srcId="{64D82403-B1DB-40E4-8469-5533325954C5}" destId="{34FE278D-C8E7-4829-8421-9EF02846E3E8}" srcOrd="1" destOrd="0" presId="urn:microsoft.com/office/officeart/2005/8/layout/hierarchy6"/>
    <dgm:cxn modelId="{257399F1-CCD0-4014-A3DE-F8F2F056126F}" srcId="{74B0FC9D-E98D-44B0-B990-4426A73456E9}" destId="{6BA32E1E-0147-4DE4-8BDE-E06138D17D22}" srcOrd="4" destOrd="0" parTransId="{861AAC03-9771-4072-91B8-5E3069DDC23F}" sibTransId="{05534CD9-8DC3-41C7-8B12-022F841ECC9D}"/>
    <dgm:cxn modelId="{7F4A1B44-45E7-4764-AFDB-9205320B84FB}" srcId="{74B0FC9D-E98D-44B0-B990-4426A73456E9}" destId="{64D82403-B1DB-40E4-8469-5533325954C5}" srcOrd="2" destOrd="0" parTransId="{7E3C5D0F-5632-43B9-8291-C364DE1278D3}" sibTransId="{9C79AC79-404C-417D-A4CE-87D7B2355440}"/>
    <dgm:cxn modelId="{2A56F6C0-B4A2-4023-8E3A-5A7FA0F89D21}" type="presOf" srcId="{C3D9DD79-AAC5-46A5-B274-5F536201BBAA}" destId="{C6C7A1B4-2892-4D8B-B4A6-8F2F6BA8BA0D}" srcOrd="1" destOrd="0" presId="urn:microsoft.com/office/officeart/2005/8/layout/hierarchy6"/>
    <dgm:cxn modelId="{3D3E31D5-C8F6-4D54-A498-FAAA1B59C954}" type="presOf" srcId="{BB55DE76-6AF5-4472-99B0-F003B4105E21}" destId="{AA1F4B01-C4ED-4E78-8EC4-31A83C75AEB1}" srcOrd="0" destOrd="0" presId="urn:microsoft.com/office/officeart/2005/8/layout/hierarchy6"/>
    <dgm:cxn modelId="{1893D2BE-5231-4DCB-8CD1-A4A9CC0A0517}" srcId="{74B0FC9D-E98D-44B0-B990-4426A73456E9}" destId="{68E80044-EF70-41B7-83F5-1E264605B5DD}" srcOrd="1" destOrd="0" parTransId="{9BA7FA53-0B92-4AA7-94C5-FAC3FC0102D2}" sibTransId="{61A5B399-AF3E-4E9F-BFAC-710868F5C6AC}"/>
    <dgm:cxn modelId="{FB1C1B78-0C35-4C71-8F0F-6D1E4A3B8AB8}" type="presOf" srcId="{D416EBBD-4971-4AD9-B8A2-91182FC8DBE7}" destId="{D58A1B1D-A0F3-40C9-96E3-07151A137020}" srcOrd="0" destOrd="0" presId="urn:microsoft.com/office/officeart/2005/8/layout/hierarchy6"/>
    <dgm:cxn modelId="{A057FB00-8DE9-4F0B-A0D6-496E22C14F5C}" type="presOf" srcId="{64D82403-B1DB-40E4-8469-5533325954C5}" destId="{ADF4446A-9BFD-4FC3-B94F-1E8B21191804}" srcOrd="0" destOrd="0" presId="urn:microsoft.com/office/officeart/2005/8/layout/hierarchy6"/>
    <dgm:cxn modelId="{7484B6FA-DD48-4A40-99BA-CBA0C275F925}" type="presOf" srcId="{5184CACD-E4C8-485F-935A-9308D375B7E7}" destId="{09787DE9-0BBA-4361-846F-8B37B322A3CA}" srcOrd="0" destOrd="0" presId="urn:microsoft.com/office/officeart/2005/8/layout/hierarchy6"/>
    <dgm:cxn modelId="{66530EC8-E56B-48A2-9166-CF8CAE78FD91}" type="presOf" srcId="{68E80044-EF70-41B7-83F5-1E264605B5DD}" destId="{5EA95B6A-2D8B-4A84-B02C-3361BDA5D801}" srcOrd="0" destOrd="0" presId="urn:microsoft.com/office/officeart/2005/8/layout/hierarchy6"/>
    <dgm:cxn modelId="{4AA3869F-5EBF-49F0-BEC1-F1C410AE4AA7}" type="presOf" srcId="{683384E0-A8B4-4481-958B-46496177615C}" destId="{DEEA557D-0855-4C14-BC60-1DEA06774084}" srcOrd="0" destOrd="0" presId="urn:microsoft.com/office/officeart/2005/8/layout/hierarchy6"/>
    <dgm:cxn modelId="{9DBD67CC-761C-4F52-A736-24C2E1581EF3}" srcId="{683384E0-A8B4-4481-958B-46496177615C}" destId="{325A8238-C600-4358-9147-43220DF6A7E4}" srcOrd="0" destOrd="0" parTransId="{EB39F74E-78D4-4893-86F9-B3CC9858C9C8}" sibTransId="{AFFCD9D4-8CBC-4A83-BEEC-82E7F1EB88FF}"/>
    <dgm:cxn modelId="{D5433C73-CE08-47DA-B339-6CBBB0264156}" type="presOf" srcId="{07BBA597-D22D-4071-8EBF-B0CE274E14CC}" destId="{F9F8F328-8F89-46DE-879E-6F175876F95F}" srcOrd="0" destOrd="0" presId="urn:microsoft.com/office/officeart/2005/8/layout/hierarchy6"/>
    <dgm:cxn modelId="{499A9FA7-F28E-4EF5-95F8-9DD9905DE0CD}" type="presOf" srcId="{94B0BC90-F039-4605-AADB-47F0C4A8AB10}" destId="{184A88BD-4FA5-4E6A-9764-E7D8BAE55654}" srcOrd="0" destOrd="0" presId="urn:microsoft.com/office/officeart/2005/8/layout/hierarchy6"/>
    <dgm:cxn modelId="{2CD20E17-D739-4E74-8BBB-233F949494A6}" srcId="{683384E0-A8B4-4481-958B-46496177615C}" destId="{9517F01E-5B9C-46E5-931C-36A75A250771}" srcOrd="1" destOrd="0" parTransId="{D6A8AE07-5D11-4540-B68C-49408DD59460}" sibTransId="{10E47230-A7D4-499C-ACFD-8A3F8F26B388}"/>
    <dgm:cxn modelId="{CD28007F-C9E0-45E2-86AD-A3CD86EC0811}" type="presOf" srcId="{C3D9DD79-AAC5-46A5-B274-5F536201BBAA}" destId="{DA55714B-6214-4824-AE28-B39E92CAC38A}" srcOrd="0" destOrd="0" presId="urn:microsoft.com/office/officeart/2005/8/layout/hierarchy6"/>
    <dgm:cxn modelId="{1F8795E0-8A81-403D-AEE5-FB5E5F1C74B5}" type="presOf" srcId="{325A8238-C600-4358-9147-43220DF6A7E4}" destId="{E3C5BE06-1D64-465F-96F0-99444AE0B757}" srcOrd="0" destOrd="0" presId="urn:microsoft.com/office/officeart/2005/8/layout/hierarchy6"/>
    <dgm:cxn modelId="{4E65D799-C5D2-4A7A-A71D-7FBC19045BD4}" srcId="{325A8238-C600-4358-9147-43220DF6A7E4}" destId="{68ADA83E-EC4F-4EA3-B13C-0E7C65F53DC0}" srcOrd="0" destOrd="0" parTransId="{07BBA597-D22D-4071-8EBF-B0CE274E14CC}" sibTransId="{A8E3D10A-5B6C-425B-9081-25F86645C57C}"/>
    <dgm:cxn modelId="{A3B3AC72-F846-4205-9C60-9CE4770C94BC}" type="presParOf" srcId="{C5FFE470-B775-4906-89C6-64C5D9CF0512}" destId="{B1A5F962-5BF2-45BC-881F-6032D7673B73}" srcOrd="0" destOrd="0" presId="urn:microsoft.com/office/officeart/2005/8/layout/hierarchy6"/>
    <dgm:cxn modelId="{A8F81495-6E6C-47A2-AD37-492C1FF5CED2}" type="presParOf" srcId="{B1A5F962-5BF2-45BC-881F-6032D7673B73}" destId="{AE0AFE76-336C-42DA-A624-521F004B977F}" srcOrd="0" destOrd="0" presId="urn:microsoft.com/office/officeart/2005/8/layout/hierarchy6"/>
    <dgm:cxn modelId="{0229AA24-836E-4128-89CC-7CD91C6EC7EF}" type="presParOf" srcId="{B1A5F962-5BF2-45BC-881F-6032D7673B73}" destId="{EAB1DCBA-BF2C-411A-B0A4-C6052AA081B1}" srcOrd="1" destOrd="0" presId="urn:microsoft.com/office/officeart/2005/8/layout/hierarchy6"/>
    <dgm:cxn modelId="{547E7C25-4214-43B7-A3BC-35769A914387}" type="presParOf" srcId="{EAB1DCBA-BF2C-411A-B0A4-C6052AA081B1}" destId="{F64AA43B-2F7E-4C73-88F2-60400697502B}" srcOrd="0" destOrd="0" presId="urn:microsoft.com/office/officeart/2005/8/layout/hierarchy6"/>
    <dgm:cxn modelId="{921D25B5-2B26-4F7A-9F5C-FE918EE5F205}" type="presParOf" srcId="{F64AA43B-2F7E-4C73-88F2-60400697502B}" destId="{DEEA557D-0855-4C14-BC60-1DEA06774084}" srcOrd="0" destOrd="0" presId="urn:microsoft.com/office/officeart/2005/8/layout/hierarchy6"/>
    <dgm:cxn modelId="{840B6CD1-919A-40BC-A419-977AF325BACB}" type="presParOf" srcId="{F64AA43B-2F7E-4C73-88F2-60400697502B}" destId="{956D3388-A41F-45FC-BB9E-89F0D3E3F323}" srcOrd="1" destOrd="0" presId="urn:microsoft.com/office/officeart/2005/8/layout/hierarchy6"/>
    <dgm:cxn modelId="{E4FFD26E-69BA-4A39-8F71-D0AA00925588}" type="presParOf" srcId="{956D3388-A41F-45FC-BB9E-89F0D3E3F323}" destId="{F2E9351F-A34D-425C-BDB6-549E3D807B7F}" srcOrd="0" destOrd="0" presId="urn:microsoft.com/office/officeart/2005/8/layout/hierarchy6"/>
    <dgm:cxn modelId="{BE45983B-0192-4843-AA21-556EDBBE3928}" type="presParOf" srcId="{956D3388-A41F-45FC-BB9E-89F0D3E3F323}" destId="{7163E285-DC91-47E2-861F-2C01D518BF38}" srcOrd="1" destOrd="0" presId="urn:microsoft.com/office/officeart/2005/8/layout/hierarchy6"/>
    <dgm:cxn modelId="{FCBB97FB-3256-46CB-B34A-A8B87A25A7FA}" type="presParOf" srcId="{7163E285-DC91-47E2-861F-2C01D518BF38}" destId="{E3C5BE06-1D64-465F-96F0-99444AE0B757}" srcOrd="0" destOrd="0" presId="urn:microsoft.com/office/officeart/2005/8/layout/hierarchy6"/>
    <dgm:cxn modelId="{DA01CF59-65CF-4BAB-A676-9351EDD28ED8}" type="presParOf" srcId="{7163E285-DC91-47E2-861F-2C01D518BF38}" destId="{EFDCBFDF-6AC6-4DCA-857C-A090D83A9E07}" srcOrd="1" destOrd="0" presId="urn:microsoft.com/office/officeart/2005/8/layout/hierarchy6"/>
    <dgm:cxn modelId="{5E24978A-6A32-4CED-920B-C0A558BD349B}" type="presParOf" srcId="{EFDCBFDF-6AC6-4DCA-857C-A090D83A9E07}" destId="{F9F8F328-8F89-46DE-879E-6F175876F95F}" srcOrd="0" destOrd="0" presId="urn:microsoft.com/office/officeart/2005/8/layout/hierarchy6"/>
    <dgm:cxn modelId="{C482AEF0-4742-4941-A994-435DB4EE568D}" type="presParOf" srcId="{EFDCBFDF-6AC6-4DCA-857C-A090D83A9E07}" destId="{0210848C-EEB2-430F-9B05-A4221116F3C9}" srcOrd="1" destOrd="0" presId="urn:microsoft.com/office/officeart/2005/8/layout/hierarchy6"/>
    <dgm:cxn modelId="{892D7A99-3E7E-410C-8485-57D17F7173F4}" type="presParOf" srcId="{0210848C-EEB2-430F-9B05-A4221116F3C9}" destId="{98927A92-CC7E-450B-B153-22E0506F6213}" srcOrd="0" destOrd="0" presId="urn:microsoft.com/office/officeart/2005/8/layout/hierarchy6"/>
    <dgm:cxn modelId="{39683A08-322E-4583-8251-5CEC0B021384}" type="presParOf" srcId="{0210848C-EEB2-430F-9B05-A4221116F3C9}" destId="{C4B6DD2E-7632-4147-9B9C-32558BE44992}" srcOrd="1" destOrd="0" presId="urn:microsoft.com/office/officeart/2005/8/layout/hierarchy6"/>
    <dgm:cxn modelId="{D5A7693A-754B-4822-B764-8F8567322922}" type="presParOf" srcId="{EFDCBFDF-6AC6-4DCA-857C-A090D83A9E07}" destId="{09787DE9-0BBA-4361-846F-8B37B322A3CA}" srcOrd="2" destOrd="0" presId="urn:microsoft.com/office/officeart/2005/8/layout/hierarchy6"/>
    <dgm:cxn modelId="{E67EA30C-E372-4135-BB79-F744536F8794}" type="presParOf" srcId="{EFDCBFDF-6AC6-4DCA-857C-A090D83A9E07}" destId="{532DFB9B-01ED-4371-ABF9-6E0C1AC14E8B}" srcOrd="3" destOrd="0" presId="urn:microsoft.com/office/officeart/2005/8/layout/hierarchy6"/>
    <dgm:cxn modelId="{63DA475D-73E5-4710-B0B9-7B3189D7E0EB}" type="presParOf" srcId="{532DFB9B-01ED-4371-ABF9-6E0C1AC14E8B}" destId="{184A88BD-4FA5-4E6A-9764-E7D8BAE55654}" srcOrd="0" destOrd="0" presId="urn:microsoft.com/office/officeart/2005/8/layout/hierarchy6"/>
    <dgm:cxn modelId="{2317F259-AE2E-404C-B21D-41D3999955FC}" type="presParOf" srcId="{532DFB9B-01ED-4371-ABF9-6E0C1AC14E8B}" destId="{A0F11864-DA15-40BB-A1F4-1ABE4BDA6D54}" srcOrd="1" destOrd="0" presId="urn:microsoft.com/office/officeart/2005/8/layout/hierarchy6"/>
    <dgm:cxn modelId="{D28E9C4B-462A-4294-976E-AFCF55813820}" type="presParOf" srcId="{956D3388-A41F-45FC-BB9E-89F0D3E3F323}" destId="{5C026C45-D4EE-408C-B8F1-D84126D75F56}" srcOrd="2" destOrd="0" presId="urn:microsoft.com/office/officeart/2005/8/layout/hierarchy6"/>
    <dgm:cxn modelId="{10EF8292-D523-4749-80D6-EA3B3060A763}" type="presParOf" srcId="{956D3388-A41F-45FC-BB9E-89F0D3E3F323}" destId="{1A41AF11-B28C-4DC1-BA8A-0CCC8BF48E71}" srcOrd="3" destOrd="0" presId="urn:microsoft.com/office/officeart/2005/8/layout/hierarchy6"/>
    <dgm:cxn modelId="{8ACB14D3-A640-4148-8081-CB11D90A6E00}" type="presParOf" srcId="{1A41AF11-B28C-4DC1-BA8A-0CCC8BF48E71}" destId="{60A48611-7FA9-41F9-A17B-BA2B0E009F68}" srcOrd="0" destOrd="0" presId="urn:microsoft.com/office/officeart/2005/8/layout/hierarchy6"/>
    <dgm:cxn modelId="{9499D108-D297-475E-8417-D2BD82008408}" type="presParOf" srcId="{1A41AF11-B28C-4DC1-BA8A-0CCC8BF48E71}" destId="{D3D9F40E-B0A1-4A51-BA2E-EA709CB04FEC}" srcOrd="1" destOrd="0" presId="urn:microsoft.com/office/officeart/2005/8/layout/hierarchy6"/>
    <dgm:cxn modelId="{485A13F9-877C-4465-AC2A-C9BE2E8BD1F2}" type="presParOf" srcId="{D3D9F40E-B0A1-4A51-BA2E-EA709CB04FEC}" destId="{AA1F4B01-C4ED-4E78-8EC4-31A83C75AEB1}" srcOrd="0" destOrd="0" presId="urn:microsoft.com/office/officeart/2005/8/layout/hierarchy6"/>
    <dgm:cxn modelId="{22E1E990-2C7D-420B-9602-D8DDA67C7BCF}" type="presParOf" srcId="{D3D9F40E-B0A1-4A51-BA2E-EA709CB04FEC}" destId="{0F30D0C3-11A8-41ED-80A4-3C7A6A68CF32}" srcOrd="1" destOrd="0" presId="urn:microsoft.com/office/officeart/2005/8/layout/hierarchy6"/>
    <dgm:cxn modelId="{F287145A-090B-4F65-91D8-B07B46A88C60}" type="presParOf" srcId="{0F30D0C3-11A8-41ED-80A4-3C7A6A68CF32}" destId="{D58A1B1D-A0F3-40C9-96E3-07151A137020}" srcOrd="0" destOrd="0" presId="urn:microsoft.com/office/officeart/2005/8/layout/hierarchy6"/>
    <dgm:cxn modelId="{AA5CD363-C0BD-4C54-9835-1FBBF88442AF}" type="presParOf" srcId="{0F30D0C3-11A8-41ED-80A4-3C7A6A68CF32}" destId="{5A74E857-32B7-40F4-9048-1AF0F4768F5D}" srcOrd="1" destOrd="0" presId="urn:microsoft.com/office/officeart/2005/8/layout/hierarchy6"/>
    <dgm:cxn modelId="{A6482AA1-A40A-4A38-87AE-79C855A5A9EE}" type="presParOf" srcId="{C5FFE470-B775-4906-89C6-64C5D9CF0512}" destId="{BA504E17-1C28-40AF-8B69-5663AC56E1BA}" srcOrd="1" destOrd="0" presId="urn:microsoft.com/office/officeart/2005/8/layout/hierarchy6"/>
    <dgm:cxn modelId="{0736C71C-BBDC-4C39-B8E1-E86D609F69D6}" type="presParOf" srcId="{BA504E17-1C28-40AF-8B69-5663AC56E1BA}" destId="{79EDE36F-4522-4F31-A576-F7C52A9EEDDD}" srcOrd="0" destOrd="0" presId="urn:microsoft.com/office/officeart/2005/8/layout/hierarchy6"/>
    <dgm:cxn modelId="{F93F6E6D-E0E8-45FC-B27A-EEFC54500F74}" type="presParOf" srcId="{79EDE36F-4522-4F31-A576-F7C52A9EEDDD}" destId="{5EA95B6A-2D8B-4A84-B02C-3361BDA5D801}" srcOrd="0" destOrd="0" presId="urn:microsoft.com/office/officeart/2005/8/layout/hierarchy6"/>
    <dgm:cxn modelId="{8F3912CC-B167-400B-BD17-EDEA25C78D92}" type="presParOf" srcId="{79EDE36F-4522-4F31-A576-F7C52A9EEDDD}" destId="{98F52E69-F66F-4F0C-979F-23B3EDFCE448}" srcOrd="1" destOrd="0" presId="urn:microsoft.com/office/officeart/2005/8/layout/hierarchy6"/>
    <dgm:cxn modelId="{DE8428C1-FEA1-4260-AF90-7812EE48A2EE}" type="presParOf" srcId="{BA504E17-1C28-40AF-8B69-5663AC56E1BA}" destId="{560A74DC-A1B6-4B65-9125-2FB53EDAEDDA}" srcOrd="1" destOrd="0" presId="urn:microsoft.com/office/officeart/2005/8/layout/hierarchy6"/>
    <dgm:cxn modelId="{F8A7E337-248E-4243-AC87-B7447D0A9554}" type="presParOf" srcId="{560A74DC-A1B6-4B65-9125-2FB53EDAEDDA}" destId="{CE62A1E2-1C23-4337-998B-1A46C5C3D8F2}" srcOrd="0" destOrd="0" presId="urn:microsoft.com/office/officeart/2005/8/layout/hierarchy6"/>
    <dgm:cxn modelId="{908CF1CA-7C23-4AD3-B695-C46ED1D89C4B}" type="presParOf" srcId="{BA504E17-1C28-40AF-8B69-5663AC56E1BA}" destId="{5372E7AB-CF84-4B87-AC38-E43FF2C1D83B}" srcOrd="2" destOrd="0" presId="urn:microsoft.com/office/officeart/2005/8/layout/hierarchy6"/>
    <dgm:cxn modelId="{8D184D97-700D-4F18-A871-36BBAB8E9FE4}" type="presParOf" srcId="{5372E7AB-CF84-4B87-AC38-E43FF2C1D83B}" destId="{ADF4446A-9BFD-4FC3-B94F-1E8B21191804}" srcOrd="0" destOrd="0" presId="urn:microsoft.com/office/officeart/2005/8/layout/hierarchy6"/>
    <dgm:cxn modelId="{290B2D95-C3F8-4F25-A370-13DD90FC39F1}" type="presParOf" srcId="{5372E7AB-CF84-4B87-AC38-E43FF2C1D83B}" destId="{34FE278D-C8E7-4829-8421-9EF02846E3E8}" srcOrd="1" destOrd="0" presId="urn:microsoft.com/office/officeart/2005/8/layout/hierarchy6"/>
    <dgm:cxn modelId="{48871CF0-6269-4D8B-B216-BFD28E8676EF}" type="presParOf" srcId="{BA504E17-1C28-40AF-8B69-5663AC56E1BA}" destId="{75C6B97B-2E88-4BBA-9AA9-8F6B5BA5586A}" srcOrd="3" destOrd="0" presId="urn:microsoft.com/office/officeart/2005/8/layout/hierarchy6"/>
    <dgm:cxn modelId="{45CC13A3-2EF3-4250-808D-97DB6A5A1227}" type="presParOf" srcId="{75C6B97B-2E88-4BBA-9AA9-8F6B5BA5586A}" destId="{F85BB490-4CC3-48AB-993C-3577A255D61B}" srcOrd="0" destOrd="0" presId="urn:microsoft.com/office/officeart/2005/8/layout/hierarchy6"/>
    <dgm:cxn modelId="{F2E29023-821D-4367-A047-BA4D33155E08}" type="presParOf" srcId="{BA504E17-1C28-40AF-8B69-5663AC56E1BA}" destId="{BA129613-7A37-4B0C-8D91-FA706355780A}" srcOrd="4" destOrd="0" presId="urn:microsoft.com/office/officeart/2005/8/layout/hierarchy6"/>
    <dgm:cxn modelId="{D847CC7F-3156-491D-B4A1-8D09B17C0CE2}" type="presParOf" srcId="{BA129613-7A37-4B0C-8D91-FA706355780A}" destId="{DA55714B-6214-4824-AE28-B39E92CAC38A}" srcOrd="0" destOrd="0" presId="urn:microsoft.com/office/officeart/2005/8/layout/hierarchy6"/>
    <dgm:cxn modelId="{986F6217-4E8D-485F-9117-EC6FDD893702}" type="presParOf" srcId="{BA129613-7A37-4B0C-8D91-FA706355780A}" destId="{C6C7A1B4-2892-4D8B-B4A6-8F2F6BA8BA0D}" srcOrd="1" destOrd="0" presId="urn:microsoft.com/office/officeart/2005/8/layout/hierarchy6"/>
    <dgm:cxn modelId="{0D75EC85-E31A-4833-9621-32617C562AEF}" type="presParOf" srcId="{BA504E17-1C28-40AF-8B69-5663AC56E1BA}" destId="{2E8452CA-FB99-4B76-911D-6E2EFE7C5E24}" srcOrd="5" destOrd="0" presId="urn:microsoft.com/office/officeart/2005/8/layout/hierarchy6"/>
    <dgm:cxn modelId="{24D8B8D2-1230-4E12-B7A5-8EC76439B67A}" type="presParOf" srcId="{2E8452CA-FB99-4B76-911D-6E2EFE7C5E24}" destId="{0080C8B7-F24D-423E-BE52-FCCDFFAE4BA6}" srcOrd="0" destOrd="0" presId="urn:microsoft.com/office/officeart/2005/8/layout/hierarchy6"/>
    <dgm:cxn modelId="{67859D81-7983-41F3-B154-D720D61ECA50}" type="presParOf" srcId="{BA504E17-1C28-40AF-8B69-5663AC56E1BA}" destId="{767CA6CE-CAAB-46B9-81C2-CD450D77AF5B}" srcOrd="6" destOrd="0" presId="urn:microsoft.com/office/officeart/2005/8/layout/hierarchy6"/>
    <dgm:cxn modelId="{BF6FCA67-640E-4622-836A-DC6E5DB15354}" type="presParOf" srcId="{767CA6CE-CAAB-46B9-81C2-CD450D77AF5B}" destId="{6BC6A487-9B02-4465-9FF6-121AF3DF96F6}" srcOrd="0" destOrd="0" presId="urn:microsoft.com/office/officeart/2005/8/layout/hierarchy6"/>
    <dgm:cxn modelId="{85D55B74-5B27-4218-9EF0-0B1A9F5EA442}" type="presParOf" srcId="{767CA6CE-CAAB-46B9-81C2-CD450D77AF5B}" destId="{F8B2F22F-77AD-444E-BF06-0CD491C833D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FE60FCE-4094-4112-BF71-36DACDFBAF83}" type="doc">
      <dgm:prSet loTypeId="urn:microsoft.com/office/officeart/2009/layout/ReverseList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F9DAFFC1-C12F-4FD4-839C-DABAF2681435}">
      <dgm:prSet phldrT="[Texto]" custT="1"/>
      <dgm:spPr/>
      <dgm:t>
        <a:bodyPr/>
        <a:lstStyle/>
        <a:p>
          <a:r>
            <a:rPr lang="es-EC" sz="1800" b="1" u="sng" dirty="0" smtClean="0">
              <a:solidFill>
                <a:schemeClr val="accent4">
                  <a:lumMod val="50000"/>
                </a:schemeClr>
              </a:solidFill>
            </a:rPr>
            <a:t>Clima laboral:</a:t>
          </a:r>
        </a:p>
        <a:p>
          <a:r>
            <a:rPr lang="es-EC" sz="1800" b="1" dirty="0" smtClean="0">
              <a:solidFill>
                <a:schemeClr val="accent4">
                  <a:lumMod val="50000"/>
                </a:schemeClr>
              </a:solidFill>
            </a:rPr>
            <a:t>Es la percepción colectiva del entorno organizacional en el cual se desenvuelve un grupo de colaboradores, es el denominador común de la percepción individual.</a:t>
          </a:r>
          <a:endParaRPr lang="es-EC" sz="1800" b="1" dirty="0">
            <a:solidFill>
              <a:schemeClr val="accent4">
                <a:lumMod val="50000"/>
              </a:schemeClr>
            </a:solidFill>
          </a:endParaRPr>
        </a:p>
      </dgm:t>
    </dgm:pt>
    <dgm:pt modelId="{4D235C0C-86A1-4329-92BA-AB345767CD43}" type="parTrans" cxnId="{823A7CC0-F044-4764-96EE-1F799C70286F}">
      <dgm:prSet/>
      <dgm:spPr/>
      <dgm:t>
        <a:bodyPr/>
        <a:lstStyle/>
        <a:p>
          <a:endParaRPr lang="es-EC"/>
        </a:p>
      </dgm:t>
    </dgm:pt>
    <dgm:pt modelId="{621FC969-A263-4DB8-A4C3-0E158DBA375D}" type="sibTrans" cxnId="{823A7CC0-F044-4764-96EE-1F799C70286F}">
      <dgm:prSet/>
      <dgm:spPr/>
      <dgm:t>
        <a:bodyPr/>
        <a:lstStyle/>
        <a:p>
          <a:endParaRPr lang="es-EC"/>
        </a:p>
      </dgm:t>
    </dgm:pt>
    <dgm:pt modelId="{79424923-ABED-41C8-BF55-6BCFDAE4D46F}">
      <dgm:prSet phldrT="[Texto]" custT="1"/>
      <dgm:spPr/>
      <dgm:t>
        <a:bodyPr/>
        <a:lstStyle/>
        <a:p>
          <a:r>
            <a:rPr lang="es-EC" sz="1800" b="1" u="sng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Cultura Organizacional:</a:t>
          </a:r>
          <a:endParaRPr lang="es-EC" sz="1800" b="1" u="sng" dirty="0" smtClean="0">
            <a:solidFill>
              <a:schemeClr val="accent5">
                <a:lumMod val="50000"/>
              </a:schemeClr>
            </a:solidFill>
          </a:endParaRPr>
        </a:p>
        <a:p>
          <a:r>
            <a:rPr lang="es-EC" sz="1800" b="1" dirty="0" smtClean="0">
              <a:solidFill>
                <a:schemeClr val="accent5">
                  <a:lumMod val="50000"/>
                </a:schemeClr>
              </a:solidFill>
            </a:rPr>
            <a:t>Está constituida por un conjunto de características, significados, creencias y valores  por los que se rige una organización, entendida como el conjunto de sus miembros.</a:t>
          </a:r>
          <a:endParaRPr lang="es-EC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154DD5C4-EDD5-44EF-8DF8-8E1A94271B3F}" type="parTrans" cxnId="{914F1067-8171-44C4-AC1C-094733FF1B0B}">
      <dgm:prSet/>
      <dgm:spPr/>
      <dgm:t>
        <a:bodyPr/>
        <a:lstStyle/>
        <a:p>
          <a:endParaRPr lang="es-EC"/>
        </a:p>
      </dgm:t>
    </dgm:pt>
    <dgm:pt modelId="{7EE54AB1-D445-4FEC-9CDE-95C559437167}" type="sibTrans" cxnId="{914F1067-8171-44C4-AC1C-094733FF1B0B}">
      <dgm:prSet/>
      <dgm:spPr/>
      <dgm:t>
        <a:bodyPr/>
        <a:lstStyle/>
        <a:p>
          <a:endParaRPr lang="es-EC"/>
        </a:p>
      </dgm:t>
    </dgm:pt>
    <dgm:pt modelId="{CDDCEE7D-695D-46EF-9D39-1DCE458A5321}" type="pres">
      <dgm:prSet presAssocID="{6FE60FCE-4094-4112-BF71-36DACDFBAF83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CD609BD4-FC71-4182-A1A6-FC884147D2C8}" type="pres">
      <dgm:prSet presAssocID="{6FE60FCE-4094-4112-BF71-36DACDFBAF83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108BEE-DE45-48DC-AEBE-71D5FF575DCF}" type="pres">
      <dgm:prSet presAssocID="{6FE60FCE-4094-4112-BF71-36DACDFBAF83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s-EC"/>
        </a:p>
      </dgm:t>
    </dgm:pt>
    <dgm:pt modelId="{DAC0B9AF-CB2F-48BA-8269-C83AB1FF0FDE}" type="pres">
      <dgm:prSet presAssocID="{6FE60FCE-4094-4112-BF71-36DACDFBAF83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510E57-3662-4649-A7B0-6846BE9CA942}" type="pres">
      <dgm:prSet presAssocID="{6FE60FCE-4094-4112-BF71-36DACDFBAF83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C"/>
        </a:p>
      </dgm:t>
    </dgm:pt>
    <dgm:pt modelId="{834F0CBA-72D4-4E38-A865-49A83BA13E8D}" type="pres">
      <dgm:prSet presAssocID="{6FE60FCE-4094-4112-BF71-36DACDFBAF83}" presName="TopArrow" presStyleLbl="node1" presStyleIdx="0" presStyleCnt="2"/>
      <dgm:spPr/>
    </dgm:pt>
    <dgm:pt modelId="{51AAD844-4CCE-4464-AB53-5CC1300E5A02}" type="pres">
      <dgm:prSet presAssocID="{6FE60FCE-4094-4112-BF71-36DACDFBAF83}" presName="BottomArrow" presStyleLbl="node1" presStyleIdx="1" presStyleCnt="2"/>
      <dgm:spPr/>
    </dgm:pt>
  </dgm:ptLst>
  <dgm:cxnLst>
    <dgm:cxn modelId="{0D542609-5A1A-4E73-90AD-703AFEF86199}" type="presOf" srcId="{79424923-ABED-41C8-BF55-6BCFDAE4D46F}" destId="{DAC0B9AF-CB2F-48BA-8269-C83AB1FF0FDE}" srcOrd="0" destOrd="0" presId="urn:microsoft.com/office/officeart/2009/layout/ReverseList"/>
    <dgm:cxn modelId="{FDAB7C16-0707-453B-9BC4-6ABDE66FAF02}" type="presOf" srcId="{79424923-ABED-41C8-BF55-6BCFDAE4D46F}" destId="{D7510E57-3662-4649-A7B0-6846BE9CA942}" srcOrd="1" destOrd="0" presId="urn:microsoft.com/office/officeart/2009/layout/ReverseList"/>
    <dgm:cxn modelId="{68D4F520-B316-4019-84BD-BCDE9A52D801}" type="presOf" srcId="{F9DAFFC1-C12F-4FD4-839C-DABAF2681435}" destId="{CD609BD4-FC71-4182-A1A6-FC884147D2C8}" srcOrd="0" destOrd="0" presId="urn:microsoft.com/office/officeart/2009/layout/ReverseList"/>
    <dgm:cxn modelId="{38F5E409-E832-4B0C-BA99-BEF24DFC796E}" type="presOf" srcId="{6FE60FCE-4094-4112-BF71-36DACDFBAF83}" destId="{CDDCEE7D-695D-46EF-9D39-1DCE458A5321}" srcOrd="0" destOrd="0" presId="urn:microsoft.com/office/officeart/2009/layout/ReverseList"/>
    <dgm:cxn modelId="{914F1067-8171-44C4-AC1C-094733FF1B0B}" srcId="{6FE60FCE-4094-4112-BF71-36DACDFBAF83}" destId="{79424923-ABED-41C8-BF55-6BCFDAE4D46F}" srcOrd="1" destOrd="0" parTransId="{154DD5C4-EDD5-44EF-8DF8-8E1A94271B3F}" sibTransId="{7EE54AB1-D445-4FEC-9CDE-95C559437167}"/>
    <dgm:cxn modelId="{823A7CC0-F044-4764-96EE-1F799C70286F}" srcId="{6FE60FCE-4094-4112-BF71-36DACDFBAF83}" destId="{F9DAFFC1-C12F-4FD4-839C-DABAF2681435}" srcOrd="0" destOrd="0" parTransId="{4D235C0C-86A1-4329-92BA-AB345767CD43}" sibTransId="{621FC969-A263-4DB8-A4C3-0E158DBA375D}"/>
    <dgm:cxn modelId="{E53770E6-CBCF-4EE5-AC91-2F11765A037E}" type="presOf" srcId="{F9DAFFC1-C12F-4FD4-839C-DABAF2681435}" destId="{F1108BEE-DE45-48DC-AEBE-71D5FF575DCF}" srcOrd="1" destOrd="0" presId="urn:microsoft.com/office/officeart/2009/layout/ReverseList"/>
    <dgm:cxn modelId="{BE9DBC80-E263-4D2B-BB33-32D96621F382}" type="presParOf" srcId="{CDDCEE7D-695D-46EF-9D39-1DCE458A5321}" destId="{CD609BD4-FC71-4182-A1A6-FC884147D2C8}" srcOrd="0" destOrd="0" presId="urn:microsoft.com/office/officeart/2009/layout/ReverseList"/>
    <dgm:cxn modelId="{3771B779-940C-4FB2-A78D-CA9706B2E4B8}" type="presParOf" srcId="{CDDCEE7D-695D-46EF-9D39-1DCE458A5321}" destId="{F1108BEE-DE45-48DC-AEBE-71D5FF575DCF}" srcOrd="1" destOrd="0" presId="urn:microsoft.com/office/officeart/2009/layout/ReverseList"/>
    <dgm:cxn modelId="{66DB8EDB-3CAA-4D38-B208-65D32A6F8399}" type="presParOf" srcId="{CDDCEE7D-695D-46EF-9D39-1DCE458A5321}" destId="{DAC0B9AF-CB2F-48BA-8269-C83AB1FF0FDE}" srcOrd="2" destOrd="0" presId="urn:microsoft.com/office/officeart/2009/layout/ReverseList"/>
    <dgm:cxn modelId="{86C6B03E-0F16-4C75-9E26-18BCD42B36D2}" type="presParOf" srcId="{CDDCEE7D-695D-46EF-9D39-1DCE458A5321}" destId="{D7510E57-3662-4649-A7B0-6846BE9CA942}" srcOrd="3" destOrd="0" presId="urn:microsoft.com/office/officeart/2009/layout/ReverseList"/>
    <dgm:cxn modelId="{04B720A4-D693-4C0C-B4E5-A99144F6E618}" type="presParOf" srcId="{CDDCEE7D-695D-46EF-9D39-1DCE458A5321}" destId="{834F0CBA-72D4-4E38-A865-49A83BA13E8D}" srcOrd="4" destOrd="0" presId="urn:microsoft.com/office/officeart/2009/layout/ReverseList"/>
    <dgm:cxn modelId="{C0250DE6-BFE8-4BC9-865E-BD11BF20E38D}" type="presParOf" srcId="{CDDCEE7D-695D-46EF-9D39-1DCE458A5321}" destId="{51AAD844-4CCE-4464-AB53-5CC1300E5A0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852F4-5285-4749-95A1-BA50A3C27ABF}" type="doc">
      <dgm:prSet loTypeId="urn:microsoft.com/office/officeart/2005/8/layout/hierarchy6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2ED67E42-FE7F-4E3A-8B48-827B14BAA98A}">
      <dgm:prSet phldrT="[Texto]"/>
      <dgm:spPr/>
      <dgm:t>
        <a:bodyPr/>
        <a:lstStyle/>
        <a:p>
          <a:r>
            <a:rPr lang="es-EC" dirty="0" smtClean="0"/>
            <a:t>Coordinar la formulación y ejecución de las políticas y acciones del sector social. </a:t>
          </a:r>
          <a:endParaRPr lang="es-EC" dirty="0"/>
        </a:p>
      </dgm:t>
    </dgm:pt>
    <dgm:pt modelId="{56285A42-ADAF-41D6-93C5-F8EF389A42EE}" type="parTrans" cxnId="{2B148816-3C87-4D6C-BF69-EF472F646037}">
      <dgm:prSet/>
      <dgm:spPr/>
      <dgm:t>
        <a:bodyPr/>
        <a:lstStyle/>
        <a:p>
          <a:endParaRPr lang="es-EC"/>
        </a:p>
      </dgm:t>
    </dgm:pt>
    <dgm:pt modelId="{022B86D6-ED64-4F64-A8C9-4F8CCC6D5A25}" type="sibTrans" cxnId="{2B148816-3C87-4D6C-BF69-EF472F646037}">
      <dgm:prSet/>
      <dgm:spPr/>
      <dgm:t>
        <a:bodyPr/>
        <a:lstStyle/>
        <a:p>
          <a:endParaRPr lang="es-EC"/>
        </a:p>
      </dgm:t>
    </dgm:pt>
    <dgm:pt modelId="{ED375743-59D0-4566-BC39-773BD54C9498}">
      <dgm:prSet phldrT="[Texto]"/>
      <dgm:spPr/>
      <dgm:t>
        <a:bodyPr/>
        <a:lstStyle/>
        <a:p>
          <a:r>
            <a:rPr lang="es-EC" dirty="0" smtClean="0"/>
            <a:t>Objetivos Estratégicos</a:t>
          </a:r>
          <a:endParaRPr lang="es-EC" dirty="0"/>
        </a:p>
      </dgm:t>
    </dgm:pt>
    <dgm:pt modelId="{619D88CA-B051-4427-A95E-CE9EC2D2B745}" type="parTrans" cxnId="{043E4353-276E-4B27-9E9C-345F97CE59EC}">
      <dgm:prSet/>
      <dgm:spPr/>
      <dgm:t>
        <a:bodyPr/>
        <a:lstStyle/>
        <a:p>
          <a:endParaRPr lang="es-EC"/>
        </a:p>
      </dgm:t>
    </dgm:pt>
    <dgm:pt modelId="{C950B937-5A28-41C8-90B8-C7E2D1D98299}" type="sibTrans" cxnId="{043E4353-276E-4B27-9E9C-345F97CE59EC}">
      <dgm:prSet/>
      <dgm:spPr/>
      <dgm:t>
        <a:bodyPr/>
        <a:lstStyle/>
        <a:p>
          <a:endParaRPr lang="es-EC"/>
        </a:p>
      </dgm:t>
    </dgm:pt>
    <dgm:pt modelId="{4226788A-5BD3-4056-9F7E-BF182CFB2282}">
      <dgm:prSet phldrT="[Texto]"/>
      <dgm:spPr/>
      <dgm:t>
        <a:bodyPr/>
        <a:lstStyle/>
        <a:p>
          <a:r>
            <a:rPr lang="es-EC" dirty="0" smtClean="0"/>
            <a:t>Principios</a:t>
          </a:r>
          <a:endParaRPr lang="es-EC" dirty="0"/>
        </a:p>
      </dgm:t>
    </dgm:pt>
    <dgm:pt modelId="{AA992291-8C62-4319-9B25-F909A0202931}" type="parTrans" cxnId="{D6FF9C5F-6E3B-427E-913A-744468C9D513}">
      <dgm:prSet/>
      <dgm:spPr/>
      <dgm:t>
        <a:bodyPr/>
        <a:lstStyle/>
        <a:p>
          <a:endParaRPr lang="es-EC"/>
        </a:p>
      </dgm:t>
    </dgm:pt>
    <dgm:pt modelId="{BD264A0C-7E44-47A7-BC42-34168C23F4F9}" type="sibTrans" cxnId="{D6FF9C5F-6E3B-427E-913A-744468C9D513}">
      <dgm:prSet/>
      <dgm:spPr/>
      <dgm:t>
        <a:bodyPr/>
        <a:lstStyle/>
        <a:p>
          <a:endParaRPr lang="es-EC"/>
        </a:p>
      </dgm:t>
    </dgm:pt>
    <dgm:pt modelId="{52399038-BB8A-438E-960F-18A518CA8D88}">
      <dgm:prSet phldrT="[Texto]"/>
      <dgm:spPr/>
      <dgm:t>
        <a:bodyPr/>
        <a:lstStyle/>
        <a:p>
          <a:r>
            <a:rPr lang="es-EC" dirty="0" smtClean="0"/>
            <a:t>Valores</a:t>
          </a:r>
          <a:endParaRPr lang="es-EC" dirty="0"/>
        </a:p>
      </dgm:t>
    </dgm:pt>
    <dgm:pt modelId="{5C929C94-81AF-4270-BAA9-C7A27AA142DB}" type="parTrans" cxnId="{F60E4002-96DA-41EB-B350-71AE688632C2}">
      <dgm:prSet/>
      <dgm:spPr/>
      <dgm:t>
        <a:bodyPr/>
        <a:lstStyle/>
        <a:p>
          <a:endParaRPr lang="es-EC"/>
        </a:p>
      </dgm:t>
    </dgm:pt>
    <dgm:pt modelId="{30273D29-B810-46A1-AD33-A420D2F9E340}" type="sibTrans" cxnId="{F60E4002-96DA-41EB-B350-71AE688632C2}">
      <dgm:prSet/>
      <dgm:spPr/>
      <dgm:t>
        <a:bodyPr/>
        <a:lstStyle/>
        <a:p>
          <a:endParaRPr lang="es-EC"/>
        </a:p>
      </dgm:t>
    </dgm:pt>
    <dgm:pt modelId="{A234EA0F-03BC-435E-A39A-DA7D1F7A5880}">
      <dgm:prSet phldrT="[Texto]"/>
      <dgm:spPr/>
      <dgm:t>
        <a:bodyPr/>
        <a:lstStyle/>
        <a:p>
          <a:r>
            <a:rPr lang="es-EC" dirty="0" smtClean="0"/>
            <a:t>Estructura</a:t>
          </a:r>
          <a:endParaRPr lang="es-EC" dirty="0"/>
        </a:p>
      </dgm:t>
    </dgm:pt>
    <dgm:pt modelId="{828CEAAE-ACA8-4375-9160-3F0F52023E12}" type="parTrans" cxnId="{FE8D1D68-FEFB-44A6-8824-68EF15C23587}">
      <dgm:prSet/>
      <dgm:spPr/>
      <dgm:t>
        <a:bodyPr/>
        <a:lstStyle/>
        <a:p>
          <a:endParaRPr lang="es-EC"/>
        </a:p>
      </dgm:t>
    </dgm:pt>
    <dgm:pt modelId="{834F36DD-1EEB-472E-BCB7-7DC0EA35B642}" type="sibTrans" cxnId="{FE8D1D68-FEFB-44A6-8824-68EF15C23587}">
      <dgm:prSet/>
      <dgm:spPr/>
      <dgm:t>
        <a:bodyPr/>
        <a:lstStyle/>
        <a:p>
          <a:endParaRPr lang="es-EC"/>
        </a:p>
      </dgm:t>
    </dgm:pt>
    <dgm:pt modelId="{63047AE3-20AF-4606-9D5A-8828213E08C4}">
      <dgm:prSet phldrT="[Texto]"/>
      <dgm:spPr/>
      <dgm:t>
        <a:bodyPr/>
        <a:lstStyle/>
        <a:p>
          <a:r>
            <a:rPr lang="es-EC" dirty="0" smtClean="0"/>
            <a:t>Atribuciones y Responsabilidades.</a:t>
          </a:r>
          <a:endParaRPr lang="es-EC" dirty="0"/>
        </a:p>
      </dgm:t>
    </dgm:pt>
    <dgm:pt modelId="{2C9EB7C0-9045-4694-8F14-274A72A218EC}" type="parTrans" cxnId="{CB97643F-EEDB-4CDE-9C9F-E189574CD808}">
      <dgm:prSet/>
      <dgm:spPr/>
      <dgm:t>
        <a:bodyPr/>
        <a:lstStyle/>
        <a:p>
          <a:endParaRPr lang="es-EC"/>
        </a:p>
      </dgm:t>
    </dgm:pt>
    <dgm:pt modelId="{1DED3A66-2968-414C-BF93-553F8B8C0E9D}" type="sibTrans" cxnId="{CB97643F-EEDB-4CDE-9C9F-E189574CD808}">
      <dgm:prSet/>
      <dgm:spPr/>
      <dgm:t>
        <a:bodyPr/>
        <a:lstStyle/>
        <a:p>
          <a:endParaRPr lang="es-EC"/>
        </a:p>
      </dgm:t>
    </dgm:pt>
    <dgm:pt modelId="{0C12B376-A2F0-40B9-AE13-9FBB616205BD}">
      <dgm:prSet phldrT="[Texto]"/>
      <dgm:spPr/>
      <dgm:t>
        <a:bodyPr/>
        <a:lstStyle/>
        <a:p>
          <a:r>
            <a:rPr lang="es-EC" dirty="0" smtClean="0"/>
            <a:t>MISIÓN</a:t>
          </a:r>
          <a:endParaRPr lang="es-EC" dirty="0"/>
        </a:p>
      </dgm:t>
    </dgm:pt>
    <dgm:pt modelId="{034764F5-221A-4D13-A2BD-AD969C6B01C0}" type="parTrans" cxnId="{C8199C9F-348E-4DC6-A371-4428B64F363A}">
      <dgm:prSet/>
      <dgm:spPr/>
      <dgm:t>
        <a:bodyPr/>
        <a:lstStyle/>
        <a:p>
          <a:endParaRPr lang="es-EC"/>
        </a:p>
      </dgm:t>
    </dgm:pt>
    <dgm:pt modelId="{65776ACE-6115-4730-AAC4-6CAB444CA313}" type="sibTrans" cxnId="{C8199C9F-348E-4DC6-A371-4428B64F363A}">
      <dgm:prSet/>
      <dgm:spPr/>
      <dgm:t>
        <a:bodyPr/>
        <a:lstStyle/>
        <a:p>
          <a:endParaRPr lang="es-EC"/>
        </a:p>
      </dgm:t>
    </dgm:pt>
    <dgm:pt modelId="{B4E6DDD8-9B0E-4C55-915F-334E1D60F06C}">
      <dgm:prSet phldrT="[Texto]"/>
      <dgm:spPr/>
      <dgm:t>
        <a:bodyPr/>
        <a:lstStyle/>
        <a:p>
          <a:r>
            <a:rPr lang="es-EC" dirty="0" smtClean="0"/>
            <a:t>Nivel Estratégico</a:t>
          </a:r>
          <a:endParaRPr lang="es-EC" dirty="0"/>
        </a:p>
      </dgm:t>
    </dgm:pt>
    <dgm:pt modelId="{99D7C8E9-AFA3-4D9D-9C06-834FAD343B3B}" type="parTrans" cxnId="{EC5FFC44-59D7-4ADE-9AB6-465A727846C4}">
      <dgm:prSet/>
      <dgm:spPr/>
      <dgm:t>
        <a:bodyPr/>
        <a:lstStyle/>
        <a:p>
          <a:endParaRPr lang="es-EC"/>
        </a:p>
      </dgm:t>
    </dgm:pt>
    <dgm:pt modelId="{62EC56CD-9F2D-4324-A1B5-78FADA5FE3A3}" type="sibTrans" cxnId="{EC5FFC44-59D7-4ADE-9AB6-465A727846C4}">
      <dgm:prSet/>
      <dgm:spPr/>
      <dgm:t>
        <a:bodyPr/>
        <a:lstStyle/>
        <a:p>
          <a:endParaRPr lang="es-EC"/>
        </a:p>
      </dgm:t>
    </dgm:pt>
    <dgm:pt modelId="{C8D4356D-0C7D-4DE1-9C06-E7428D1FD83A}">
      <dgm:prSet phldrT="[Texto]"/>
      <dgm:spPr/>
      <dgm:t>
        <a:bodyPr/>
        <a:lstStyle/>
        <a:p>
          <a:r>
            <a:rPr lang="es-EC" dirty="0" smtClean="0"/>
            <a:t>Gestión</a:t>
          </a:r>
          <a:endParaRPr lang="es-EC" dirty="0"/>
        </a:p>
      </dgm:t>
    </dgm:pt>
    <dgm:pt modelId="{8EF06703-1542-4A87-933B-5B1A4A5338E8}" type="parTrans" cxnId="{8666A4DC-B0C2-4DA6-8CE7-23A36E50D9BB}">
      <dgm:prSet/>
      <dgm:spPr/>
      <dgm:t>
        <a:bodyPr/>
        <a:lstStyle/>
        <a:p>
          <a:endParaRPr lang="es-EC"/>
        </a:p>
      </dgm:t>
    </dgm:pt>
    <dgm:pt modelId="{13DCA7A2-2A38-435D-B257-4B6F2ED9AB61}" type="sibTrans" cxnId="{8666A4DC-B0C2-4DA6-8CE7-23A36E50D9BB}">
      <dgm:prSet/>
      <dgm:spPr/>
      <dgm:t>
        <a:bodyPr/>
        <a:lstStyle/>
        <a:p>
          <a:endParaRPr lang="es-EC"/>
        </a:p>
      </dgm:t>
    </dgm:pt>
    <dgm:pt modelId="{4AFEC64A-812C-41B9-9D1D-230DB1BB8ABB}" type="pres">
      <dgm:prSet presAssocID="{B3C852F4-5285-4749-95A1-BA50A3C27A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8510754-262E-4962-84C9-A2B09F1E4FBA}" type="pres">
      <dgm:prSet presAssocID="{B3C852F4-5285-4749-95A1-BA50A3C27ABF}" presName="hierFlow" presStyleCnt="0"/>
      <dgm:spPr/>
    </dgm:pt>
    <dgm:pt modelId="{F696A5CC-CD50-4962-B296-01630285C39F}" type="pres">
      <dgm:prSet presAssocID="{B3C852F4-5285-4749-95A1-BA50A3C27ABF}" presName="firstBuf" presStyleCnt="0"/>
      <dgm:spPr/>
    </dgm:pt>
    <dgm:pt modelId="{56D2B9C8-C6F8-4E7A-B4CC-A5798FFEF92A}" type="pres">
      <dgm:prSet presAssocID="{B3C852F4-5285-4749-95A1-BA50A3C27AB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799FCA2-BE40-47D0-958E-F9AA2F44271A}" type="pres">
      <dgm:prSet presAssocID="{2ED67E42-FE7F-4E3A-8B48-827B14BAA98A}" presName="Name14" presStyleCnt="0"/>
      <dgm:spPr/>
    </dgm:pt>
    <dgm:pt modelId="{D5494AFB-6448-44F4-ABA5-77F2073066B2}" type="pres">
      <dgm:prSet presAssocID="{2ED67E42-FE7F-4E3A-8B48-827B14BAA98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3EC84C9-53E2-4397-BC73-424524C7760C}" type="pres">
      <dgm:prSet presAssocID="{2ED67E42-FE7F-4E3A-8B48-827B14BAA98A}" presName="hierChild2" presStyleCnt="0"/>
      <dgm:spPr/>
    </dgm:pt>
    <dgm:pt modelId="{607F2B0D-8F8D-4FE8-8476-B8A01382CE04}" type="pres">
      <dgm:prSet presAssocID="{619D88CA-B051-4427-A95E-CE9EC2D2B745}" presName="Name19" presStyleLbl="parChTrans1D2" presStyleIdx="0" presStyleCnt="2"/>
      <dgm:spPr/>
      <dgm:t>
        <a:bodyPr/>
        <a:lstStyle/>
        <a:p>
          <a:endParaRPr lang="es-EC"/>
        </a:p>
      </dgm:t>
    </dgm:pt>
    <dgm:pt modelId="{A9A56FFA-C560-423F-9382-8945841CB0F2}" type="pres">
      <dgm:prSet presAssocID="{ED375743-59D0-4566-BC39-773BD54C9498}" presName="Name21" presStyleCnt="0"/>
      <dgm:spPr/>
    </dgm:pt>
    <dgm:pt modelId="{173C62D9-BEB1-4F76-BFD8-98BFFE0451B9}" type="pres">
      <dgm:prSet presAssocID="{ED375743-59D0-4566-BC39-773BD54C9498}" presName="level2Shape" presStyleLbl="node2" presStyleIdx="0" presStyleCnt="2"/>
      <dgm:spPr/>
      <dgm:t>
        <a:bodyPr/>
        <a:lstStyle/>
        <a:p>
          <a:endParaRPr lang="es-EC"/>
        </a:p>
      </dgm:t>
    </dgm:pt>
    <dgm:pt modelId="{85904C03-AE28-49A5-802C-3BC75F3F2A2B}" type="pres">
      <dgm:prSet presAssocID="{ED375743-59D0-4566-BC39-773BD54C9498}" presName="hierChild3" presStyleCnt="0"/>
      <dgm:spPr/>
    </dgm:pt>
    <dgm:pt modelId="{2F712CC7-FC97-402A-ABFA-D0A865B3756D}" type="pres">
      <dgm:prSet presAssocID="{AA992291-8C62-4319-9B25-F909A0202931}" presName="Name19" presStyleLbl="parChTrans1D3" presStyleIdx="0" presStyleCnt="3"/>
      <dgm:spPr/>
      <dgm:t>
        <a:bodyPr/>
        <a:lstStyle/>
        <a:p>
          <a:endParaRPr lang="es-EC"/>
        </a:p>
      </dgm:t>
    </dgm:pt>
    <dgm:pt modelId="{7DBD2203-A05D-40FA-8C72-7ABB3DB83D1E}" type="pres">
      <dgm:prSet presAssocID="{4226788A-5BD3-4056-9F7E-BF182CFB2282}" presName="Name21" presStyleCnt="0"/>
      <dgm:spPr/>
    </dgm:pt>
    <dgm:pt modelId="{FEFC923F-645D-4E60-9582-5FEF99E35E56}" type="pres">
      <dgm:prSet presAssocID="{4226788A-5BD3-4056-9F7E-BF182CFB2282}" presName="level2Shape" presStyleLbl="node3" presStyleIdx="0" presStyleCnt="3"/>
      <dgm:spPr/>
      <dgm:t>
        <a:bodyPr/>
        <a:lstStyle/>
        <a:p>
          <a:endParaRPr lang="es-EC"/>
        </a:p>
      </dgm:t>
    </dgm:pt>
    <dgm:pt modelId="{B8EA8C1C-729E-4A82-94DE-B1219A47A511}" type="pres">
      <dgm:prSet presAssocID="{4226788A-5BD3-4056-9F7E-BF182CFB2282}" presName="hierChild3" presStyleCnt="0"/>
      <dgm:spPr/>
    </dgm:pt>
    <dgm:pt modelId="{77C593C3-18CE-4226-820C-798E32CD812A}" type="pres">
      <dgm:prSet presAssocID="{5C929C94-81AF-4270-BAA9-C7A27AA142DB}" presName="Name19" presStyleLbl="parChTrans1D3" presStyleIdx="1" presStyleCnt="3"/>
      <dgm:spPr/>
      <dgm:t>
        <a:bodyPr/>
        <a:lstStyle/>
        <a:p>
          <a:endParaRPr lang="es-EC"/>
        </a:p>
      </dgm:t>
    </dgm:pt>
    <dgm:pt modelId="{FA8824C0-B02A-421D-9C9F-DB4D08BFCB12}" type="pres">
      <dgm:prSet presAssocID="{52399038-BB8A-438E-960F-18A518CA8D88}" presName="Name21" presStyleCnt="0"/>
      <dgm:spPr/>
    </dgm:pt>
    <dgm:pt modelId="{91B3EB88-0DAC-4462-B36B-3680CC563544}" type="pres">
      <dgm:prSet presAssocID="{52399038-BB8A-438E-960F-18A518CA8D88}" presName="level2Shape" presStyleLbl="node3" presStyleIdx="1" presStyleCnt="3"/>
      <dgm:spPr/>
      <dgm:t>
        <a:bodyPr/>
        <a:lstStyle/>
        <a:p>
          <a:endParaRPr lang="es-EC"/>
        </a:p>
      </dgm:t>
    </dgm:pt>
    <dgm:pt modelId="{761A0733-FB12-4047-B06C-48E17C92DD1C}" type="pres">
      <dgm:prSet presAssocID="{52399038-BB8A-438E-960F-18A518CA8D88}" presName="hierChild3" presStyleCnt="0"/>
      <dgm:spPr/>
    </dgm:pt>
    <dgm:pt modelId="{A99F8CFF-F41D-40C5-82A5-00343C98BAE8}" type="pres">
      <dgm:prSet presAssocID="{828CEAAE-ACA8-4375-9160-3F0F52023E12}" presName="Name19" presStyleLbl="parChTrans1D2" presStyleIdx="1" presStyleCnt="2"/>
      <dgm:spPr/>
      <dgm:t>
        <a:bodyPr/>
        <a:lstStyle/>
        <a:p>
          <a:endParaRPr lang="es-EC"/>
        </a:p>
      </dgm:t>
    </dgm:pt>
    <dgm:pt modelId="{C3B85058-6B06-4174-AA8B-486A530AB8D8}" type="pres">
      <dgm:prSet presAssocID="{A234EA0F-03BC-435E-A39A-DA7D1F7A5880}" presName="Name21" presStyleCnt="0"/>
      <dgm:spPr/>
    </dgm:pt>
    <dgm:pt modelId="{F3C21CDC-E9BF-4E0F-BD1A-A6F9199B381A}" type="pres">
      <dgm:prSet presAssocID="{A234EA0F-03BC-435E-A39A-DA7D1F7A5880}" presName="level2Shape" presStyleLbl="node2" presStyleIdx="1" presStyleCnt="2"/>
      <dgm:spPr/>
      <dgm:t>
        <a:bodyPr/>
        <a:lstStyle/>
        <a:p>
          <a:endParaRPr lang="es-EC"/>
        </a:p>
      </dgm:t>
    </dgm:pt>
    <dgm:pt modelId="{364B0E1A-6630-4BCA-804D-A641170C242B}" type="pres">
      <dgm:prSet presAssocID="{A234EA0F-03BC-435E-A39A-DA7D1F7A5880}" presName="hierChild3" presStyleCnt="0"/>
      <dgm:spPr/>
    </dgm:pt>
    <dgm:pt modelId="{E0000295-A39E-4A0F-A912-2735FF501712}" type="pres">
      <dgm:prSet presAssocID="{2C9EB7C0-9045-4694-8F14-274A72A218EC}" presName="Name19" presStyleLbl="parChTrans1D3" presStyleIdx="2" presStyleCnt="3"/>
      <dgm:spPr/>
      <dgm:t>
        <a:bodyPr/>
        <a:lstStyle/>
        <a:p>
          <a:endParaRPr lang="es-EC"/>
        </a:p>
      </dgm:t>
    </dgm:pt>
    <dgm:pt modelId="{6E3682A5-5DA4-4C0E-86B9-CCC4C279BB62}" type="pres">
      <dgm:prSet presAssocID="{63047AE3-20AF-4606-9D5A-8828213E08C4}" presName="Name21" presStyleCnt="0"/>
      <dgm:spPr/>
    </dgm:pt>
    <dgm:pt modelId="{1F687A70-BC8A-4869-961A-B1DBBFDAA3C7}" type="pres">
      <dgm:prSet presAssocID="{63047AE3-20AF-4606-9D5A-8828213E08C4}" presName="level2Shape" presStyleLbl="node3" presStyleIdx="2" presStyleCnt="3"/>
      <dgm:spPr/>
      <dgm:t>
        <a:bodyPr/>
        <a:lstStyle/>
        <a:p>
          <a:endParaRPr lang="es-EC"/>
        </a:p>
      </dgm:t>
    </dgm:pt>
    <dgm:pt modelId="{8322899D-C06C-4D09-9975-33D104228360}" type="pres">
      <dgm:prSet presAssocID="{63047AE3-20AF-4606-9D5A-8828213E08C4}" presName="hierChild3" presStyleCnt="0"/>
      <dgm:spPr/>
    </dgm:pt>
    <dgm:pt modelId="{0FA7AEA4-66D0-4FE3-95AC-27C6079DA6A2}" type="pres">
      <dgm:prSet presAssocID="{B3C852F4-5285-4749-95A1-BA50A3C27ABF}" presName="bgShapesFlow" presStyleCnt="0"/>
      <dgm:spPr/>
    </dgm:pt>
    <dgm:pt modelId="{43170D2E-42CF-4A21-A804-D4974FB132AC}" type="pres">
      <dgm:prSet presAssocID="{0C12B376-A2F0-40B9-AE13-9FBB616205BD}" presName="rectComp" presStyleCnt="0"/>
      <dgm:spPr/>
    </dgm:pt>
    <dgm:pt modelId="{2CDA9D66-BAE3-4D9E-82CB-8B472C050D93}" type="pres">
      <dgm:prSet presAssocID="{0C12B376-A2F0-40B9-AE13-9FBB616205BD}" presName="bgRect" presStyleLbl="bgShp" presStyleIdx="0" presStyleCnt="3"/>
      <dgm:spPr/>
      <dgm:t>
        <a:bodyPr/>
        <a:lstStyle/>
        <a:p>
          <a:endParaRPr lang="es-EC"/>
        </a:p>
      </dgm:t>
    </dgm:pt>
    <dgm:pt modelId="{9BF18A2E-A77D-4747-965D-32FF2356989B}" type="pres">
      <dgm:prSet presAssocID="{0C12B376-A2F0-40B9-AE13-9FBB616205BD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B7550ED-3A8D-4F98-811E-9BF6EE11AD88}" type="pres">
      <dgm:prSet presAssocID="{0C12B376-A2F0-40B9-AE13-9FBB616205BD}" presName="spComp" presStyleCnt="0"/>
      <dgm:spPr/>
    </dgm:pt>
    <dgm:pt modelId="{27FAB76D-5DC5-4CDB-8B75-AE32E5AB772B}" type="pres">
      <dgm:prSet presAssocID="{0C12B376-A2F0-40B9-AE13-9FBB616205BD}" presName="vSp" presStyleCnt="0"/>
      <dgm:spPr/>
    </dgm:pt>
    <dgm:pt modelId="{A881FE1E-E32D-4351-BA00-A5FC8FCE66C6}" type="pres">
      <dgm:prSet presAssocID="{B4E6DDD8-9B0E-4C55-915F-334E1D60F06C}" presName="rectComp" presStyleCnt="0"/>
      <dgm:spPr/>
    </dgm:pt>
    <dgm:pt modelId="{83D97CC7-4BC5-43E7-A8B6-BBC7C130C4B5}" type="pres">
      <dgm:prSet presAssocID="{B4E6DDD8-9B0E-4C55-915F-334E1D60F06C}" presName="bgRect" presStyleLbl="bgShp" presStyleIdx="1" presStyleCnt="3"/>
      <dgm:spPr/>
      <dgm:t>
        <a:bodyPr/>
        <a:lstStyle/>
        <a:p>
          <a:endParaRPr lang="es-EC"/>
        </a:p>
      </dgm:t>
    </dgm:pt>
    <dgm:pt modelId="{F794C978-F944-4C78-94F0-F9EF2168B7F8}" type="pres">
      <dgm:prSet presAssocID="{B4E6DDD8-9B0E-4C55-915F-334E1D60F06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07B5F5-6A32-4268-9CD3-81CC1B059895}" type="pres">
      <dgm:prSet presAssocID="{B4E6DDD8-9B0E-4C55-915F-334E1D60F06C}" presName="spComp" presStyleCnt="0"/>
      <dgm:spPr/>
    </dgm:pt>
    <dgm:pt modelId="{CC90945C-C5D4-4B91-B70D-51650EFC1E96}" type="pres">
      <dgm:prSet presAssocID="{B4E6DDD8-9B0E-4C55-915F-334E1D60F06C}" presName="vSp" presStyleCnt="0"/>
      <dgm:spPr/>
    </dgm:pt>
    <dgm:pt modelId="{288A1386-66B8-41D9-BE00-D0BE1BF59B70}" type="pres">
      <dgm:prSet presAssocID="{C8D4356D-0C7D-4DE1-9C06-E7428D1FD83A}" presName="rectComp" presStyleCnt="0"/>
      <dgm:spPr/>
    </dgm:pt>
    <dgm:pt modelId="{5A2D81B4-2DFE-490F-B177-C0052B8458E8}" type="pres">
      <dgm:prSet presAssocID="{C8D4356D-0C7D-4DE1-9C06-E7428D1FD83A}" presName="bgRect" presStyleLbl="bgShp" presStyleIdx="2" presStyleCnt="3"/>
      <dgm:spPr/>
      <dgm:t>
        <a:bodyPr/>
        <a:lstStyle/>
        <a:p>
          <a:endParaRPr lang="es-EC"/>
        </a:p>
      </dgm:t>
    </dgm:pt>
    <dgm:pt modelId="{2A20C4DC-159D-4FB8-B6FD-1F7B288B9725}" type="pres">
      <dgm:prSet presAssocID="{C8D4356D-0C7D-4DE1-9C06-E7428D1FD83A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AC1BFF8-2F7D-4362-92A2-0D14602A7DA3}" type="presOf" srcId="{B4E6DDD8-9B0E-4C55-915F-334E1D60F06C}" destId="{F794C978-F944-4C78-94F0-F9EF2168B7F8}" srcOrd="1" destOrd="0" presId="urn:microsoft.com/office/officeart/2005/8/layout/hierarchy6"/>
    <dgm:cxn modelId="{C8199C9F-348E-4DC6-A371-4428B64F363A}" srcId="{B3C852F4-5285-4749-95A1-BA50A3C27ABF}" destId="{0C12B376-A2F0-40B9-AE13-9FBB616205BD}" srcOrd="1" destOrd="0" parTransId="{034764F5-221A-4D13-A2BD-AD969C6B01C0}" sibTransId="{65776ACE-6115-4730-AAC4-6CAB444CA313}"/>
    <dgm:cxn modelId="{EEF929F1-390B-411B-90F9-E31049E0E3AC}" type="presOf" srcId="{5C929C94-81AF-4270-BAA9-C7A27AA142DB}" destId="{77C593C3-18CE-4226-820C-798E32CD812A}" srcOrd="0" destOrd="0" presId="urn:microsoft.com/office/officeart/2005/8/layout/hierarchy6"/>
    <dgm:cxn modelId="{8666A4DC-B0C2-4DA6-8CE7-23A36E50D9BB}" srcId="{B3C852F4-5285-4749-95A1-BA50A3C27ABF}" destId="{C8D4356D-0C7D-4DE1-9C06-E7428D1FD83A}" srcOrd="3" destOrd="0" parTransId="{8EF06703-1542-4A87-933B-5B1A4A5338E8}" sibTransId="{13DCA7A2-2A38-435D-B257-4B6F2ED9AB61}"/>
    <dgm:cxn modelId="{F992753A-2F17-42C3-80FA-2E299CE0CFBB}" type="presOf" srcId="{ED375743-59D0-4566-BC39-773BD54C9498}" destId="{173C62D9-BEB1-4F76-BFD8-98BFFE0451B9}" srcOrd="0" destOrd="0" presId="urn:microsoft.com/office/officeart/2005/8/layout/hierarchy6"/>
    <dgm:cxn modelId="{3AF4F81F-F49A-4587-8537-D30156236BAA}" type="presOf" srcId="{2ED67E42-FE7F-4E3A-8B48-827B14BAA98A}" destId="{D5494AFB-6448-44F4-ABA5-77F2073066B2}" srcOrd="0" destOrd="0" presId="urn:microsoft.com/office/officeart/2005/8/layout/hierarchy6"/>
    <dgm:cxn modelId="{F60E4002-96DA-41EB-B350-71AE688632C2}" srcId="{ED375743-59D0-4566-BC39-773BD54C9498}" destId="{52399038-BB8A-438E-960F-18A518CA8D88}" srcOrd="1" destOrd="0" parTransId="{5C929C94-81AF-4270-BAA9-C7A27AA142DB}" sibTransId="{30273D29-B810-46A1-AD33-A420D2F9E340}"/>
    <dgm:cxn modelId="{6CB827C4-63B4-4D9B-90F8-BDDD0973E806}" type="presOf" srcId="{A234EA0F-03BC-435E-A39A-DA7D1F7A5880}" destId="{F3C21CDC-E9BF-4E0F-BD1A-A6F9199B381A}" srcOrd="0" destOrd="0" presId="urn:microsoft.com/office/officeart/2005/8/layout/hierarchy6"/>
    <dgm:cxn modelId="{EC5FFC44-59D7-4ADE-9AB6-465A727846C4}" srcId="{B3C852F4-5285-4749-95A1-BA50A3C27ABF}" destId="{B4E6DDD8-9B0E-4C55-915F-334E1D60F06C}" srcOrd="2" destOrd="0" parTransId="{99D7C8E9-AFA3-4D9D-9C06-834FAD343B3B}" sibTransId="{62EC56CD-9F2D-4324-A1B5-78FADA5FE3A3}"/>
    <dgm:cxn modelId="{522B165A-0E3A-4CCF-93DB-7317D6BE5F46}" type="presOf" srcId="{63047AE3-20AF-4606-9D5A-8828213E08C4}" destId="{1F687A70-BC8A-4869-961A-B1DBBFDAA3C7}" srcOrd="0" destOrd="0" presId="urn:microsoft.com/office/officeart/2005/8/layout/hierarchy6"/>
    <dgm:cxn modelId="{D5EBDC11-BAD1-4158-9E98-8F917917F525}" type="presOf" srcId="{0C12B376-A2F0-40B9-AE13-9FBB616205BD}" destId="{2CDA9D66-BAE3-4D9E-82CB-8B472C050D93}" srcOrd="0" destOrd="0" presId="urn:microsoft.com/office/officeart/2005/8/layout/hierarchy6"/>
    <dgm:cxn modelId="{D6FF9C5F-6E3B-427E-913A-744468C9D513}" srcId="{ED375743-59D0-4566-BC39-773BD54C9498}" destId="{4226788A-5BD3-4056-9F7E-BF182CFB2282}" srcOrd="0" destOrd="0" parTransId="{AA992291-8C62-4319-9B25-F909A0202931}" sibTransId="{BD264A0C-7E44-47A7-BC42-34168C23F4F9}"/>
    <dgm:cxn modelId="{52AB2465-BB7F-4CF8-92D5-0F62BEF32ED3}" type="presOf" srcId="{52399038-BB8A-438E-960F-18A518CA8D88}" destId="{91B3EB88-0DAC-4462-B36B-3680CC563544}" srcOrd="0" destOrd="0" presId="urn:microsoft.com/office/officeart/2005/8/layout/hierarchy6"/>
    <dgm:cxn modelId="{FE8D1D68-FEFB-44A6-8824-68EF15C23587}" srcId="{2ED67E42-FE7F-4E3A-8B48-827B14BAA98A}" destId="{A234EA0F-03BC-435E-A39A-DA7D1F7A5880}" srcOrd="1" destOrd="0" parTransId="{828CEAAE-ACA8-4375-9160-3F0F52023E12}" sibTransId="{834F36DD-1EEB-472E-BCB7-7DC0EA35B642}"/>
    <dgm:cxn modelId="{F7FF7509-CAFF-465F-955C-38D4D1B9846A}" type="presOf" srcId="{4226788A-5BD3-4056-9F7E-BF182CFB2282}" destId="{FEFC923F-645D-4E60-9582-5FEF99E35E56}" srcOrd="0" destOrd="0" presId="urn:microsoft.com/office/officeart/2005/8/layout/hierarchy6"/>
    <dgm:cxn modelId="{2762F1B8-89D8-4927-849C-654859AD23EC}" type="presOf" srcId="{619D88CA-B051-4427-A95E-CE9EC2D2B745}" destId="{607F2B0D-8F8D-4FE8-8476-B8A01382CE04}" srcOrd="0" destOrd="0" presId="urn:microsoft.com/office/officeart/2005/8/layout/hierarchy6"/>
    <dgm:cxn modelId="{EC8D99E4-B193-4442-9F05-F4EEF16165CE}" type="presOf" srcId="{C8D4356D-0C7D-4DE1-9C06-E7428D1FD83A}" destId="{5A2D81B4-2DFE-490F-B177-C0052B8458E8}" srcOrd="0" destOrd="0" presId="urn:microsoft.com/office/officeart/2005/8/layout/hierarchy6"/>
    <dgm:cxn modelId="{04AB5F2B-B91A-4BF0-B88C-2CB9F03C099E}" type="presOf" srcId="{AA992291-8C62-4319-9B25-F909A0202931}" destId="{2F712CC7-FC97-402A-ABFA-D0A865B3756D}" srcOrd="0" destOrd="0" presId="urn:microsoft.com/office/officeart/2005/8/layout/hierarchy6"/>
    <dgm:cxn modelId="{043E4353-276E-4B27-9E9C-345F97CE59EC}" srcId="{2ED67E42-FE7F-4E3A-8B48-827B14BAA98A}" destId="{ED375743-59D0-4566-BC39-773BD54C9498}" srcOrd="0" destOrd="0" parTransId="{619D88CA-B051-4427-A95E-CE9EC2D2B745}" sibTransId="{C950B937-5A28-41C8-90B8-C7E2D1D98299}"/>
    <dgm:cxn modelId="{2B148816-3C87-4D6C-BF69-EF472F646037}" srcId="{B3C852F4-5285-4749-95A1-BA50A3C27ABF}" destId="{2ED67E42-FE7F-4E3A-8B48-827B14BAA98A}" srcOrd="0" destOrd="0" parTransId="{56285A42-ADAF-41D6-93C5-F8EF389A42EE}" sibTransId="{022B86D6-ED64-4F64-A8C9-4F8CCC6D5A25}"/>
    <dgm:cxn modelId="{CB97643F-EEDB-4CDE-9C9F-E189574CD808}" srcId="{A234EA0F-03BC-435E-A39A-DA7D1F7A5880}" destId="{63047AE3-20AF-4606-9D5A-8828213E08C4}" srcOrd="0" destOrd="0" parTransId="{2C9EB7C0-9045-4694-8F14-274A72A218EC}" sibTransId="{1DED3A66-2968-414C-BF93-553F8B8C0E9D}"/>
    <dgm:cxn modelId="{2121C929-E7BC-413F-97B8-628038480517}" type="presOf" srcId="{828CEAAE-ACA8-4375-9160-3F0F52023E12}" destId="{A99F8CFF-F41D-40C5-82A5-00343C98BAE8}" srcOrd="0" destOrd="0" presId="urn:microsoft.com/office/officeart/2005/8/layout/hierarchy6"/>
    <dgm:cxn modelId="{9DC7A8A9-E15D-4B95-B820-85CDFB9BFDBE}" type="presOf" srcId="{0C12B376-A2F0-40B9-AE13-9FBB616205BD}" destId="{9BF18A2E-A77D-4747-965D-32FF2356989B}" srcOrd="1" destOrd="0" presId="urn:microsoft.com/office/officeart/2005/8/layout/hierarchy6"/>
    <dgm:cxn modelId="{1F118F9A-9D66-4A32-81B1-EF0CE83DB2A0}" type="presOf" srcId="{C8D4356D-0C7D-4DE1-9C06-E7428D1FD83A}" destId="{2A20C4DC-159D-4FB8-B6FD-1F7B288B9725}" srcOrd="1" destOrd="0" presId="urn:microsoft.com/office/officeart/2005/8/layout/hierarchy6"/>
    <dgm:cxn modelId="{CF272768-734A-4292-8F99-002C3FBF54D3}" type="presOf" srcId="{B3C852F4-5285-4749-95A1-BA50A3C27ABF}" destId="{4AFEC64A-812C-41B9-9D1D-230DB1BB8ABB}" srcOrd="0" destOrd="0" presId="urn:microsoft.com/office/officeart/2005/8/layout/hierarchy6"/>
    <dgm:cxn modelId="{27560DB2-7883-4599-BAB3-D287CCA6482F}" type="presOf" srcId="{2C9EB7C0-9045-4694-8F14-274A72A218EC}" destId="{E0000295-A39E-4A0F-A912-2735FF501712}" srcOrd="0" destOrd="0" presId="urn:microsoft.com/office/officeart/2005/8/layout/hierarchy6"/>
    <dgm:cxn modelId="{25A595FA-2C21-4DF9-844C-75E99883088D}" type="presOf" srcId="{B4E6DDD8-9B0E-4C55-915F-334E1D60F06C}" destId="{83D97CC7-4BC5-43E7-A8B6-BBC7C130C4B5}" srcOrd="0" destOrd="0" presId="urn:microsoft.com/office/officeart/2005/8/layout/hierarchy6"/>
    <dgm:cxn modelId="{BE960D87-7CDE-4333-8B84-4E6E84327C5D}" type="presParOf" srcId="{4AFEC64A-812C-41B9-9D1D-230DB1BB8ABB}" destId="{E8510754-262E-4962-84C9-A2B09F1E4FBA}" srcOrd="0" destOrd="0" presId="urn:microsoft.com/office/officeart/2005/8/layout/hierarchy6"/>
    <dgm:cxn modelId="{8463CFC9-9728-4E63-89FC-5B9D3E0FF304}" type="presParOf" srcId="{E8510754-262E-4962-84C9-A2B09F1E4FBA}" destId="{F696A5CC-CD50-4962-B296-01630285C39F}" srcOrd="0" destOrd="0" presId="urn:microsoft.com/office/officeart/2005/8/layout/hierarchy6"/>
    <dgm:cxn modelId="{8F3850B1-F562-48C9-BB91-339A48FD75CF}" type="presParOf" srcId="{E8510754-262E-4962-84C9-A2B09F1E4FBA}" destId="{56D2B9C8-C6F8-4E7A-B4CC-A5798FFEF92A}" srcOrd="1" destOrd="0" presId="urn:microsoft.com/office/officeart/2005/8/layout/hierarchy6"/>
    <dgm:cxn modelId="{C3586687-ED5B-45DE-8E94-E9405122F994}" type="presParOf" srcId="{56D2B9C8-C6F8-4E7A-B4CC-A5798FFEF92A}" destId="{B799FCA2-BE40-47D0-958E-F9AA2F44271A}" srcOrd="0" destOrd="0" presId="urn:microsoft.com/office/officeart/2005/8/layout/hierarchy6"/>
    <dgm:cxn modelId="{7309B7B7-68BE-41EC-8D38-96E20E0DBEFF}" type="presParOf" srcId="{B799FCA2-BE40-47D0-958E-F9AA2F44271A}" destId="{D5494AFB-6448-44F4-ABA5-77F2073066B2}" srcOrd="0" destOrd="0" presId="urn:microsoft.com/office/officeart/2005/8/layout/hierarchy6"/>
    <dgm:cxn modelId="{C4A14338-2016-41C4-8968-3525F96CCEA6}" type="presParOf" srcId="{B799FCA2-BE40-47D0-958E-F9AA2F44271A}" destId="{23EC84C9-53E2-4397-BC73-424524C7760C}" srcOrd="1" destOrd="0" presId="urn:microsoft.com/office/officeart/2005/8/layout/hierarchy6"/>
    <dgm:cxn modelId="{5C6A90B7-D23B-48FB-95BE-9FE1B5D8498D}" type="presParOf" srcId="{23EC84C9-53E2-4397-BC73-424524C7760C}" destId="{607F2B0D-8F8D-4FE8-8476-B8A01382CE04}" srcOrd="0" destOrd="0" presId="urn:microsoft.com/office/officeart/2005/8/layout/hierarchy6"/>
    <dgm:cxn modelId="{BEAD93A2-BF92-4CB5-87A8-026F2B60DD2F}" type="presParOf" srcId="{23EC84C9-53E2-4397-BC73-424524C7760C}" destId="{A9A56FFA-C560-423F-9382-8945841CB0F2}" srcOrd="1" destOrd="0" presId="urn:microsoft.com/office/officeart/2005/8/layout/hierarchy6"/>
    <dgm:cxn modelId="{D03481A0-05E0-49EC-B0AE-48E790A183B4}" type="presParOf" srcId="{A9A56FFA-C560-423F-9382-8945841CB0F2}" destId="{173C62D9-BEB1-4F76-BFD8-98BFFE0451B9}" srcOrd="0" destOrd="0" presId="urn:microsoft.com/office/officeart/2005/8/layout/hierarchy6"/>
    <dgm:cxn modelId="{FA7D8DDB-AC98-401A-9A7C-74273E6F2AA8}" type="presParOf" srcId="{A9A56FFA-C560-423F-9382-8945841CB0F2}" destId="{85904C03-AE28-49A5-802C-3BC75F3F2A2B}" srcOrd="1" destOrd="0" presId="urn:microsoft.com/office/officeart/2005/8/layout/hierarchy6"/>
    <dgm:cxn modelId="{CBC4E090-6728-475E-8B78-01B444F60E30}" type="presParOf" srcId="{85904C03-AE28-49A5-802C-3BC75F3F2A2B}" destId="{2F712CC7-FC97-402A-ABFA-D0A865B3756D}" srcOrd="0" destOrd="0" presId="urn:microsoft.com/office/officeart/2005/8/layout/hierarchy6"/>
    <dgm:cxn modelId="{A90DD708-312F-469A-9292-A2F61630E5D8}" type="presParOf" srcId="{85904C03-AE28-49A5-802C-3BC75F3F2A2B}" destId="{7DBD2203-A05D-40FA-8C72-7ABB3DB83D1E}" srcOrd="1" destOrd="0" presId="urn:microsoft.com/office/officeart/2005/8/layout/hierarchy6"/>
    <dgm:cxn modelId="{A9785807-443C-4DF0-B089-5E1AFD57058F}" type="presParOf" srcId="{7DBD2203-A05D-40FA-8C72-7ABB3DB83D1E}" destId="{FEFC923F-645D-4E60-9582-5FEF99E35E56}" srcOrd="0" destOrd="0" presId="urn:microsoft.com/office/officeart/2005/8/layout/hierarchy6"/>
    <dgm:cxn modelId="{2D6FF782-0471-4BCB-8DCD-DB94DEAE0CAB}" type="presParOf" srcId="{7DBD2203-A05D-40FA-8C72-7ABB3DB83D1E}" destId="{B8EA8C1C-729E-4A82-94DE-B1219A47A511}" srcOrd="1" destOrd="0" presId="urn:microsoft.com/office/officeart/2005/8/layout/hierarchy6"/>
    <dgm:cxn modelId="{5F4A272D-CB73-4996-8FD3-135BE2CD7602}" type="presParOf" srcId="{85904C03-AE28-49A5-802C-3BC75F3F2A2B}" destId="{77C593C3-18CE-4226-820C-798E32CD812A}" srcOrd="2" destOrd="0" presId="urn:microsoft.com/office/officeart/2005/8/layout/hierarchy6"/>
    <dgm:cxn modelId="{7B4FC3FE-E9F6-407C-BE5C-846C22F0FB18}" type="presParOf" srcId="{85904C03-AE28-49A5-802C-3BC75F3F2A2B}" destId="{FA8824C0-B02A-421D-9C9F-DB4D08BFCB12}" srcOrd="3" destOrd="0" presId="urn:microsoft.com/office/officeart/2005/8/layout/hierarchy6"/>
    <dgm:cxn modelId="{A78F52E6-292F-4400-8C2F-A84398A83DE7}" type="presParOf" srcId="{FA8824C0-B02A-421D-9C9F-DB4D08BFCB12}" destId="{91B3EB88-0DAC-4462-B36B-3680CC563544}" srcOrd="0" destOrd="0" presId="urn:microsoft.com/office/officeart/2005/8/layout/hierarchy6"/>
    <dgm:cxn modelId="{2CAB4B1E-5464-4DBD-84CB-28D903595B78}" type="presParOf" srcId="{FA8824C0-B02A-421D-9C9F-DB4D08BFCB12}" destId="{761A0733-FB12-4047-B06C-48E17C92DD1C}" srcOrd="1" destOrd="0" presId="urn:microsoft.com/office/officeart/2005/8/layout/hierarchy6"/>
    <dgm:cxn modelId="{FA999D9D-6A0B-4A63-B42F-12FFCB0967A7}" type="presParOf" srcId="{23EC84C9-53E2-4397-BC73-424524C7760C}" destId="{A99F8CFF-F41D-40C5-82A5-00343C98BAE8}" srcOrd="2" destOrd="0" presId="urn:microsoft.com/office/officeart/2005/8/layout/hierarchy6"/>
    <dgm:cxn modelId="{FE491F5C-A0E0-4D13-8C8D-36B31DBADD3C}" type="presParOf" srcId="{23EC84C9-53E2-4397-BC73-424524C7760C}" destId="{C3B85058-6B06-4174-AA8B-486A530AB8D8}" srcOrd="3" destOrd="0" presId="urn:microsoft.com/office/officeart/2005/8/layout/hierarchy6"/>
    <dgm:cxn modelId="{74B378ED-A7E4-4983-94FD-190316ADD398}" type="presParOf" srcId="{C3B85058-6B06-4174-AA8B-486A530AB8D8}" destId="{F3C21CDC-E9BF-4E0F-BD1A-A6F9199B381A}" srcOrd="0" destOrd="0" presId="urn:microsoft.com/office/officeart/2005/8/layout/hierarchy6"/>
    <dgm:cxn modelId="{A834CF27-DE62-42D2-A022-056AA07DD7A4}" type="presParOf" srcId="{C3B85058-6B06-4174-AA8B-486A530AB8D8}" destId="{364B0E1A-6630-4BCA-804D-A641170C242B}" srcOrd="1" destOrd="0" presId="urn:microsoft.com/office/officeart/2005/8/layout/hierarchy6"/>
    <dgm:cxn modelId="{40943368-B50E-4FD6-8316-87B969727D98}" type="presParOf" srcId="{364B0E1A-6630-4BCA-804D-A641170C242B}" destId="{E0000295-A39E-4A0F-A912-2735FF501712}" srcOrd="0" destOrd="0" presId="urn:microsoft.com/office/officeart/2005/8/layout/hierarchy6"/>
    <dgm:cxn modelId="{D5259F88-C552-4BE0-810B-3889BB814FF2}" type="presParOf" srcId="{364B0E1A-6630-4BCA-804D-A641170C242B}" destId="{6E3682A5-5DA4-4C0E-86B9-CCC4C279BB62}" srcOrd="1" destOrd="0" presId="urn:microsoft.com/office/officeart/2005/8/layout/hierarchy6"/>
    <dgm:cxn modelId="{89613F2C-61FA-4DAE-9F16-B754F50C034F}" type="presParOf" srcId="{6E3682A5-5DA4-4C0E-86B9-CCC4C279BB62}" destId="{1F687A70-BC8A-4869-961A-B1DBBFDAA3C7}" srcOrd="0" destOrd="0" presId="urn:microsoft.com/office/officeart/2005/8/layout/hierarchy6"/>
    <dgm:cxn modelId="{1A85321A-F720-4D2D-99C3-2BA64089BDA4}" type="presParOf" srcId="{6E3682A5-5DA4-4C0E-86B9-CCC4C279BB62}" destId="{8322899D-C06C-4D09-9975-33D104228360}" srcOrd="1" destOrd="0" presId="urn:microsoft.com/office/officeart/2005/8/layout/hierarchy6"/>
    <dgm:cxn modelId="{395F9CD0-CACB-459C-B425-5D2DDD996325}" type="presParOf" srcId="{4AFEC64A-812C-41B9-9D1D-230DB1BB8ABB}" destId="{0FA7AEA4-66D0-4FE3-95AC-27C6079DA6A2}" srcOrd="1" destOrd="0" presId="urn:microsoft.com/office/officeart/2005/8/layout/hierarchy6"/>
    <dgm:cxn modelId="{10C303AD-269F-4351-BA73-EDAC7012445F}" type="presParOf" srcId="{0FA7AEA4-66D0-4FE3-95AC-27C6079DA6A2}" destId="{43170D2E-42CF-4A21-A804-D4974FB132AC}" srcOrd="0" destOrd="0" presId="urn:microsoft.com/office/officeart/2005/8/layout/hierarchy6"/>
    <dgm:cxn modelId="{72D18F83-9FEE-4D31-91A2-DEB0DC8151A4}" type="presParOf" srcId="{43170D2E-42CF-4A21-A804-D4974FB132AC}" destId="{2CDA9D66-BAE3-4D9E-82CB-8B472C050D93}" srcOrd="0" destOrd="0" presId="urn:microsoft.com/office/officeart/2005/8/layout/hierarchy6"/>
    <dgm:cxn modelId="{688CE29C-F8E5-4EDA-88E6-EAF3F15985B6}" type="presParOf" srcId="{43170D2E-42CF-4A21-A804-D4974FB132AC}" destId="{9BF18A2E-A77D-4747-965D-32FF2356989B}" srcOrd="1" destOrd="0" presId="urn:microsoft.com/office/officeart/2005/8/layout/hierarchy6"/>
    <dgm:cxn modelId="{FA84B33C-F9E2-4040-B530-35FB726BA695}" type="presParOf" srcId="{0FA7AEA4-66D0-4FE3-95AC-27C6079DA6A2}" destId="{2B7550ED-3A8D-4F98-811E-9BF6EE11AD88}" srcOrd="1" destOrd="0" presId="urn:microsoft.com/office/officeart/2005/8/layout/hierarchy6"/>
    <dgm:cxn modelId="{62399ADD-EA97-4AA1-B8FD-4C1738ED38DE}" type="presParOf" srcId="{2B7550ED-3A8D-4F98-811E-9BF6EE11AD88}" destId="{27FAB76D-5DC5-4CDB-8B75-AE32E5AB772B}" srcOrd="0" destOrd="0" presId="urn:microsoft.com/office/officeart/2005/8/layout/hierarchy6"/>
    <dgm:cxn modelId="{377FDEB2-2A2D-4905-A5C8-F373EECDA1C4}" type="presParOf" srcId="{0FA7AEA4-66D0-4FE3-95AC-27C6079DA6A2}" destId="{A881FE1E-E32D-4351-BA00-A5FC8FCE66C6}" srcOrd="2" destOrd="0" presId="urn:microsoft.com/office/officeart/2005/8/layout/hierarchy6"/>
    <dgm:cxn modelId="{2999C035-051F-4DD8-AE6F-A25981D09132}" type="presParOf" srcId="{A881FE1E-E32D-4351-BA00-A5FC8FCE66C6}" destId="{83D97CC7-4BC5-43E7-A8B6-BBC7C130C4B5}" srcOrd="0" destOrd="0" presId="urn:microsoft.com/office/officeart/2005/8/layout/hierarchy6"/>
    <dgm:cxn modelId="{EFDB5D9E-10F8-4403-8C7A-82661E4DEC87}" type="presParOf" srcId="{A881FE1E-E32D-4351-BA00-A5FC8FCE66C6}" destId="{F794C978-F944-4C78-94F0-F9EF2168B7F8}" srcOrd="1" destOrd="0" presId="urn:microsoft.com/office/officeart/2005/8/layout/hierarchy6"/>
    <dgm:cxn modelId="{C03F2424-AB1F-4CC4-B3B7-D9A5BDD61E66}" type="presParOf" srcId="{0FA7AEA4-66D0-4FE3-95AC-27C6079DA6A2}" destId="{3107B5F5-6A32-4268-9CD3-81CC1B059895}" srcOrd="3" destOrd="0" presId="urn:microsoft.com/office/officeart/2005/8/layout/hierarchy6"/>
    <dgm:cxn modelId="{CE856142-5BE9-416F-AC62-BFBDDF466FE9}" type="presParOf" srcId="{3107B5F5-6A32-4268-9CD3-81CC1B059895}" destId="{CC90945C-C5D4-4B91-B70D-51650EFC1E96}" srcOrd="0" destOrd="0" presId="urn:microsoft.com/office/officeart/2005/8/layout/hierarchy6"/>
    <dgm:cxn modelId="{8F879B63-1513-434C-A619-80BAF1768451}" type="presParOf" srcId="{0FA7AEA4-66D0-4FE3-95AC-27C6079DA6A2}" destId="{288A1386-66B8-41D9-BE00-D0BE1BF59B70}" srcOrd="4" destOrd="0" presId="urn:microsoft.com/office/officeart/2005/8/layout/hierarchy6"/>
    <dgm:cxn modelId="{B090FC3D-E2D7-4579-832F-3353A94E26A8}" type="presParOf" srcId="{288A1386-66B8-41D9-BE00-D0BE1BF59B70}" destId="{5A2D81B4-2DFE-490F-B177-C0052B8458E8}" srcOrd="0" destOrd="0" presId="urn:microsoft.com/office/officeart/2005/8/layout/hierarchy6"/>
    <dgm:cxn modelId="{ED56DC8E-CF9D-455B-AED2-AA3FEFDE052F}" type="presParOf" srcId="{288A1386-66B8-41D9-BE00-D0BE1BF59B70}" destId="{2A20C4DC-159D-4FB8-B6FD-1F7B288B97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8AC806-BE6F-4C19-B9E2-86C900542C4D}" type="doc">
      <dgm:prSet loTypeId="urn:microsoft.com/office/officeart/2005/8/layout/cycle3" loCatId="cycle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F9E21EEC-1216-45AB-90C9-1856A88B697D}">
      <dgm:prSet phldrT="[Texto]"/>
      <dgm:spPr/>
      <dgm:t>
        <a:bodyPr/>
        <a:lstStyle/>
        <a:p>
          <a:r>
            <a:rPr lang="es-EC" u="sng" dirty="0" smtClean="0"/>
            <a:t>Mixta</a:t>
          </a:r>
        </a:p>
        <a:p>
          <a:r>
            <a:rPr lang="es-EC" dirty="0" smtClean="0"/>
            <a:t>“Investigación - Acción Participativa”</a:t>
          </a:r>
          <a:endParaRPr lang="es-EC" dirty="0"/>
        </a:p>
      </dgm:t>
    </dgm:pt>
    <dgm:pt modelId="{B91D4617-A953-408A-8A65-B484BFA67EBD}" type="parTrans" cxnId="{B9BFEB5C-2C0B-4D23-90FE-80C91E57C4D0}">
      <dgm:prSet/>
      <dgm:spPr/>
      <dgm:t>
        <a:bodyPr/>
        <a:lstStyle/>
        <a:p>
          <a:endParaRPr lang="es-EC"/>
        </a:p>
      </dgm:t>
    </dgm:pt>
    <dgm:pt modelId="{5458F311-6C46-437B-9C18-B1788C2F10CC}" type="sibTrans" cxnId="{B9BFEB5C-2C0B-4D23-90FE-80C91E57C4D0}">
      <dgm:prSet/>
      <dgm:spPr/>
      <dgm:t>
        <a:bodyPr/>
        <a:lstStyle/>
        <a:p>
          <a:endParaRPr lang="es-EC"/>
        </a:p>
      </dgm:t>
    </dgm:pt>
    <dgm:pt modelId="{E1682BB2-C878-4D08-8019-475E70F906AF}">
      <dgm:prSet phldrT="[Texto]"/>
      <dgm:spPr/>
      <dgm:t>
        <a:bodyPr/>
        <a:lstStyle/>
        <a:p>
          <a:r>
            <a:rPr lang="es-EC" dirty="0" smtClean="0"/>
            <a:t>Diseño</a:t>
          </a:r>
          <a:endParaRPr lang="es-EC" dirty="0"/>
        </a:p>
      </dgm:t>
    </dgm:pt>
    <dgm:pt modelId="{D51DCAC5-6C0B-4A49-A716-92E3192041D5}" type="parTrans" cxnId="{A6A2D080-F141-4775-823E-BC3091D93E93}">
      <dgm:prSet/>
      <dgm:spPr/>
      <dgm:t>
        <a:bodyPr/>
        <a:lstStyle/>
        <a:p>
          <a:endParaRPr lang="es-EC"/>
        </a:p>
      </dgm:t>
    </dgm:pt>
    <dgm:pt modelId="{D082780F-E438-448D-A52F-AF85D3AFF2DF}" type="sibTrans" cxnId="{A6A2D080-F141-4775-823E-BC3091D93E93}">
      <dgm:prSet/>
      <dgm:spPr/>
      <dgm:t>
        <a:bodyPr/>
        <a:lstStyle/>
        <a:p>
          <a:endParaRPr lang="es-EC"/>
        </a:p>
      </dgm:t>
    </dgm:pt>
    <dgm:pt modelId="{7F665D2A-6018-4B10-8CC4-03EEFE5E2364}">
      <dgm:prSet phldrT="[Texto]"/>
      <dgm:spPr/>
      <dgm:t>
        <a:bodyPr/>
        <a:lstStyle/>
        <a:p>
          <a:r>
            <a:rPr lang="es-EC" dirty="0" smtClean="0"/>
            <a:t>Técnicas</a:t>
          </a:r>
          <a:endParaRPr lang="es-EC" dirty="0"/>
        </a:p>
      </dgm:t>
    </dgm:pt>
    <dgm:pt modelId="{94CAF8D2-6EA7-40D9-979E-D5421BCA9EE5}" type="parTrans" cxnId="{41B7806A-3DC5-4DBA-B182-DE67DCE8D453}">
      <dgm:prSet/>
      <dgm:spPr/>
      <dgm:t>
        <a:bodyPr/>
        <a:lstStyle/>
        <a:p>
          <a:endParaRPr lang="es-EC"/>
        </a:p>
      </dgm:t>
    </dgm:pt>
    <dgm:pt modelId="{2B926F88-B293-459C-82A2-6309A568FB31}" type="sibTrans" cxnId="{41B7806A-3DC5-4DBA-B182-DE67DCE8D453}">
      <dgm:prSet/>
      <dgm:spPr/>
      <dgm:t>
        <a:bodyPr/>
        <a:lstStyle/>
        <a:p>
          <a:endParaRPr lang="es-EC"/>
        </a:p>
      </dgm:t>
    </dgm:pt>
    <dgm:pt modelId="{90E6ADC2-48DB-4691-BBA4-95C244849E51}">
      <dgm:prSet phldrT="[Texto]"/>
      <dgm:spPr/>
      <dgm:t>
        <a:bodyPr/>
        <a:lstStyle/>
        <a:p>
          <a:r>
            <a:rPr lang="es-EC" dirty="0" smtClean="0"/>
            <a:t>Trabajo de campo</a:t>
          </a:r>
          <a:endParaRPr lang="es-EC" dirty="0"/>
        </a:p>
      </dgm:t>
    </dgm:pt>
    <dgm:pt modelId="{5177375E-CA93-4FC1-A179-70A1F5DDBD67}" type="parTrans" cxnId="{FE4B3F19-1F9B-47DD-B2D6-A854D67BE97A}">
      <dgm:prSet/>
      <dgm:spPr/>
      <dgm:t>
        <a:bodyPr/>
        <a:lstStyle/>
        <a:p>
          <a:endParaRPr lang="es-EC"/>
        </a:p>
      </dgm:t>
    </dgm:pt>
    <dgm:pt modelId="{6B37BE54-FC63-47E6-B714-17D91A0FADC8}" type="sibTrans" cxnId="{FE4B3F19-1F9B-47DD-B2D6-A854D67BE97A}">
      <dgm:prSet/>
      <dgm:spPr/>
      <dgm:t>
        <a:bodyPr/>
        <a:lstStyle/>
        <a:p>
          <a:endParaRPr lang="es-EC"/>
        </a:p>
      </dgm:t>
    </dgm:pt>
    <dgm:pt modelId="{4D4536E0-D1B5-4F2C-AC02-4749BF5751E6}">
      <dgm:prSet phldrT="[Texto]"/>
      <dgm:spPr/>
      <dgm:t>
        <a:bodyPr/>
        <a:lstStyle/>
        <a:p>
          <a:r>
            <a:rPr lang="es-EC" dirty="0" smtClean="0"/>
            <a:t>Integración de Resultados</a:t>
          </a:r>
          <a:r>
            <a:rPr lang="es-EC" dirty="0" smtClean="0">
              <a:hlinkClick xmlns:r="http://schemas.openxmlformats.org/officeDocument/2006/relationships" r:id="rId1" action="ppaction://hlinksldjump"/>
            </a:rPr>
            <a:t>.</a:t>
          </a:r>
          <a:endParaRPr lang="es-EC" dirty="0"/>
        </a:p>
      </dgm:t>
    </dgm:pt>
    <dgm:pt modelId="{4C95F2FF-75C8-43AD-90B0-2FB9585438EA}" type="parTrans" cxnId="{6F7E28B8-9AED-4206-AE07-160FA1BE580F}">
      <dgm:prSet/>
      <dgm:spPr/>
      <dgm:t>
        <a:bodyPr/>
        <a:lstStyle/>
        <a:p>
          <a:endParaRPr lang="es-EC"/>
        </a:p>
      </dgm:t>
    </dgm:pt>
    <dgm:pt modelId="{7E361A48-65CE-4011-AB89-2F06AC51CCAD}" type="sibTrans" cxnId="{6F7E28B8-9AED-4206-AE07-160FA1BE580F}">
      <dgm:prSet/>
      <dgm:spPr/>
      <dgm:t>
        <a:bodyPr/>
        <a:lstStyle/>
        <a:p>
          <a:endParaRPr lang="es-EC"/>
        </a:p>
      </dgm:t>
    </dgm:pt>
    <dgm:pt modelId="{55A7E5B5-0E15-4C82-A22E-2CB745E722C5}" type="pres">
      <dgm:prSet presAssocID="{C48AC806-BE6F-4C19-B9E2-86C900542C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44CE080-A1E4-4343-A626-E57E09F5C120}" type="pres">
      <dgm:prSet presAssocID="{C48AC806-BE6F-4C19-B9E2-86C900542C4D}" presName="cycle" presStyleCnt="0"/>
      <dgm:spPr/>
    </dgm:pt>
    <dgm:pt modelId="{98188707-44C3-4AE6-B848-55B0D1FF6948}" type="pres">
      <dgm:prSet presAssocID="{F9E21EEC-1216-45AB-90C9-1856A88B697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F37DAF-94A3-4FC4-8450-DF2E43AB8FB4}" type="pres">
      <dgm:prSet presAssocID="{5458F311-6C46-437B-9C18-B1788C2F10CC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950AD824-DD91-4CF8-9DC8-39D483587F10}" type="pres">
      <dgm:prSet presAssocID="{E1682BB2-C878-4D08-8019-475E70F906A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47E50B4-3424-4F03-BEEE-011F45A706ED}" type="pres">
      <dgm:prSet presAssocID="{7F665D2A-6018-4B10-8CC4-03EEFE5E236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C40338-01DE-4CF7-A321-352E161F0EF7}" type="pres">
      <dgm:prSet presAssocID="{90E6ADC2-48DB-4691-BBA4-95C244849E5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36E452-F92D-48D2-9120-B09078F481FB}" type="pres">
      <dgm:prSet presAssocID="{4D4536E0-D1B5-4F2C-AC02-4749BF5751E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17F9338-2B9F-4F0B-AAF9-1BC2B61EB46C}" type="presOf" srcId="{90E6ADC2-48DB-4691-BBA4-95C244849E51}" destId="{3DC40338-01DE-4CF7-A321-352E161F0EF7}" srcOrd="0" destOrd="0" presId="urn:microsoft.com/office/officeart/2005/8/layout/cycle3"/>
    <dgm:cxn modelId="{41B7806A-3DC5-4DBA-B182-DE67DCE8D453}" srcId="{C48AC806-BE6F-4C19-B9E2-86C900542C4D}" destId="{7F665D2A-6018-4B10-8CC4-03EEFE5E2364}" srcOrd="2" destOrd="0" parTransId="{94CAF8D2-6EA7-40D9-979E-D5421BCA9EE5}" sibTransId="{2B926F88-B293-459C-82A2-6309A568FB31}"/>
    <dgm:cxn modelId="{9FF8E459-F2CB-4BDF-964A-7A641D440DCF}" type="presOf" srcId="{C48AC806-BE6F-4C19-B9E2-86C900542C4D}" destId="{55A7E5B5-0E15-4C82-A22E-2CB745E722C5}" srcOrd="0" destOrd="0" presId="urn:microsoft.com/office/officeart/2005/8/layout/cycle3"/>
    <dgm:cxn modelId="{15DFDF1F-65E5-4E1C-BA36-EE57466A9FFB}" type="presOf" srcId="{5458F311-6C46-437B-9C18-B1788C2F10CC}" destId="{F9F37DAF-94A3-4FC4-8450-DF2E43AB8FB4}" srcOrd="0" destOrd="0" presId="urn:microsoft.com/office/officeart/2005/8/layout/cycle3"/>
    <dgm:cxn modelId="{5A2B71C7-BC91-4C7F-8593-7CF256DA44B1}" type="presOf" srcId="{E1682BB2-C878-4D08-8019-475E70F906AF}" destId="{950AD824-DD91-4CF8-9DC8-39D483587F10}" srcOrd="0" destOrd="0" presId="urn:microsoft.com/office/officeart/2005/8/layout/cycle3"/>
    <dgm:cxn modelId="{96D022A5-B0E6-4170-840F-6A285E1DA0EA}" type="presOf" srcId="{7F665D2A-6018-4B10-8CC4-03EEFE5E2364}" destId="{547E50B4-3424-4F03-BEEE-011F45A706ED}" srcOrd="0" destOrd="0" presId="urn:microsoft.com/office/officeart/2005/8/layout/cycle3"/>
    <dgm:cxn modelId="{6F7E28B8-9AED-4206-AE07-160FA1BE580F}" srcId="{C48AC806-BE6F-4C19-B9E2-86C900542C4D}" destId="{4D4536E0-D1B5-4F2C-AC02-4749BF5751E6}" srcOrd="4" destOrd="0" parTransId="{4C95F2FF-75C8-43AD-90B0-2FB9585438EA}" sibTransId="{7E361A48-65CE-4011-AB89-2F06AC51CCAD}"/>
    <dgm:cxn modelId="{A6A2D080-F141-4775-823E-BC3091D93E93}" srcId="{C48AC806-BE6F-4C19-B9E2-86C900542C4D}" destId="{E1682BB2-C878-4D08-8019-475E70F906AF}" srcOrd="1" destOrd="0" parTransId="{D51DCAC5-6C0B-4A49-A716-92E3192041D5}" sibTransId="{D082780F-E438-448D-A52F-AF85D3AFF2DF}"/>
    <dgm:cxn modelId="{FE4B3F19-1F9B-47DD-B2D6-A854D67BE97A}" srcId="{C48AC806-BE6F-4C19-B9E2-86C900542C4D}" destId="{90E6ADC2-48DB-4691-BBA4-95C244849E51}" srcOrd="3" destOrd="0" parTransId="{5177375E-CA93-4FC1-A179-70A1F5DDBD67}" sibTransId="{6B37BE54-FC63-47E6-B714-17D91A0FADC8}"/>
    <dgm:cxn modelId="{62D2F0FB-E240-4D8D-AFBC-4F7635052457}" type="presOf" srcId="{4D4536E0-D1B5-4F2C-AC02-4749BF5751E6}" destId="{C436E452-F92D-48D2-9120-B09078F481FB}" srcOrd="0" destOrd="0" presId="urn:microsoft.com/office/officeart/2005/8/layout/cycle3"/>
    <dgm:cxn modelId="{B9BFEB5C-2C0B-4D23-90FE-80C91E57C4D0}" srcId="{C48AC806-BE6F-4C19-B9E2-86C900542C4D}" destId="{F9E21EEC-1216-45AB-90C9-1856A88B697D}" srcOrd="0" destOrd="0" parTransId="{B91D4617-A953-408A-8A65-B484BFA67EBD}" sibTransId="{5458F311-6C46-437B-9C18-B1788C2F10CC}"/>
    <dgm:cxn modelId="{B4BCBD7D-7121-405C-A413-44E90807A8D9}" type="presOf" srcId="{F9E21EEC-1216-45AB-90C9-1856A88B697D}" destId="{98188707-44C3-4AE6-B848-55B0D1FF6948}" srcOrd="0" destOrd="0" presId="urn:microsoft.com/office/officeart/2005/8/layout/cycle3"/>
    <dgm:cxn modelId="{61DD42CC-6FAD-452A-B7C7-F232842FA9E8}" type="presParOf" srcId="{55A7E5B5-0E15-4C82-A22E-2CB745E722C5}" destId="{F44CE080-A1E4-4343-A626-E57E09F5C120}" srcOrd="0" destOrd="0" presId="urn:microsoft.com/office/officeart/2005/8/layout/cycle3"/>
    <dgm:cxn modelId="{16F3119A-3F97-4A1D-B2EE-5F2EDC494CC5}" type="presParOf" srcId="{F44CE080-A1E4-4343-A626-E57E09F5C120}" destId="{98188707-44C3-4AE6-B848-55B0D1FF6948}" srcOrd="0" destOrd="0" presId="urn:microsoft.com/office/officeart/2005/8/layout/cycle3"/>
    <dgm:cxn modelId="{6E962B23-F2E3-46D1-BDAE-C5BF61B6D02F}" type="presParOf" srcId="{F44CE080-A1E4-4343-A626-E57E09F5C120}" destId="{F9F37DAF-94A3-4FC4-8450-DF2E43AB8FB4}" srcOrd="1" destOrd="0" presId="urn:microsoft.com/office/officeart/2005/8/layout/cycle3"/>
    <dgm:cxn modelId="{ADA37521-903C-44A5-8BCF-6FA1BFF1EB74}" type="presParOf" srcId="{F44CE080-A1E4-4343-A626-E57E09F5C120}" destId="{950AD824-DD91-4CF8-9DC8-39D483587F10}" srcOrd="2" destOrd="0" presId="urn:microsoft.com/office/officeart/2005/8/layout/cycle3"/>
    <dgm:cxn modelId="{371F87DC-2EC2-40CC-978F-5A1AE70FC02E}" type="presParOf" srcId="{F44CE080-A1E4-4343-A626-E57E09F5C120}" destId="{547E50B4-3424-4F03-BEEE-011F45A706ED}" srcOrd="3" destOrd="0" presId="urn:microsoft.com/office/officeart/2005/8/layout/cycle3"/>
    <dgm:cxn modelId="{1FDAEF7C-DA78-4A93-9F65-2944020CED32}" type="presParOf" srcId="{F44CE080-A1E4-4343-A626-E57E09F5C120}" destId="{3DC40338-01DE-4CF7-A321-352E161F0EF7}" srcOrd="4" destOrd="0" presId="urn:microsoft.com/office/officeart/2005/8/layout/cycle3"/>
    <dgm:cxn modelId="{763448A6-EB91-4EC8-8297-550E68FB2954}" type="presParOf" srcId="{F44CE080-A1E4-4343-A626-E57E09F5C120}" destId="{C436E452-F92D-48D2-9120-B09078F481F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421C3F-4740-451C-AC98-A4DE5952A65B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5FA7DA62-5BF1-4F09-90DF-C16837296428}">
      <dgm:prSet phldrT="[Texto]"/>
      <dgm:spPr/>
      <dgm:t>
        <a:bodyPr/>
        <a:lstStyle/>
        <a:p>
          <a:r>
            <a:rPr lang="es-EC" dirty="0" smtClean="0"/>
            <a:t>POSITIVOS</a:t>
          </a:r>
          <a:endParaRPr lang="es-EC" dirty="0"/>
        </a:p>
      </dgm:t>
    </dgm:pt>
    <dgm:pt modelId="{80536B6B-35BE-4A9B-B529-366E8BA04452}" type="parTrans" cxnId="{125F82FB-0804-4862-8F60-D5FFFF31CA82}">
      <dgm:prSet/>
      <dgm:spPr/>
      <dgm:t>
        <a:bodyPr/>
        <a:lstStyle/>
        <a:p>
          <a:endParaRPr lang="es-EC"/>
        </a:p>
      </dgm:t>
    </dgm:pt>
    <dgm:pt modelId="{3A017A43-BA75-44B7-9FEC-2118DE61D169}" type="sibTrans" cxnId="{125F82FB-0804-4862-8F60-D5FFFF31CA82}">
      <dgm:prSet/>
      <dgm:spPr/>
      <dgm:t>
        <a:bodyPr/>
        <a:lstStyle/>
        <a:p>
          <a:endParaRPr lang="es-EC"/>
        </a:p>
      </dgm:t>
    </dgm:pt>
    <dgm:pt modelId="{B6756D31-ED85-4CF3-A9A2-269D177EDE6D}">
      <dgm:prSet phldrT="[Texto]"/>
      <dgm:spPr/>
      <dgm:t>
        <a:bodyPr/>
        <a:lstStyle/>
        <a:p>
          <a:r>
            <a:rPr lang="es-EC" dirty="0" smtClean="0"/>
            <a:t>Renovaciones de la mayoría.</a:t>
          </a:r>
          <a:endParaRPr lang="es-EC" dirty="0"/>
        </a:p>
      </dgm:t>
    </dgm:pt>
    <dgm:pt modelId="{BC13E083-D001-48EC-B91C-23ABDB399D40}" type="parTrans" cxnId="{220211E8-2A69-476A-9993-9338DED3CC08}">
      <dgm:prSet/>
      <dgm:spPr/>
      <dgm:t>
        <a:bodyPr/>
        <a:lstStyle/>
        <a:p>
          <a:endParaRPr lang="es-EC"/>
        </a:p>
      </dgm:t>
    </dgm:pt>
    <dgm:pt modelId="{BB874F24-A055-4CCF-B156-D19C67AD6D8A}" type="sibTrans" cxnId="{220211E8-2A69-476A-9993-9338DED3CC08}">
      <dgm:prSet/>
      <dgm:spPr/>
      <dgm:t>
        <a:bodyPr/>
        <a:lstStyle/>
        <a:p>
          <a:endParaRPr lang="es-EC"/>
        </a:p>
      </dgm:t>
    </dgm:pt>
    <dgm:pt modelId="{40097D96-85ED-4647-90C7-2E8723FAC83A}">
      <dgm:prSet phldrT="[Texto]"/>
      <dgm:spPr/>
      <dgm:t>
        <a:bodyPr/>
        <a:lstStyle/>
        <a:p>
          <a:r>
            <a:rPr lang="es-EC" dirty="0" smtClean="0"/>
            <a:t>La unificación.</a:t>
          </a:r>
          <a:endParaRPr lang="es-EC" dirty="0"/>
        </a:p>
      </dgm:t>
    </dgm:pt>
    <dgm:pt modelId="{C2B6323F-5487-41AA-A26E-D70F2DF56813}" type="parTrans" cxnId="{D8E5BAFE-19C7-4952-8A15-8F7B1CED912D}">
      <dgm:prSet/>
      <dgm:spPr/>
      <dgm:t>
        <a:bodyPr/>
        <a:lstStyle/>
        <a:p>
          <a:endParaRPr lang="es-EC"/>
        </a:p>
      </dgm:t>
    </dgm:pt>
    <dgm:pt modelId="{D2E24306-129A-4A66-B871-4E5002BBFA2E}" type="sibTrans" cxnId="{D8E5BAFE-19C7-4952-8A15-8F7B1CED912D}">
      <dgm:prSet/>
      <dgm:spPr/>
      <dgm:t>
        <a:bodyPr/>
        <a:lstStyle/>
        <a:p>
          <a:endParaRPr lang="es-EC"/>
        </a:p>
      </dgm:t>
    </dgm:pt>
    <dgm:pt modelId="{50D211BE-8BEB-4ACC-9C6D-B4125883AA39}">
      <dgm:prSet phldrT="[Texto]"/>
      <dgm:spPr/>
      <dgm:t>
        <a:bodyPr/>
        <a:lstStyle/>
        <a:p>
          <a:r>
            <a:rPr lang="es-EC" dirty="0" smtClean="0"/>
            <a:t>NEGATIVOS</a:t>
          </a:r>
          <a:endParaRPr lang="es-EC" dirty="0"/>
        </a:p>
      </dgm:t>
    </dgm:pt>
    <dgm:pt modelId="{22B598E3-8CE7-4D30-BD7D-88B0C11BE6C3}" type="parTrans" cxnId="{D5F2969D-E23A-4B6E-8FAF-D1A5A58A6E2A}">
      <dgm:prSet/>
      <dgm:spPr/>
      <dgm:t>
        <a:bodyPr/>
        <a:lstStyle/>
        <a:p>
          <a:endParaRPr lang="es-EC"/>
        </a:p>
      </dgm:t>
    </dgm:pt>
    <dgm:pt modelId="{BD57D772-2F67-4426-ACE4-31AE03FBD8D0}" type="sibTrans" cxnId="{D5F2969D-E23A-4B6E-8FAF-D1A5A58A6E2A}">
      <dgm:prSet/>
      <dgm:spPr/>
      <dgm:t>
        <a:bodyPr/>
        <a:lstStyle/>
        <a:p>
          <a:endParaRPr lang="es-EC"/>
        </a:p>
      </dgm:t>
    </dgm:pt>
    <dgm:pt modelId="{09F1CF4D-B69B-4781-BFCA-7F14AFAC5AAC}">
      <dgm:prSet phldrT="[Texto]"/>
      <dgm:spPr/>
      <dgm:t>
        <a:bodyPr/>
        <a:lstStyle/>
        <a:p>
          <a:r>
            <a:rPr lang="es-EC" dirty="0" smtClean="0"/>
            <a:t>Demora en contrataciones.</a:t>
          </a:r>
          <a:endParaRPr lang="es-EC" dirty="0"/>
        </a:p>
      </dgm:t>
    </dgm:pt>
    <dgm:pt modelId="{DD6E4525-3946-450C-8CC3-DF4CD21691B0}" type="parTrans" cxnId="{1060F33A-98BA-4F7F-BFB5-C53ED3003712}">
      <dgm:prSet/>
      <dgm:spPr/>
      <dgm:t>
        <a:bodyPr/>
        <a:lstStyle/>
        <a:p>
          <a:endParaRPr lang="es-EC"/>
        </a:p>
      </dgm:t>
    </dgm:pt>
    <dgm:pt modelId="{14554657-D1CC-48FB-A66A-0B807C233325}" type="sibTrans" cxnId="{1060F33A-98BA-4F7F-BFB5-C53ED3003712}">
      <dgm:prSet/>
      <dgm:spPr/>
      <dgm:t>
        <a:bodyPr/>
        <a:lstStyle/>
        <a:p>
          <a:endParaRPr lang="es-EC"/>
        </a:p>
      </dgm:t>
    </dgm:pt>
    <dgm:pt modelId="{44F685AD-4F34-4C9B-8CAE-F988E577792B}">
      <dgm:prSet phldrT="[Texto]"/>
      <dgm:spPr/>
      <dgm:t>
        <a:bodyPr/>
        <a:lstStyle/>
        <a:p>
          <a:r>
            <a:rPr lang="es-EC" dirty="0" smtClean="0"/>
            <a:t>Candidatos referidos.</a:t>
          </a:r>
          <a:endParaRPr lang="es-EC" dirty="0"/>
        </a:p>
      </dgm:t>
    </dgm:pt>
    <dgm:pt modelId="{5ED57C90-2F42-466D-ACFB-74A3074BFAC9}" type="parTrans" cxnId="{2B407DA8-38F5-4F13-BF2A-1D3DA7E629CF}">
      <dgm:prSet/>
      <dgm:spPr/>
      <dgm:t>
        <a:bodyPr/>
        <a:lstStyle/>
        <a:p>
          <a:endParaRPr lang="es-EC"/>
        </a:p>
      </dgm:t>
    </dgm:pt>
    <dgm:pt modelId="{0A5B9767-819D-4656-8D71-D033A6199874}" type="sibTrans" cxnId="{2B407DA8-38F5-4F13-BF2A-1D3DA7E629CF}">
      <dgm:prSet/>
      <dgm:spPr/>
      <dgm:t>
        <a:bodyPr/>
        <a:lstStyle/>
        <a:p>
          <a:endParaRPr lang="es-EC"/>
        </a:p>
      </dgm:t>
    </dgm:pt>
    <dgm:pt modelId="{C42E50A6-50F8-4AB8-B877-7DB449886CE1}">
      <dgm:prSet phldrT="[Texto]"/>
      <dgm:spPr/>
      <dgm:t>
        <a:bodyPr/>
        <a:lstStyle/>
        <a:p>
          <a:r>
            <a:rPr lang="es-EC" dirty="0" smtClean="0"/>
            <a:t>Rotación alta.</a:t>
          </a:r>
          <a:endParaRPr lang="es-EC" dirty="0"/>
        </a:p>
      </dgm:t>
    </dgm:pt>
    <dgm:pt modelId="{937CE63C-CBDD-43A7-BD99-B4EB9B2EC48C}" type="parTrans" cxnId="{0F3C75B4-5276-46CE-ACBC-6D083E5A509C}">
      <dgm:prSet/>
      <dgm:spPr/>
      <dgm:t>
        <a:bodyPr/>
        <a:lstStyle/>
        <a:p>
          <a:endParaRPr lang="es-EC"/>
        </a:p>
      </dgm:t>
    </dgm:pt>
    <dgm:pt modelId="{D4B3A100-430B-4BA9-B93F-C786D9BE58D5}" type="sibTrans" cxnId="{0F3C75B4-5276-46CE-ACBC-6D083E5A509C}">
      <dgm:prSet/>
      <dgm:spPr/>
      <dgm:t>
        <a:bodyPr/>
        <a:lstStyle/>
        <a:p>
          <a:endParaRPr lang="es-EC"/>
        </a:p>
      </dgm:t>
    </dgm:pt>
    <dgm:pt modelId="{C757AE4C-8A16-44E4-9018-7743CFBE894C}">
      <dgm:prSet phldrT="[Texto]"/>
      <dgm:spPr/>
      <dgm:t>
        <a:bodyPr/>
        <a:lstStyle/>
        <a:p>
          <a:r>
            <a:rPr lang="es-EC" dirty="0" smtClean="0"/>
            <a:t>Suspensión de alimentación.</a:t>
          </a:r>
          <a:endParaRPr lang="es-EC" dirty="0"/>
        </a:p>
      </dgm:t>
    </dgm:pt>
    <dgm:pt modelId="{1BB1B414-42AB-4D62-9B50-F25C641E8840}" type="parTrans" cxnId="{F79F564F-8A4B-4774-A564-322210D4F121}">
      <dgm:prSet/>
      <dgm:spPr/>
      <dgm:t>
        <a:bodyPr/>
        <a:lstStyle/>
        <a:p>
          <a:endParaRPr lang="es-EC"/>
        </a:p>
      </dgm:t>
    </dgm:pt>
    <dgm:pt modelId="{BA79FBD0-E961-42EA-87BB-F73A70928C9A}" type="sibTrans" cxnId="{F79F564F-8A4B-4774-A564-322210D4F121}">
      <dgm:prSet/>
      <dgm:spPr/>
      <dgm:t>
        <a:bodyPr/>
        <a:lstStyle/>
        <a:p>
          <a:endParaRPr lang="es-EC"/>
        </a:p>
      </dgm:t>
    </dgm:pt>
    <dgm:pt modelId="{0D8A01B5-0209-4788-888F-9536BA73BCFE}">
      <dgm:prSet phldrT="[Texto]"/>
      <dgm:spPr/>
      <dgm:t>
        <a:bodyPr/>
        <a:lstStyle/>
        <a:p>
          <a:r>
            <a:rPr lang="es-EC" dirty="0" smtClean="0"/>
            <a:t>Gestión burocrática (No hay procesos)</a:t>
          </a:r>
          <a:endParaRPr lang="es-EC" dirty="0"/>
        </a:p>
      </dgm:t>
    </dgm:pt>
    <dgm:pt modelId="{52F692CA-AD1C-438C-AC0F-7B62301FD1DF}" type="parTrans" cxnId="{1822E0DC-61D8-446D-B826-6F811ADCD9E3}">
      <dgm:prSet/>
      <dgm:spPr/>
      <dgm:t>
        <a:bodyPr/>
        <a:lstStyle/>
        <a:p>
          <a:endParaRPr lang="es-EC"/>
        </a:p>
      </dgm:t>
    </dgm:pt>
    <dgm:pt modelId="{E53F0078-32B9-44F7-AA7F-B485B08314A1}" type="sibTrans" cxnId="{1822E0DC-61D8-446D-B826-6F811ADCD9E3}">
      <dgm:prSet/>
      <dgm:spPr/>
      <dgm:t>
        <a:bodyPr/>
        <a:lstStyle/>
        <a:p>
          <a:endParaRPr lang="es-EC"/>
        </a:p>
      </dgm:t>
    </dgm:pt>
    <dgm:pt modelId="{DCC0248F-932D-4C03-B8CB-1AAFCCB3F546}">
      <dgm:prSet phldrT="[Texto]"/>
      <dgm:spPr/>
      <dgm:t>
        <a:bodyPr/>
        <a:lstStyle/>
        <a:p>
          <a:r>
            <a:rPr lang="es-EC" dirty="0" smtClean="0"/>
            <a:t>Atrasos del personal.</a:t>
          </a:r>
          <a:endParaRPr lang="es-EC" dirty="0"/>
        </a:p>
      </dgm:t>
    </dgm:pt>
    <dgm:pt modelId="{8419E944-41C7-4C58-A7E9-921CFEA97068}" type="parTrans" cxnId="{C7C8CA0A-CD8E-4F9A-B3F1-84137795CC72}">
      <dgm:prSet/>
      <dgm:spPr/>
      <dgm:t>
        <a:bodyPr/>
        <a:lstStyle/>
        <a:p>
          <a:endParaRPr lang="es-EC"/>
        </a:p>
      </dgm:t>
    </dgm:pt>
    <dgm:pt modelId="{967A832E-E648-43D9-8002-000A67D4B3EE}" type="sibTrans" cxnId="{C7C8CA0A-CD8E-4F9A-B3F1-84137795CC72}">
      <dgm:prSet/>
      <dgm:spPr/>
      <dgm:t>
        <a:bodyPr/>
        <a:lstStyle/>
        <a:p>
          <a:endParaRPr lang="es-EC"/>
        </a:p>
      </dgm:t>
    </dgm:pt>
    <dgm:pt modelId="{0A00FF9D-71A6-4786-92B1-63BEA3C31D7A}">
      <dgm:prSet phldrT="[Texto]"/>
      <dgm:spPr/>
      <dgm:t>
        <a:bodyPr/>
        <a:lstStyle/>
        <a:p>
          <a:r>
            <a:rPr lang="es-EC" dirty="0" smtClean="0"/>
            <a:t>Reestructura.</a:t>
          </a:r>
          <a:endParaRPr lang="es-EC" dirty="0"/>
        </a:p>
      </dgm:t>
    </dgm:pt>
    <dgm:pt modelId="{CF5DA93B-6839-44CD-8D36-768AFCBB3BC4}" type="parTrans" cxnId="{5DDED142-F754-4982-9616-621641C14A9C}">
      <dgm:prSet/>
      <dgm:spPr/>
      <dgm:t>
        <a:bodyPr/>
        <a:lstStyle/>
        <a:p>
          <a:endParaRPr lang="es-EC"/>
        </a:p>
      </dgm:t>
    </dgm:pt>
    <dgm:pt modelId="{0AE0600F-FB77-40A4-A26B-172963A32273}" type="sibTrans" cxnId="{5DDED142-F754-4982-9616-621641C14A9C}">
      <dgm:prSet/>
      <dgm:spPr/>
      <dgm:t>
        <a:bodyPr/>
        <a:lstStyle/>
        <a:p>
          <a:endParaRPr lang="es-EC"/>
        </a:p>
      </dgm:t>
    </dgm:pt>
    <dgm:pt modelId="{FB557460-FED4-4565-9B78-1EE1B0FEBE84}" type="pres">
      <dgm:prSet presAssocID="{D5421C3F-4740-451C-AC98-A4DE5952A6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09A2839-76DB-4ED9-9611-9679E704613D}" type="pres">
      <dgm:prSet presAssocID="{5FA7DA62-5BF1-4F09-90DF-C16837296428}" presName="composite" presStyleCnt="0"/>
      <dgm:spPr/>
    </dgm:pt>
    <dgm:pt modelId="{676CF256-76AF-4CF9-AD72-E96AE1F970F6}" type="pres">
      <dgm:prSet presAssocID="{5FA7DA62-5BF1-4F09-90DF-C1683729642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5E7A93-28C0-4CE6-B934-CC93B537D4EC}" type="pres">
      <dgm:prSet presAssocID="{5FA7DA62-5BF1-4F09-90DF-C1683729642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1222A0-7FE5-4F00-9346-59D43A8BB676}" type="pres">
      <dgm:prSet presAssocID="{3A017A43-BA75-44B7-9FEC-2118DE61D169}" presName="space" presStyleCnt="0"/>
      <dgm:spPr/>
    </dgm:pt>
    <dgm:pt modelId="{556270B6-51F6-4B5D-BCF3-CEF7BEBB97AF}" type="pres">
      <dgm:prSet presAssocID="{50D211BE-8BEB-4ACC-9C6D-B4125883AA39}" presName="composite" presStyleCnt="0"/>
      <dgm:spPr/>
    </dgm:pt>
    <dgm:pt modelId="{783202D0-0CA8-476A-ABF3-ACC3E01BA634}" type="pres">
      <dgm:prSet presAssocID="{50D211BE-8BEB-4ACC-9C6D-B4125883AA3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BA902D-C783-40BF-B6B7-4EE775A6FD04}" type="pres">
      <dgm:prSet presAssocID="{50D211BE-8BEB-4ACC-9C6D-B4125883AA3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060F33A-98BA-4F7F-BFB5-C53ED3003712}" srcId="{50D211BE-8BEB-4ACC-9C6D-B4125883AA39}" destId="{09F1CF4D-B69B-4781-BFCA-7F14AFAC5AAC}" srcOrd="0" destOrd="0" parTransId="{DD6E4525-3946-450C-8CC3-DF4CD21691B0}" sibTransId="{14554657-D1CC-48FB-A66A-0B807C233325}"/>
    <dgm:cxn modelId="{2B407DA8-38F5-4F13-BF2A-1D3DA7E629CF}" srcId="{50D211BE-8BEB-4ACC-9C6D-B4125883AA39}" destId="{44F685AD-4F34-4C9B-8CAE-F988E577792B}" srcOrd="1" destOrd="0" parTransId="{5ED57C90-2F42-466D-ACFB-74A3074BFAC9}" sibTransId="{0A5B9767-819D-4656-8D71-D033A6199874}"/>
    <dgm:cxn modelId="{21E6519C-75E7-43A2-A998-770C5FFCC4F0}" type="presOf" srcId="{D5421C3F-4740-451C-AC98-A4DE5952A65B}" destId="{FB557460-FED4-4565-9B78-1EE1B0FEBE84}" srcOrd="0" destOrd="0" presId="urn:microsoft.com/office/officeart/2005/8/layout/hList1"/>
    <dgm:cxn modelId="{5DDED142-F754-4982-9616-621641C14A9C}" srcId="{50D211BE-8BEB-4ACC-9C6D-B4125883AA39}" destId="{0A00FF9D-71A6-4786-92B1-63BEA3C31D7A}" srcOrd="6" destOrd="0" parTransId="{CF5DA93B-6839-44CD-8D36-768AFCBB3BC4}" sibTransId="{0AE0600F-FB77-40A4-A26B-172963A32273}"/>
    <dgm:cxn modelId="{0012D136-F352-48B7-966A-B36DDB51CD3E}" type="presOf" srcId="{0A00FF9D-71A6-4786-92B1-63BEA3C31D7A}" destId="{4DBA902D-C783-40BF-B6B7-4EE775A6FD04}" srcOrd="0" destOrd="6" presId="urn:microsoft.com/office/officeart/2005/8/layout/hList1"/>
    <dgm:cxn modelId="{125F82FB-0804-4862-8F60-D5FFFF31CA82}" srcId="{D5421C3F-4740-451C-AC98-A4DE5952A65B}" destId="{5FA7DA62-5BF1-4F09-90DF-C16837296428}" srcOrd="0" destOrd="0" parTransId="{80536B6B-35BE-4A9B-B529-366E8BA04452}" sibTransId="{3A017A43-BA75-44B7-9FEC-2118DE61D169}"/>
    <dgm:cxn modelId="{0C6848E0-EBF9-487C-BB38-F3B666F763A1}" type="presOf" srcId="{50D211BE-8BEB-4ACC-9C6D-B4125883AA39}" destId="{783202D0-0CA8-476A-ABF3-ACC3E01BA634}" srcOrd="0" destOrd="0" presId="urn:microsoft.com/office/officeart/2005/8/layout/hList1"/>
    <dgm:cxn modelId="{A9B2E3A1-BE12-45F8-B46C-2D274A73167F}" type="presOf" srcId="{B6756D31-ED85-4CF3-A9A2-269D177EDE6D}" destId="{805E7A93-28C0-4CE6-B934-CC93B537D4EC}" srcOrd="0" destOrd="0" presId="urn:microsoft.com/office/officeart/2005/8/layout/hList1"/>
    <dgm:cxn modelId="{D8E5BAFE-19C7-4952-8A15-8F7B1CED912D}" srcId="{5FA7DA62-5BF1-4F09-90DF-C16837296428}" destId="{40097D96-85ED-4647-90C7-2E8723FAC83A}" srcOrd="1" destOrd="0" parTransId="{C2B6323F-5487-41AA-A26E-D70F2DF56813}" sibTransId="{D2E24306-129A-4A66-B871-4E5002BBFA2E}"/>
    <dgm:cxn modelId="{1822E0DC-61D8-446D-B826-6F811ADCD9E3}" srcId="{50D211BE-8BEB-4ACC-9C6D-B4125883AA39}" destId="{0D8A01B5-0209-4788-888F-9536BA73BCFE}" srcOrd="4" destOrd="0" parTransId="{52F692CA-AD1C-438C-AC0F-7B62301FD1DF}" sibTransId="{E53F0078-32B9-44F7-AA7F-B485B08314A1}"/>
    <dgm:cxn modelId="{C7C8CA0A-CD8E-4F9A-B3F1-84137795CC72}" srcId="{50D211BE-8BEB-4ACC-9C6D-B4125883AA39}" destId="{DCC0248F-932D-4C03-B8CB-1AAFCCB3F546}" srcOrd="5" destOrd="0" parTransId="{8419E944-41C7-4C58-A7E9-921CFEA97068}" sibTransId="{967A832E-E648-43D9-8002-000A67D4B3EE}"/>
    <dgm:cxn modelId="{220211E8-2A69-476A-9993-9338DED3CC08}" srcId="{5FA7DA62-5BF1-4F09-90DF-C16837296428}" destId="{B6756D31-ED85-4CF3-A9A2-269D177EDE6D}" srcOrd="0" destOrd="0" parTransId="{BC13E083-D001-48EC-B91C-23ABDB399D40}" sibTransId="{BB874F24-A055-4CCF-B156-D19C67AD6D8A}"/>
    <dgm:cxn modelId="{0F3C75B4-5276-46CE-ACBC-6D083E5A509C}" srcId="{50D211BE-8BEB-4ACC-9C6D-B4125883AA39}" destId="{C42E50A6-50F8-4AB8-B877-7DB449886CE1}" srcOrd="2" destOrd="0" parTransId="{937CE63C-CBDD-43A7-BD99-B4EB9B2EC48C}" sibTransId="{D4B3A100-430B-4BA9-B93F-C786D9BE58D5}"/>
    <dgm:cxn modelId="{D5F2969D-E23A-4B6E-8FAF-D1A5A58A6E2A}" srcId="{D5421C3F-4740-451C-AC98-A4DE5952A65B}" destId="{50D211BE-8BEB-4ACC-9C6D-B4125883AA39}" srcOrd="1" destOrd="0" parTransId="{22B598E3-8CE7-4D30-BD7D-88B0C11BE6C3}" sibTransId="{BD57D772-2F67-4426-ACE4-31AE03FBD8D0}"/>
    <dgm:cxn modelId="{2DCCFA9C-1419-430B-A174-7C696FD1AC0E}" type="presOf" srcId="{40097D96-85ED-4647-90C7-2E8723FAC83A}" destId="{805E7A93-28C0-4CE6-B934-CC93B537D4EC}" srcOrd="0" destOrd="1" presId="urn:microsoft.com/office/officeart/2005/8/layout/hList1"/>
    <dgm:cxn modelId="{41C86FE3-D040-4920-AF6B-B56BCF7E0DE4}" type="presOf" srcId="{44F685AD-4F34-4C9B-8CAE-F988E577792B}" destId="{4DBA902D-C783-40BF-B6B7-4EE775A6FD04}" srcOrd="0" destOrd="1" presId="urn:microsoft.com/office/officeart/2005/8/layout/hList1"/>
    <dgm:cxn modelId="{5EE1DA0F-E5C0-4D22-82C9-7B754BBF5A85}" type="presOf" srcId="{5FA7DA62-5BF1-4F09-90DF-C16837296428}" destId="{676CF256-76AF-4CF9-AD72-E96AE1F970F6}" srcOrd="0" destOrd="0" presId="urn:microsoft.com/office/officeart/2005/8/layout/hList1"/>
    <dgm:cxn modelId="{F79F564F-8A4B-4774-A564-322210D4F121}" srcId="{50D211BE-8BEB-4ACC-9C6D-B4125883AA39}" destId="{C757AE4C-8A16-44E4-9018-7743CFBE894C}" srcOrd="3" destOrd="0" parTransId="{1BB1B414-42AB-4D62-9B50-F25C641E8840}" sibTransId="{BA79FBD0-E961-42EA-87BB-F73A70928C9A}"/>
    <dgm:cxn modelId="{C0EC3B37-E58D-46E2-A73E-7222E546568A}" type="presOf" srcId="{0D8A01B5-0209-4788-888F-9536BA73BCFE}" destId="{4DBA902D-C783-40BF-B6B7-4EE775A6FD04}" srcOrd="0" destOrd="4" presId="urn:microsoft.com/office/officeart/2005/8/layout/hList1"/>
    <dgm:cxn modelId="{89460FC0-99C9-42CB-BDB5-48C6D5506CE1}" type="presOf" srcId="{09F1CF4D-B69B-4781-BFCA-7F14AFAC5AAC}" destId="{4DBA902D-C783-40BF-B6B7-4EE775A6FD04}" srcOrd="0" destOrd="0" presId="urn:microsoft.com/office/officeart/2005/8/layout/hList1"/>
    <dgm:cxn modelId="{34E98605-440B-4DF6-87DD-23083D26DAC7}" type="presOf" srcId="{C42E50A6-50F8-4AB8-B877-7DB449886CE1}" destId="{4DBA902D-C783-40BF-B6B7-4EE775A6FD04}" srcOrd="0" destOrd="2" presId="urn:microsoft.com/office/officeart/2005/8/layout/hList1"/>
    <dgm:cxn modelId="{6351F2D8-75A7-4244-B7FC-9717D964D90B}" type="presOf" srcId="{C757AE4C-8A16-44E4-9018-7743CFBE894C}" destId="{4DBA902D-C783-40BF-B6B7-4EE775A6FD04}" srcOrd="0" destOrd="3" presId="urn:microsoft.com/office/officeart/2005/8/layout/hList1"/>
    <dgm:cxn modelId="{393608D4-02C2-43DC-9EB0-5850E30E06BB}" type="presOf" srcId="{DCC0248F-932D-4C03-B8CB-1AAFCCB3F546}" destId="{4DBA902D-C783-40BF-B6B7-4EE775A6FD04}" srcOrd="0" destOrd="5" presId="urn:microsoft.com/office/officeart/2005/8/layout/hList1"/>
    <dgm:cxn modelId="{95ABD5D6-9779-4068-947C-51BA446F8BD4}" type="presParOf" srcId="{FB557460-FED4-4565-9B78-1EE1B0FEBE84}" destId="{A09A2839-76DB-4ED9-9611-9679E704613D}" srcOrd="0" destOrd="0" presId="urn:microsoft.com/office/officeart/2005/8/layout/hList1"/>
    <dgm:cxn modelId="{50424FE5-C515-4F94-A13B-242FF1551BE9}" type="presParOf" srcId="{A09A2839-76DB-4ED9-9611-9679E704613D}" destId="{676CF256-76AF-4CF9-AD72-E96AE1F970F6}" srcOrd="0" destOrd="0" presId="urn:microsoft.com/office/officeart/2005/8/layout/hList1"/>
    <dgm:cxn modelId="{A719341A-B16D-46DD-B9A0-A440A22C2A79}" type="presParOf" srcId="{A09A2839-76DB-4ED9-9611-9679E704613D}" destId="{805E7A93-28C0-4CE6-B934-CC93B537D4EC}" srcOrd="1" destOrd="0" presId="urn:microsoft.com/office/officeart/2005/8/layout/hList1"/>
    <dgm:cxn modelId="{7CEF51FC-E404-4CAF-A75F-7CEB741140A3}" type="presParOf" srcId="{FB557460-FED4-4565-9B78-1EE1B0FEBE84}" destId="{AB1222A0-7FE5-4F00-9346-59D43A8BB676}" srcOrd="1" destOrd="0" presId="urn:microsoft.com/office/officeart/2005/8/layout/hList1"/>
    <dgm:cxn modelId="{317BA390-8BF3-4229-A15A-85478F86DEFF}" type="presParOf" srcId="{FB557460-FED4-4565-9B78-1EE1B0FEBE84}" destId="{556270B6-51F6-4B5D-BCF3-CEF7BEBB97AF}" srcOrd="2" destOrd="0" presId="urn:microsoft.com/office/officeart/2005/8/layout/hList1"/>
    <dgm:cxn modelId="{41B809D2-BBA0-46DE-BE39-7F6C0F1FD796}" type="presParOf" srcId="{556270B6-51F6-4B5D-BCF3-CEF7BEBB97AF}" destId="{783202D0-0CA8-476A-ABF3-ACC3E01BA634}" srcOrd="0" destOrd="0" presId="urn:microsoft.com/office/officeart/2005/8/layout/hList1"/>
    <dgm:cxn modelId="{31C376F6-D229-4EFF-9346-21965F30CD50}" type="presParOf" srcId="{556270B6-51F6-4B5D-BCF3-CEF7BEBB97AF}" destId="{4DBA902D-C783-40BF-B6B7-4EE775A6FD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10E87A-DF33-40A2-9E30-BF0978DEAD2A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43E53376-B721-4C80-9AE4-8E0DE7F64E8E}">
      <dgm:prSet phldrT="[Texto]" custT="1"/>
      <dgm:spPr/>
      <dgm:t>
        <a:bodyPr/>
        <a:lstStyle/>
        <a:p>
          <a:r>
            <a:rPr lang="es-EC" sz="2800" b="1" dirty="0" smtClean="0"/>
            <a:t>¿Cómo se siente?</a:t>
          </a:r>
          <a:endParaRPr lang="es-EC" sz="2800" dirty="0"/>
        </a:p>
      </dgm:t>
    </dgm:pt>
    <dgm:pt modelId="{D57E728E-5BBF-4F00-98B0-8E35D2199851}" type="parTrans" cxnId="{0866EE5E-95B0-4E9C-99A2-6C373984F2CC}">
      <dgm:prSet/>
      <dgm:spPr/>
      <dgm:t>
        <a:bodyPr/>
        <a:lstStyle/>
        <a:p>
          <a:endParaRPr lang="es-EC" sz="1800"/>
        </a:p>
      </dgm:t>
    </dgm:pt>
    <dgm:pt modelId="{2F778583-DA57-47B8-B326-B15668B56C6A}" type="sibTrans" cxnId="{0866EE5E-95B0-4E9C-99A2-6C373984F2CC}">
      <dgm:prSet/>
      <dgm:spPr/>
      <dgm:t>
        <a:bodyPr/>
        <a:lstStyle/>
        <a:p>
          <a:endParaRPr lang="es-EC" sz="1800"/>
        </a:p>
      </dgm:t>
    </dgm:pt>
    <dgm:pt modelId="{3566299A-74F0-4949-9A32-FEF463BE439E}">
      <dgm:prSet phldrT="[Texto]" custT="1"/>
      <dgm:spPr/>
      <dgm:t>
        <a:bodyPr/>
        <a:lstStyle/>
        <a:p>
          <a:r>
            <a:rPr lang="es-EC" sz="2800" b="1" dirty="0" smtClean="0"/>
            <a:t>Aspectos Positivos</a:t>
          </a:r>
          <a:endParaRPr lang="es-EC" sz="2800" b="1" dirty="0"/>
        </a:p>
      </dgm:t>
    </dgm:pt>
    <dgm:pt modelId="{88FC7BF5-31C3-4F39-9D35-4DB54CB8EBD8}" type="parTrans" cxnId="{4D1FEEE3-4CEE-4757-B7E7-B6076D82957C}">
      <dgm:prSet/>
      <dgm:spPr/>
      <dgm:t>
        <a:bodyPr/>
        <a:lstStyle/>
        <a:p>
          <a:endParaRPr lang="es-EC" sz="1800"/>
        </a:p>
      </dgm:t>
    </dgm:pt>
    <dgm:pt modelId="{FCDD9E93-D078-40C2-9E0F-55ADC81A9551}" type="sibTrans" cxnId="{4D1FEEE3-4CEE-4757-B7E7-B6076D82957C}">
      <dgm:prSet/>
      <dgm:spPr/>
      <dgm:t>
        <a:bodyPr/>
        <a:lstStyle/>
        <a:p>
          <a:endParaRPr lang="es-EC" sz="1800"/>
        </a:p>
      </dgm:t>
    </dgm:pt>
    <dgm:pt modelId="{867899BE-32F9-4AE1-A846-230E8A2FD501}">
      <dgm:prSet phldrT="[Texto]" custT="1"/>
      <dgm:spPr/>
      <dgm:t>
        <a:bodyPr/>
        <a:lstStyle/>
        <a:p>
          <a:r>
            <a:rPr lang="es-EC" sz="2800" b="1" dirty="0" smtClean="0"/>
            <a:t>Aspectos Negativos</a:t>
          </a:r>
          <a:endParaRPr lang="es-EC" sz="2800" b="1" dirty="0"/>
        </a:p>
      </dgm:t>
    </dgm:pt>
    <dgm:pt modelId="{B82E8072-9991-4D9A-8891-D4E64FAA6B89}" type="parTrans" cxnId="{CE1162C7-F6C8-4694-8711-1C7A3D900520}">
      <dgm:prSet/>
      <dgm:spPr/>
      <dgm:t>
        <a:bodyPr/>
        <a:lstStyle/>
        <a:p>
          <a:endParaRPr lang="es-EC" sz="1800"/>
        </a:p>
      </dgm:t>
    </dgm:pt>
    <dgm:pt modelId="{FBC77D90-DFBB-40F6-98A0-3D9D05D23BFF}" type="sibTrans" cxnId="{CE1162C7-F6C8-4694-8711-1C7A3D900520}">
      <dgm:prSet/>
      <dgm:spPr/>
      <dgm:t>
        <a:bodyPr/>
        <a:lstStyle/>
        <a:p>
          <a:endParaRPr lang="es-EC" sz="1800"/>
        </a:p>
      </dgm:t>
    </dgm:pt>
    <dgm:pt modelId="{88F10D5B-0296-4F58-AADE-58222F40229D}">
      <dgm:prSet custT="1"/>
      <dgm:spPr/>
      <dgm:t>
        <a:bodyPr/>
        <a:lstStyle/>
        <a:p>
          <a:r>
            <a:rPr lang="es-EC" sz="2000" dirty="0" smtClean="0"/>
            <a:t>Respuesta mayoritariamente positivas.</a:t>
          </a:r>
          <a:endParaRPr lang="es-EC" sz="2000" dirty="0"/>
        </a:p>
      </dgm:t>
    </dgm:pt>
    <dgm:pt modelId="{6713BDBF-C130-4566-B03F-9CE44DEEE286}" type="parTrans" cxnId="{16B09365-D999-4E49-AA08-E1200C1006A2}">
      <dgm:prSet/>
      <dgm:spPr/>
      <dgm:t>
        <a:bodyPr/>
        <a:lstStyle/>
        <a:p>
          <a:endParaRPr lang="es-EC" sz="1800"/>
        </a:p>
      </dgm:t>
    </dgm:pt>
    <dgm:pt modelId="{B7C06534-61FA-4A33-B8E4-BBE0D8BEFD87}" type="sibTrans" cxnId="{16B09365-D999-4E49-AA08-E1200C1006A2}">
      <dgm:prSet/>
      <dgm:spPr/>
      <dgm:t>
        <a:bodyPr/>
        <a:lstStyle/>
        <a:p>
          <a:endParaRPr lang="es-EC" sz="1800"/>
        </a:p>
      </dgm:t>
    </dgm:pt>
    <dgm:pt modelId="{44328FB9-0859-45A3-B9EA-573D44C4258B}">
      <dgm:prSet custT="1"/>
      <dgm:spPr/>
      <dgm:t>
        <a:bodyPr/>
        <a:lstStyle/>
        <a:p>
          <a:r>
            <a:rPr lang="es-EC" sz="2000" dirty="0" smtClean="0"/>
            <a:t>Misión social.</a:t>
          </a:r>
          <a:endParaRPr lang="es-EC" sz="2000" dirty="0"/>
        </a:p>
      </dgm:t>
    </dgm:pt>
    <dgm:pt modelId="{01F1340F-1EBC-4753-A13F-725B9AD995C3}" type="parTrans" cxnId="{315BEDB8-67E1-4C51-AA71-ADAECA46FBB8}">
      <dgm:prSet/>
      <dgm:spPr/>
      <dgm:t>
        <a:bodyPr/>
        <a:lstStyle/>
        <a:p>
          <a:endParaRPr lang="es-EC" sz="1800"/>
        </a:p>
      </dgm:t>
    </dgm:pt>
    <dgm:pt modelId="{44BA9FE4-6404-44E2-85E5-7B4561866589}" type="sibTrans" cxnId="{315BEDB8-67E1-4C51-AA71-ADAECA46FBB8}">
      <dgm:prSet/>
      <dgm:spPr/>
      <dgm:t>
        <a:bodyPr/>
        <a:lstStyle/>
        <a:p>
          <a:endParaRPr lang="es-EC" sz="1800"/>
        </a:p>
      </dgm:t>
    </dgm:pt>
    <dgm:pt modelId="{EF168D1B-C6FF-4DD6-AAD0-C77C74965D4D}">
      <dgm:prSet custT="1"/>
      <dgm:spPr/>
      <dgm:t>
        <a:bodyPr/>
        <a:lstStyle/>
        <a:p>
          <a:r>
            <a:rPr lang="es-EC" sz="2000" dirty="0" smtClean="0"/>
            <a:t>Facilidad para implementar mejoras.</a:t>
          </a:r>
          <a:endParaRPr lang="es-EC" sz="2000" dirty="0"/>
        </a:p>
      </dgm:t>
    </dgm:pt>
    <dgm:pt modelId="{85AA15E9-7CD2-4FA6-A59C-7AF0C75D531F}" type="parTrans" cxnId="{1BFB87A2-85F3-4EFD-9B7E-BFFA1FC7CFE5}">
      <dgm:prSet/>
      <dgm:spPr/>
      <dgm:t>
        <a:bodyPr/>
        <a:lstStyle/>
        <a:p>
          <a:endParaRPr lang="es-EC" sz="1800"/>
        </a:p>
      </dgm:t>
    </dgm:pt>
    <dgm:pt modelId="{D0A1E4F6-1107-4EA1-8E2B-2E215A36EE33}" type="sibTrans" cxnId="{1BFB87A2-85F3-4EFD-9B7E-BFFA1FC7CFE5}">
      <dgm:prSet/>
      <dgm:spPr/>
      <dgm:t>
        <a:bodyPr/>
        <a:lstStyle/>
        <a:p>
          <a:endParaRPr lang="es-EC" sz="1800"/>
        </a:p>
      </dgm:t>
    </dgm:pt>
    <dgm:pt modelId="{59ACBA50-910D-40D5-B1CB-18B39CFCF097}">
      <dgm:prSet custT="1"/>
      <dgm:spPr/>
      <dgm:t>
        <a:bodyPr/>
        <a:lstStyle/>
        <a:p>
          <a:r>
            <a:rPr lang="es-EC" sz="2000" dirty="0" smtClean="0"/>
            <a:t>Cercanía de las autoridades (relacionamiento).</a:t>
          </a:r>
          <a:endParaRPr lang="es-EC" sz="2000" dirty="0"/>
        </a:p>
      </dgm:t>
    </dgm:pt>
    <dgm:pt modelId="{E1CB8D4C-CF71-4E95-8317-035ED1547161}" type="parTrans" cxnId="{EE5DC298-67C9-451E-BD06-8B69F5CEB98F}">
      <dgm:prSet/>
      <dgm:spPr/>
      <dgm:t>
        <a:bodyPr/>
        <a:lstStyle/>
        <a:p>
          <a:endParaRPr lang="es-EC" sz="1800"/>
        </a:p>
      </dgm:t>
    </dgm:pt>
    <dgm:pt modelId="{ECC25E49-57BF-4DA8-95A8-923A21095E6B}" type="sibTrans" cxnId="{EE5DC298-67C9-451E-BD06-8B69F5CEB98F}">
      <dgm:prSet/>
      <dgm:spPr/>
      <dgm:t>
        <a:bodyPr/>
        <a:lstStyle/>
        <a:p>
          <a:endParaRPr lang="es-EC" sz="1800"/>
        </a:p>
      </dgm:t>
    </dgm:pt>
    <dgm:pt modelId="{75F9C0CC-7C98-4A21-86C8-FDF5E955B159}">
      <dgm:prSet custT="1"/>
      <dgm:spPr/>
      <dgm:t>
        <a:bodyPr/>
        <a:lstStyle/>
        <a:p>
          <a:r>
            <a:rPr lang="es-EC" sz="2000" dirty="0" smtClean="0"/>
            <a:t>Falta de definición de procesos y delimitación de funciones.</a:t>
          </a:r>
          <a:endParaRPr lang="es-EC" sz="2000" dirty="0"/>
        </a:p>
      </dgm:t>
    </dgm:pt>
    <dgm:pt modelId="{95B3BC37-9FC4-4EFD-82C9-C493849EA77F}" type="parTrans" cxnId="{401697BA-4389-4E9B-9A4D-BA19CB92EEF9}">
      <dgm:prSet/>
      <dgm:spPr/>
      <dgm:t>
        <a:bodyPr/>
        <a:lstStyle/>
        <a:p>
          <a:endParaRPr lang="es-EC" sz="1800"/>
        </a:p>
      </dgm:t>
    </dgm:pt>
    <dgm:pt modelId="{344AA38C-7121-42AF-BB87-8478473FC502}" type="sibTrans" cxnId="{401697BA-4389-4E9B-9A4D-BA19CB92EEF9}">
      <dgm:prSet/>
      <dgm:spPr/>
      <dgm:t>
        <a:bodyPr/>
        <a:lstStyle/>
        <a:p>
          <a:endParaRPr lang="es-EC" sz="1800"/>
        </a:p>
      </dgm:t>
    </dgm:pt>
    <dgm:pt modelId="{140AB569-3790-4D3C-AD80-B336EEF5A50B}">
      <dgm:prSet custT="1"/>
      <dgm:spPr/>
      <dgm:t>
        <a:bodyPr/>
        <a:lstStyle/>
        <a:p>
          <a:r>
            <a:rPr lang="es-EC" sz="2000" dirty="0" smtClean="0"/>
            <a:t>Ingreso de personal sin criterios técnicos.</a:t>
          </a:r>
          <a:endParaRPr lang="es-EC" sz="2000" dirty="0"/>
        </a:p>
      </dgm:t>
    </dgm:pt>
    <dgm:pt modelId="{FA754BB2-47E1-48DA-A708-6C22A24ED72C}" type="parTrans" cxnId="{CB959DCC-2FA0-4E36-B933-5131B2C7FC32}">
      <dgm:prSet/>
      <dgm:spPr/>
      <dgm:t>
        <a:bodyPr/>
        <a:lstStyle/>
        <a:p>
          <a:endParaRPr lang="es-EC" sz="1800"/>
        </a:p>
      </dgm:t>
    </dgm:pt>
    <dgm:pt modelId="{9623446E-3B89-4812-8750-13CA6A9E9EC4}" type="sibTrans" cxnId="{CB959DCC-2FA0-4E36-B933-5131B2C7FC32}">
      <dgm:prSet/>
      <dgm:spPr/>
      <dgm:t>
        <a:bodyPr/>
        <a:lstStyle/>
        <a:p>
          <a:endParaRPr lang="es-EC" sz="1800"/>
        </a:p>
      </dgm:t>
    </dgm:pt>
    <dgm:pt modelId="{68984CF3-2437-4104-AFD5-8639216339A4}">
      <dgm:prSet custT="1"/>
      <dgm:spPr/>
      <dgm:t>
        <a:bodyPr/>
        <a:lstStyle/>
        <a:p>
          <a:r>
            <a:rPr lang="es-EC" sz="2000" dirty="0" smtClean="0"/>
            <a:t>Falta de consolidación de equipos.</a:t>
          </a:r>
          <a:endParaRPr lang="es-EC" sz="2000" dirty="0"/>
        </a:p>
      </dgm:t>
    </dgm:pt>
    <dgm:pt modelId="{6F843345-7FA0-45AD-BD93-17407CC4EDAA}" type="parTrans" cxnId="{7CC72C15-8A29-41FC-9C31-A1A3C9EF8E93}">
      <dgm:prSet/>
      <dgm:spPr/>
      <dgm:t>
        <a:bodyPr/>
        <a:lstStyle/>
        <a:p>
          <a:endParaRPr lang="es-EC" sz="1800"/>
        </a:p>
      </dgm:t>
    </dgm:pt>
    <dgm:pt modelId="{CD7C151A-830C-4958-8FBF-91A136F22F94}" type="sibTrans" cxnId="{7CC72C15-8A29-41FC-9C31-A1A3C9EF8E93}">
      <dgm:prSet/>
      <dgm:spPr/>
      <dgm:t>
        <a:bodyPr/>
        <a:lstStyle/>
        <a:p>
          <a:endParaRPr lang="es-EC" sz="1800"/>
        </a:p>
      </dgm:t>
    </dgm:pt>
    <dgm:pt modelId="{90B38B19-C4A9-4F1B-B604-DD97DD5D8409}">
      <dgm:prSet custT="1"/>
      <dgm:spPr/>
      <dgm:t>
        <a:bodyPr/>
        <a:lstStyle/>
        <a:p>
          <a:r>
            <a:rPr lang="es-EC" sz="2000" dirty="0" smtClean="0"/>
            <a:t>Rotación del personal (inestabilidad)</a:t>
          </a:r>
          <a:endParaRPr lang="es-EC" sz="2000" dirty="0"/>
        </a:p>
      </dgm:t>
    </dgm:pt>
    <dgm:pt modelId="{434C65EF-6401-4FDF-A2A4-A3C67DC86746}" type="parTrans" cxnId="{CD276459-D884-4B67-A222-D73350E38C2F}">
      <dgm:prSet/>
      <dgm:spPr/>
      <dgm:t>
        <a:bodyPr/>
        <a:lstStyle/>
        <a:p>
          <a:endParaRPr lang="es-EC" sz="1800"/>
        </a:p>
      </dgm:t>
    </dgm:pt>
    <dgm:pt modelId="{EE9A3667-0EEE-4863-A4C3-F33326E8BB21}" type="sibTrans" cxnId="{CD276459-D884-4B67-A222-D73350E38C2F}">
      <dgm:prSet/>
      <dgm:spPr/>
      <dgm:t>
        <a:bodyPr/>
        <a:lstStyle/>
        <a:p>
          <a:endParaRPr lang="es-EC" sz="1800"/>
        </a:p>
      </dgm:t>
    </dgm:pt>
    <dgm:pt modelId="{B8EEFFA7-2A11-4D88-8E1D-0277E7D157C2}" type="pres">
      <dgm:prSet presAssocID="{5D10E87A-DF33-40A2-9E30-BF0978DEAD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1BC7DA7-5F90-417E-823F-13E60F7F351D}" type="pres">
      <dgm:prSet presAssocID="{43E53376-B721-4C80-9AE4-8E0DE7F64E8E}" presName="parentLin" presStyleCnt="0"/>
      <dgm:spPr/>
    </dgm:pt>
    <dgm:pt modelId="{8A025A57-7FBE-4942-B645-E20C78444BCB}" type="pres">
      <dgm:prSet presAssocID="{43E53376-B721-4C80-9AE4-8E0DE7F64E8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E0BDD466-842B-448A-B0F9-7BC7A50F070C}" type="pres">
      <dgm:prSet presAssocID="{43E53376-B721-4C80-9AE4-8E0DE7F64E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B2B810-C330-43D7-9081-916957B081AA}" type="pres">
      <dgm:prSet presAssocID="{43E53376-B721-4C80-9AE4-8E0DE7F64E8E}" presName="negativeSpace" presStyleCnt="0"/>
      <dgm:spPr/>
    </dgm:pt>
    <dgm:pt modelId="{12C5482D-CEF1-421C-B466-D717DE9EE9B2}" type="pres">
      <dgm:prSet presAssocID="{43E53376-B721-4C80-9AE4-8E0DE7F64E8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42C9E0-9701-4EB6-A495-56ABC4C11333}" type="pres">
      <dgm:prSet presAssocID="{2F778583-DA57-47B8-B326-B15668B56C6A}" presName="spaceBetweenRectangles" presStyleCnt="0"/>
      <dgm:spPr/>
    </dgm:pt>
    <dgm:pt modelId="{22AC35C9-B866-41D6-961F-2DDC96C4CE1C}" type="pres">
      <dgm:prSet presAssocID="{3566299A-74F0-4949-9A32-FEF463BE439E}" presName="parentLin" presStyleCnt="0"/>
      <dgm:spPr/>
    </dgm:pt>
    <dgm:pt modelId="{9E649399-941D-4AE9-91D1-6FE1E33A91C2}" type="pres">
      <dgm:prSet presAssocID="{3566299A-74F0-4949-9A32-FEF463BE439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55FA8996-DA2E-407B-9A83-94F3B4019CC3}" type="pres">
      <dgm:prSet presAssocID="{3566299A-74F0-4949-9A32-FEF463BE43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56EB10-5875-4517-AAFC-663FC18E52F7}" type="pres">
      <dgm:prSet presAssocID="{3566299A-74F0-4949-9A32-FEF463BE439E}" presName="negativeSpace" presStyleCnt="0"/>
      <dgm:spPr/>
    </dgm:pt>
    <dgm:pt modelId="{84915DA6-8DA7-4F9F-93E9-E19BDB42AC36}" type="pres">
      <dgm:prSet presAssocID="{3566299A-74F0-4949-9A32-FEF463BE439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783D96-0CDD-4B3A-B202-C00113CF7DF5}" type="pres">
      <dgm:prSet presAssocID="{FCDD9E93-D078-40C2-9E0F-55ADC81A9551}" presName="spaceBetweenRectangles" presStyleCnt="0"/>
      <dgm:spPr/>
    </dgm:pt>
    <dgm:pt modelId="{56A36130-131F-40CF-9D5B-A2551CA29FCF}" type="pres">
      <dgm:prSet presAssocID="{867899BE-32F9-4AE1-A846-230E8A2FD501}" presName="parentLin" presStyleCnt="0"/>
      <dgm:spPr/>
    </dgm:pt>
    <dgm:pt modelId="{0813BA1D-217D-4F41-BBC9-FFCB7A19C535}" type="pres">
      <dgm:prSet presAssocID="{867899BE-32F9-4AE1-A846-230E8A2FD501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459B90A8-255E-4E93-8F8E-A10FC1D2EFDA}" type="pres">
      <dgm:prSet presAssocID="{867899BE-32F9-4AE1-A846-230E8A2FD5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F7DAA9-6581-4F4F-A1F5-1E3219657EE0}" type="pres">
      <dgm:prSet presAssocID="{867899BE-32F9-4AE1-A846-230E8A2FD501}" presName="negativeSpace" presStyleCnt="0"/>
      <dgm:spPr/>
    </dgm:pt>
    <dgm:pt modelId="{3392D0DF-644A-41E1-A3A6-4B27101D96D6}" type="pres">
      <dgm:prSet presAssocID="{867899BE-32F9-4AE1-A846-230E8A2FD50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5B98642-4385-4EFC-A2EC-24317522347B}" type="presOf" srcId="{59ACBA50-910D-40D5-B1CB-18B39CFCF097}" destId="{84915DA6-8DA7-4F9F-93E9-E19BDB42AC36}" srcOrd="0" destOrd="2" presId="urn:microsoft.com/office/officeart/2005/8/layout/list1"/>
    <dgm:cxn modelId="{1CD6BABA-E16A-4A31-B8F9-D3A19714B58D}" type="presOf" srcId="{90B38B19-C4A9-4F1B-B604-DD97DD5D8409}" destId="{3392D0DF-644A-41E1-A3A6-4B27101D96D6}" srcOrd="0" destOrd="3" presId="urn:microsoft.com/office/officeart/2005/8/layout/list1"/>
    <dgm:cxn modelId="{09FEDB15-9746-4EA6-A328-83FD170A2AA2}" type="presOf" srcId="{EF168D1B-C6FF-4DD6-AAD0-C77C74965D4D}" destId="{84915DA6-8DA7-4F9F-93E9-E19BDB42AC36}" srcOrd="0" destOrd="1" presId="urn:microsoft.com/office/officeart/2005/8/layout/list1"/>
    <dgm:cxn modelId="{CD276459-D884-4B67-A222-D73350E38C2F}" srcId="{867899BE-32F9-4AE1-A846-230E8A2FD501}" destId="{90B38B19-C4A9-4F1B-B604-DD97DD5D8409}" srcOrd="3" destOrd="0" parTransId="{434C65EF-6401-4FDF-A2A4-A3C67DC86746}" sibTransId="{EE9A3667-0EEE-4863-A4C3-F33326E8BB21}"/>
    <dgm:cxn modelId="{5AC4A2C0-7DFA-430B-A619-A0052469A25B}" type="presOf" srcId="{43E53376-B721-4C80-9AE4-8E0DE7F64E8E}" destId="{8A025A57-7FBE-4942-B645-E20C78444BCB}" srcOrd="0" destOrd="0" presId="urn:microsoft.com/office/officeart/2005/8/layout/list1"/>
    <dgm:cxn modelId="{0866EE5E-95B0-4E9C-99A2-6C373984F2CC}" srcId="{5D10E87A-DF33-40A2-9E30-BF0978DEAD2A}" destId="{43E53376-B721-4C80-9AE4-8E0DE7F64E8E}" srcOrd="0" destOrd="0" parTransId="{D57E728E-5BBF-4F00-98B0-8E35D2199851}" sibTransId="{2F778583-DA57-47B8-B326-B15668B56C6A}"/>
    <dgm:cxn modelId="{4D1FEEE3-4CEE-4757-B7E7-B6076D82957C}" srcId="{5D10E87A-DF33-40A2-9E30-BF0978DEAD2A}" destId="{3566299A-74F0-4949-9A32-FEF463BE439E}" srcOrd="1" destOrd="0" parTransId="{88FC7BF5-31C3-4F39-9D35-4DB54CB8EBD8}" sibTransId="{FCDD9E93-D078-40C2-9E0F-55ADC81A9551}"/>
    <dgm:cxn modelId="{7402CF3D-2E09-4070-847B-97E80BE35A6F}" type="presOf" srcId="{88F10D5B-0296-4F58-AADE-58222F40229D}" destId="{12C5482D-CEF1-421C-B466-D717DE9EE9B2}" srcOrd="0" destOrd="0" presId="urn:microsoft.com/office/officeart/2005/8/layout/list1"/>
    <dgm:cxn modelId="{7CC72C15-8A29-41FC-9C31-A1A3C9EF8E93}" srcId="{867899BE-32F9-4AE1-A846-230E8A2FD501}" destId="{68984CF3-2437-4104-AFD5-8639216339A4}" srcOrd="2" destOrd="0" parTransId="{6F843345-7FA0-45AD-BD93-17407CC4EDAA}" sibTransId="{CD7C151A-830C-4958-8FBF-91A136F22F94}"/>
    <dgm:cxn modelId="{CB959DCC-2FA0-4E36-B933-5131B2C7FC32}" srcId="{867899BE-32F9-4AE1-A846-230E8A2FD501}" destId="{140AB569-3790-4D3C-AD80-B336EEF5A50B}" srcOrd="1" destOrd="0" parTransId="{FA754BB2-47E1-48DA-A708-6C22A24ED72C}" sibTransId="{9623446E-3B89-4812-8750-13CA6A9E9EC4}"/>
    <dgm:cxn modelId="{CE1162C7-F6C8-4694-8711-1C7A3D900520}" srcId="{5D10E87A-DF33-40A2-9E30-BF0978DEAD2A}" destId="{867899BE-32F9-4AE1-A846-230E8A2FD501}" srcOrd="2" destOrd="0" parTransId="{B82E8072-9991-4D9A-8891-D4E64FAA6B89}" sibTransId="{FBC77D90-DFBB-40F6-98A0-3D9D05D23BFF}"/>
    <dgm:cxn modelId="{631C1633-A7A6-4C00-8D13-D1E8FB837E8A}" type="presOf" srcId="{867899BE-32F9-4AE1-A846-230E8A2FD501}" destId="{0813BA1D-217D-4F41-BBC9-FFCB7A19C535}" srcOrd="0" destOrd="0" presId="urn:microsoft.com/office/officeart/2005/8/layout/list1"/>
    <dgm:cxn modelId="{E209C7C0-A16E-4951-9039-751E7899D29D}" type="presOf" srcId="{3566299A-74F0-4949-9A32-FEF463BE439E}" destId="{9E649399-941D-4AE9-91D1-6FE1E33A91C2}" srcOrd="0" destOrd="0" presId="urn:microsoft.com/office/officeart/2005/8/layout/list1"/>
    <dgm:cxn modelId="{EE5DC298-67C9-451E-BD06-8B69F5CEB98F}" srcId="{3566299A-74F0-4949-9A32-FEF463BE439E}" destId="{59ACBA50-910D-40D5-B1CB-18B39CFCF097}" srcOrd="2" destOrd="0" parTransId="{E1CB8D4C-CF71-4E95-8317-035ED1547161}" sibTransId="{ECC25E49-57BF-4DA8-95A8-923A21095E6B}"/>
    <dgm:cxn modelId="{98200D00-9EC0-4A70-BA7D-F35187DF2AF2}" type="presOf" srcId="{3566299A-74F0-4949-9A32-FEF463BE439E}" destId="{55FA8996-DA2E-407B-9A83-94F3B4019CC3}" srcOrd="1" destOrd="0" presId="urn:microsoft.com/office/officeart/2005/8/layout/list1"/>
    <dgm:cxn modelId="{315BEDB8-67E1-4C51-AA71-ADAECA46FBB8}" srcId="{3566299A-74F0-4949-9A32-FEF463BE439E}" destId="{44328FB9-0859-45A3-B9EA-573D44C4258B}" srcOrd="0" destOrd="0" parTransId="{01F1340F-1EBC-4753-A13F-725B9AD995C3}" sibTransId="{44BA9FE4-6404-44E2-85E5-7B4561866589}"/>
    <dgm:cxn modelId="{6FD40FDF-754A-423F-9083-A8C7108B6F97}" type="presOf" srcId="{75F9C0CC-7C98-4A21-86C8-FDF5E955B159}" destId="{3392D0DF-644A-41E1-A3A6-4B27101D96D6}" srcOrd="0" destOrd="0" presId="urn:microsoft.com/office/officeart/2005/8/layout/list1"/>
    <dgm:cxn modelId="{50632B9C-4063-4C9F-96B0-6F35FC848C2F}" type="presOf" srcId="{867899BE-32F9-4AE1-A846-230E8A2FD501}" destId="{459B90A8-255E-4E93-8F8E-A10FC1D2EFDA}" srcOrd="1" destOrd="0" presId="urn:microsoft.com/office/officeart/2005/8/layout/list1"/>
    <dgm:cxn modelId="{15776B3A-BB56-46C7-A9C5-3CD6B82F8C73}" type="presOf" srcId="{44328FB9-0859-45A3-B9EA-573D44C4258B}" destId="{84915DA6-8DA7-4F9F-93E9-E19BDB42AC36}" srcOrd="0" destOrd="0" presId="urn:microsoft.com/office/officeart/2005/8/layout/list1"/>
    <dgm:cxn modelId="{B342F2CA-8197-43E3-A104-8ECBE363416F}" type="presOf" srcId="{43E53376-B721-4C80-9AE4-8E0DE7F64E8E}" destId="{E0BDD466-842B-448A-B0F9-7BC7A50F070C}" srcOrd="1" destOrd="0" presId="urn:microsoft.com/office/officeart/2005/8/layout/list1"/>
    <dgm:cxn modelId="{1BFB87A2-85F3-4EFD-9B7E-BFFA1FC7CFE5}" srcId="{3566299A-74F0-4949-9A32-FEF463BE439E}" destId="{EF168D1B-C6FF-4DD6-AAD0-C77C74965D4D}" srcOrd="1" destOrd="0" parTransId="{85AA15E9-7CD2-4FA6-A59C-7AF0C75D531F}" sibTransId="{D0A1E4F6-1107-4EA1-8E2B-2E215A36EE33}"/>
    <dgm:cxn modelId="{80C728C3-B3E8-40F9-9796-2436C5486B4D}" type="presOf" srcId="{5D10E87A-DF33-40A2-9E30-BF0978DEAD2A}" destId="{B8EEFFA7-2A11-4D88-8E1D-0277E7D157C2}" srcOrd="0" destOrd="0" presId="urn:microsoft.com/office/officeart/2005/8/layout/list1"/>
    <dgm:cxn modelId="{6225609E-B915-4661-A111-4B9283A02BE5}" type="presOf" srcId="{140AB569-3790-4D3C-AD80-B336EEF5A50B}" destId="{3392D0DF-644A-41E1-A3A6-4B27101D96D6}" srcOrd="0" destOrd="1" presId="urn:microsoft.com/office/officeart/2005/8/layout/list1"/>
    <dgm:cxn modelId="{401697BA-4389-4E9B-9A4D-BA19CB92EEF9}" srcId="{867899BE-32F9-4AE1-A846-230E8A2FD501}" destId="{75F9C0CC-7C98-4A21-86C8-FDF5E955B159}" srcOrd="0" destOrd="0" parTransId="{95B3BC37-9FC4-4EFD-82C9-C493849EA77F}" sibTransId="{344AA38C-7121-42AF-BB87-8478473FC502}"/>
    <dgm:cxn modelId="{DAFFFE0D-744B-4393-B9D2-2C2A74048D64}" type="presOf" srcId="{68984CF3-2437-4104-AFD5-8639216339A4}" destId="{3392D0DF-644A-41E1-A3A6-4B27101D96D6}" srcOrd="0" destOrd="2" presId="urn:microsoft.com/office/officeart/2005/8/layout/list1"/>
    <dgm:cxn modelId="{16B09365-D999-4E49-AA08-E1200C1006A2}" srcId="{43E53376-B721-4C80-9AE4-8E0DE7F64E8E}" destId="{88F10D5B-0296-4F58-AADE-58222F40229D}" srcOrd="0" destOrd="0" parTransId="{6713BDBF-C130-4566-B03F-9CE44DEEE286}" sibTransId="{B7C06534-61FA-4A33-B8E4-BBE0D8BEFD87}"/>
    <dgm:cxn modelId="{9C696F43-16B7-4C1E-BB91-1EB8D88E28C4}" type="presParOf" srcId="{B8EEFFA7-2A11-4D88-8E1D-0277E7D157C2}" destId="{C1BC7DA7-5F90-417E-823F-13E60F7F351D}" srcOrd="0" destOrd="0" presId="urn:microsoft.com/office/officeart/2005/8/layout/list1"/>
    <dgm:cxn modelId="{56F84993-0E91-487B-BF68-0850130CE61E}" type="presParOf" srcId="{C1BC7DA7-5F90-417E-823F-13E60F7F351D}" destId="{8A025A57-7FBE-4942-B645-E20C78444BCB}" srcOrd="0" destOrd="0" presId="urn:microsoft.com/office/officeart/2005/8/layout/list1"/>
    <dgm:cxn modelId="{2DEEE80C-95E6-4226-B11F-164C8DD27DA0}" type="presParOf" srcId="{C1BC7DA7-5F90-417E-823F-13E60F7F351D}" destId="{E0BDD466-842B-448A-B0F9-7BC7A50F070C}" srcOrd="1" destOrd="0" presId="urn:microsoft.com/office/officeart/2005/8/layout/list1"/>
    <dgm:cxn modelId="{1E688C31-037A-4C0A-AEB1-060A58D2B572}" type="presParOf" srcId="{B8EEFFA7-2A11-4D88-8E1D-0277E7D157C2}" destId="{24B2B810-C330-43D7-9081-916957B081AA}" srcOrd="1" destOrd="0" presId="urn:microsoft.com/office/officeart/2005/8/layout/list1"/>
    <dgm:cxn modelId="{EC3C21F7-F5D1-44DB-95CF-F1178AFA531E}" type="presParOf" srcId="{B8EEFFA7-2A11-4D88-8E1D-0277E7D157C2}" destId="{12C5482D-CEF1-421C-B466-D717DE9EE9B2}" srcOrd="2" destOrd="0" presId="urn:microsoft.com/office/officeart/2005/8/layout/list1"/>
    <dgm:cxn modelId="{3F2C7895-3A05-4489-91AB-5E0917F70E76}" type="presParOf" srcId="{B8EEFFA7-2A11-4D88-8E1D-0277E7D157C2}" destId="{5E42C9E0-9701-4EB6-A495-56ABC4C11333}" srcOrd="3" destOrd="0" presId="urn:microsoft.com/office/officeart/2005/8/layout/list1"/>
    <dgm:cxn modelId="{2F82B2EF-21EE-4E4F-92E1-EB360DE44A48}" type="presParOf" srcId="{B8EEFFA7-2A11-4D88-8E1D-0277E7D157C2}" destId="{22AC35C9-B866-41D6-961F-2DDC96C4CE1C}" srcOrd="4" destOrd="0" presId="urn:microsoft.com/office/officeart/2005/8/layout/list1"/>
    <dgm:cxn modelId="{FA06C19F-DAA6-4883-8855-594E6C1B8DA7}" type="presParOf" srcId="{22AC35C9-B866-41D6-961F-2DDC96C4CE1C}" destId="{9E649399-941D-4AE9-91D1-6FE1E33A91C2}" srcOrd="0" destOrd="0" presId="urn:microsoft.com/office/officeart/2005/8/layout/list1"/>
    <dgm:cxn modelId="{6461D990-D58A-4154-ADD6-FC43B56AB7FF}" type="presParOf" srcId="{22AC35C9-B866-41D6-961F-2DDC96C4CE1C}" destId="{55FA8996-DA2E-407B-9A83-94F3B4019CC3}" srcOrd="1" destOrd="0" presId="urn:microsoft.com/office/officeart/2005/8/layout/list1"/>
    <dgm:cxn modelId="{94E32D77-4548-47D4-B928-938CC62B9B1A}" type="presParOf" srcId="{B8EEFFA7-2A11-4D88-8E1D-0277E7D157C2}" destId="{9456EB10-5875-4517-AAFC-663FC18E52F7}" srcOrd="5" destOrd="0" presId="urn:microsoft.com/office/officeart/2005/8/layout/list1"/>
    <dgm:cxn modelId="{361EE93B-2D89-41E8-B2EF-2BB33DB71A83}" type="presParOf" srcId="{B8EEFFA7-2A11-4D88-8E1D-0277E7D157C2}" destId="{84915DA6-8DA7-4F9F-93E9-E19BDB42AC36}" srcOrd="6" destOrd="0" presId="urn:microsoft.com/office/officeart/2005/8/layout/list1"/>
    <dgm:cxn modelId="{7298E43C-F528-4E3D-8A87-475F224A6295}" type="presParOf" srcId="{B8EEFFA7-2A11-4D88-8E1D-0277E7D157C2}" destId="{0D783D96-0CDD-4B3A-B202-C00113CF7DF5}" srcOrd="7" destOrd="0" presId="urn:microsoft.com/office/officeart/2005/8/layout/list1"/>
    <dgm:cxn modelId="{263F84BB-602A-4AC7-8F18-2F8A2A107096}" type="presParOf" srcId="{B8EEFFA7-2A11-4D88-8E1D-0277E7D157C2}" destId="{56A36130-131F-40CF-9D5B-A2551CA29FCF}" srcOrd="8" destOrd="0" presId="urn:microsoft.com/office/officeart/2005/8/layout/list1"/>
    <dgm:cxn modelId="{FB05853A-E1C0-4E3F-A7E4-FE06FE59F9B2}" type="presParOf" srcId="{56A36130-131F-40CF-9D5B-A2551CA29FCF}" destId="{0813BA1D-217D-4F41-BBC9-FFCB7A19C535}" srcOrd="0" destOrd="0" presId="urn:microsoft.com/office/officeart/2005/8/layout/list1"/>
    <dgm:cxn modelId="{6007639E-9611-460E-9A40-631E7755C819}" type="presParOf" srcId="{56A36130-131F-40CF-9D5B-A2551CA29FCF}" destId="{459B90A8-255E-4E93-8F8E-A10FC1D2EFDA}" srcOrd="1" destOrd="0" presId="urn:microsoft.com/office/officeart/2005/8/layout/list1"/>
    <dgm:cxn modelId="{E85C0A52-CBD0-446A-A65C-DEE2AA283E0F}" type="presParOf" srcId="{B8EEFFA7-2A11-4D88-8E1D-0277E7D157C2}" destId="{D6F7DAA9-6581-4F4F-A1F5-1E3219657EE0}" srcOrd="9" destOrd="0" presId="urn:microsoft.com/office/officeart/2005/8/layout/list1"/>
    <dgm:cxn modelId="{C4443B34-A8CC-4E04-8C46-FE68E585772C}" type="presParOf" srcId="{B8EEFFA7-2A11-4D88-8E1D-0277E7D157C2}" destId="{3392D0DF-644A-41E1-A3A6-4B27101D96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10E87A-DF33-40A2-9E30-BF0978DEAD2A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43E53376-B721-4C80-9AE4-8E0DE7F64E8E}">
      <dgm:prSet phldrT="[Texto]" custT="1"/>
      <dgm:spPr/>
      <dgm:t>
        <a:bodyPr/>
        <a:lstStyle/>
        <a:p>
          <a:r>
            <a:rPr lang="es-EC" sz="2800" b="1" dirty="0" smtClean="0"/>
            <a:t>Opiniones sobre la normativa</a:t>
          </a:r>
          <a:endParaRPr lang="es-EC" sz="2800" b="1" dirty="0"/>
        </a:p>
      </dgm:t>
    </dgm:pt>
    <dgm:pt modelId="{D57E728E-5BBF-4F00-98B0-8E35D2199851}" type="parTrans" cxnId="{0866EE5E-95B0-4E9C-99A2-6C373984F2CC}">
      <dgm:prSet/>
      <dgm:spPr/>
      <dgm:t>
        <a:bodyPr/>
        <a:lstStyle/>
        <a:p>
          <a:endParaRPr lang="es-EC"/>
        </a:p>
      </dgm:t>
    </dgm:pt>
    <dgm:pt modelId="{2F778583-DA57-47B8-B326-B15668B56C6A}" type="sibTrans" cxnId="{0866EE5E-95B0-4E9C-99A2-6C373984F2CC}">
      <dgm:prSet/>
      <dgm:spPr/>
      <dgm:t>
        <a:bodyPr/>
        <a:lstStyle/>
        <a:p>
          <a:endParaRPr lang="es-EC"/>
        </a:p>
      </dgm:t>
    </dgm:pt>
    <dgm:pt modelId="{3566299A-74F0-4949-9A32-FEF463BE439E}">
      <dgm:prSet phldrT="[Texto]" custT="1"/>
      <dgm:spPr/>
      <dgm:t>
        <a:bodyPr/>
        <a:lstStyle/>
        <a:p>
          <a:r>
            <a:rPr lang="es-EC" sz="2800" b="1" dirty="0" smtClean="0"/>
            <a:t>Beneficios</a:t>
          </a:r>
          <a:endParaRPr lang="es-EC" sz="2800" dirty="0"/>
        </a:p>
      </dgm:t>
    </dgm:pt>
    <dgm:pt modelId="{88FC7BF5-31C3-4F39-9D35-4DB54CB8EBD8}" type="parTrans" cxnId="{4D1FEEE3-4CEE-4757-B7E7-B6076D82957C}">
      <dgm:prSet/>
      <dgm:spPr/>
      <dgm:t>
        <a:bodyPr/>
        <a:lstStyle/>
        <a:p>
          <a:endParaRPr lang="es-EC"/>
        </a:p>
      </dgm:t>
    </dgm:pt>
    <dgm:pt modelId="{FCDD9E93-D078-40C2-9E0F-55ADC81A9551}" type="sibTrans" cxnId="{4D1FEEE3-4CEE-4757-B7E7-B6076D82957C}">
      <dgm:prSet/>
      <dgm:spPr/>
      <dgm:t>
        <a:bodyPr/>
        <a:lstStyle/>
        <a:p>
          <a:endParaRPr lang="es-EC"/>
        </a:p>
      </dgm:t>
    </dgm:pt>
    <dgm:pt modelId="{867899BE-32F9-4AE1-A846-230E8A2FD501}">
      <dgm:prSet phldrT="[Texto]" custT="1"/>
      <dgm:spPr/>
      <dgm:t>
        <a:bodyPr/>
        <a:lstStyle/>
        <a:p>
          <a:r>
            <a:rPr lang="es-EC" sz="2800" b="1" dirty="0" smtClean="0"/>
            <a:t>La remuneración</a:t>
          </a:r>
          <a:endParaRPr lang="es-EC" sz="2800" b="1" dirty="0"/>
        </a:p>
      </dgm:t>
    </dgm:pt>
    <dgm:pt modelId="{B82E8072-9991-4D9A-8891-D4E64FAA6B89}" type="parTrans" cxnId="{CE1162C7-F6C8-4694-8711-1C7A3D900520}">
      <dgm:prSet/>
      <dgm:spPr/>
      <dgm:t>
        <a:bodyPr/>
        <a:lstStyle/>
        <a:p>
          <a:endParaRPr lang="es-EC"/>
        </a:p>
      </dgm:t>
    </dgm:pt>
    <dgm:pt modelId="{FBC77D90-DFBB-40F6-98A0-3D9D05D23BFF}" type="sibTrans" cxnId="{CE1162C7-F6C8-4694-8711-1C7A3D900520}">
      <dgm:prSet/>
      <dgm:spPr/>
      <dgm:t>
        <a:bodyPr/>
        <a:lstStyle/>
        <a:p>
          <a:endParaRPr lang="es-EC"/>
        </a:p>
      </dgm:t>
    </dgm:pt>
    <dgm:pt modelId="{88F10D5B-0296-4F58-AADE-58222F40229D}">
      <dgm:prSet custT="1"/>
      <dgm:spPr/>
      <dgm:t>
        <a:bodyPr/>
        <a:lstStyle/>
        <a:p>
          <a:r>
            <a:rPr lang="es-EC" sz="2000" dirty="0" smtClean="0"/>
            <a:t>Buena, homologa los salarios.</a:t>
          </a:r>
          <a:endParaRPr lang="es-EC" sz="2000" dirty="0"/>
        </a:p>
      </dgm:t>
    </dgm:pt>
    <dgm:pt modelId="{6713BDBF-C130-4566-B03F-9CE44DEEE286}" type="parTrans" cxnId="{16B09365-D999-4E49-AA08-E1200C1006A2}">
      <dgm:prSet/>
      <dgm:spPr/>
      <dgm:t>
        <a:bodyPr/>
        <a:lstStyle/>
        <a:p>
          <a:endParaRPr lang="es-EC"/>
        </a:p>
      </dgm:t>
    </dgm:pt>
    <dgm:pt modelId="{B7C06534-61FA-4A33-B8E4-BBE0D8BEFD87}" type="sibTrans" cxnId="{16B09365-D999-4E49-AA08-E1200C1006A2}">
      <dgm:prSet/>
      <dgm:spPr/>
      <dgm:t>
        <a:bodyPr/>
        <a:lstStyle/>
        <a:p>
          <a:endParaRPr lang="es-EC"/>
        </a:p>
      </dgm:t>
    </dgm:pt>
    <dgm:pt modelId="{44328FB9-0859-45A3-B9EA-573D44C4258B}">
      <dgm:prSet custT="1"/>
      <dgm:spPr/>
      <dgm:t>
        <a:bodyPr/>
        <a:lstStyle/>
        <a:p>
          <a:r>
            <a:rPr lang="es-EC" sz="2000" dirty="0" smtClean="0"/>
            <a:t>Las respuesta resultan ambiguas, destacan las oportunidades de capacitación.</a:t>
          </a:r>
          <a:endParaRPr lang="es-EC" sz="2000" dirty="0"/>
        </a:p>
      </dgm:t>
    </dgm:pt>
    <dgm:pt modelId="{01F1340F-1EBC-4753-A13F-725B9AD995C3}" type="parTrans" cxnId="{315BEDB8-67E1-4C51-AA71-ADAECA46FBB8}">
      <dgm:prSet/>
      <dgm:spPr/>
      <dgm:t>
        <a:bodyPr/>
        <a:lstStyle/>
        <a:p>
          <a:endParaRPr lang="es-EC"/>
        </a:p>
      </dgm:t>
    </dgm:pt>
    <dgm:pt modelId="{44BA9FE4-6404-44E2-85E5-7B4561866589}" type="sibTrans" cxnId="{315BEDB8-67E1-4C51-AA71-ADAECA46FBB8}">
      <dgm:prSet/>
      <dgm:spPr/>
      <dgm:t>
        <a:bodyPr/>
        <a:lstStyle/>
        <a:p>
          <a:endParaRPr lang="es-EC"/>
        </a:p>
      </dgm:t>
    </dgm:pt>
    <dgm:pt modelId="{75F9C0CC-7C98-4A21-86C8-FDF5E955B159}">
      <dgm:prSet custT="1"/>
      <dgm:spPr/>
      <dgm:t>
        <a:bodyPr/>
        <a:lstStyle/>
        <a:p>
          <a:r>
            <a:rPr lang="es-EC" sz="2000" dirty="0" smtClean="0"/>
            <a:t>La mayoría reconoce buena, superior a la del sector privado.</a:t>
          </a:r>
          <a:endParaRPr lang="es-EC" sz="2000" dirty="0"/>
        </a:p>
      </dgm:t>
    </dgm:pt>
    <dgm:pt modelId="{95B3BC37-9FC4-4EFD-82C9-C493849EA77F}" type="parTrans" cxnId="{401697BA-4389-4E9B-9A4D-BA19CB92EEF9}">
      <dgm:prSet/>
      <dgm:spPr/>
      <dgm:t>
        <a:bodyPr/>
        <a:lstStyle/>
        <a:p>
          <a:endParaRPr lang="es-EC"/>
        </a:p>
      </dgm:t>
    </dgm:pt>
    <dgm:pt modelId="{344AA38C-7121-42AF-BB87-8478473FC502}" type="sibTrans" cxnId="{401697BA-4389-4E9B-9A4D-BA19CB92EEF9}">
      <dgm:prSet/>
      <dgm:spPr/>
      <dgm:t>
        <a:bodyPr/>
        <a:lstStyle/>
        <a:p>
          <a:endParaRPr lang="es-EC"/>
        </a:p>
      </dgm:t>
    </dgm:pt>
    <dgm:pt modelId="{CB973D73-00C4-4F42-9E9C-47DA49E35369}">
      <dgm:prSet custT="1"/>
      <dgm:spPr/>
      <dgm:t>
        <a:bodyPr/>
        <a:lstStyle/>
        <a:p>
          <a:r>
            <a:rPr lang="es-EC" sz="2000" dirty="0" smtClean="0"/>
            <a:t>Drástica, no flexible, no garantiza estabilidad.</a:t>
          </a:r>
          <a:endParaRPr lang="es-EC" sz="2000" dirty="0"/>
        </a:p>
      </dgm:t>
    </dgm:pt>
    <dgm:pt modelId="{2D2DE25E-3C7D-4A16-949B-A1652D533578}" type="parTrans" cxnId="{B0622CFF-C1E9-4B7C-B64D-AD5C1A6D612E}">
      <dgm:prSet/>
      <dgm:spPr/>
      <dgm:t>
        <a:bodyPr/>
        <a:lstStyle/>
        <a:p>
          <a:endParaRPr lang="es-EC"/>
        </a:p>
      </dgm:t>
    </dgm:pt>
    <dgm:pt modelId="{53ACBF45-B331-46EC-8EC1-FD57A3893DC7}" type="sibTrans" cxnId="{B0622CFF-C1E9-4B7C-B64D-AD5C1A6D612E}">
      <dgm:prSet/>
      <dgm:spPr/>
      <dgm:t>
        <a:bodyPr/>
        <a:lstStyle/>
        <a:p>
          <a:endParaRPr lang="es-EC"/>
        </a:p>
      </dgm:t>
    </dgm:pt>
    <dgm:pt modelId="{B8EEFFA7-2A11-4D88-8E1D-0277E7D157C2}" type="pres">
      <dgm:prSet presAssocID="{5D10E87A-DF33-40A2-9E30-BF0978DEAD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1BC7DA7-5F90-417E-823F-13E60F7F351D}" type="pres">
      <dgm:prSet presAssocID="{43E53376-B721-4C80-9AE4-8E0DE7F64E8E}" presName="parentLin" presStyleCnt="0"/>
      <dgm:spPr/>
    </dgm:pt>
    <dgm:pt modelId="{8A025A57-7FBE-4942-B645-E20C78444BCB}" type="pres">
      <dgm:prSet presAssocID="{43E53376-B721-4C80-9AE4-8E0DE7F64E8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E0BDD466-842B-448A-B0F9-7BC7A50F070C}" type="pres">
      <dgm:prSet presAssocID="{43E53376-B721-4C80-9AE4-8E0DE7F64E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B2B810-C330-43D7-9081-916957B081AA}" type="pres">
      <dgm:prSet presAssocID="{43E53376-B721-4C80-9AE4-8E0DE7F64E8E}" presName="negativeSpace" presStyleCnt="0"/>
      <dgm:spPr/>
    </dgm:pt>
    <dgm:pt modelId="{12C5482D-CEF1-421C-B466-D717DE9EE9B2}" type="pres">
      <dgm:prSet presAssocID="{43E53376-B721-4C80-9AE4-8E0DE7F64E8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42C9E0-9701-4EB6-A495-56ABC4C11333}" type="pres">
      <dgm:prSet presAssocID="{2F778583-DA57-47B8-B326-B15668B56C6A}" presName="spaceBetweenRectangles" presStyleCnt="0"/>
      <dgm:spPr/>
    </dgm:pt>
    <dgm:pt modelId="{22AC35C9-B866-41D6-961F-2DDC96C4CE1C}" type="pres">
      <dgm:prSet presAssocID="{3566299A-74F0-4949-9A32-FEF463BE439E}" presName="parentLin" presStyleCnt="0"/>
      <dgm:spPr/>
    </dgm:pt>
    <dgm:pt modelId="{9E649399-941D-4AE9-91D1-6FE1E33A91C2}" type="pres">
      <dgm:prSet presAssocID="{3566299A-74F0-4949-9A32-FEF463BE439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55FA8996-DA2E-407B-9A83-94F3B4019CC3}" type="pres">
      <dgm:prSet presAssocID="{3566299A-74F0-4949-9A32-FEF463BE43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56EB10-5875-4517-AAFC-663FC18E52F7}" type="pres">
      <dgm:prSet presAssocID="{3566299A-74F0-4949-9A32-FEF463BE439E}" presName="negativeSpace" presStyleCnt="0"/>
      <dgm:spPr/>
    </dgm:pt>
    <dgm:pt modelId="{84915DA6-8DA7-4F9F-93E9-E19BDB42AC36}" type="pres">
      <dgm:prSet presAssocID="{3566299A-74F0-4949-9A32-FEF463BE439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783D96-0CDD-4B3A-B202-C00113CF7DF5}" type="pres">
      <dgm:prSet presAssocID="{FCDD9E93-D078-40C2-9E0F-55ADC81A9551}" presName="spaceBetweenRectangles" presStyleCnt="0"/>
      <dgm:spPr/>
    </dgm:pt>
    <dgm:pt modelId="{56A36130-131F-40CF-9D5B-A2551CA29FCF}" type="pres">
      <dgm:prSet presAssocID="{867899BE-32F9-4AE1-A846-230E8A2FD501}" presName="parentLin" presStyleCnt="0"/>
      <dgm:spPr/>
    </dgm:pt>
    <dgm:pt modelId="{0813BA1D-217D-4F41-BBC9-FFCB7A19C535}" type="pres">
      <dgm:prSet presAssocID="{867899BE-32F9-4AE1-A846-230E8A2FD501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459B90A8-255E-4E93-8F8E-A10FC1D2EFDA}" type="pres">
      <dgm:prSet presAssocID="{867899BE-32F9-4AE1-A846-230E8A2FD5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F7DAA9-6581-4F4F-A1F5-1E3219657EE0}" type="pres">
      <dgm:prSet presAssocID="{867899BE-32F9-4AE1-A846-230E8A2FD501}" presName="negativeSpace" presStyleCnt="0"/>
      <dgm:spPr/>
    </dgm:pt>
    <dgm:pt modelId="{3392D0DF-644A-41E1-A3A6-4B27101D96D6}" type="pres">
      <dgm:prSet presAssocID="{867899BE-32F9-4AE1-A846-230E8A2FD50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D2879BF-36FF-4D8E-AFC7-EE63FFDD6D17}" type="presOf" srcId="{75F9C0CC-7C98-4A21-86C8-FDF5E955B159}" destId="{3392D0DF-644A-41E1-A3A6-4B27101D96D6}" srcOrd="0" destOrd="0" presId="urn:microsoft.com/office/officeart/2005/8/layout/list1"/>
    <dgm:cxn modelId="{0866EE5E-95B0-4E9C-99A2-6C373984F2CC}" srcId="{5D10E87A-DF33-40A2-9E30-BF0978DEAD2A}" destId="{43E53376-B721-4C80-9AE4-8E0DE7F64E8E}" srcOrd="0" destOrd="0" parTransId="{D57E728E-5BBF-4F00-98B0-8E35D2199851}" sibTransId="{2F778583-DA57-47B8-B326-B15668B56C6A}"/>
    <dgm:cxn modelId="{B0622CFF-C1E9-4B7C-B64D-AD5C1A6D612E}" srcId="{43E53376-B721-4C80-9AE4-8E0DE7F64E8E}" destId="{CB973D73-00C4-4F42-9E9C-47DA49E35369}" srcOrd="1" destOrd="0" parTransId="{2D2DE25E-3C7D-4A16-949B-A1652D533578}" sibTransId="{53ACBF45-B331-46EC-8EC1-FD57A3893DC7}"/>
    <dgm:cxn modelId="{8CA9B3AB-F411-4BA9-9389-AFC6E8A0D5ED}" type="presOf" srcId="{88F10D5B-0296-4F58-AADE-58222F40229D}" destId="{12C5482D-CEF1-421C-B466-D717DE9EE9B2}" srcOrd="0" destOrd="0" presId="urn:microsoft.com/office/officeart/2005/8/layout/list1"/>
    <dgm:cxn modelId="{CE1162C7-F6C8-4694-8711-1C7A3D900520}" srcId="{5D10E87A-DF33-40A2-9E30-BF0978DEAD2A}" destId="{867899BE-32F9-4AE1-A846-230E8A2FD501}" srcOrd="2" destOrd="0" parTransId="{B82E8072-9991-4D9A-8891-D4E64FAA6B89}" sibTransId="{FBC77D90-DFBB-40F6-98A0-3D9D05D23BFF}"/>
    <dgm:cxn modelId="{401697BA-4389-4E9B-9A4D-BA19CB92EEF9}" srcId="{867899BE-32F9-4AE1-A846-230E8A2FD501}" destId="{75F9C0CC-7C98-4A21-86C8-FDF5E955B159}" srcOrd="0" destOrd="0" parTransId="{95B3BC37-9FC4-4EFD-82C9-C493849EA77F}" sibTransId="{344AA38C-7121-42AF-BB87-8478473FC502}"/>
    <dgm:cxn modelId="{650BE1F7-DB6B-4B34-8EE9-762DE9357DB6}" type="presOf" srcId="{44328FB9-0859-45A3-B9EA-573D44C4258B}" destId="{84915DA6-8DA7-4F9F-93E9-E19BDB42AC36}" srcOrd="0" destOrd="0" presId="urn:microsoft.com/office/officeart/2005/8/layout/list1"/>
    <dgm:cxn modelId="{29AF4B12-ED82-4D02-B187-691D81133159}" type="presOf" srcId="{3566299A-74F0-4949-9A32-FEF463BE439E}" destId="{55FA8996-DA2E-407B-9A83-94F3B4019CC3}" srcOrd="1" destOrd="0" presId="urn:microsoft.com/office/officeart/2005/8/layout/list1"/>
    <dgm:cxn modelId="{84E3468E-B24D-4612-9BC2-B997C045002E}" type="presOf" srcId="{5D10E87A-DF33-40A2-9E30-BF0978DEAD2A}" destId="{B8EEFFA7-2A11-4D88-8E1D-0277E7D157C2}" srcOrd="0" destOrd="0" presId="urn:microsoft.com/office/officeart/2005/8/layout/list1"/>
    <dgm:cxn modelId="{E8FBD289-B41F-47EA-BCCB-B33F7A90FAD5}" type="presOf" srcId="{43E53376-B721-4C80-9AE4-8E0DE7F64E8E}" destId="{E0BDD466-842B-448A-B0F9-7BC7A50F070C}" srcOrd="1" destOrd="0" presId="urn:microsoft.com/office/officeart/2005/8/layout/list1"/>
    <dgm:cxn modelId="{315BEDB8-67E1-4C51-AA71-ADAECA46FBB8}" srcId="{3566299A-74F0-4949-9A32-FEF463BE439E}" destId="{44328FB9-0859-45A3-B9EA-573D44C4258B}" srcOrd="0" destOrd="0" parTransId="{01F1340F-1EBC-4753-A13F-725B9AD995C3}" sibTransId="{44BA9FE4-6404-44E2-85E5-7B4561866589}"/>
    <dgm:cxn modelId="{D2CD5EAC-CD10-4DD1-B957-9CBB5C4BF986}" type="presOf" srcId="{3566299A-74F0-4949-9A32-FEF463BE439E}" destId="{9E649399-941D-4AE9-91D1-6FE1E33A91C2}" srcOrd="0" destOrd="0" presId="urn:microsoft.com/office/officeart/2005/8/layout/list1"/>
    <dgm:cxn modelId="{C2515638-105C-40D2-8FEE-B28436F1320F}" type="presOf" srcId="{CB973D73-00C4-4F42-9E9C-47DA49E35369}" destId="{12C5482D-CEF1-421C-B466-D717DE9EE9B2}" srcOrd="0" destOrd="1" presId="urn:microsoft.com/office/officeart/2005/8/layout/list1"/>
    <dgm:cxn modelId="{4D1FEEE3-4CEE-4757-B7E7-B6076D82957C}" srcId="{5D10E87A-DF33-40A2-9E30-BF0978DEAD2A}" destId="{3566299A-74F0-4949-9A32-FEF463BE439E}" srcOrd="1" destOrd="0" parTransId="{88FC7BF5-31C3-4F39-9D35-4DB54CB8EBD8}" sibTransId="{FCDD9E93-D078-40C2-9E0F-55ADC81A9551}"/>
    <dgm:cxn modelId="{16B09365-D999-4E49-AA08-E1200C1006A2}" srcId="{43E53376-B721-4C80-9AE4-8E0DE7F64E8E}" destId="{88F10D5B-0296-4F58-AADE-58222F40229D}" srcOrd="0" destOrd="0" parTransId="{6713BDBF-C130-4566-B03F-9CE44DEEE286}" sibTransId="{B7C06534-61FA-4A33-B8E4-BBE0D8BEFD87}"/>
    <dgm:cxn modelId="{8E1AC2A4-EB32-4744-BFCA-095652481271}" type="presOf" srcId="{867899BE-32F9-4AE1-A846-230E8A2FD501}" destId="{0813BA1D-217D-4F41-BBC9-FFCB7A19C535}" srcOrd="0" destOrd="0" presId="urn:microsoft.com/office/officeart/2005/8/layout/list1"/>
    <dgm:cxn modelId="{8520E4B7-8DD1-47B3-A02E-78F11C525E69}" type="presOf" srcId="{43E53376-B721-4C80-9AE4-8E0DE7F64E8E}" destId="{8A025A57-7FBE-4942-B645-E20C78444BCB}" srcOrd="0" destOrd="0" presId="urn:microsoft.com/office/officeart/2005/8/layout/list1"/>
    <dgm:cxn modelId="{067149FE-E2ED-493A-9D6C-2B159792EB71}" type="presOf" srcId="{867899BE-32F9-4AE1-A846-230E8A2FD501}" destId="{459B90A8-255E-4E93-8F8E-A10FC1D2EFDA}" srcOrd="1" destOrd="0" presId="urn:microsoft.com/office/officeart/2005/8/layout/list1"/>
    <dgm:cxn modelId="{31EEEF62-E636-48A9-8BCD-4F9A42C22D6C}" type="presParOf" srcId="{B8EEFFA7-2A11-4D88-8E1D-0277E7D157C2}" destId="{C1BC7DA7-5F90-417E-823F-13E60F7F351D}" srcOrd="0" destOrd="0" presId="urn:microsoft.com/office/officeart/2005/8/layout/list1"/>
    <dgm:cxn modelId="{652E22D2-A844-4F16-8578-A084271264FE}" type="presParOf" srcId="{C1BC7DA7-5F90-417E-823F-13E60F7F351D}" destId="{8A025A57-7FBE-4942-B645-E20C78444BCB}" srcOrd="0" destOrd="0" presId="urn:microsoft.com/office/officeart/2005/8/layout/list1"/>
    <dgm:cxn modelId="{257944A7-1E04-4585-8CC3-1F06906232C7}" type="presParOf" srcId="{C1BC7DA7-5F90-417E-823F-13E60F7F351D}" destId="{E0BDD466-842B-448A-B0F9-7BC7A50F070C}" srcOrd="1" destOrd="0" presId="urn:microsoft.com/office/officeart/2005/8/layout/list1"/>
    <dgm:cxn modelId="{4C874F1D-377A-4178-BE43-5ABECD9E55B7}" type="presParOf" srcId="{B8EEFFA7-2A11-4D88-8E1D-0277E7D157C2}" destId="{24B2B810-C330-43D7-9081-916957B081AA}" srcOrd="1" destOrd="0" presId="urn:microsoft.com/office/officeart/2005/8/layout/list1"/>
    <dgm:cxn modelId="{62ECE5B4-ED12-4CF4-A9F5-00A319613D28}" type="presParOf" srcId="{B8EEFFA7-2A11-4D88-8E1D-0277E7D157C2}" destId="{12C5482D-CEF1-421C-B466-D717DE9EE9B2}" srcOrd="2" destOrd="0" presId="urn:microsoft.com/office/officeart/2005/8/layout/list1"/>
    <dgm:cxn modelId="{B1028FAC-E105-4319-9B20-D8FF6583EC1E}" type="presParOf" srcId="{B8EEFFA7-2A11-4D88-8E1D-0277E7D157C2}" destId="{5E42C9E0-9701-4EB6-A495-56ABC4C11333}" srcOrd="3" destOrd="0" presId="urn:microsoft.com/office/officeart/2005/8/layout/list1"/>
    <dgm:cxn modelId="{B26CE837-5C28-4998-AC7F-F097C966CBE1}" type="presParOf" srcId="{B8EEFFA7-2A11-4D88-8E1D-0277E7D157C2}" destId="{22AC35C9-B866-41D6-961F-2DDC96C4CE1C}" srcOrd="4" destOrd="0" presId="urn:microsoft.com/office/officeart/2005/8/layout/list1"/>
    <dgm:cxn modelId="{8481FCA5-7B0B-4B63-A244-C7176F12A52F}" type="presParOf" srcId="{22AC35C9-B866-41D6-961F-2DDC96C4CE1C}" destId="{9E649399-941D-4AE9-91D1-6FE1E33A91C2}" srcOrd="0" destOrd="0" presId="urn:microsoft.com/office/officeart/2005/8/layout/list1"/>
    <dgm:cxn modelId="{7B0518DE-3DE6-4454-AACC-C9A643ED6FB1}" type="presParOf" srcId="{22AC35C9-B866-41D6-961F-2DDC96C4CE1C}" destId="{55FA8996-DA2E-407B-9A83-94F3B4019CC3}" srcOrd="1" destOrd="0" presId="urn:microsoft.com/office/officeart/2005/8/layout/list1"/>
    <dgm:cxn modelId="{FF7DA1B1-C8A4-43BF-9260-B983FE2914FE}" type="presParOf" srcId="{B8EEFFA7-2A11-4D88-8E1D-0277E7D157C2}" destId="{9456EB10-5875-4517-AAFC-663FC18E52F7}" srcOrd="5" destOrd="0" presId="urn:microsoft.com/office/officeart/2005/8/layout/list1"/>
    <dgm:cxn modelId="{6BA18051-31A6-461F-B284-45F75CD32D18}" type="presParOf" srcId="{B8EEFFA7-2A11-4D88-8E1D-0277E7D157C2}" destId="{84915DA6-8DA7-4F9F-93E9-E19BDB42AC36}" srcOrd="6" destOrd="0" presId="urn:microsoft.com/office/officeart/2005/8/layout/list1"/>
    <dgm:cxn modelId="{0DB11DE3-1DD2-4CDD-B85A-5F233E37A398}" type="presParOf" srcId="{B8EEFFA7-2A11-4D88-8E1D-0277E7D157C2}" destId="{0D783D96-0CDD-4B3A-B202-C00113CF7DF5}" srcOrd="7" destOrd="0" presId="urn:microsoft.com/office/officeart/2005/8/layout/list1"/>
    <dgm:cxn modelId="{D35C9855-F93B-4BFB-B938-2ADB725487AB}" type="presParOf" srcId="{B8EEFFA7-2A11-4D88-8E1D-0277E7D157C2}" destId="{56A36130-131F-40CF-9D5B-A2551CA29FCF}" srcOrd="8" destOrd="0" presId="urn:microsoft.com/office/officeart/2005/8/layout/list1"/>
    <dgm:cxn modelId="{75E20AFA-F01E-4646-98A5-A9EA76EC5E77}" type="presParOf" srcId="{56A36130-131F-40CF-9D5B-A2551CA29FCF}" destId="{0813BA1D-217D-4F41-BBC9-FFCB7A19C535}" srcOrd="0" destOrd="0" presId="urn:microsoft.com/office/officeart/2005/8/layout/list1"/>
    <dgm:cxn modelId="{90820EE5-0DEE-4B51-8059-F5949CF60228}" type="presParOf" srcId="{56A36130-131F-40CF-9D5B-A2551CA29FCF}" destId="{459B90A8-255E-4E93-8F8E-A10FC1D2EFDA}" srcOrd="1" destOrd="0" presId="urn:microsoft.com/office/officeart/2005/8/layout/list1"/>
    <dgm:cxn modelId="{2C303346-7F49-48E8-9CF4-FD8ED29E4AD9}" type="presParOf" srcId="{B8EEFFA7-2A11-4D88-8E1D-0277E7D157C2}" destId="{D6F7DAA9-6581-4F4F-A1F5-1E3219657EE0}" srcOrd="9" destOrd="0" presId="urn:microsoft.com/office/officeart/2005/8/layout/list1"/>
    <dgm:cxn modelId="{D3933A4F-CDB1-4396-AB0B-9B1BD6EAA091}" type="presParOf" srcId="{B8EEFFA7-2A11-4D88-8E1D-0277E7D157C2}" destId="{3392D0DF-644A-41E1-A3A6-4B27101D96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10E87A-DF33-40A2-9E30-BF0978DEAD2A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43E53376-B721-4C80-9AE4-8E0DE7F64E8E}">
      <dgm:prSet phldrT="[Texto]" custT="1"/>
      <dgm:spPr/>
      <dgm:t>
        <a:bodyPr/>
        <a:lstStyle/>
        <a:p>
          <a:r>
            <a:rPr lang="es-EC" sz="2800" b="1" dirty="0" smtClean="0"/>
            <a:t>Ambiente laboral</a:t>
          </a:r>
          <a:endParaRPr lang="es-EC" sz="2800" b="1" dirty="0"/>
        </a:p>
      </dgm:t>
    </dgm:pt>
    <dgm:pt modelId="{D57E728E-5BBF-4F00-98B0-8E35D2199851}" type="parTrans" cxnId="{0866EE5E-95B0-4E9C-99A2-6C373984F2CC}">
      <dgm:prSet/>
      <dgm:spPr/>
      <dgm:t>
        <a:bodyPr/>
        <a:lstStyle/>
        <a:p>
          <a:endParaRPr lang="es-EC"/>
        </a:p>
      </dgm:t>
    </dgm:pt>
    <dgm:pt modelId="{2F778583-DA57-47B8-B326-B15668B56C6A}" type="sibTrans" cxnId="{0866EE5E-95B0-4E9C-99A2-6C373984F2CC}">
      <dgm:prSet/>
      <dgm:spPr/>
      <dgm:t>
        <a:bodyPr/>
        <a:lstStyle/>
        <a:p>
          <a:endParaRPr lang="es-EC"/>
        </a:p>
      </dgm:t>
    </dgm:pt>
    <dgm:pt modelId="{3566299A-74F0-4949-9A32-FEF463BE439E}">
      <dgm:prSet phldrT="[Texto]"/>
      <dgm:spPr/>
      <dgm:t>
        <a:bodyPr/>
        <a:lstStyle/>
        <a:p>
          <a:r>
            <a:rPr lang="es-EC" b="1" dirty="0" smtClean="0"/>
            <a:t>Oportunidades de desarrollo</a:t>
          </a:r>
          <a:endParaRPr lang="es-EC" dirty="0"/>
        </a:p>
      </dgm:t>
    </dgm:pt>
    <dgm:pt modelId="{88FC7BF5-31C3-4F39-9D35-4DB54CB8EBD8}" type="parTrans" cxnId="{4D1FEEE3-4CEE-4757-B7E7-B6076D82957C}">
      <dgm:prSet/>
      <dgm:spPr/>
      <dgm:t>
        <a:bodyPr/>
        <a:lstStyle/>
        <a:p>
          <a:endParaRPr lang="es-EC"/>
        </a:p>
      </dgm:t>
    </dgm:pt>
    <dgm:pt modelId="{FCDD9E93-D078-40C2-9E0F-55ADC81A9551}" type="sibTrans" cxnId="{4D1FEEE3-4CEE-4757-B7E7-B6076D82957C}">
      <dgm:prSet/>
      <dgm:spPr/>
      <dgm:t>
        <a:bodyPr/>
        <a:lstStyle/>
        <a:p>
          <a:endParaRPr lang="es-EC"/>
        </a:p>
      </dgm:t>
    </dgm:pt>
    <dgm:pt modelId="{867899BE-32F9-4AE1-A846-230E8A2FD501}">
      <dgm:prSet phldrT="[Texto]"/>
      <dgm:spPr/>
      <dgm:t>
        <a:bodyPr/>
        <a:lstStyle/>
        <a:p>
          <a:r>
            <a:rPr lang="es-EC" b="1" dirty="0" smtClean="0"/>
            <a:t>Estabilidad</a:t>
          </a:r>
          <a:endParaRPr lang="es-EC" dirty="0"/>
        </a:p>
      </dgm:t>
    </dgm:pt>
    <dgm:pt modelId="{B82E8072-9991-4D9A-8891-D4E64FAA6B89}" type="parTrans" cxnId="{CE1162C7-F6C8-4694-8711-1C7A3D900520}">
      <dgm:prSet/>
      <dgm:spPr/>
      <dgm:t>
        <a:bodyPr/>
        <a:lstStyle/>
        <a:p>
          <a:endParaRPr lang="es-EC"/>
        </a:p>
      </dgm:t>
    </dgm:pt>
    <dgm:pt modelId="{FBC77D90-DFBB-40F6-98A0-3D9D05D23BFF}" type="sibTrans" cxnId="{CE1162C7-F6C8-4694-8711-1C7A3D900520}">
      <dgm:prSet/>
      <dgm:spPr/>
      <dgm:t>
        <a:bodyPr/>
        <a:lstStyle/>
        <a:p>
          <a:endParaRPr lang="es-EC"/>
        </a:p>
      </dgm:t>
    </dgm:pt>
    <dgm:pt modelId="{88F10D5B-0296-4F58-AADE-58222F40229D}">
      <dgm:prSet custT="1"/>
      <dgm:spPr/>
      <dgm:t>
        <a:bodyPr/>
        <a:lstStyle/>
        <a:p>
          <a:r>
            <a:rPr lang="es-EC" sz="2000" dirty="0" smtClean="0"/>
            <a:t>La mayoría lo considera positivo.</a:t>
          </a:r>
          <a:endParaRPr lang="es-EC" sz="2000" dirty="0"/>
        </a:p>
      </dgm:t>
    </dgm:pt>
    <dgm:pt modelId="{6713BDBF-C130-4566-B03F-9CE44DEEE286}" type="parTrans" cxnId="{16B09365-D999-4E49-AA08-E1200C1006A2}">
      <dgm:prSet/>
      <dgm:spPr/>
      <dgm:t>
        <a:bodyPr/>
        <a:lstStyle/>
        <a:p>
          <a:endParaRPr lang="es-EC"/>
        </a:p>
      </dgm:t>
    </dgm:pt>
    <dgm:pt modelId="{B7C06534-61FA-4A33-B8E4-BBE0D8BEFD87}" type="sibTrans" cxnId="{16B09365-D999-4E49-AA08-E1200C1006A2}">
      <dgm:prSet/>
      <dgm:spPr/>
      <dgm:t>
        <a:bodyPr/>
        <a:lstStyle/>
        <a:p>
          <a:endParaRPr lang="es-EC"/>
        </a:p>
      </dgm:t>
    </dgm:pt>
    <dgm:pt modelId="{44328FB9-0859-45A3-B9EA-573D44C4258B}">
      <dgm:prSet custT="1"/>
      <dgm:spPr/>
      <dgm:t>
        <a:bodyPr/>
        <a:lstStyle/>
        <a:p>
          <a:r>
            <a:rPr lang="es-EC" sz="2000" dirty="0" smtClean="0"/>
            <a:t>Se destacan oportunidades de capacitación y de desarrollo profesional.</a:t>
          </a:r>
          <a:endParaRPr lang="es-EC" sz="2000" dirty="0"/>
        </a:p>
      </dgm:t>
    </dgm:pt>
    <dgm:pt modelId="{01F1340F-1EBC-4753-A13F-725B9AD995C3}" type="parTrans" cxnId="{315BEDB8-67E1-4C51-AA71-ADAECA46FBB8}">
      <dgm:prSet/>
      <dgm:spPr/>
      <dgm:t>
        <a:bodyPr/>
        <a:lstStyle/>
        <a:p>
          <a:endParaRPr lang="es-EC"/>
        </a:p>
      </dgm:t>
    </dgm:pt>
    <dgm:pt modelId="{44BA9FE4-6404-44E2-85E5-7B4561866589}" type="sibTrans" cxnId="{315BEDB8-67E1-4C51-AA71-ADAECA46FBB8}">
      <dgm:prSet/>
      <dgm:spPr/>
      <dgm:t>
        <a:bodyPr/>
        <a:lstStyle/>
        <a:p>
          <a:endParaRPr lang="es-EC"/>
        </a:p>
      </dgm:t>
    </dgm:pt>
    <dgm:pt modelId="{75F9C0CC-7C98-4A21-86C8-FDF5E955B159}">
      <dgm:prSet custT="1"/>
      <dgm:spPr/>
      <dgm:t>
        <a:bodyPr/>
        <a:lstStyle/>
        <a:p>
          <a:r>
            <a:rPr lang="es-EC" sz="2000" dirty="0" smtClean="0"/>
            <a:t>La mayoría de opiniones fueron negativas.</a:t>
          </a:r>
          <a:endParaRPr lang="es-EC" sz="2000" dirty="0"/>
        </a:p>
      </dgm:t>
    </dgm:pt>
    <dgm:pt modelId="{95B3BC37-9FC4-4EFD-82C9-C493849EA77F}" type="parTrans" cxnId="{401697BA-4389-4E9B-9A4D-BA19CB92EEF9}">
      <dgm:prSet/>
      <dgm:spPr/>
      <dgm:t>
        <a:bodyPr/>
        <a:lstStyle/>
        <a:p>
          <a:endParaRPr lang="es-EC"/>
        </a:p>
      </dgm:t>
    </dgm:pt>
    <dgm:pt modelId="{344AA38C-7121-42AF-BB87-8478473FC502}" type="sibTrans" cxnId="{401697BA-4389-4E9B-9A4D-BA19CB92EEF9}">
      <dgm:prSet/>
      <dgm:spPr/>
      <dgm:t>
        <a:bodyPr/>
        <a:lstStyle/>
        <a:p>
          <a:endParaRPr lang="es-EC"/>
        </a:p>
      </dgm:t>
    </dgm:pt>
    <dgm:pt modelId="{B8EEFFA7-2A11-4D88-8E1D-0277E7D157C2}" type="pres">
      <dgm:prSet presAssocID="{5D10E87A-DF33-40A2-9E30-BF0978DEAD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1BC7DA7-5F90-417E-823F-13E60F7F351D}" type="pres">
      <dgm:prSet presAssocID="{43E53376-B721-4C80-9AE4-8E0DE7F64E8E}" presName="parentLin" presStyleCnt="0"/>
      <dgm:spPr/>
    </dgm:pt>
    <dgm:pt modelId="{8A025A57-7FBE-4942-B645-E20C78444BCB}" type="pres">
      <dgm:prSet presAssocID="{43E53376-B721-4C80-9AE4-8E0DE7F64E8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E0BDD466-842B-448A-B0F9-7BC7A50F070C}" type="pres">
      <dgm:prSet presAssocID="{43E53376-B721-4C80-9AE4-8E0DE7F64E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B2B810-C330-43D7-9081-916957B081AA}" type="pres">
      <dgm:prSet presAssocID="{43E53376-B721-4C80-9AE4-8E0DE7F64E8E}" presName="negativeSpace" presStyleCnt="0"/>
      <dgm:spPr/>
    </dgm:pt>
    <dgm:pt modelId="{12C5482D-CEF1-421C-B466-D717DE9EE9B2}" type="pres">
      <dgm:prSet presAssocID="{43E53376-B721-4C80-9AE4-8E0DE7F64E8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42C9E0-9701-4EB6-A495-56ABC4C11333}" type="pres">
      <dgm:prSet presAssocID="{2F778583-DA57-47B8-B326-B15668B56C6A}" presName="spaceBetweenRectangles" presStyleCnt="0"/>
      <dgm:spPr/>
    </dgm:pt>
    <dgm:pt modelId="{22AC35C9-B866-41D6-961F-2DDC96C4CE1C}" type="pres">
      <dgm:prSet presAssocID="{3566299A-74F0-4949-9A32-FEF463BE439E}" presName="parentLin" presStyleCnt="0"/>
      <dgm:spPr/>
    </dgm:pt>
    <dgm:pt modelId="{9E649399-941D-4AE9-91D1-6FE1E33A91C2}" type="pres">
      <dgm:prSet presAssocID="{3566299A-74F0-4949-9A32-FEF463BE439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55FA8996-DA2E-407B-9A83-94F3B4019CC3}" type="pres">
      <dgm:prSet presAssocID="{3566299A-74F0-4949-9A32-FEF463BE43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56EB10-5875-4517-AAFC-663FC18E52F7}" type="pres">
      <dgm:prSet presAssocID="{3566299A-74F0-4949-9A32-FEF463BE439E}" presName="negativeSpace" presStyleCnt="0"/>
      <dgm:spPr/>
    </dgm:pt>
    <dgm:pt modelId="{84915DA6-8DA7-4F9F-93E9-E19BDB42AC36}" type="pres">
      <dgm:prSet presAssocID="{3566299A-74F0-4949-9A32-FEF463BE439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783D96-0CDD-4B3A-B202-C00113CF7DF5}" type="pres">
      <dgm:prSet presAssocID="{FCDD9E93-D078-40C2-9E0F-55ADC81A9551}" presName="spaceBetweenRectangles" presStyleCnt="0"/>
      <dgm:spPr/>
    </dgm:pt>
    <dgm:pt modelId="{56A36130-131F-40CF-9D5B-A2551CA29FCF}" type="pres">
      <dgm:prSet presAssocID="{867899BE-32F9-4AE1-A846-230E8A2FD501}" presName="parentLin" presStyleCnt="0"/>
      <dgm:spPr/>
    </dgm:pt>
    <dgm:pt modelId="{0813BA1D-217D-4F41-BBC9-FFCB7A19C535}" type="pres">
      <dgm:prSet presAssocID="{867899BE-32F9-4AE1-A846-230E8A2FD501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459B90A8-255E-4E93-8F8E-A10FC1D2EFDA}" type="pres">
      <dgm:prSet presAssocID="{867899BE-32F9-4AE1-A846-230E8A2FD5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F7DAA9-6581-4F4F-A1F5-1E3219657EE0}" type="pres">
      <dgm:prSet presAssocID="{867899BE-32F9-4AE1-A846-230E8A2FD501}" presName="negativeSpace" presStyleCnt="0"/>
      <dgm:spPr/>
    </dgm:pt>
    <dgm:pt modelId="{3392D0DF-644A-41E1-A3A6-4B27101D96D6}" type="pres">
      <dgm:prSet presAssocID="{867899BE-32F9-4AE1-A846-230E8A2FD50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EFF83CC-4504-4622-8863-1F11820B5DDC}" type="presOf" srcId="{43E53376-B721-4C80-9AE4-8E0DE7F64E8E}" destId="{E0BDD466-842B-448A-B0F9-7BC7A50F070C}" srcOrd="1" destOrd="0" presId="urn:microsoft.com/office/officeart/2005/8/layout/list1"/>
    <dgm:cxn modelId="{2D7C02AB-61A8-453C-B48D-D8AB8A7F1772}" type="presOf" srcId="{867899BE-32F9-4AE1-A846-230E8A2FD501}" destId="{0813BA1D-217D-4F41-BBC9-FFCB7A19C535}" srcOrd="0" destOrd="0" presId="urn:microsoft.com/office/officeart/2005/8/layout/list1"/>
    <dgm:cxn modelId="{9D393AF4-752F-4F4C-A65C-860DD9B41D4C}" type="presOf" srcId="{88F10D5B-0296-4F58-AADE-58222F40229D}" destId="{12C5482D-CEF1-421C-B466-D717DE9EE9B2}" srcOrd="0" destOrd="0" presId="urn:microsoft.com/office/officeart/2005/8/layout/list1"/>
    <dgm:cxn modelId="{0866EE5E-95B0-4E9C-99A2-6C373984F2CC}" srcId="{5D10E87A-DF33-40A2-9E30-BF0978DEAD2A}" destId="{43E53376-B721-4C80-9AE4-8E0DE7F64E8E}" srcOrd="0" destOrd="0" parTransId="{D57E728E-5BBF-4F00-98B0-8E35D2199851}" sibTransId="{2F778583-DA57-47B8-B326-B15668B56C6A}"/>
    <dgm:cxn modelId="{DB0244A6-FE5C-4C3F-86AE-12093214F7C8}" type="presOf" srcId="{867899BE-32F9-4AE1-A846-230E8A2FD501}" destId="{459B90A8-255E-4E93-8F8E-A10FC1D2EFDA}" srcOrd="1" destOrd="0" presId="urn:microsoft.com/office/officeart/2005/8/layout/list1"/>
    <dgm:cxn modelId="{8D526746-BD96-42C9-A135-61DB64157012}" type="presOf" srcId="{43E53376-B721-4C80-9AE4-8E0DE7F64E8E}" destId="{8A025A57-7FBE-4942-B645-E20C78444BCB}" srcOrd="0" destOrd="0" presId="urn:microsoft.com/office/officeart/2005/8/layout/list1"/>
    <dgm:cxn modelId="{BB401BBC-8612-4D51-9DA4-8828DC87DD07}" type="presOf" srcId="{3566299A-74F0-4949-9A32-FEF463BE439E}" destId="{9E649399-941D-4AE9-91D1-6FE1E33A91C2}" srcOrd="0" destOrd="0" presId="urn:microsoft.com/office/officeart/2005/8/layout/list1"/>
    <dgm:cxn modelId="{CE1162C7-F6C8-4694-8711-1C7A3D900520}" srcId="{5D10E87A-DF33-40A2-9E30-BF0978DEAD2A}" destId="{867899BE-32F9-4AE1-A846-230E8A2FD501}" srcOrd="2" destOrd="0" parTransId="{B82E8072-9991-4D9A-8891-D4E64FAA6B89}" sibTransId="{FBC77D90-DFBB-40F6-98A0-3D9D05D23BFF}"/>
    <dgm:cxn modelId="{401697BA-4389-4E9B-9A4D-BA19CB92EEF9}" srcId="{867899BE-32F9-4AE1-A846-230E8A2FD501}" destId="{75F9C0CC-7C98-4A21-86C8-FDF5E955B159}" srcOrd="0" destOrd="0" parTransId="{95B3BC37-9FC4-4EFD-82C9-C493849EA77F}" sibTransId="{344AA38C-7121-42AF-BB87-8478473FC502}"/>
    <dgm:cxn modelId="{C54E305A-5FB8-4846-BE95-D63767B431B1}" type="presOf" srcId="{75F9C0CC-7C98-4A21-86C8-FDF5E955B159}" destId="{3392D0DF-644A-41E1-A3A6-4B27101D96D6}" srcOrd="0" destOrd="0" presId="urn:microsoft.com/office/officeart/2005/8/layout/list1"/>
    <dgm:cxn modelId="{315BEDB8-67E1-4C51-AA71-ADAECA46FBB8}" srcId="{3566299A-74F0-4949-9A32-FEF463BE439E}" destId="{44328FB9-0859-45A3-B9EA-573D44C4258B}" srcOrd="0" destOrd="0" parTransId="{01F1340F-1EBC-4753-A13F-725B9AD995C3}" sibTransId="{44BA9FE4-6404-44E2-85E5-7B4561866589}"/>
    <dgm:cxn modelId="{652BF174-915D-43D8-8ABA-932A409ED588}" type="presOf" srcId="{3566299A-74F0-4949-9A32-FEF463BE439E}" destId="{55FA8996-DA2E-407B-9A83-94F3B4019CC3}" srcOrd="1" destOrd="0" presId="urn:microsoft.com/office/officeart/2005/8/layout/list1"/>
    <dgm:cxn modelId="{3E7200F5-B08C-4584-B927-4B8E0F7BED15}" type="presOf" srcId="{44328FB9-0859-45A3-B9EA-573D44C4258B}" destId="{84915DA6-8DA7-4F9F-93E9-E19BDB42AC36}" srcOrd="0" destOrd="0" presId="urn:microsoft.com/office/officeart/2005/8/layout/list1"/>
    <dgm:cxn modelId="{4D1FEEE3-4CEE-4757-B7E7-B6076D82957C}" srcId="{5D10E87A-DF33-40A2-9E30-BF0978DEAD2A}" destId="{3566299A-74F0-4949-9A32-FEF463BE439E}" srcOrd="1" destOrd="0" parTransId="{88FC7BF5-31C3-4F39-9D35-4DB54CB8EBD8}" sibTransId="{FCDD9E93-D078-40C2-9E0F-55ADC81A9551}"/>
    <dgm:cxn modelId="{16B09365-D999-4E49-AA08-E1200C1006A2}" srcId="{43E53376-B721-4C80-9AE4-8E0DE7F64E8E}" destId="{88F10D5B-0296-4F58-AADE-58222F40229D}" srcOrd="0" destOrd="0" parTransId="{6713BDBF-C130-4566-B03F-9CE44DEEE286}" sibTransId="{B7C06534-61FA-4A33-B8E4-BBE0D8BEFD87}"/>
    <dgm:cxn modelId="{ECDDA783-5C34-4CE2-B2A8-55A614C96E38}" type="presOf" srcId="{5D10E87A-DF33-40A2-9E30-BF0978DEAD2A}" destId="{B8EEFFA7-2A11-4D88-8E1D-0277E7D157C2}" srcOrd="0" destOrd="0" presId="urn:microsoft.com/office/officeart/2005/8/layout/list1"/>
    <dgm:cxn modelId="{5F5CB7F5-4FD5-4A59-8C4B-08F54B49081F}" type="presParOf" srcId="{B8EEFFA7-2A11-4D88-8E1D-0277E7D157C2}" destId="{C1BC7DA7-5F90-417E-823F-13E60F7F351D}" srcOrd="0" destOrd="0" presId="urn:microsoft.com/office/officeart/2005/8/layout/list1"/>
    <dgm:cxn modelId="{F55EBE1E-540E-471A-8A7D-A9D0748D0E6F}" type="presParOf" srcId="{C1BC7DA7-5F90-417E-823F-13E60F7F351D}" destId="{8A025A57-7FBE-4942-B645-E20C78444BCB}" srcOrd="0" destOrd="0" presId="urn:microsoft.com/office/officeart/2005/8/layout/list1"/>
    <dgm:cxn modelId="{E4E589C6-7736-419A-ABFB-B6E5B5B63E68}" type="presParOf" srcId="{C1BC7DA7-5F90-417E-823F-13E60F7F351D}" destId="{E0BDD466-842B-448A-B0F9-7BC7A50F070C}" srcOrd="1" destOrd="0" presId="urn:microsoft.com/office/officeart/2005/8/layout/list1"/>
    <dgm:cxn modelId="{0AD43A51-03F9-4AE1-A375-C209625AB0E8}" type="presParOf" srcId="{B8EEFFA7-2A11-4D88-8E1D-0277E7D157C2}" destId="{24B2B810-C330-43D7-9081-916957B081AA}" srcOrd="1" destOrd="0" presId="urn:microsoft.com/office/officeart/2005/8/layout/list1"/>
    <dgm:cxn modelId="{50571D9D-D515-40D2-9511-6125249723A3}" type="presParOf" srcId="{B8EEFFA7-2A11-4D88-8E1D-0277E7D157C2}" destId="{12C5482D-CEF1-421C-B466-D717DE9EE9B2}" srcOrd="2" destOrd="0" presId="urn:microsoft.com/office/officeart/2005/8/layout/list1"/>
    <dgm:cxn modelId="{502EF389-3197-4C9A-A55D-D309E7AF25A1}" type="presParOf" srcId="{B8EEFFA7-2A11-4D88-8E1D-0277E7D157C2}" destId="{5E42C9E0-9701-4EB6-A495-56ABC4C11333}" srcOrd="3" destOrd="0" presId="urn:microsoft.com/office/officeart/2005/8/layout/list1"/>
    <dgm:cxn modelId="{4880CB06-F70E-4719-9431-46E372FA75B8}" type="presParOf" srcId="{B8EEFFA7-2A11-4D88-8E1D-0277E7D157C2}" destId="{22AC35C9-B866-41D6-961F-2DDC96C4CE1C}" srcOrd="4" destOrd="0" presId="urn:microsoft.com/office/officeart/2005/8/layout/list1"/>
    <dgm:cxn modelId="{76B8AD7E-AF1B-4F60-BBE6-985612DABE34}" type="presParOf" srcId="{22AC35C9-B866-41D6-961F-2DDC96C4CE1C}" destId="{9E649399-941D-4AE9-91D1-6FE1E33A91C2}" srcOrd="0" destOrd="0" presId="urn:microsoft.com/office/officeart/2005/8/layout/list1"/>
    <dgm:cxn modelId="{BF231E15-261A-4286-9964-6C579DD35704}" type="presParOf" srcId="{22AC35C9-B866-41D6-961F-2DDC96C4CE1C}" destId="{55FA8996-DA2E-407B-9A83-94F3B4019CC3}" srcOrd="1" destOrd="0" presId="urn:microsoft.com/office/officeart/2005/8/layout/list1"/>
    <dgm:cxn modelId="{9F4BA9C8-6C0D-4525-A22C-2B471C408ED5}" type="presParOf" srcId="{B8EEFFA7-2A11-4D88-8E1D-0277E7D157C2}" destId="{9456EB10-5875-4517-AAFC-663FC18E52F7}" srcOrd="5" destOrd="0" presId="urn:microsoft.com/office/officeart/2005/8/layout/list1"/>
    <dgm:cxn modelId="{2F1077F4-E520-4563-AAA2-BA1FE4D5FCB4}" type="presParOf" srcId="{B8EEFFA7-2A11-4D88-8E1D-0277E7D157C2}" destId="{84915DA6-8DA7-4F9F-93E9-E19BDB42AC36}" srcOrd="6" destOrd="0" presId="urn:microsoft.com/office/officeart/2005/8/layout/list1"/>
    <dgm:cxn modelId="{AA2C69AB-061E-4F80-B48C-4723D7D6547A}" type="presParOf" srcId="{B8EEFFA7-2A11-4D88-8E1D-0277E7D157C2}" destId="{0D783D96-0CDD-4B3A-B202-C00113CF7DF5}" srcOrd="7" destOrd="0" presId="urn:microsoft.com/office/officeart/2005/8/layout/list1"/>
    <dgm:cxn modelId="{B9E4B57D-9408-4B27-9B4D-1817A03FE2B7}" type="presParOf" srcId="{B8EEFFA7-2A11-4D88-8E1D-0277E7D157C2}" destId="{56A36130-131F-40CF-9D5B-A2551CA29FCF}" srcOrd="8" destOrd="0" presId="urn:microsoft.com/office/officeart/2005/8/layout/list1"/>
    <dgm:cxn modelId="{AC97C72A-652A-4842-BECD-A0D6622CFBA1}" type="presParOf" srcId="{56A36130-131F-40CF-9D5B-A2551CA29FCF}" destId="{0813BA1D-217D-4F41-BBC9-FFCB7A19C535}" srcOrd="0" destOrd="0" presId="urn:microsoft.com/office/officeart/2005/8/layout/list1"/>
    <dgm:cxn modelId="{6D1C81CD-E11C-4CED-B984-9EF3CE59A79C}" type="presParOf" srcId="{56A36130-131F-40CF-9D5B-A2551CA29FCF}" destId="{459B90A8-255E-4E93-8F8E-A10FC1D2EFDA}" srcOrd="1" destOrd="0" presId="urn:microsoft.com/office/officeart/2005/8/layout/list1"/>
    <dgm:cxn modelId="{D05F6547-F2EF-42ED-B8E8-94A8109BF2A6}" type="presParOf" srcId="{B8EEFFA7-2A11-4D88-8E1D-0277E7D157C2}" destId="{D6F7DAA9-6581-4F4F-A1F5-1E3219657EE0}" srcOrd="9" destOrd="0" presId="urn:microsoft.com/office/officeart/2005/8/layout/list1"/>
    <dgm:cxn modelId="{6869B0CF-A031-49E3-AA14-2533058A0BB8}" type="presParOf" srcId="{B8EEFFA7-2A11-4D88-8E1D-0277E7D157C2}" destId="{3392D0DF-644A-41E1-A3A6-4B27101D96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10E87A-DF33-40A2-9E30-BF0978DEAD2A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43E53376-B721-4C80-9AE4-8E0DE7F64E8E}">
      <dgm:prSet phldrT="[Texto]" custT="1"/>
      <dgm:spPr/>
      <dgm:t>
        <a:bodyPr/>
        <a:lstStyle/>
        <a:p>
          <a:r>
            <a:rPr lang="es-EC" sz="2800" dirty="0" smtClean="0">
              <a:latin typeface="+mn-lt"/>
            </a:rPr>
            <a:t>Aspectos </a:t>
          </a:r>
          <a:r>
            <a:rPr lang="es-EC" sz="2800" b="1" dirty="0" smtClean="0">
              <a:latin typeface="+mn-lt"/>
            </a:rPr>
            <a:t>característico del MCDS</a:t>
          </a:r>
          <a:endParaRPr lang="es-EC" sz="2800" dirty="0">
            <a:latin typeface="+mn-lt"/>
          </a:endParaRPr>
        </a:p>
      </dgm:t>
    </dgm:pt>
    <dgm:pt modelId="{D57E728E-5BBF-4F00-98B0-8E35D2199851}" type="parTrans" cxnId="{0866EE5E-95B0-4E9C-99A2-6C373984F2CC}">
      <dgm:prSet/>
      <dgm:spPr/>
      <dgm:t>
        <a:bodyPr/>
        <a:lstStyle/>
        <a:p>
          <a:endParaRPr lang="es-EC"/>
        </a:p>
      </dgm:t>
    </dgm:pt>
    <dgm:pt modelId="{2F778583-DA57-47B8-B326-B15668B56C6A}" type="sibTrans" cxnId="{0866EE5E-95B0-4E9C-99A2-6C373984F2CC}">
      <dgm:prSet/>
      <dgm:spPr/>
      <dgm:t>
        <a:bodyPr/>
        <a:lstStyle/>
        <a:p>
          <a:endParaRPr lang="es-EC"/>
        </a:p>
      </dgm:t>
    </dgm:pt>
    <dgm:pt modelId="{3566299A-74F0-4949-9A32-FEF463BE439E}">
      <dgm:prSet phldrT="[Texto]" custT="1"/>
      <dgm:spPr/>
      <dgm:t>
        <a:bodyPr/>
        <a:lstStyle/>
        <a:p>
          <a:r>
            <a:rPr lang="es-EC" sz="2800" dirty="0" smtClean="0"/>
            <a:t>Perspectivas de futuro</a:t>
          </a:r>
          <a:endParaRPr lang="es-EC" sz="2800" dirty="0"/>
        </a:p>
      </dgm:t>
    </dgm:pt>
    <dgm:pt modelId="{88FC7BF5-31C3-4F39-9D35-4DB54CB8EBD8}" type="parTrans" cxnId="{4D1FEEE3-4CEE-4757-B7E7-B6076D82957C}">
      <dgm:prSet/>
      <dgm:spPr/>
      <dgm:t>
        <a:bodyPr/>
        <a:lstStyle/>
        <a:p>
          <a:endParaRPr lang="es-EC"/>
        </a:p>
      </dgm:t>
    </dgm:pt>
    <dgm:pt modelId="{FCDD9E93-D078-40C2-9E0F-55ADC81A9551}" type="sibTrans" cxnId="{4D1FEEE3-4CEE-4757-B7E7-B6076D82957C}">
      <dgm:prSet/>
      <dgm:spPr/>
      <dgm:t>
        <a:bodyPr/>
        <a:lstStyle/>
        <a:p>
          <a:endParaRPr lang="es-EC"/>
        </a:p>
      </dgm:t>
    </dgm:pt>
    <dgm:pt modelId="{88F10D5B-0296-4F58-AADE-58222F40229D}">
      <dgm:prSet custT="1"/>
      <dgm:spPr/>
      <dgm:t>
        <a:bodyPr/>
        <a:lstStyle/>
        <a:p>
          <a:r>
            <a:rPr lang="es-EC" sz="2000" dirty="0" smtClean="0"/>
            <a:t>La responsabilidad social.</a:t>
          </a:r>
          <a:endParaRPr lang="es-EC" sz="2000" dirty="0"/>
        </a:p>
      </dgm:t>
    </dgm:pt>
    <dgm:pt modelId="{6713BDBF-C130-4566-B03F-9CE44DEEE286}" type="parTrans" cxnId="{16B09365-D999-4E49-AA08-E1200C1006A2}">
      <dgm:prSet/>
      <dgm:spPr/>
      <dgm:t>
        <a:bodyPr/>
        <a:lstStyle/>
        <a:p>
          <a:endParaRPr lang="es-EC"/>
        </a:p>
      </dgm:t>
    </dgm:pt>
    <dgm:pt modelId="{B7C06534-61FA-4A33-B8E4-BBE0D8BEFD87}" type="sibTrans" cxnId="{16B09365-D999-4E49-AA08-E1200C1006A2}">
      <dgm:prSet/>
      <dgm:spPr/>
      <dgm:t>
        <a:bodyPr/>
        <a:lstStyle/>
        <a:p>
          <a:endParaRPr lang="es-EC"/>
        </a:p>
      </dgm:t>
    </dgm:pt>
    <dgm:pt modelId="{44328FB9-0859-45A3-B9EA-573D44C4258B}">
      <dgm:prSet custT="1"/>
      <dgm:spPr/>
      <dgm:t>
        <a:bodyPr/>
        <a:lstStyle/>
        <a:p>
          <a:r>
            <a:rPr lang="es-EC" sz="2000" dirty="0" smtClean="0"/>
            <a:t>Se expresan expectativas de mejora.</a:t>
          </a:r>
          <a:endParaRPr lang="es-EC" sz="2000" dirty="0"/>
        </a:p>
      </dgm:t>
    </dgm:pt>
    <dgm:pt modelId="{01F1340F-1EBC-4753-A13F-725B9AD995C3}" type="parTrans" cxnId="{315BEDB8-67E1-4C51-AA71-ADAECA46FBB8}">
      <dgm:prSet/>
      <dgm:spPr/>
      <dgm:t>
        <a:bodyPr/>
        <a:lstStyle/>
        <a:p>
          <a:endParaRPr lang="es-EC"/>
        </a:p>
      </dgm:t>
    </dgm:pt>
    <dgm:pt modelId="{44BA9FE4-6404-44E2-85E5-7B4561866589}" type="sibTrans" cxnId="{315BEDB8-67E1-4C51-AA71-ADAECA46FBB8}">
      <dgm:prSet/>
      <dgm:spPr/>
      <dgm:t>
        <a:bodyPr/>
        <a:lstStyle/>
        <a:p>
          <a:endParaRPr lang="es-EC"/>
        </a:p>
      </dgm:t>
    </dgm:pt>
    <dgm:pt modelId="{642B014D-76AE-430A-97E5-5666BBF6CED1}">
      <dgm:prSet custT="1"/>
      <dgm:spPr/>
      <dgm:t>
        <a:bodyPr/>
        <a:lstStyle/>
        <a:p>
          <a:r>
            <a:rPr lang="es-EC" sz="2000" dirty="0" smtClean="0"/>
            <a:t>La Informalidad.</a:t>
          </a:r>
          <a:endParaRPr lang="es-EC" sz="2000" dirty="0"/>
        </a:p>
      </dgm:t>
    </dgm:pt>
    <dgm:pt modelId="{E439A6E0-AE76-4582-8D65-FD134B626A21}" type="parTrans" cxnId="{89B10BE1-C7F7-470B-A2E6-0005AE025BB7}">
      <dgm:prSet/>
      <dgm:spPr/>
      <dgm:t>
        <a:bodyPr/>
        <a:lstStyle/>
        <a:p>
          <a:endParaRPr lang="es-EC"/>
        </a:p>
      </dgm:t>
    </dgm:pt>
    <dgm:pt modelId="{0438BEEB-E3DD-40F7-9E49-B8E539C8239B}" type="sibTrans" cxnId="{89B10BE1-C7F7-470B-A2E6-0005AE025BB7}">
      <dgm:prSet/>
      <dgm:spPr/>
      <dgm:t>
        <a:bodyPr/>
        <a:lstStyle/>
        <a:p>
          <a:endParaRPr lang="es-EC"/>
        </a:p>
      </dgm:t>
    </dgm:pt>
    <dgm:pt modelId="{3236F8C0-99BB-40D8-9971-78D9955A49F9}">
      <dgm:prSet custT="1"/>
      <dgm:spPr/>
      <dgm:t>
        <a:bodyPr/>
        <a:lstStyle/>
        <a:p>
          <a:r>
            <a:rPr lang="es-EC" sz="2000" dirty="0" smtClean="0"/>
            <a:t>Apertura de las Autoridades a las ideas.</a:t>
          </a:r>
          <a:endParaRPr lang="es-EC" sz="2000" dirty="0"/>
        </a:p>
      </dgm:t>
    </dgm:pt>
    <dgm:pt modelId="{C85FF555-1C2E-4DC1-B078-0F6743181706}" type="parTrans" cxnId="{FFB0E7AF-4A41-468F-B9EE-2706A50228AA}">
      <dgm:prSet/>
      <dgm:spPr/>
      <dgm:t>
        <a:bodyPr/>
        <a:lstStyle/>
        <a:p>
          <a:endParaRPr lang="es-EC"/>
        </a:p>
      </dgm:t>
    </dgm:pt>
    <dgm:pt modelId="{697B330B-941C-4E1A-9469-8365425544D8}" type="sibTrans" cxnId="{FFB0E7AF-4A41-468F-B9EE-2706A50228AA}">
      <dgm:prSet/>
      <dgm:spPr/>
      <dgm:t>
        <a:bodyPr/>
        <a:lstStyle/>
        <a:p>
          <a:endParaRPr lang="es-EC"/>
        </a:p>
      </dgm:t>
    </dgm:pt>
    <dgm:pt modelId="{43B15733-D3AE-4E18-B780-ED7828493D10}">
      <dgm:prSet custT="1"/>
      <dgm:spPr/>
      <dgm:t>
        <a:bodyPr/>
        <a:lstStyle/>
        <a:p>
          <a:r>
            <a:rPr lang="es-EC" sz="2000" dirty="0" smtClean="0"/>
            <a:t>Relacionamiento interministerial.</a:t>
          </a:r>
          <a:endParaRPr lang="es-EC" sz="2000" dirty="0"/>
        </a:p>
      </dgm:t>
    </dgm:pt>
    <dgm:pt modelId="{89B224BA-160D-48BA-B12B-308EBC354542}" type="parTrans" cxnId="{B619387E-3610-4D9A-A1D4-FD50D409952B}">
      <dgm:prSet/>
      <dgm:spPr/>
      <dgm:t>
        <a:bodyPr/>
        <a:lstStyle/>
        <a:p>
          <a:endParaRPr lang="es-EC"/>
        </a:p>
      </dgm:t>
    </dgm:pt>
    <dgm:pt modelId="{3F66052F-9115-404E-A9A5-102F055B2A09}" type="sibTrans" cxnId="{B619387E-3610-4D9A-A1D4-FD50D409952B}">
      <dgm:prSet/>
      <dgm:spPr/>
      <dgm:t>
        <a:bodyPr/>
        <a:lstStyle/>
        <a:p>
          <a:endParaRPr lang="es-EC"/>
        </a:p>
      </dgm:t>
    </dgm:pt>
    <dgm:pt modelId="{B8EEFFA7-2A11-4D88-8E1D-0277E7D157C2}" type="pres">
      <dgm:prSet presAssocID="{5D10E87A-DF33-40A2-9E30-BF0978DEAD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1BC7DA7-5F90-417E-823F-13E60F7F351D}" type="pres">
      <dgm:prSet presAssocID="{43E53376-B721-4C80-9AE4-8E0DE7F64E8E}" presName="parentLin" presStyleCnt="0"/>
      <dgm:spPr/>
    </dgm:pt>
    <dgm:pt modelId="{8A025A57-7FBE-4942-B645-E20C78444BCB}" type="pres">
      <dgm:prSet presAssocID="{43E53376-B721-4C80-9AE4-8E0DE7F64E8E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E0BDD466-842B-448A-B0F9-7BC7A50F070C}" type="pres">
      <dgm:prSet presAssocID="{43E53376-B721-4C80-9AE4-8E0DE7F64E8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B2B810-C330-43D7-9081-916957B081AA}" type="pres">
      <dgm:prSet presAssocID="{43E53376-B721-4C80-9AE4-8E0DE7F64E8E}" presName="negativeSpace" presStyleCnt="0"/>
      <dgm:spPr/>
    </dgm:pt>
    <dgm:pt modelId="{12C5482D-CEF1-421C-B466-D717DE9EE9B2}" type="pres">
      <dgm:prSet presAssocID="{43E53376-B721-4C80-9AE4-8E0DE7F64E8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42C9E0-9701-4EB6-A495-56ABC4C11333}" type="pres">
      <dgm:prSet presAssocID="{2F778583-DA57-47B8-B326-B15668B56C6A}" presName="spaceBetweenRectangles" presStyleCnt="0"/>
      <dgm:spPr/>
    </dgm:pt>
    <dgm:pt modelId="{22AC35C9-B866-41D6-961F-2DDC96C4CE1C}" type="pres">
      <dgm:prSet presAssocID="{3566299A-74F0-4949-9A32-FEF463BE439E}" presName="parentLin" presStyleCnt="0"/>
      <dgm:spPr/>
    </dgm:pt>
    <dgm:pt modelId="{9E649399-941D-4AE9-91D1-6FE1E33A91C2}" type="pres">
      <dgm:prSet presAssocID="{3566299A-74F0-4949-9A32-FEF463BE439E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55FA8996-DA2E-407B-9A83-94F3B4019CC3}" type="pres">
      <dgm:prSet presAssocID="{3566299A-74F0-4949-9A32-FEF463BE439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56EB10-5875-4517-AAFC-663FC18E52F7}" type="pres">
      <dgm:prSet presAssocID="{3566299A-74F0-4949-9A32-FEF463BE439E}" presName="negativeSpace" presStyleCnt="0"/>
      <dgm:spPr/>
    </dgm:pt>
    <dgm:pt modelId="{84915DA6-8DA7-4F9F-93E9-E19BDB42AC36}" type="pres">
      <dgm:prSet presAssocID="{3566299A-74F0-4949-9A32-FEF463BE439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7F2A9C5-4A2E-45A9-BA3E-00D6EB948DA6}" type="presOf" srcId="{43B15733-D3AE-4E18-B780-ED7828493D10}" destId="{12C5482D-CEF1-421C-B466-D717DE9EE9B2}" srcOrd="0" destOrd="3" presId="urn:microsoft.com/office/officeart/2005/8/layout/list1"/>
    <dgm:cxn modelId="{AE4CD58D-F29C-4DA4-927E-E15B36EA9BB0}" type="presOf" srcId="{5D10E87A-DF33-40A2-9E30-BF0978DEAD2A}" destId="{B8EEFFA7-2A11-4D88-8E1D-0277E7D157C2}" srcOrd="0" destOrd="0" presId="urn:microsoft.com/office/officeart/2005/8/layout/list1"/>
    <dgm:cxn modelId="{0866EE5E-95B0-4E9C-99A2-6C373984F2CC}" srcId="{5D10E87A-DF33-40A2-9E30-BF0978DEAD2A}" destId="{43E53376-B721-4C80-9AE4-8E0DE7F64E8E}" srcOrd="0" destOrd="0" parTransId="{D57E728E-5BBF-4F00-98B0-8E35D2199851}" sibTransId="{2F778583-DA57-47B8-B326-B15668B56C6A}"/>
    <dgm:cxn modelId="{705375FA-F38C-4844-86CE-8388AC9C9D42}" type="presOf" srcId="{43E53376-B721-4C80-9AE4-8E0DE7F64E8E}" destId="{E0BDD466-842B-448A-B0F9-7BC7A50F070C}" srcOrd="1" destOrd="0" presId="urn:microsoft.com/office/officeart/2005/8/layout/list1"/>
    <dgm:cxn modelId="{FFB0E7AF-4A41-468F-B9EE-2706A50228AA}" srcId="{43E53376-B721-4C80-9AE4-8E0DE7F64E8E}" destId="{3236F8C0-99BB-40D8-9971-78D9955A49F9}" srcOrd="2" destOrd="0" parTransId="{C85FF555-1C2E-4DC1-B078-0F6743181706}" sibTransId="{697B330B-941C-4E1A-9469-8365425544D8}"/>
    <dgm:cxn modelId="{29A5B3D3-37F3-41A0-9167-BEFE2E7692D3}" type="presOf" srcId="{44328FB9-0859-45A3-B9EA-573D44C4258B}" destId="{84915DA6-8DA7-4F9F-93E9-E19BDB42AC36}" srcOrd="0" destOrd="0" presId="urn:microsoft.com/office/officeart/2005/8/layout/list1"/>
    <dgm:cxn modelId="{414F9456-962E-4679-A2EF-C1AA2FA427D2}" type="presOf" srcId="{3566299A-74F0-4949-9A32-FEF463BE439E}" destId="{9E649399-941D-4AE9-91D1-6FE1E33A91C2}" srcOrd="0" destOrd="0" presId="urn:microsoft.com/office/officeart/2005/8/layout/list1"/>
    <dgm:cxn modelId="{C77E129C-9F87-4F8D-956E-2EE945F8DFEE}" type="presOf" srcId="{3236F8C0-99BB-40D8-9971-78D9955A49F9}" destId="{12C5482D-CEF1-421C-B466-D717DE9EE9B2}" srcOrd="0" destOrd="2" presId="urn:microsoft.com/office/officeart/2005/8/layout/list1"/>
    <dgm:cxn modelId="{315BEDB8-67E1-4C51-AA71-ADAECA46FBB8}" srcId="{3566299A-74F0-4949-9A32-FEF463BE439E}" destId="{44328FB9-0859-45A3-B9EA-573D44C4258B}" srcOrd="0" destOrd="0" parTransId="{01F1340F-1EBC-4753-A13F-725B9AD995C3}" sibTransId="{44BA9FE4-6404-44E2-85E5-7B4561866589}"/>
    <dgm:cxn modelId="{619E0080-8BC2-40B7-9396-0D60E67F6CDF}" type="presOf" srcId="{88F10D5B-0296-4F58-AADE-58222F40229D}" destId="{12C5482D-CEF1-421C-B466-D717DE9EE9B2}" srcOrd="0" destOrd="0" presId="urn:microsoft.com/office/officeart/2005/8/layout/list1"/>
    <dgm:cxn modelId="{598A13B9-8355-443B-BC4C-63BCFF5987F7}" type="presOf" srcId="{642B014D-76AE-430A-97E5-5666BBF6CED1}" destId="{12C5482D-CEF1-421C-B466-D717DE9EE9B2}" srcOrd="0" destOrd="1" presId="urn:microsoft.com/office/officeart/2005/8/layout/list1"/>
    <dgm:cxn modelId="{89B10BE1-C7F7-470B-A2E6-0005AE025BB7}" srcId="{43E53376-B721-4C80-9AE4-8E0DE7F64E8E}" destId="{642B014D-76AE-430A-97E5-5666BBF6CED1}" srcOrd="1" destOrd="0" parTransId="{E439A6E0-AE76-4582-8D65-FD134B626A21}" sibTransId="{0438BEEB-E3DD-40F7-9E49-B8E539C8239B}"/>
    <dgm:cxn modelId="{F7BEC5DF-CC38-489C-9180-700E0133D2B2}" type="presOf" srcId="{43E53376-B721-4C80-9AE4-8E0DE7F64E8E}" destId="{8A025A57-7FBE-4942-B645-E20C78444BCB}" srcOrd="0" destOrd="0" presId="urn:microsoft.com/office/officeart/2005/8/layout/list1"/>
    <dgm:cxn modelId="{4D1FEEE3-4CEE-4757-B7E7-B6076D82957C}" srcId="{5D10E87A-DF33-40A2-9E30-BF0978DEAD2A}" destId="{3566299A-74F0-4949-9A32-FEF463BE439E}" srcOrd="1" destOrd="0" parTransId="{88FC7BF5-31C3-4F39-9D35-4DB54CB8EBD8}" sibTransId="{FCDD9E93-D078-40C2-9E0F-55ADC81A9551}"/>
    <dgm:cxn modelId="{16B09365-D999-4E49-AA08-E1200C1006A2}" srcId="{43E53376-B721-4C80-9AE4-8E0DE7F64E8E}" destId="{88F10D5B-0296-4F58-AADE-58222F40229D}" srcOrd="0" destOrd="0" parTransId="{6713BDBF-C130-4566-B03F-9CE44DEEE286}" sibTransId="{B7C06534-61FA-4A33-B8E4-BBE0D8BEFD87}"/>
    <dgm:cxn modelId="{B619387E-3610-4D9A-A1D4-FD50D409952B}" srcId="{43E53376-B721-4C80-9AE4-8E0DE7F64E8E}" destId="{43B15733-D3AE-4E18-B780-ED7828493D10}" srcOrd="3" destOrd="0" parTransId="{89B224BA-160D-48BA-B12B-308EBC354542}" sibTransId="{3F66052F-9115-404E-A9A5-102F055B2A09}"/>
    <dgm:cxn modelId="{0FD11D43-A598-479C-99E1-B2C8588A906B}" type="presOf" srcId="{3566299A-74F0-4949-9A32-FEF463BE439E}" destId="{55FA8996-DA2E-407B-9A83-94F3B4019CC3}" srcOrd="1" destOrd="0" presId="urn:microsoft.com/office/officeart/2005/8/layout/list1"/>
    <dgm:cxn modelId="{3B417FE2-E35D-4816-9BC7-BFF3ECB7AE1D}" type="presParOf" srcId="{B8EEFFA7-2A11-4D88-8E1D-0277E7D157C2}" destId="{C1BC7DA7-5F90-417E-823F-13E60F7F351D}" srcOrd="0" destOrd="0" presId="urn:microsoft.com/office/officeart/2005/8/layout/list1"/>
    <dgm:cxn modelId="{DA392586-AD49-489B-BDD3-A2B5ED131B6A}" type="presParOf" srcId="{C1BC7DA7-5F90-417E-823F-13E60F7F351D}" destId="{8A025A57-7FBE-4942-B645-E20C78444BCB}" srcOrd="0" destOrd="0" presId="urn:microsoft.com/office/officeart/2005/8/layout/list1"/>
    <dgm:cxn modelId="{52BDE7D0-5E0A-4AF1-ADE2-7F8FC0A1FAF9}" type="presParOf" srcId="{C1BC7DA7-5F90-417E-823F-13E60F7F351D}" destId="{E0BDD466-842B-448A-B0F9-7BC7A50F070C}" srcOrd="1" destOrd="0" presId="urn:microsoft.com/office/officeart/2005/8/layout/list1"/>
    <dgm:cxn modelId="{7D34CD5E-D4F3-4A65-9A6C-59D5AF108C1E}" type="presParOf" srcId="{B8EEFFA7-2A11-4D88-8E1D-0277E7D157C2}" destId="{24B2B810-C330-43D7-9081-916957B081AA}" srcOrd="1" destOrd="0" presId="urn:microsoft.com/office/officeart/2005/8/layout/list1"/>
    <dgm:cxn modelId="{7054FEBA-A9DB-4886-BEFC-C34F0C6DB585}" type="presParOf" srcId="{B8EEFFA7-2A11-4D88-8E1D-0277E7D157C2}" destId="{12C5482D-CEF1-421C-B466-D717DE9EE9B2}" srcOrd="2" destOrd="0" presId="urn:microsoft.com/office/officeart/2005/8/layout/list1"/>
    <dgm:cxn modelId="{C76F1DCA-6EC4-498D-B650-0295320CA3E8}" type="presParOf" srcId="{B8EEFFA7-2A11-4D88-8E1D-0277E7D157C2}" destId="{5E42C9E0-9701-4EB6-A495-56ABC4C11333}" srcOrd="3" destOrd="0" presId="urn:microsoft.com/office/officeart/2005/8/layout/list1"/>
    <dgm:cxn modelId="{0115311A-74AE-4C45-8D17-AB03B3CA22E3}" type="presParOf" srcId="{B8EEFFA7-2A11-4D88-8E1D-0277E7D157C2}" destId="{22AC35C9-B866-41D6-961F-2DDC96C4CE1C}" srcOrd="4" destOrd="0" presId="urn:microsoft.com/office/officeart/2005/8/layout/list1"/>
    <dgm:cxn modelId="{D222BE11-67E3-4AAD-85E5-4264697AC4B2}" type="presParOf" srcId="{22AC35C9-B866-41D6-961F-2DDC96C4CE1C}" destId="{9E649399-941D-4AE9-91D1-6FE1E33A91C2}" srcOrd="0" destOrd="0" presId="urn:microsoft.com/office/officeart/2005/8/layout/list1"/>
    <dgm:cxn modelId="{8CCD1875-3C3C-42FD-87E1-FA3C089A2356}" type="presParOf" srcId="{22AC35C9-B866-41D6-961F-2DDC96C4CE1C}" destId="{55FA8996-DA2E-407B-9A83-94F3B4019CC3}" srcOrd="1" destOrd="0" presId="urn:microsoft.com/office/officeart/2005/8/layout/list1"/>
    <dgm:cxn modelId="{DA3DFB97-4180-47EE-BDEC-6A0F8560ED2F}" type="presParOf" srcId="{B8EEFFA7-2A11-4D88-8E1D-0277E7D157C2}" destId="{9456EB10-5875-4517-AAFC-663FC18E52F7}" srcOrd="5" destOrd="0" presId="urn:microsoft.com/office/officeart/2005/8/layout/list1"/>
    <dgm:cxn modelId="{B1925A7A-C302-4DFF-B6B6-37235F99C00C}" type="presParOf" srcId="{B8EEFFA7-2A11-4D88-8E1D-0277E7D157C2}" destId="{84915DA6-8DA7-4F9F-93E9-E19BDB42AC3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CF2BE-594F-4DDC-AD69-795D50B5CFA9}">
      <dsp:nvSpPr>
        <dsp:cNvPr id="0" name=""/>
        <dsp:cNvSpPr/>
      </dsp:nvSpPr>
      <dsp:spPr>
        <a:xfrm>
          <a:off x="648084" y="144020"/>
          <a:ext cx="9477686" cy="159497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00B050"/>
          </a:solidFill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tx1"/>
              </a:solidFill>
            </a:rPr>
            <a:t>PROPUESTA DE MEJORA DEL CLIMA LABORAL Y DE LA CULTURA ORGANIZACIONAL EN EL MINISTERIO DE COORDINACIÓN DE DESARROLLO SOCIAL</a:t>
          </a:r>
          <a:endParaRPr lang="es-EC" sz="2800" b="1" kern="1200" dirty="0">
            <a:ln>
              <a:solidFill>
                <a:schemeClr val="accent4">
                  <a:lumMod val="20000"/>
                  <a:lumOff val="80000"/>
                </a:schemeClr>
              </a:solidFill>
            </a:ln>
            <a:solidFill>
              <a:schemeClr val="tx1"/>
            </a:solidFill>
          </a:endParaRPr>
        </a:p>
      </dsp:txBody>
      <dsp:txXfrm>
        <a:off x="694799" y="190735"/>
        <a:ext cx="7709800" cy="1501545"/>
      </dsp:txXfrm>
    </dsp:sp>
    <dsp:sp modelId="{876025AA-89BF-40B2-B67E-FCC0994CC689}">
      <dsp:nvSpPr>
        <dsp:cNvPr id="0" name=""/>
        <dsp:cNvSpPr/>
      </dsp:nvSpPr>
      <dsp:spPr>
        <a:xfrm>
          <a:off x="1872180" y="2448264"/>
          <a:ext cx="7372218" cy="87099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CC0000"/>
          </a:solidFill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tx1"/>
              </a:solidFill>
            </a:rPr>
            <a:t>Hugo Rodríguez G.</a:t>
          </a:r>
          <a:endParaRPr lang="es-EC" sz="3200" kern="1200" dirty="0">
            <a:solidFill>
              <a:schemeClr val="tx1"/>
            </a:solidFill>
          </a:endParaRPr>
        </a:p>
      </dsp:txBody>
      <dsp:txXfrm>
        <a:off x="1897690" y="2473774"/>
        <a:ext cx="5151901" cy="819971"/>
      </dsp:txXfrm>
    </dsp:sp>
    <dsp:sp modelId="{A7134922-436F-4556-AA8D-0F28A59010C0}">
      <dsp:nvSpPr>
        <dsp:cNvPr id="0" name=""/>
        <dsp:cNvSpPr/>
      </dsp:nvSpPr>
      <dsp:spPr>
        <a:xfrm>
          <a:off x="8361382" y="1350059"/>
          <a:ext cx="1116304" cy="1116304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tint val="20000"/>
                <a:satMod val="180000"/>
                <a:lumMod val="98000"/>
              </a:schemeClr>
            </a:gs>
            <a:gs pos="40000">
              <a:schemeClr val="accent5">
                <a:tint val="30000"/>
                <a:satMod val="260000"/>
                <a:lumMod val="84000"/>
              </a:schemeClr>
            </a:gs>
            <a:gs pos="100000">
              <a:schemeClr val="accent5">
                <a:tint val="100000"/>
                <a:satMod val="110000"/>
              </a:schemeClr>
            </a:gs>
          </a:gsLst>
          <a:lin ang="5040000" scaled="1"/>
        </a:gradFill>
        <a:ln w="9525" cap="flat" cmpd="sng" algn="ctr">
          <a:solidFill>
            <a:schemeClr val="accent5"/>
          </a:solidFill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 dirty="0"/>
        </a:p>
      </dsp:txBody>
      <dsp:txXfrm>
        <a:off x="8612550" y="1350059"/>
        <a:ext cx="613968" cy="8400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58826-7826-40FE-8393-A19D5B23F5E4}">
      <dsp:nvSpPr>
        <dsp:cNvPr id="0" name=""/>
        <dsp:cNvSpPr/>
      </dsp:nvSpPr>
      <dsp:spPr>
        <a:xfrm>
          <a:off x="7128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Descripción de procesos.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Diseño e implementación de un manual de procesos.</a:t>
          </a:r>
          <a:endParaRPr lang="es-EC" sz="1500" kern="1200" dirty="0"/>
        </a:p>
      </dsp:txBody>
      <dsp:txXfrm>
        <a:off x="46319" y="1737065"/>
        <a:ext cx="1986388" cy="1259692"/>
      </dsp:txXfrm>
    </dsp:sp>
    <dsp:sp modelId="{8860D521-E919-43F1-B9D5-382532763D82}">
      <dsp:nvSpPr>
        <dsp:cNvPr id="0" name=""/>
        <dsp:cNvSpPr/>
      </dsp:nvSpPr>
      <dsp:spPr>
        <a:xfrm>
          <a:off x="1165390" y="2095988"/>
          <a:ext cx="2288121" cy="2288121"/>
        </a:xfrm>
        <a:prstGeom prst="leftCircularArrow">
          <a:avLst>
            <a:gd name="adj1" fmla="val 3202"/>
            <a:gd name="adj2" fmla="val 394541"/>
            <a:gd name="adj3" fmla="val 2170052"/>
            <a:gd name="adj4" fmla="val 9024489"/>
            <a:gd name="adj5" fmla="val 373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294A7D-05F9-4A06-8AD3-93B278C56AFC}">
      <dsp:nvSpPr>
        <dsp:cNvPr id="0" name=""/>
        <dsp:cNvSpPr/>
      </dsp:nvSpPr>
      <dsp:spPr>
        <a:xfrm>
          <a:off x="465966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/>
            <a:t>Estructura</a:t>
          </a:r>
          <a:endParaRPr lang="es-EC" sz="2400" kern="1200" dirty="0"/>
        </a:p>
      </dsp:txBody>
      <dsp:txXfrm>
        <a:off x="487343" y="3057325"/>
        <a:ext cx="1792597" cy="687104"/>
      </dsp:txXfrm>
    </dsp:sp>
    <dsp:sp modelId="{31CEF5D5-52AB-43C5-8EA8-237D24E1053D}">
      <dsp:nvSpPr>
        <dsp:cNvPr id="0" name=""/>
        <dsp:cNvSpPr/>
      </dsp:nvSpPr>
      <dsp:spPr>
        <a:xfrm>
          <a:off x="2650242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516134"/>
              <a:satOff val="-11447"/>
              <a:lumOff val="183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Mejorar la gestión organizacional y superar estructuras burocráticas.</a:t>
          </a:r>
          <a:endParaRPr lang="es-EC" sz="1500" kern="1200" dirty="0"/>
        </a:p>
      </dsp:txBody>
      <dsp:txXfrm>
        <a:off x="2689433" y="2101995"/>
        <a:ext cx="1986388" cy="1259692"/>
      </dsp:txXfrm>
    </dsp:sp>
    <dsp:sp modelId="{5B8C1692-2CD7-4431-9FF8-5718C9B1D28B}">
      <dsp:nvSpPr>
        <dsp:cNvPr id="0" name=""/>
        <dsp:cNvSpPr/>
      </dsp:nvSpPr>
      <dsp:spPr>
        <a:xfrm>
          <a:off x="3791297" y="647869"/>
          <a:ext cx="2551953" cy="2551953"/>
        </a:xfrm>
        <a:prstGeom prst="circularArrow">
          <a:avLst>
            <a:gd name="adj1" fmla="val 2871"/>
            <a:gd name="adj2" fmla="val 351006"/>
            <a:gd name="adj3" fmla="val 19473483"/>
            <a:gd name="adj4" fmla="val 12575511"/>
            <a:gd name="adj5" fmla="val 3350"/>
          </a:avLst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6774201"/>
              <a:satOff val="-17170"/>
              <a:lumOff val="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B280C3-3580-4A06-A9F7-058670222BD7}">
      <dsp:nvSpPr>
        <dsp:cNvPr id="0" name=""/>
        <dsp:cNvSpPr/>
      </dsp:nvSpPr>
      <dsp:spPr>
        <a:xfrm>
          <a:off x="3109080" y="1332945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4516134"/>
              <a:satOff val="-11447"/>
              <a:lumOff val="18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Objetivo</a:t>
          </a:r>
          <a:endParaRPr lang="es-EC" sz="2400" kern="1200" dirty="0"/>
        </a:p>
      </dsp:txBody>
      <dsp:txXfrm>
        <a:off x="3130457" y="1354322"/>
        <a:ext cx="1792597" cy="687104"/>
      </dsp:txXfrm>
    </dsp:sp>
    <dsp:sp modelId="{358DAB21-27FB-426F-B523-8C325966141B}">
      <dsp:nvSpPr>
        <dsp:cNvPr id="0" name=""/>
        <dsp:cNvSpPr/>
      </dsp:nvSpPr>
      <dsp:spPr>
        <a:xfrm>
          <a:off x="5293355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032268"/>
              <a:satOff val="-22894"/>
              <a:lumOff val="365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Planificación.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Talento Humano.</a:t>
          </a:r>
          <a:endParaRPr lang="es-EC" sz="1500" kern="1200" dirty="0"/>
        </a:p>
      </dsp:txBody>
      <dsp:txXfrm>
        <a:off x="5332546" y="1737065"/>
        <a:ext cx="1986388" cy="1259692"/>
      </dsp:txXfrm>
    </dsp:sp>
    <dsp:sp modelId="{DC41296C-6E97-48F6-A815-74052A0A61B1}">
      <dsp:nvSpPr>
        <dsp:cNvPr id="0" name=""/>
        <dsp:cNvSpPr/>
      </dsp:nvSpPr>
      <dsp:spPr>
        <a:xfrm>
          <a:off x="6451617" y="2095988"/>
          <a:ext cx="2288121" cy="2288121"/>
        </a:xfrm>
        <a:prstGeom prst="leftCircularArrow">
          <a:avLst>
            <a:gd name="adj1" fmla="val 3202"/>
            <a:gd name="adj2" fmla="val 394541"/>
            <a:gd name="adj3" fmla="val 2170052"/>
            <a:gd name="adj4" fmla="val 9024489"/>
            <a:gd name="adj5" fmla="val 3736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B09D17-EB42-4B22-B4C9-14DD837EAC36}">
      <dsp:nvSpPr>
        <dsp:cNvPr id="0" name=""/>
        <dsp:cNvSpPr/>
      </dsp:nvSpPr>
      <dsp:spPr>
        <a:xfrm>
          <a:off x="5752193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9032268"/>
              <a:satOff val="-22894"/>
              <a:lumOff val="365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Responsables</a:t>
          </a:r>
          <a:endParaRPr lang="es-EC" sz="2400" kern="1200" dirty="0"/>
        </a:p>
      </dsp:txBody>
      <dsp:txXfrm>
        <a:off x="5773570" y="3057325"/>
        <a:ext cx="1792597" cy="687104"/>
      </dsp:txXfrm>
    </dsp:sp>
    <dsp:sp modelId="{FF909604-FFD3-4AB2-940A-F128326680FF}">
      <dsp:nvSpPr>
        <dsp:cNvPr id="0" name=""/>
        <dsp:cNvSpPr/>
      </dsp:nvSpPr>
      <dsp:spPr>
        <a:xfrm>
          <a:off x="7936469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Estatuto Orgánico por Procesos.</a:t>
          </a:r>
          <a:endParaRPr lang="es-EC" sz="1500" kern="1200" dirty="0"/>
        </a:p>
      </dsp:txBody>
      <dsp:txXfrm>
        <a:off x="7975660" y="2101995"/>
        <a:ext cx="1986388" cy="1259692"/>
      </dsp:txXfrm>
    </dsp:sp>
    <dsp:sp modelId="{6150D20D-5168-4AEB-B103-AD273C4103D5}">
      <dsp:nvSpPr>
        <dsp:cNvPr id="0" name=""/>
        <dsp:cNvSpPr/>
      </dsp:nvSpPr>
      <dsp:spPr>
        <a:xfrm>
          <a:off x="8395307" y="1332945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Sustento</a:t>
          </a:r>
          <a:endParaRPr lang="es-EC" sz="2400" kern="1200" dirty="0"/>
        </a:p>
      </dsp:txBody>
      <dsp:txXfrm>
        <a:off x="8416684" y="1354322"/>
        <a:ext cx="1792597" cy="6871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58826-7826-40FE-8393-A19D5B23F5E4}">
      <dsp:nvSpPr>
        <dsp:cNvPr id="0" name=""/>
        <dsp:cNvSpPr/>
      </dsp:nvSpPr>
      <dsp:spPr>
        <a:xfrm>
          <a:off x="7128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Plan de Beneficios e incentivos</a:t>
          </a:r>
          <a:r>
            <a:rPr lang="es-EC" sz="1400" kern="1200" dirty="0" smtClean="0">
              <a:hlinkClick xmlns:r="http://schemas.openxmlformats.org/officeDocument/2006/relationships" r:id="" action="ppaction://hlinksldjump"/>
            </a:rPr>
            <a:t>.</a:t>
          </a:r>
          <a:endParaRPr lang="es-EC" sz="1400" kern="1200" dirty="0"/>
        </a:p>
      </dsp:txBody>
      <dsp:txXfrm>
        <a:off x="46319" y="1737065"/>
        <a:ext cx="1986388" cy="1259692"/>
      </dsp:txXfrm>
    </dsp:sp>
    <dsp:sp modelId="{8860D521-E919-43F1-B9D5-382532763D82}">
      <dsp:nvSpPr>
        <dsp:cNvPr id="0" name=""/>
        <dsp:cNvSpPr/>
      </dsp:nvSpPr>
      <dsp:spPr>
        <a:xfrm>
          <a:off x="1165648" y="2096443"/>
          <a:ext cx="2288121" cy="2288121"/>
        </a:xfrm>
        <a:prstGeom prst="leftCircularArrow">
          <a:avLst>
            <a:gd name="adj1" fmla="val 3202"/>
            <a:gd name="adj2" fmla="val 394541"/>
            <a:gd name="adj3" fmla="val 2171743"/>
            <a:gd name="adj4" fmla="val 9026180"/>
            <a:gd name="adj5" fmla="val 373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294A7D-05F9-4A06-8AD3-93B278C56AFC}">
      <dsp:nvSpPr>
        <dsp:cNvPr id="0" name=""/>
        <dsp:cNvSpPr/>
      </dsp:nvSpPr>
      <dsp:spPr>
        <a:xfrm>
          <a:off x="465966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Recompensas</a:t>
          </a:r>
          <a:endParaRPr lang="es-EC" sz="2400" kern="1200" dirty="0"/>
        </a:p>
      </dsp:txBody>
      <dsp:txXfrm>
        <a:off x="487343" y="3057325"/>
        <a:ext cx="1792597" cy="687104"/>
      </dsp:txXfrm>
    </dsp:sp>
    <dsp:sp modelId="{31CEF5D5-52AB-43C5-8EA8-237D24E1053D}">
      <dsp:nvSpPr>
        <dsp:cNvPr id="0" name=""/>
        <dsp:cNvSpPr/>
      </dsp:nvSpPr>
      <dsp:spPr>
        <a:xfrm>
          <a:off x="2650242" y="1569451"/>
          <a:ext cx="2064770" cy="1958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516134"/>
              <a:satOff val="-11447"/>
              <a:lumOff val="183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Compensar la excelencia en el desempeño de las y los servidores del MCDS, con reconocimientos y beneficios permitidos por la Ley.</a:t>
          </a:r>
          <a:endParaRPr lang="es-EC" sz="1400" kern="1200" dirty="0"/>
        </a:p>
      </dsp:txBody>
      <dsp:txXfrm>
        <a:off x="2695302" y="2034089"/>
        <a:ext cx="1974650" cy="1448330"/>
      </dsp:txXfrm>
    </dsp:sp>
    <dsp:sp modelId="{5B8C1692-2CD7-4431-9FF8-5718C9B1D28B}">
      <dsp:nvSpPr>
        <dsp:cNvPr id="0" name=""/>
        <dsp:cNvSpPr/>
      </dsp:nvSpPr>
      <dsp:spPr>
        <a:xfrm>
          <a:off x="3791038" y="647414"/>
          <a:ext cx="2551953" cy="2551953"/>
        </a:xfrm>
        <a:prstGeom prst="circularArrow">
          <a:avLst>
            <a:gd name="adj1" fmla="val 2871"/>
            <a:gd name="adj2" fmla="val 351006"/>
            <a:gd name="adj3" fmla="val 19474988"/>
            <a:gd name="adj4" fmla="val 12577015"/>
            <a:gd name="adj5" fmla="val 3350"/>
          </a:avLst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6774201"/>
              <a:satOff val="-17170"/>
              <a:lumOff val="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B280C3-3580-4A06-A9F7-058670222BD7}">
      <dsp:nvSpPr>
        <dsp:cNvPr id="0" name=""/>
        <dsp:cNvSpPr/>
      </dsp:nvSpPr>
      <dsp:spPr>
        <a:xfrm>
          <a:off x="3109080" y="1332034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4516134"/>
              <a:satOff val="-11447"/>
              <a:lumOff val="18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Objetivo</a:t>
          </a:r>
          <a:endParaRPr lang="es-EC" sz="2400" kern="1200" dirty="0"/>
        </a:p>
      </dsp:txBody>
      <dsp:txXfrm>
        <a:off x="3130457" y="1353411"/>
        <a:ext cx="1792597" cy="687104"/>
      </dsp:txXfrm>
    </dsp:sp>
    <dsp:sp modelId="{358DAB21-27FB-426F-B523-8C325966141B}">
      <dsp:nvSpPr>
        <dsp:cNvPr id="0" name=""/>
        <dsp:cNvSpPr/>
      </dsp:nvSpPr>
      <dsp:spPr>
        <a:xfrm>
          <a:off x="5293355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032268"/>
              <a:satOff val="-22894"/>
              <a:lumOff val="365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Talento Humano.</a:t>
          </a:r>
          <a:endParaRPr lang="es-EC" sz="1400" kern="1200" dirty="0"/>
        </a:p>
      </dsp:txBody>
      <dsp:txXfrm>
        <a:off x="5332546" y="1737065"/>
        <a:ext cx="1986388" cy="1259692"/>
      </dsp:txXfrm>
    </dsp:sp>
    <dsp:sp modelId="{DC41296C-6E97-48F6-A815-74052A0A61B1}">
      <dsp:nvSpPr>
        <dsp:cNvPr id="0" name=""/>
        <dsp:cNvSpPr/>
      </dsp:nvSpPr>
      <dsp:spPr>
        <a:xfrm>
          <a:off x="6451617" y="2095988"/>
          <a:ext cx="2288121" cy="2288121"/>
        </a:xfrm>
        <a:prstGeom prst="leftCircularArrow">
          <a:avLst>
            <a:gd name="adj1" fmla="val 3202"/>
            <a:gd name="adj2" fmla="val 394541"/>
            <a:gd name="adj3" fmla="val 2170052"/>
            <a:gd name="adj4" fmla="val 9024489"/>
            <a:gd name="adj5" fmla="val 3736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B09D17-EB42-4B22-B4C9-14DD837EAC36}">
      <dsp:nvSpPr>
        <dsp:cNvPr id="0" name=""/>
        <dsp:cNvSpPr/>
      </dsp:nvSpPr>
      <dsp:spPr>
        <a:xfrm>
          <a:off x="5752193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9032268"/>
              <a:satOff val="-22894"/>
              <a:lumOff val="365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Responsables</a:t>
          </a:r>
          <a:endParaRPr lang="es-EC" sz="2400" kern="1200" dirty="0"/>
        </a:p>
      </dsp:txBody>
      <dsp:txXfrm>
        <a:off x="5773570" y="3057325"/>
        <a:ext cx="1792597" cy="687104"/>
      </dsp:txXfrm>
    </dsp:sp>
    <dsp:sp modelId="{FF909604-FFD3-4AB2-940A-F128326680FF}">
      <dsp:nvSpPr>
        <dsp:cNvPr id="0" name=""/>
        <dsp:cNvSpPr/>
      </dsp:nvSpPr>
      <dsp:spPr>
        <a:xfrm>
          <a:off x="7936469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hlinkClick xmlns:r="http://schemas.openxmlformats.org/officeDocument/2006/relationships" r:id="" action="ppaction://hlinksldjump"/>
            </a:rPr>
            <a:t>Teorías Básicas de satisfacción laboral.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hlinkClick xmlns:r="http://schemas.openxmlformats.org/officeDocument/2006/relationships" r:id="" action="ppaction://hlinksldjump"/>
            </a:rPr>
            <a:t>Teorías contemporáneas de la motivación.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LOSEP</a:t>
          </a:r>
          <a:endParaRPr lang="es-EC" sz="1400" kern="1200" dirty="0"/>
        </a:p>
      </dsp:txBody>
      <dsp:txXfrm>
        <a:off x="7975660" y="2101995"/>
        <a:ext cx="1986388" cy="1259692"/>
      </dsp:txXfrm>
    </dsp:sp>
    <dsp:sp modelId="{6150D20D-5168-4AEB-B103-AD273C4103D5}">
      <dsp:nvSpPr>
        <dsp:cNvPr id="0" name=""/>
        <dsp:cNvSpPr/>
      </dsp:nvSpPr>
      <dsp:spPr>
        <a:xfrm>
          <a:off x="8395307" y="1332945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Sustento</a:t>
          </a:r>
          <a:endParaRPr lang="es-EC" sz="2400" kern="1200" dirty="0"/>
        </a:p>
      </dsp:txBody>
      <dsp:txXfrm>
        <a:off x="8416684" y="1354322"/>
        <a:ext cx="1792597" cy="6871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58826-7826-40FE-8393-A19D5B23F5E4}">
      <dsp:nvSpPr>
        <dsp:cNvPr id="0" name=""/>
        <dsp:cNvSpPr/>
      </dsp:nvSpPr>
      <dsp:spPr>
        <a:xfrm>
          <a:off x="7128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Plan de Capacitación, producto de un análisis de brechas.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Plan de Desarrollo Profesional y Laboral que responda a aspiraciones.</a:t>
          </a:r>
          <a:endParaRPr lang="es-EC" sz="1400" kern="1200" dirty="0"/>
        </a:p>
      </dsp:txBody>
      <dsp:txXfrm>
        <a:off x="46319" y="1737065"/>
        <a:ext cx="1986388" cy="1259692"/>
      </dsp:txXfrm>
    </dsp:sp>
    <dsp:sp modelId="{8860D521-E919-43F1-B9D5-382532763D82}">
      <dsp:nvSpPr>
        <dsp:cNvPr id="0" name=""/>
        <dsp:cNvSpPr/>
      </dsp:nvSpPr>
      <dsp:spPr>
        <a:xfrm>
          <a:off x="1184428" y="2119615"/>
          <a:ext cx="2306469" cy="2306469"/>
        </a:xfrm>
        <a:prstGeom prst="leftCircularArrow">
          <a:avLst>
            <a:gd name="adj1" fmla="val 3177"/>
            <a:gd name="adj2" fmla="val 391167"/>
            <a:gd name="adj3" fmla="val 2302623"/>
            <a:gd name="adj4" fmla="val 9160434"/>
            <a:gd name="adj5" fmla="val 370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294A7D-05F9-4A06-8AD3-93B278C56AFC}">
      <dsp:nvSpPr>
        <dsp:cNvPr id="0" name=""/>
        <dsp:cNvSpPr/>
      </dsp:nvSpPr>
      <dsp:spPr>
        <a:xfrm>
          <a:off x="465966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i="0" kern="1200" dirty="0" smtClean="0"/>
            <a:t>Desarrollo</a:t>
          </a:r>
          <a:endParaRPr lang="es-EC" sz="2400" i="0" kern="1200" dirty="0"/>
        </a:p>
      </dsp:txBody>
      <dsp:txXfrm>
        <a:off x="487343" y="3057325"/>
        <a:ext cx="1792597" cy="687104"/>
      </dsp:txXfrm>
    </dsp:sp>
    <dsp:sp modelId="{31CEF5D5-52AB-43C5-8EA8-237D24E1053D}">
      <dsp:nvSpPr>
        <dsp:cNvPr id="0" name=""/>
        <dsp:cNvSpPr/>
      </dsp:nvSpPr>
      <dsp:spPr>
        <a:xfrm>
          <a:off x="2664737" y="1642374"/>
          <a:ext cx="2064770" cy="1958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516134"/>
              <a:satOff val="-11447"/>
              <a:lumOff val="183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Desarrollar profesional y laboralmente a las y los servidores del MCDS.</a:t>
          </a:r>
          <a:endParaRPr lang="es-EC" sz="1400" kern="1200" dirty="0"/>
        </a:p>
      </dsp:txBody>
      <dsp:txXfrm>
        <a:off x="2709797" y="2107011"/>
        <a:ext cx="1974650" cy="1448330"/>
      </dsp:txXfrm>
    </dsp:sp>
    <dsp:sp modelId="{5B8C1692-2CD7-4431-9FF8-5718C9B1D28B}">
      <dsp:nvSpPr>
        <dsp:cNvPr id="0" name=""/>
        <dsp:cNvSpPr/>
      </dsp:nvSpPr>
      <dsp:spPr>
        <a:xfrm>
          <a:off x="3791038" y="647414"/>
          <a:ext cx="2551953" cy="2551953"/>
        </a:xfrm>
        <a:prstGeom prst="circularArrow">
          <a:avLst>
            <a:gd name="adj1" fmla="val 2871"/>
            <a:gd name="adj2" fmla="val 351006"/>
            <a:gd name="adj3" fmla="val 19474988"/>
            <a:gd name="adj4" fmla="val 12577015"/>
            <a:gd name="adj5" fmla="val 3350"/>
          </a:avLst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6774201"/>
              <a:satOff val="-17170"/>
              <a:lumOff val="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B280C3-3580-4A06-A9F7-058670222BD7}">
      <dsp:nvSpPr>
        <dsp:cNvPr id="0" name=""/>
        <dsp:cNvSpPr/>
      </dsp:nvSpPr>
      <dsp:spPr>
        <a:xfrm>
          <a:off x="3109080" y="1332034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4516134"/>
              <a:satOff val="-11447"/>
              <a:lumOff val="18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Objetivo</a:t>
          </a:r>
          <a:endParaRPr lang="es-EC" sz="2400" kern="1200" dirty="0"/>
        </a:p>
      </dsp:txBody>
      <dsp:txXfrm>
        <a:off x="3130457" y="1353411"/>
        <a:ext cx="1792597" cy="687104"/>
      </dsp:txXfrm>
    </dsp:sp>
    <dsp:sp modelId="{358DAB21-27FB-426F-B523-8C325966141B}">
      <dsp:nvSpPr>
        <dsp:cNvPr id="0" name=""/>
        <dsp:cNvSpPr/>
      </dsp:nvSpPr>
      <dsp:spPr>
        <a:xfrm>
          <a:off x="5293355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032268"/>
              <a:satOff val="-22894"/>
              <a:lumOff val="365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Talento Humano.</a:t>
          </a:r>
          <a:endParaRPr lang="es-EC" sz="1400" kern="1200" dirty="0"/>
        </a:p>
      </dsp:txBody>
      <dsp:txXfrm>
        <a:off x="5332546" y="1737065"/>
        <a:ext cx="1986388" cy="1259692"/>
      </dsp:txXfrm>
    </dsp:sp>
    <dsp:sp modelId="{DC41296C-6E97-48F6-A815-74052A0A61B1}">
      <dsp:nvSpPr>
        <dsp:cNvPr id="0" name=""/>
        <dsp:cNvSpPr/>
      </dsp:nvSpPr>
      <dsp:spPr>
        <a:xfrm>
          <a:off x="6451617" y="2095988"/>
          <a:ext cx="2288121" cy="2288121"/>
        </a:xfrm>
        <a:prstGeom prst="leftCircularArrow">
          <a:avLst>
            <a:gd name="adj1" fmla="val 3202"/>
            <a:gd name="adj2" fmla="val 394541"/>
            <a:gd name="adj3" fmla="val 2170052"/>
            <a:gd name="adj4" fmla="val 9024489"/>
            <a:gd name="adj5" fmla="val 3736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B09D17-EB42-4B22-B4C9-14DD837EAC36}">
      <dsp:nvSpPr>
        <dsp:cNvPr id="0" name=""/>
        <dsp:cNvSpPr/>
      </dsp:nvSpPr>
      <dsp:spPr>
        <a:xfrm>
          <a:off x="5752193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9032268"/>
              <a:satOff val="-22894"/>
              <a:lumOff val="365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Responsables</a:t>
          </a:r>
          <a:endParaRPr lang="es-EC" sz="2400" kern="1200" dirty="0"/>
        </a:p>
      </dsp:txBody>
      <dsp:txXfrm>
        <a:off x="5773570" y="3057325"/>
        <a:ext cx="1792597" cy="687104"/>
      </dsp:txXfrm>
    </dsp:sp>
    <dsp:sp modelId="{FF909604-FFD3-4AB2-940A-F128326680FF}">
      <dsp:nvSpPr>
        <dsp:cNvPr id="0" name=""/>
        <dsp:cNvSpPr/>
      </dsp:nvSpPr>
      <dsp:spPr>
        <a:xfrm>
          <a:off x="7936469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hlinkClick xmlns:r="http://schemas.openxmlformats.org/officeDocument/2006/relationships" r:id="" action="ppaction://hlinksldjump"/>
            </a:rPr>
            <a:t>Motivaciones Intrínsecas.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LOSEP</a:t>
          </a:r>
          <a:endParaRPr lang="es-EC" sz="1400" kern="1200" dirty="0"/>
        </a:p>
      </dsp:txBody>
      <dsp:txXfrm>
        <a:off x="7975660" y="2101995"/>
        <a:ext cx="1986388" cy="1259692"/>
      </dsp:txXfrm>
    </dsp:sp>
    <dsp:sp modelId="{6150D20D-5168-4AEB-B103-AD273C4103D5}">
      <dsp:nvSpPr>
        <dsp:cNvPr id="0" name=""/>
        <dsp:cNvSpPr/>
      </dsp:nvSpPr>
      <dsp:spPr>
        <a:xfrm>
          <a:off x="8395307" y="1332945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Sustento</a:t>
          </a:r>
          <a:endParaRPr lang="es-EC" sz="2400" kern="1200" dirty="0"/>
        </a:p>
      </dsp:txBody>
      <dsp:txXfrm>
        <a:off x="8416684" y="1354322"/>
        <a:ext cx="1792597" cy="6871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CDE7B-912E-4824-BF35-EA63B2E8E46D}">
      <dsp:nvSpPr>
        <dsp:cNvPr id="0" name=""/>
        <dsp:cNvSpPr/>
      </dsp:nvSpPr>
      <dsp:spPr>
        <a:xfrm>
          <a:off x="350469" y="44459"/>
          <a:ext cx="9536847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b="1" i="0" kern="1200" dirty="0" smtClean="0"/>
            <a:t>Remuneración</a:t>
          </a:r>
          <a:endParaRPr lang="es-EC" sz="2600" i="0" kern="1200" dirty="0"/>
        </a:p>
      </dsp:txBody>
      <dsp:txXfrm>
        <a:off x="350469" y="391564"/>
        <a:ext cx="9189742" cy="694211"/>
      </dsp:txXfrm>
    </dsp:sp>
    <dsp:sp modelId="{1756D870-9038-4431-BED8-A93459B6D10C}">
      <dsp:nvSpPr>
        <dsp:cNvPr id="0" name=""/>
        <dsp:cNvSpPr/>
      </dsp:nvSpPr>
      <dsp:spPr>
        <a:xfrm>
          <a:off x="350469" y="1117397"/>
          <a:ext cx="2198243" cy="256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Agilitar el proceso para el pago de horas extraordinarias y suplementarias y de contratos civiles.</a:t>
          </a:r>
          <a:endParaRPr lang="es-EC" sz="2000" kern="1200" dirty="0"/>
        </a:p>
      </dsp:txBody>
      <dsp:txXfrm>
        <a:off x="350469" y="1117397"/>
        <a:ext cx="2198243" cy="2568161"/>
      </dsp:txXfrm>
    </dsp:sp>
    <dsp:sp modelId="{61F0550C-B591-49B4-8EDE-7870698E7B21}">
      <dsp:nvSpPr>
        <dsp:cNvPr id="0" name=""/>
        <dsp:cNvSpPr/>
      </dsp:nvSpPr>
      <dsp:spPr>
        <a:xfrm>
          <a:off x="2548713" y="507102"/>
          <a:ext cx="7338604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4516134"/>
              <a:satOff val="-11447"/>
              <a:lumOff val="18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b="1" i="0" kern="1200" dirty="0" smtClean="0"/>
            <a:t>Estándares</a:t>
          </a:r>
          <a:endParaRPr lang="es-EC" sz="2600" i="0" kern="1200" dirty="0"/>
        </a:p>
      </dsp:txBody>
      <dsp:txXfrm>
        <a:off x="2548713" y="854207"/>
        <a:ext cx="6991499" cy="694211"/>
      </dsp:txXfrm>
    </dsp:sp>
    <dsp:sp modelId="{F9BCAC46-4D7F-4FBF-90A5-4214E05295C4}">
      <dsp:nvSpPr>
        <dsp:cNvPr id="0" name=""/>
        <dsp:cNvSpPr/>
      </dsp:nvSpPr>
      <dsp:spPr>
        <a:xfrm>
          <a:off x="2548713" y="1580040"/>
          <a:ext cx="2198243" cy="2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516134"/>
              <a:satOff val="-11447"/>
              <a:lumOff val="183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Las metas y objetivos deben potenciarse para logar cada vez estándares más altos en la calidad de los productos.</a:t>
          </a:r>
          <a:endParaRPr lang="es-EC" sz="2100" kern="1200" dirty="0"/>
        </a:p>
      </dsp:txBody>
      <dsp:txXfrm>
        <a:off x="2548713" y="1580040"/>
        <a:ext cx="2198243" cy="2502702"/>
      </dsp:txXfrm>
    </dsp:sp>
    <dsp:sp modelId="{C3C640CF-F752-490E-9997-C595B1D674BB}">
      <dsp:nvSpPr>
        <dsp:cNvPr id="0" name=""/>
        <dsp:cNvSpPr/>
      </dsp:nvSpPr>
      <dsp:spPr>
        <a:xfrm>
          <a:off x="4746956" y="969745"/>
          <a:ext cx="5140360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9032268"/>
              <a:satOff val="-22894"/>
              <a:lumOff val="365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b="1" i="0" kern="1200" dirty="0" smtClean="0"/>
            <a:t>Desafío</a:t>
          </a:r>
          <a:endParaRPr lang="es-EC" sz="2600" i="0" kern="1200" dirty="0"/>
        </a:p>
      </dsp:txBody>
      <dsp:txXfrm>
        <a:off x="4746956" y="1316850"/>
        <a:ext cx="4793255" cy="694211"/>
      </dsp:txXfrm>
    </dsp:sp>
    <dsp:sp modelId="{4C3E5446-9DFB-41F2-80FC-FCFEC19C5F69}">
      <dsp:nvSpPr>
        <dsp:cNvPr id="0" name=""/>
        <dsp:cNvSpPr/>
      </dsp:nvSpPr>
      <dsp:spPr>
        <a:xfrm>
          <a:off x="4746956" y="2042683"/>
          <a:ext cx="2198243" cy="2519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032268"/>
              <a:satOff val="-22894"/>
              <a:lumOff val="365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Establecer desafíos constantes para aprovechar la excelente disposición de las y los servidores.</a:t>
          </a:r>
          <a:endParaRPr lang="es-EC" sz="2000" kern="1200" dirty="0"/>
        </a:p>
      </dsp:txBody>
      <dsp:txXfrm>
        <a:off x="4746956" y="2042683"/>
        <a:ext cx="2198243" cy="2519436"/>
      </dsp:txXfrm>
    </dsp:sp>
    <dsp:sp modelId="{532D9488-6E29-427B-A7FA-F1908A86B3A0}">
      <dsp:nvSpPr>
        <dsp:cNvPr id="0" name=""/>
        <dsp:cNvSpPr/>
      </dsp:nvSpPr>
      <dsp:spPr>
        <a:xfrm>
          <a:off x="6945199" y="1432388"/>
          <a:ext cx="2942117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b="1" i="0" kern="1200" dirty="0" smtClean="0"/>
            <a:t>Cooperación</a:t>
          </a:r>
          <a:endParaRPr lang="es-EC" sz="2600" i="0" kern="1200" dirty="0"/>
        </a:p>
      </dsp:txBody>
      <dsp:txXfrm>
        <a:off x="6945199" y="1779493"/>
        <a:ext cx="2595012" cy="694211"/>
      </dsp:txXfrm>
    </dsp:sp>
    <dsp:sp modelId="{AFD32D44-5215-4027-AF4E-D624DDF68310}">
      <dsp:nvSpPr>
        <dsp:cNvPr id="0" name=""/>
        <dsp:cNvSpPr/>
      </dsp:nvSpPr>
      <dsp:spPr>
        <a:xfrm>
          <a:off x="6945199" y="2505326"/>
          <a:ext cx="2218270" cy="2548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Mejorar la comunicación al interior de los equipos mediante reuniones periódicas de socialización y la recepción de ideas.</a:t>
          </a:r>
          <a:endParaRPr lang="es-EC" sz="2000" kern="1200" dirty="0"/>
        </a:p>
      </dsp:txBody>
      <dsp:txXfrm>
        <a:off x="6945199" y="2505326"/>
        <a:ext cx="2218270" cy="254896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CDE7B-912E-4824-BF35-EA63B2E8E46D}">
      <dsp:nvSpPr>
        <dsp:cNvPr id="0" name=""/>
        <dsp:cNvSpPr/>
      </dsp:nvSpPr>
      <dsp:spPr>
        <a:xfrm>
          <a:off x="782515" y="64778"/>
          <a:ext cx="8672755" cy="126126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022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i="0" kern="1200" dirty="0" smtClean="0"/>
            <a:t>Responsabilidad</a:t>
          </a:r>
          <a:endParaRPr lang="es-EC" sz="2400" i="0" kern="1200" dirty="0"/>
        </a:p>
      </dsp:txBody>
      <dsp:txXfrm>
        <a:off x="782515" y="380093"/>
        <a:ext cx="8357440" cy="630631"/>
      </dsp:txXfrm>
    </dsp:sp>
    <dsp:sp modelId="{1756D870-9038-4431-BED8-A93459B6D10C}">
      <dsp:nvSpPr>
        <dsp:cNvPr id="0" name=""/>
        <dsp:cNvSpPr/>
      </dsp:nvSpPr>
      <dsp:spPr>
        <a:xfrm>
          <a:off x="782515" y="1035765"/>
          <a:ext cx="1602898" cy="2315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Mejorar la delegación de responsabilidades y la libertad para organizar el trabajo.</a:t>
          </a:r>
          <a:endParaRPr lang="es-EC" sz="1500" kern="1200" dirty="0"/>
        </a:p>
      </dsp:txBody>
      <dsp:txXfrm>
        <a:off x="782515" y="1035765"/>
        <a:ext cx="1602898" cy="2315878"/>
      </dsp:txXfrm>
    </dsp:sp>
    <dsp:sp modelId="{61F0550C-B591-49B4-8EDE-7870698E7B21}">
      <dsp:nvSpPr>
        <dsp:cNvPr id="0" name=""/>
        <dsp:cNvSpPr/>
      </dsp:nvSpPr>
      <dsp:spPr>
        <a:xfrm>
          <a:off x="2385241" y="485360"/>
          <a:ext cx="7070029" cy="126126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3387100"/>
                <a:satOff val="-8585"/>
                <a:lumOff val="1372"/>
                <a:alphaOff val="0"/>
                <a:shade val="15000"/>
                <a:satMod val="180000"/>
              </a:schemeClr>
            </a:gs>
            <a:gs pos="50000">
              <a:schemeClr val="accent5">
                <a:hueOff val="3387100"/>
                <a:satOff val="-8585"/>
                <a:lumOff val="1372"/>
                <a:alphaOff val="0"/>
                <a:shade val="45000"/>
                <a:satMod val="170000"/>
              </a:schemeClr>
            </a:gs>
            <a:gs pos="70000">
              <a:schemeClr val="accent5">
                <a:hueOff val="3387100"/>
                <a:satOff val="-8585"/>
                <a:lumOff val="137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387100"/>
                <a:satOff val="-8585"/>
                <a:lumOff val="1372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3387100"/>
              <a:satOff val="-8585"/>
              <a:lumOff val="137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022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i="0" kern="1200" dirty="0" smtClean="0"/>
            <a:t>Identidad</a:t>
          </a:r>
          <a:endParaRPr lang="es-EC" sz="2400" i="0" kern="1200" dirty="0"/>
        </a:p>
      </dsp:txBody>
      <dsp:txXfrm>
        <a:off x="2385241" y="800675"/>
        <a:ext cx="6754714" cy="630631"/>
      </dsp:txXfrm>
    </dsp:sp>
    <dsp:sp modelId="{F9BCAC46-4D7F-4FBF-90A5-4214E05295C4}">
      <dsp:nvSpPr>
        <dsp:cNvPr id="0" name=""/>
        <dsp:cNvSpPr/>
      </dsp:nvSpPr>
      <dsp:spPr>
        <a:xfrm>
          <a:off x="2385241" y="1456347"/>
          <a:ext cx="1602898" cy="2315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387100"/>
              <a:satOff val="-8585"/>
              <a:lumOff val="1372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Fortalecer la identidad institucional (inducción).</a:t>
          </a:r>
          <a:endParaRPr lang="es-EC" sz="1600" kern="1200" dirty="0"/>
        </a:p>
      </dsp:txBody>
      <dsp:txXfrm>
        <a:off x="2385241" y="1456347"/>
        <a:ext cx="1602898" cy="2315878"/>
      </dsp:txXfrm>
    </dsp:sp>
    <dsp:sp modelId="{C3C640CF-F752-490E-9997-C595B1D674BB}">
      <dsp:nvSpPr>
        <dsp:cNvPr id="0" name=""/>
        <dsp:cNvSpPr/>
      </dsp:nvSpPr>
      <dsp:spPr>
        <a:xfrm>
          <a:off x="3987966" y="905943"/>
          <a:ext cx="5467304" cy="126126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6774201"/>
              <a:satOff val="-17170"/>
              <a:lumOff val="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022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i="0" kern="1200" dirty="0" smtClean="0"/>
            <a:t>Relaciones</a:t>
          </a:r>
          <a:endParaRPr lang="es-EC" sz="2400" i="0" kern="1200" dirty="0"/>
        </a:p>
      </dsp:txBody>
      <dsp:txXfrm>
        <a:off x="3987966" y="1221258"/>
        <a:ext cx="5151989" cy="630631"/>
      </dsp:txXfrm>
    </dsp:sp>
    <dsp:sp modelId="{4C3E5446-9DFB-41F2-80FC-FCFEC19C5F69}">
      <dsp:nvSpPr>
        <dsp:cNvPr id="0" name=""/>
        <dsp:cNvSpPr/>
      </dsp:nvSpPr>
      <dsp:spPr>
        <a:xfrm>
          <a:off x="3987966" y="1876930"/>
          <a:ext cx="1602898" cy="2315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74201"/>
              <a:satOff val="-17170"/>
              <a:lumOff val="2745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Fortalecer el relacionamiento con una mejora de liderazgos y actividades </a:t>
          </a:r>
          <a:r>
            <a:rPr lang="es-EC" sz="1500" kern="1200" dirty="0" smtClean="0"/>
            <a:t>de integración.</a:t>
          </a:r>
          <a:endParaRPr lang="es-EC" sz="1500" kern="1200" dirty="0"/>
        </a:p>
      </dsp:txBody>
      <dsp:txXfrm>
        <a:off x="3987966" y="1876930"/>
        <a:ext cx="1602898" cy="2315878"/>
      </dsp:txXfrm>
    </dsp:sp>
    <dsp:sp modelId="{532D9488-6E29-427B-A7FA-F1908A86B3A0}">
      <dsp:nvSpPr>
        <dsp:cNvPr id="0" name=""/>
        <dsp:cNvSpPr/>
      </dsp:nvSpPr>
      <dsp:spPr>
        <a:xfrm>
          <a:off x="5591558" y="1326526"/>
          <a:ext cx="3863712" cy="126126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10161301"/>
                <a:satOff val="-25756"/>
                <a:lumOff val="4117"/>
                <a:alphaOff val="0"/>
                <a:shade val="15000"/>
                <a:satMod val="180000"/>
              </a:schemeClr>
            </a:gs>
            <a:gs pos="50000">
              <a:schemeClr val="accent5">
                <a:hueOff val="10161301"/>
                <a:satOff val="-25756"/>
                <a:lumOff val="4117"/>
                <a:alphaOff val="0"/>
                <a:shade val="45000"/>
                <a:satMod val="170000"/>
              </a:schemeClr>
            </a:gs>
            <a:gs pos="70000">
              <a:schemeClr val="accent5">
                <a:hueOff val="10161301"/>
                <a:satOff val="-25756"/>
                <a:lumOff val="411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0161301"/>
                <a:satOff val="-25756"/>
                <a:lumOff val="4117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0161301"/>
              <a:satOff val="-25756"/>
              <a:lumOff val="4117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022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i="0" u="none" kern="1200" dirty="0" smtClean="0"/>
            <a:t>Comunicación</a:t>
          </a:r>
          <a:endParaRPr lang="es-EC" sz="2400" i="0" u="none" kern="1200" dirty="0"/>
        </a:p>
      </dsp:txBody>
      <dsp:txXfrm>
        <a:off x="5591558" y="1641841"/>
        <a:ext cx="3548397" cy="630631"/>
      </dsp:txXfrm>
    </dsp:sp>
    <dsp:sp modelId="{AFD32D44-5215-4027-AF4E-D624DDF68310}">
      <dsp:nvSpPr>
        <dsp:cNvPr id="0" name=""/>
        <dsp:cNvSpPr/>
      </dsp:nvSpPr>
      <dsp:spPr>
        <a:xfrm>
          <a:off x="5591558" y="2297513"/>
          <a:ext cx="1602898" cy="2315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161301"/>
              <a:satOff val="-25756"/>
              <a:lumOff val="4117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Promover una </a:t>
          </a:r>
          <a:r>
            <a:rPr lang="es-EC" sz="1500" kern="1200" dirty="0" smtClean="0"/>
            <a:t>comunicación  </a:t>
          </a:r>
          <a:r>
            <a:rPr lang="es-EC" sz="1500" kern="1200" dirty="0" smtClean="0"/>
            <a:t>efectiva, clara y directa en todas las unidades del MCDS, partiendo de la capacitación.</a:t>
          </a:r>
          <a:endParaRPr lang="es-EC" sz="1500" kern="1200" dirty="0"/>
        </a:p>
      </dsp:txBody>
      <dsp:txXfrm>
        <a:off x="5591558" y="2297513"/>
        <a:ext cx="1602898" cy="2315878"/>
      </dsp:txXfrm>
    </dsp:sp>
    <dsp:sp modelId="{4416C95C-ADE6-43BD-86B0-02BA4B89778E}">
      <dsp:nvSpPr>
        <dsp:cNvPr id="0" name=""/>
        <dsp:cNvSpPr/>
      </dsp:nvSpPr>
      <dsp:spPr>
        <a:xfrm>
          <a:off x="7194283" y="1747108"/>
          <a:ext cx="2260987" cy="126126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0225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i="0" kern="1200" dirty="0" smtClean="0"/>
            <a:t>Conflictos</a:t>
          </a:r>
          <a:endParaRPr lang="es-EC" sz="2400" i="0" kern="1200" dirty="0"/>
        </a:p>
      </dsp:txBody>
      <dsp:txXfrm>
        <a:off x="7194283" y="2062423"/>
        <a:ext cx="1945672" cy="630631"/>
      </dsp:txXfrm>
    </dsp:sp>
    <dsp:sp modelId="{533D01D6-E0B9-48DC-9CC7-CBAB832DEF89}">
      <dsp:nvSpPr>
        <dsp:cNvPr id="0" name=""/>
        <dsp:cNvSpPr/>
      </dsp:nvSpPr>
      <dsp:spPr>
        <a:xfrm>
          <a:off x="7194283" y="2718095"/>
          <a:ext cx="1602898" cy="23158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Fortalecer la los mecanismos para resolución de conflictos, con la socialización del código de ética y reglamento interno.</a:t>
          </a:r>
          <a:endParaRPr lang="es-EC" sz="1500" kern="1200" dirty="0"/>
        </a:p>
      </dsp:txBody>
      <dsp:txXfrm>
        <a:off x="7194283" y="2718095"/>
        <a:ext cx="1602898" cy="23158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58826-7826-40FE-8393-A19D5B23F5E4}">
      <dsp:nvSpPr>
        <dsp:cNvPr id="0" name=""/>
        <dsp:cNvSpPr/>
      </dsp:nvSpPr>
      <dsp:spPr>
        <a:xfrm>
          <a:off x="7128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Concurso de Oposición y Méritos.</a:t>
          </a:r>
          <a:endParaRPr lang="es-EC" sz="2100" kern="1200" dirty="0"/>
        </a:p>
      </dsp:txBody>
      <dsp:txXfrm>
        <a:off x="46319" y="1737065"/>
        <a:ext cx="1986388" cy="1259692"/>
      </dsp:txXfrm>
    </dsp:sp>
    <dsp:sp modelId="{8860D521-E919-43F1-B9D5-382532763D82}">
      <dsp:nvSpPr>
        <dsp:cNvPr id="0" name=""/>
        <dsp:cNvSpPr/>
      </dsp:nvSpPr>
      <dsp:spPr>
        <a:xfrm>
          <a:off x="1197161" y="2091445"/>
          <a:ext cx="2393913" cy="2393913"/>
        </a:xfrm>
        <a:prstGeom prst="leftCircularArrow">
          <a:avLst>
            <a:gd name="adj1" fmla="val 3061"/>
            <a:gd name="adj2" fmla="val 375848"/>
            <a:gd name="adj3" fmla="val 2409549"/>
            <a:gd name="adj4" fmla="val 9282679"/>
            <a:gd name="adj5" fmla="val 357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294A7D-05F9-4A06-8AD3-93B278C56AFC}">
      <dsp:nvSpPr>
        <dsp:cNvPr id="0" name=""/>
        <dsp:cNvSpPr/>
      </dsp:nvSpPr>
      <dsp:spPr>
        <a:xfrm>
          <a:off x="465966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Estabilidad</a:t>
          </a:r>
          <a:endParaRPr lang="es-EC" sz="2400" i="0" kern="1200" dirty="0"/>
        </a:p>
      </dsp:txBody>
      <dsp:txXfrm>
        <a:off x="487343" y="3057325"/>
        <a:ext cx="1792597" cy="687104"/>
      </dsp:txXfrm>
    </dsp:sp>
    <dsp:sp modelId="{31CEF5D5-52AB-43C5-8EA8-237D24E1053D}">
      <dsp:nvSpPr>
        <dsp:cNvPr id="0" name=""/>
        <dsp:cNvSpPr/>
      </dsp:nvSpPr>
      <dsp:spPr>
        <a:xfrm>
          <a:off x="2736756" y="1714377"/>
          <a:ext cx="2064770" cy="1958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516134"/>
              <a:satOff val="-11447"/>
              <a:lumOff val="183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Ofrecer estabilidad laboral a las y los servidores públicos del MCDS.</a:t>
          </a:r>
          <a:endParaRPr lang="es-EC" sz="1600" kern="1200" dirty="0"/>
        </a:p>
      </dsp:txBody>
      <dsp:txXfrm>
        <a:off x="2781816" y="2179014"/>
        <a:ext cx="1974650" cy="1448330"/>
      </dsp:txXfrm>
    </dsp:sp>
    <dsp:sp modelId="{5B8C1692-2CD7-4431-9FF8-5718C9B1D28B}">
      <dsp:nvSpPr>
        <dsp:cNvPr id="0" name=""/>
        <dsp:cNvSpPr/>
      </dsp:nvSpPr>
      <dsp:spPr>
        <a:xfrm>
          <a:off x="3791038" y="647414"/>
          <a:ext cx="2551953" cy="2551953"/>
        </a:xfrm>
        <a:prstGeom prst="circularArrow">
          <a:avLst>
            <a:gd name="adj1" fmla="val 2871"/>
            <a:gd name="adj2" fmla="val 351006"/>
            <a:gd name="adj3" fmla="val 19474988"/>
            <a:gd name="adj4" fmla="val 12577015"/>
            <a:gd name="adj5" fmla="val 3350"/>
          </a:avLst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6774201"/>
              <a:satOff val="-17170"/>
              <a:lumOff val="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B280C3-3580-4A06-A9F7-058670222BD7}">
      <dsp:nvSpPr>
        <dsp:cNvPr id="0" name=""/>
        <dsp:cNvSpPr/>
      </dsp:nvSpPr>
      <dsp:spPr>
        <a:xfrm>
          <a:off x="3109080" y="1332034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4516134"/>
              <a:satOff val="-11447"/>
              <a:lumOff val="18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Objetivo</a:t>
          </a:r>
          <a:endParaRPr lang="es-EC" sz="2400" kern="1200" dirty="0"/>
        </a:p>
      </dsp:txBody>
      <dsp:txXfrm>
        <a:off x="3130457" y="1353411"/>
        <a:ext cx="1792597" cy="687104"/>
      </dsp:txXfrm>
    </dsp:sp>
    <dsp:sp modelId="{358DAB21-27FB-426F-B523-8C325966141B}">
      <dsp:nvSpPr>
        <dsp:cNvPr id="0" name=""/>
        <dsp:cNvSpPr/>
      </dsp:nvSpPr>
      <dsp:spPr>
        <a:xfrm>
          <a:off x="5293355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032268"/>
              <a:satOff val="-22894"/>
              <a:lumOff val="365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Talento Humano.</a:t>
          </a:r>
          <a:endParaRPr lang="es-EC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Nivel Directivo.</a:t>
          </a:r>
          <a:endParaRPr lang="es-EC" sz="2100" kern="1200" dirty="0"/>
        </a:p>
      </dsp:txBody>
      <dsp:txXfrm>
        <a:off x="5332546" y="1737065"/>
        <a:ext cx="1986388" cy="1259692"/>
      </dsp:txXfrm>
    </dsp:sp>
    <dsp:sp modelId="{DC41296C-6E97-48F6-A815-74052A0A61B1}">
      <dsp:nvSpPr>
        <dsp:cNvPr id="0" name=""/>
        <dsp:cNvSpPr/>
      </dsp:nvSpPr>
      <dsp:spPr>
        <a:xfrm>
          <a:off x="6451617" y="2095988"/>
          <a:ext cx="2288121" cy="2288121"/>
        </a:xfrm>
        <a:prstGeom prst="leftCircularArrow">
          <a:avLst>
            <a:gd name="adj1" fmla="val 3202"/>
            <a:gd name="adj2" fmla="val 394541"/>
            <a:gd name="adj3" fmla="val 2170052"/>
            <a:gd name="adj4" fmla="val 9024489"/>
            <a:gd name="adj5" fmla="val 3736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B09D17-EB42-4B22-B4C9-14DD837EAC36}">
      <dsp:nvSpPr>
        <dsp:cNvPr id="0" name=""/>
        <dsp:cNvSpPr/>
      </dsp:nvSpPr>
      <dsp:spPr>
        <a:xfrm>
          <a:off x="5752193" y="3035948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9032268"/>
              <a:satOff val="-22894"/>
              <a:lumOff val="365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Responsables</a:t>
          </a:r>
          <a:endParaRPr lang="es-EC" sz="2400" kern="1200" dirty="0"/>
        </a:p>
      </dsp:txBody>
      <dsp:txXfrm>
        <a:off x="5773570" y="3057325"/>
        <a:ext cx="1792597" cy="687104"/>
      </dsp:txXfrm>
    </dsp:sp>
    <dsp:sp modelId="{FF909604-FFD3-4AB2-940A-F128326680FF}">
      <dsp:nvSpPr>
        <dsp:cNvPr id="0" name=""/>
        <dsp:cNvSpPr/>
      </dsp:nvSpPr>
      <dsp:spPr>
        <a:xfrm>
          <a:off x="7936469" y="1697874"/>
          <a:ext cx="2064770" cy="170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100" kern="1200" dirty="0" smtClean="0"/>
            <a:t>LOSEP</a:t>
          </a:r>
          <a:endParaRPr lang="es-EC" sz="2100" kern="1200" dirty="0"/>
        </a:p>
      </dsp:txBody>
      <dsp:txXfrm>
        <a:off x="7975660" y="2101995"/>
        <a:ext cx="1986388" cy="1259692"/>
      </dsp:txXfrm>
    </dsp:sp>
    <dsp:sp modelId="{6150D20D-5168-4AEB-B103-AD273C4103D5}">
      <dsp:nvSpPr>
        <dsp:cNvPr id="0" name=""/>
        <dsp:cNvSpPr/>
      </dsp:nvSpPr>
      <dsp:spPr>
        <a:xfrm>
          <a:off x="8395307" y="1332945"/>
          <a:ext cx="1835351" cy="72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Sustento</a:t>
          </a:r>
          <a:endParaRPr lang="es-EC" sz="2400" kern="1200" dirty="0"/>
        </a:p>
      </dsp:txBody>
      <dsp:txXfrm>
        <a:off x="8416684" y="1354322"/>
        <a:ext cx="1792597" cy="6871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4E15D-98DE-400E-9E14-6DCBF0AE4098}">
      <dsp:nvSpPr>
        <dsp:cNvPr id="0" name=""/>
        <dsp:cNvSpPr/>
      </dsp:nvSpPr>
      <dsp:spPr>
        <a:xfrm>
          <a:off x="350469" y="44459"/>
          <a:ext cx="9536847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Orientación a Resultados</a:t>
          </a:r>
          <a:endParaRPr lang="es-EC" sz="2600" i="0" kern="1200" dirty="0"/>
        </a:p>
      </dsp:txBody>
      <dsp:txXfrm>
        <a:off x="350469" y="391564"/>
        <a:ext cx="9189742" cy="694211"/>
      </dsp:txXfrm>
    </dsp:sp>
    <dsp:sp modelId="{8CA63AAE-64E0-4F1F-A35E-1EB64AC7FC00}">
      <dsp:nvSpPr>
        <dsp:cNvPr id="0" name=""/>
        <dsp:cNvSpPr/>
      </dsp:nvSpPr>
      <dsp:spPr>
        <a:xfrm>
          <a:off x="350469" y="1117397"/>
          <a:ext cx="2198243" cy="256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Unificación de criterios a nivel directivo para el logro de resultados institucionales simplificando procesos.</a:t>
          </a:r>
          <a:endParaRPr lang="es-EC" sz="2000" kern="1200" dirty="0"/>
        </a:p>
      </dsp:txBody>
      <dsp:txXfrm>
        <a:off x="350469" y="1117397"/>
        <a:ext cx="2198243" cy="2568161"/>
      </dsp:txXfrm>
    </dsp:sp>
    <dsp:sp modelId="{B40ABB83-838B-4FB3-878D-9848AA4A3171}">
      <dsp:nvSpPr>
        <dsp:cNvPr id="0" name=""/>
        <dsp:cNvSpPr/>
      </dsp:nvSpPr>
      <dsp:spPr>
        <a:xfrm>
          <a:off x="2548713" y="507102"/>
          <a:ext cx="7338604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4516134"/>
              <a:satOff val="-11447"/>
              <a:lumOff val="18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Orientación a la Gente</a:t>
          </a:r>
          <a:endParaRPr lang="es-EC" sz="2600" kern="1200" dirty="0"/>
        </a:p>
      </dsp:txBody>
      <dsp:txXfrm>
        <a:off x="2548713" y="854207"/>
        <a:ext cx="6991499" cy="694211"/>
      </dsp:txXfrm>
    </dsp:sp>
    <dsp:sp modelId="{379E7A1A-9007-4DCE-A7B4-87CE18F73265}">
      <dsp:nvSpPr>
        <dsp:cNvPr id="0" name=""/>
        <dsp:cNvSpPr/>
      </dsp:nvSpPr>
      <dsp:spPr>
        <a:xfrm>
          <a:off x="2548713" y="1454905"/>
          <a:ext cx="2198243" cy="2752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516134"/>
              <a:satOff val="-11447"/>
              <a:lumOff val="183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Mantener la orientación a la gente y fortalecerla mediante la satisfacción de necesidades y aspiraciones de las y los servidores.</a:t>
          </a:r>
          <a:endParaRPr lang="es-EC" sz="2000" kern="1200" dirty="0"/>
        </a:p>
      </dsp:txBody>
      <dsp:txXfrm>
        <a:off x="2548713" y="1454905"/>
        <a:ext cx="2198243" cy="2752972"/>
      </dsp:txXfrm>
    </dsp:sp>
    <dsp:sp modelId="{723F737F-E6AB-42D6-B1B9-B64213FA0EA2}">
      <dsp:nvSpPr>
        <dsp:cNvPr id="0" name=""/>
        <dsp:cNvSpPr/>
      </dsp:nvSpPr>
      <dsp:spPr>
        <a:xfrm>
          <a:off x="4746956" y="969745"/>
          <a:ext cx="5140360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9032268"/>
              <a:satOff val="-22894"/>
              <a:lumOff val="365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Orientación a los Equipos</a:t>
          </a:r>
          <a:endParaRPr lang="es-EC" sz="2600" kern="1200" dirty="0"/>
        </a:p>
      </dsp:txBody>
      <dsp:txXfrm>
        <a:off x="4746956" y="1316850"/>
        <a:ext cx="4793255" cy="694211"/>
      </dsp:txXfrm>
    </dsp:sp>
    <dsp:sp modelId="{1A87AD3F-0C51-4E8A-8550-DA462D5FB92E}">
      <dsp:nvSpPr>
        <dsp:cNvPr id="0" name=""/>
        <dsp:cNvSpPr/>
      </dsp:nvSpPr>
      <dsp:spPr>
        <a:xfrm>
          <a:off x="4746956" y="2042683"/>
          <a:ext cx="2198243" cy="2519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032268"/>
              <a:satOff val="-22894"/>
              <a:lumOff val="365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Capacitación sobre el trabajo en equipo y conformar equipos interdisciplinarios para la consecución de objetivos institucionales. </a:t>
          </a:r>
          <a:endParaRPr lang="es-EC" sz="2000" kern="1200" dirty="0"/>
        </a:p>
      </dsp:txBody>
      <dsp:txXfrm>
        <a:off x="4746956" y="2042683"/>
        <a:ext cx="2198243" cy="2519436"/>
      </dsp:txXfrm>
    </dsp:sp>
    <dsp:sp modelId="{4C52D5EF-0B20-4B75-B6E1-B6CDFF64F2B8}">
      <dsp:nvSpPr>
        <dsp:cNvPr id="0" name=""/>
        <dsp:cNvSpPr/>
      </dsp:nvSpPr>
      <dsp:spPr>
        <a:xfrm>
          <a:off x="6945199" y="1432388"/>
          <a:ext cx="2942117" cy="138842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4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Dinamismo</a:t>
          </a:r>
          <a:endParaRPr lang="es-EC" sz="2600" kern="1200" dirty="0"/>
        </a:p>
      </dsp:txBody>
      <dsp:txXfrm>
        <a:off x="6945199" y="1779493"/>
        <a:ext cx="2595012" cy="694211"/>
      </dsp:txXfrm>
    </dsp:sp>
    <dsp:sp modelId="{F94C6DE5-EC5E-4E00-823F-792EBFD04180}">
      <dsp:nvSpPr>
        <dsp:cNvPr id="0" name=""/>
        <dsp:cNvSpPr/>
      </dsp:nvSpPr>
      <dsp:spPr>
        <a:xfrm>
          <a:off x="6945199" y="2505326"/>
          <a:ext cx="2218270" cy="2548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Mantener los niveles de competitividad y dinamismo que existen en la institución y propender a una mejora continua.</a:t>
          </a:r>
          <a:endParaRPr lang="es-EC" sz="2000" kern="1200" dirty="0"/>
        </a:p>
      </dsp:txBody>
      <dsp:txXfrm>
        <a:off x="6945199" y="2505326"/>
        <a:ext cx="2218270" cy="254896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4E15D-98DE-400E-9E14-6DCBF0AE4098}">
      <dsp:nvSpPr>
        <dsp:cNvPr id="0" name=""/>
        <dsp:cNvSpPr/>
      </dsp:nvSpPr>
      <dsp:spPr>
        <a:xfrm>
          <a:off x="0" y="-23201"/>
          <a:ext cx="10237787" cy="14911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6717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Innovación y toma de riesgos</a:t>
          </a:r>
          <a:endParaRPr lang="es-EC" sz="2800" i="0" kern="1200" dirty="0"/>
        </a:p>
      </dsp:txBody>
      <dsp:txXfrm>
        <a:off x="0" y="349582"/>
        <a:ext cx="9865004" cy="745567"/>
      </dsp:txXfrm>
    </dsp:sp>
    <dsp:sp modelId="{8CA63AAE-64E0-4F1F-A35E-1EB64AC7FC00}">
      <dsp:nvSpPr>
        <dsp:cNvPr id="0" name=""/>
        <dsp:cNvSpPr/>
      </dsp:nvSpPr>
      <dsp:spPr>
        <a:xfrm>
          <a:off x="0" y="1130372"/>
          <a:ext cx="4729857" cy="3328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Mantener y generalizar la delegación </a:t>
          </a:r>
          <a:r>
            <a:rPr lang="es-EC" sz="2800" kern="1200" dirty="0" smtClean="0"/>
            <a:t>de responsabilidades y autonomía para la toma de decisiones.</a:t>
          </a:r>
          <a:endParaRPr lang="es-EC" sz="2800" kern="1200" dirty="0"/>
        </a:p>
      </dsp:txBody>
      <dsp:txXfrm>
        <a:off x="0" y="1130372"/>
        <a:ext cx="4729857" cy="3328288"/>
      </dsp:txXfrm>
    </dsp:sp>
    <dsp:sp modelId="{B40ABB83-838B-4FB3-878D-9848AA4A3171}">
      <dsp:nvSpPr>
        <dsp:cNvPr id="0" name=""/>
        <dsp:cNvSpPr/>
      </dsp:nvSpPr>
      <dsp:spPr>
        <a:xfrm>
          <a:off x="4729857" y="473676"/>
          <a:ext cx="5507929" cy="14911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6717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Atención a los Detalles</a:t>
          </a:r>
          <a:endParaRPr lang="es-EC" sz="2800" kern="1200" dirty="0"/>
        </a:p>
      </dsp:txBody>
      <dsp:txXfrm>
        <a:off x="4729857" y="846459"/>
        <a:ext cx="5135146" cy="745567"/>
      </dsp:txXfrm>
    </dsp:sp>
    <dsp:sp modelId="{379E7A1A-9007-4DCE-A7B4-87CE18F73265}">
      <dsp:nvSpPr>
        <dsp:cNvPr id="0" name=""/>
        <dsp:cNvSpPr/>
      </dsp:nvSpPr>
      <dsp:spPr>
        <a:xfrm>
          <a:off x="4729857" y="1460836"/>
          <a:ext cx="4729857" cy="3661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Promover la excelencia en la ejecución de actividades para el logro de resultados de alta calidad.</a:t>
          </a:r>
          <a:endParaRPr lang="es-EC" sz="2400" kern="1200" dirty="0"/>
        </a:p>
      </dsp:txBody>
      <dsp:txXfrm>
        <a:off x="4729857" y="1460836"/>
        <a:ext cx="4729857" cy="36611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0" y="0"/>
          <a:ext cx="880629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 smtClean="0"/>
            <a:t>El impacto </a:t>
          </a:r>
          <a:r>
            <a:rPr lang="es-EC" sz="2400" kern="1200" dirty="0" smtClean="0"/>
            <a:t>de las políticas en materia de Recursos Humanos  y Remuneraciones ha sido mínimo en el clima laboral y significativo en la cultura organizacional del MCDS.</a:t>
          </a:r>
          <a:endParaRPr lang="es-ES_tradnl" sz="5800" b="0" i="0" kern="1200" noProof="0" dirty="0">
            <a:latin typeface="Calibri"/>
            <a:ea typeface="+mn-ea"/>
            <a:cs typeface="+mn-cs"/>
          </a:endParaRPr>
        </a:p>
      </dsp:txBody>
      <dsp:txXfrm>
        <a:off x="39238" y="39238"/>
        <a:ext cx="7360659" cy="1261215"/>
      </dsp:txXfrm>
    </dsp:sp>
    <dsp:sp modelId="{CA544AF7-F7B2-4CA5-9251-B4CDB8D06634}">
      <dsp:nvSpPr>
        <dsp:cNvPr id="0" name=""/>
        <dsp:cNvSpPr/>
      </dsp:nvSpPr>
      <dsp:spPr>
        <a:xfrm>
          <a:off x="777025" y="1562972"/>
          <a:ext cx="880629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 smtClean="0"/>
            <a:t>El clima laboral en el Ministerio de coordinación de Desarrollo Social en general es percibido de forma positiva por sus miembros.</a:t>
          </a:r>
          <a:endParaRPr lang="es-ES_tradnl" sz="2400" b="0" i="0" kern="1200" noProof="0" dirty="0">
            <a:latin typeface="Calibri"/>
            <a:ea typeface="+mn-ea"/>
            <a:cs typeface="+mn-cs"/>
          </a:endParaRPr>
        </a:p>
      </dsp:txBody>
      <dsp:txXfrm>
        <a:off x="816263" y="1602210"/>
        <a:ext cx="7079989" cy="1261215"/>
      </dsp:txXfrm>
    </dsp:sp>
    <dsp:sp modelId="{2AE92D3F-F0FA-45DD-BB60-4C6FBC6BC016}">
      <dsp:nvSpPr>
        <dsp:cNvPr id="0" name=""/>
        <dsp:cNvSpPr/>
      </dsp:nvSpPr>
      <dsp:spPr>
        <a:xfrm>
          <a:off x="1554051" y="3125945"/>
          <a:ext cx="880629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 smtClean="0"/>
            <a:t>La cultura organizacional en este Ministerio se caracteriza por: La orientación a resultados, el trabajo en equipo, Libertad para organizar y ejecutar su trabajo. </a:t>
          </a:r>
          <a:endParaRPr lang="es-ES_tradnl" sz="2400" b="0" i="0" kern="1200" noProof="0" dirty="0">
            <a:latin typeface="Calibri"/>
            <a:ea typeface="+mn-ea"/>
            <a:cs typeface="+mn-cs"/>
          </a:endParaRPr>
        </a:p>
      </dsp:txBody>
      <dsp:txXfrm>
        <a:off x="1593289" y="3165183"/>
        <a:ext cx="7079989" cy="1261215"/>
      </dsp:txXfrm>
    </dsp:sp>
    <dsp:sp modelId="{9CA877D8-99F8-40A0-89E9-59A61C9A70F4}">
      <dsp:nvSpPr>
        <dsp:cNvPr id="0" name=""/>
        <dsp:cNvSpPr/>
      </dsp:nvSpPr>
      <dsp:spPr>
        <a:xfrm>
          <a:off x="7935491" y="1015932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 noProof="0" dirty="0"/>
        </a:p>
      </dsp:txBody>
      <dsp:txXfrm>
        <a:off x="8131421" y="1015932"/>
        <a:ext cx="478939" cy="655276"/>
      </dsp:txXfrm>
    </dsp:sp>
    <dsp:sp modelId="{62643EF2-016C-41F1-8CBC-398422A85727}">
      <dsp:nvSpPr>
        <dsp:cNvPr id="0" name=""/>
        <dsp:cNvSpPr/>
      </dsp:nvSpPr>
      <dsp:spPr>
        <a:xfrm>
          <a:off x="8712517" y="2569974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 noProof="0" dirty="0"/>
        </a:p>
      </dsp:txBody>
      <dsp:txXfrm>
        <a:off x="8908447" y="2569974"/>
        <a:ext cx="478939" cy="65527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3D146-A4B7-4228-8FB8-D5E24518E447}">
      <dsp:nvSpPr>
        <dsp:cNvPr id="0" name=""/>
        <dsp:cNvSpPr/>
      </dsp:nvSpPr>
      <dsp:spPr>
        <a:xfrm>
          <a:off x="0" y="3361521"/>
          <a:ext cx="10360342" cy="11033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 smtClean="0"/>
            <a:t>Conociendo la apertura de la máxima autoridad a ideas nuevas, se recomienda dar a conocer esta propuesta para que la implementación cuente con su respaldo y sea asumida como un programa institucional de mejora de la gestión. </a:t>
          </a:r>
          <a:endParaRPr lang="es-ES_tradnl" sz="2400" b="0" i="0" kern="1200" noProof="0" dirty="0">
            <a:latin typeface="Calibri"/>
            <a:ea typeface="+mn-ea"/>
            <a:cs typeface="+mn-cs"/>
          </a:endParaRPr>
        </a:p>
      </dsp:txBody>
      <dsp:txXfrm>
        <a:off x="0" y="3361521"/>
        <a:ext cx="10360342" cy="1103326"/>
      </dsp:txXfrm>
    </dsp:sp>
    <dsp:sp modelId="{6587CE77-4025-42E4-8082-FF0594367CD5}">
      <dsp:nvSpPr>
        <dsp:cNvPr id="0" name=""/>
        <dsp:cNvSpPr/>
      </dsp:nvSpPr>
      <dsp:spPr>
        <a:xfrm rot="10800000">
          <a:off x="0" y="1681155"/>
          <a:ext cx="10360342" cy="1696915"/>
        </a:xfrm>
        <a:prstGeom prst="upArrowCallout">
          <a:avLst/>
        </a:prstGeom>
        <a:gradFill rotWithShape="0">
          <a:gsLst>
            <a:gs pos="0">
              <a:schemeClr val="accent3">
                <a:hueOff val="-6856905"/>
                <a:satOff val="-12190"/>
                <a:lumOff val="7843"/>
                <a:alphaOff val="0"/>
                <a:shade val="15000"/>
                <a:satMod val="180000"/>
              </a:schemeClr>
            </a:gs>
            <a:gs pos="50000">
              <a:schemeClr val="accent3">
                <a:hueOff val="-6856905"/>
                <a:satOff val="-12190"/>
                <a:lumOff val="7843"/>
                <a:alphaOff val="0"/>
                <a:shade val="45000"/>
                <a:satMod val="170000"/>
              </a:schemeClr>
            </a:gs>
            <a:gs pos="70000">
              <a:schemeClr val="accent3">
                <a:hueOff val="-6856905"/>
                <a:satOff val="-12190"/>
                <a:lumOff val="784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6856905"/>
                <a:satOff val="-12190"/>
                <a:lumOff val="7843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-6856905"/>
              <a:satOff val="-12190"/>
              <a:lumOff val="7843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 smtClean="0"/>
            <a:t>Aprovechar las predisposición del personal para asumir retos, para compromételos a  la implementación de la propuesta generada en este trabajo y generar resultados en el corto y mediano pazo.</a:t>
          </a:r>
          <a:endParaRPr lang="es-ES_tradnl" sz="2400" b="0" i="0" kern="1200" noProof="0" dirty="0">
            <a:latin typeface="Calibri"/>
            <a:ea typeface="+mn-ea"/>
            <a:cs typeface="+mn-cs"/>
          </a:endParaRPr>
        </a:p>
      </dsp:txBody>
      <dsp:txXfrm rot="10800000">
        <a:off x="0" y="1681155"/>
        <a:ext cx="10360342" cy="1102604"/>
      </dsp:txXfrm>
    </dsp:sp>
    <dsp:sp modelId="{73C8B154-53E3-49AE-8827-E68D1DA5F857}">
      <dsp:nvSpPr>
        <dsp:cNvPr id="0" name=""/>
        <dsp:cNvSpPr/>
      </dsp:nvSpPr>
      <dsp:spPr>
        <a:xfrm rot="10800000">
          <a:off x="0" y="789"/>
          <a:ext cx="10360342" cy="1696915"/>
        </a:xfrm>
        <a:prstGeom prst="upArrowCallout">
          <a:avLst/>
        </a:prstGeom>
        <a:gradFill rotWithShape="0">
          <a:gsLst>
            <a:gs pos="0">
              <a:schemeClr val="accent3">
                <a:hueOff val="-13713810"/>
                <a:satOff val="-24380"/>
                <a:lumOff val="15686"/>
                <a:alphaOff val="0"/>
                <a:shade val="15000"/>
                <a:satMod val="180000"/>
              </a:schemeClr>
            </a:gs>
            <a:gs pos="50000">
              <a:schemeClr val="accent3">
                <a:hueOff val="-13713810"/>
                <a:satOff val="-24380"/>
                <a:lumOff val="15686"/>
                <a:alphaOff val="0"/>
                <a:shade val="45000"/>
                <a:satMod val="170000"/>
              </a:schemeClr>
            </a:gs>
            <a:gs pos="70000">
              <a:schemeClr val="accent3">
                <a:hueOff val="-13713810"/>
                <a:satOff val="-24380"/>
                <a:lumOff val="1568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3713810"/>
                <a:satOff val="-24380"/>
                <a:lumOff val="15686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-13713810"/>
              <a:satOff val="-24380"/>
              <a:lumOff val="1568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 smtClean="0"/>
            <a:t>Considerando que la institución está en formación y la que la coyuntura política promueve el cambio, implementar una gestión organizacional con procesos expeditos y ágiles, para superar estructuras burocráticas.</a:t>
          </a:r>
          <a:endParaRPr lang="es-ES_tradnl" sz="5800" b="0" i="0" kern="1200" noProof="0" dirty="0">
            <a:latin typeface="Calibri"/>
            <a:ea typeface="+mn-ea"/>
            <a:cs typeface="+mn-cs"/>
          </a:endParaRPr>
        </a:p>
      </dsp:txBody>
      <dsp:txXfrm rot="10800000">
        <a:off x="0" y="789"/>
        <a:ext cx="10360342" cy="1102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D8796-201B-4570-9C20-7FDFD106A63C}">
      <dsp:nvSpPr>
        <dsp:cNvPr id="0" name=""/>
        <dsp:cNvSpPr/>
      </dsp:nvSpPr>
      <dsp:spPr>
        <a:xfrm>
          <a:off x="4860502" y="3476546"/>
          <a:ext cx="2525608" cy="1636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Ministerio de Coordinación de Desarrollo Social MCDS</a:t>
          </a:r>
          <a:endParaRPr lang="es-EC" sz="1400" kern="1200" dirty="0"/>
        </a:p>
      </dsp:txBody>
      <dsp:txXfrm>
        <a:off x="5654122" y="3921489"/>
        <a:ext cx="1696050" cy="1155140"/>
      </dsp:txXfrm>
    </dsp:sp>
    <dsp:sp modelId="{291A1D42-27B0-4913-B0E7-F0FC54A3EB0B}">
      <dsp:nvSpPr>
        <dsp:cNvPr id="0" name=""/>
        <dsp:cNvSpPr/>
      </dsp:nvSpPr>
      <dsp:spPr>
        <a:xfrm>
          <a:off x="739772" y="3476546"/>
          <a:ext cx="2525608" cy="1636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Generar una propuesta de mejora.</a:t>
          </a:r>
          <a:endParaRPr lang="es-EC" sz="1400" kern="1200" dirty="0"/>
        </a:p>
      </dsp:txBody>
      <dsp:txXfrm>
        <a:off x="775710" y="3921489"/>
        <a:ext cx="1696050" cy="1155140"/>
      </dsp:txXfrm>
    </dsp:sp>
    <dsp:sp modelId="{AB404D02-0A45-4ED6-A0F1-C20BF8CC7363}">
      <dsp:nvSpPr>
        <dsp:cNvPr id="0" name=""/>
        <dsp:cNvSpPr/>
      </dsp:nvSpPr>
      <dsp:spPr>
        <a:xfrm>
          <a:off x="4860502" y="0"/>
          <a:ext cx="2525608" cy="1636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Metodología</a:t>
          </a:r>
          <a:endParaRPr lang="es-EC" sz="1400" kern="1200" dirty="0"/>
        </a:p>
      </dsp:txBody>
      <dsp:txXfrm>
        <a:off x="5654122" y="35938"/>
        <a:ext cx="1696050" cy="1155140"/>
      </dsp:txXfrm>
    </dsp:sp>
    <dsp:sp modelId="{3D9923BC-3E7B-4614-B466-339F14465E29}">
      <dsp:nvSpPr>
        <dsp:cNvPr id="0" name=""/>
        <dsp:cNvSpPr/>
      </dsp:nvSpPr>
      <dsp:spPr>
        <a:xfrm>
          <a:off x="739772" y="0"/>
          <a:ext cx="2525608" cy="1636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/>
            <a:t>Investigación sobre la realidad del Clima Laboral y la cultura Organizacional</a:t>
          </a:r>
          <a:endParaRPr lang="es-EC" sz="1400" kern="1200" dirty="0"/>
        </a:p>
      </dsp:txBody>
      <dsp:txXfrm>
        <a:off x="775710" y="35938"/>
        <a:ext cx="1696050" cy="1155140"/>
      </dsp:txXfrm>
    </dsp:sp>
    <dsp:sp modelId="{B1E6B244-2BBC-4A6F-A503-AA7D5A15FA3E}">
      <dsp:nvSpPr>
        <dsp:cNvPr id="0" name=""/>
        <dsp:cNvSpPr/>
      </dsp:nvSpPr>
      <dsp:spPr>
        <a:xfrm>
          <a:off x="1798073" y="291416"/>
          <a:ext cx="2213741" cy="221374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>
              <a:latin typeface="Calibri"/>
            </a:rPr>
            <a:t>¿Qué?</a:t>
          </a:r>
          <a:endParaRPr lang="es-EC" sz="2600" kern="1200" dirty="0"/>
        </a:p>
      </dsp:txBody>
      <dsp:txXfrm>
        <a:off x="2446463" y="939806"/>
        <a:ext cx="1565351" cy="1565351"/>
      </dsp:txXfrm>
    </dsp:sp>
    <dsp:sp modelId="{C5889F82-56D4-41FF-A1E8-16770D21BE13}">
      <dsp:nvSpPr>
        <dsp:cNvPr id="0" name=""/>
        <dsp:cNvSpPr/>
      </dsp:nvSpPr>
      <dsp:spPr>
        <a:xfrm rot="5400000">
          <a:off x="4114067" y="291416"/>
          <a:ext cx="2213741" cy="221374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>
              <a:latin typeface="Calibri"/>
            </a:rPr>
            <a:t>¿</a:t>
          </a:r>
          <a:r>
            <a:rPr lang="es-ES_tradnl" sz="2600" b="0" i="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Cómo</a:t>
          </a:r>
          <a:r>
            <a:rPr lang="es-ES_tradnl" sz="2600" kern="1200" dirty="0" smtClean="0">
              <a:latin typeface="Calibri"/>
            </a:rPr>
            <a:t>?</a:t>
          </a:r>
          <a:endParaRPr lang="es-EC" sz="2600" kern="1200" dirty="0"/>
        </a:p>
      </dsp:txBody>
      <dsp:txXfrm rot="-5400000">
        <a:off x="4114067" y="939806"/>
        <a:ext cx="1565351" cy="1565351"/>
      </dsp:txXfrm>
    </dsp:sp>
    <dsp:sp modelId="{E2279C1D-0F69-4AA5-BBD1-9A52D74A043E}">
      <dsp:nvSpPr>
        <dsp:cNvPr id="0" name=""/>
        <dsp:cNvSpPr/>
      </dsp:nvSpPr>
      <dsp:spPr>
        <a:xfrm rot="10800000">
          <a:off x="4114067" y="2607409"/>
          <a:ext cx="2213741" cy="221374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0" i="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¿</a:t>
          </a:r>
          <a:r>
            <a:rPr lang="es-ES_tradnl" sz="2600" kern="1200" dirty="0" smtClean="0">
              <a:latin typeface="Calibri"/>
            </a:rPr>
            <a:t>Dónde</a:t>
          </a:r>
          <a:r>
            <a:rPr lang="es-ES_tradnl" sz="2600" b="0" i="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?</a:t>
          </a:r>
          <a:endParaRPr lang="es-EC" sz="2600" kern="1200" dirty="0"/>
        </a:p>
      </dsp:txBody>
      <dsp:txXfrm rot="10800000">
        <a:off x="4114067" y="2607409"/>
        <a:ext cx="1565351" cy="1565351"/>
      </dsp:txXfrm>
    </dsp:sp>
    <dsp:sp modelId="{373CDFDD-E57B-4DD5-9F78-2C3872990F8A}">
      <dsp:nvSpPr>
        <dsp:cNvPr id="0" name=""/>
        <dsp:cNvSpPr/>
      </dsp:nvSpPr>
      <dsp:spPr>
        <a:xfrm rot="16200000">
          <a:off x="1798073" y="2607409"/>
          <a:ext cx="2213741" cy="221374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>
              <a:latin typeface="Calibri"/>
            </a:rPr>
            <a:t>¿Para qué?</a:t>
          </a:r>
          <a:endParaRPr lang="es-EC" sz="2600" kern="1200" dirty="0"/>
        </a:p>
      </dsp:txBody>
      <dsp:txXfrm rot="5400000">
        <a:off x="2446463" y="2607409"/>
        <a:ext cx="1565351" cy="1565351"/>
      </dsp:txXfrm>
    </dsp:sp>
    <dsp:sp modelId="{8B291F4F-5D90-4F4D-9951-2D1B5FF48A0D}">
      <dsp:nvSpPr>
        <dsp:cNvPr id="0" name=""/>
        <dsp:cNvSpPr/>
      </dsp:nvSpPr>
      <dsp:spPr>
        <a:xfrm>
          <a:off x="3680777" y="2096152"/>
          <a:ext cx="764328" cy="664633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28EBB861-4816-4019-B16E-BC5AF4B83C6E}">
      <dsp:nvSpPr>
        <dsp:cNvPr id="0" name=""/>
        <dsp:cNvSpPr/>
      </dsp:nvSpPr>
      <dsp:spPr>
        <a:xfrm rot="10800000">
          <a:off x="3680777" y="2351781"/>
          <a:ext cx="764328" cy="664633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2359D-801B-41CA-A42E-7CED4384B1B8}">
      <dsp:nvSpPr>
        <dsp:cNvPr id="0" name=""/>
        <dsp:cNvSpPr/>
      </dsp:nvSpPr>
      <dsp:spPr>
        <a:xfrm>
          <a:off x="260276" y="1698630"/>
          <a:ext cx="3815628" cy="1257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5800" b="0" i="0" kern="1200" noProof="0" dirty="0" smtClean="0">
              <a:latin typeface="Calibri"/>
              <a:ea typeface="+mn-ea"/>
              <a:cs typeface="+mn-cs"/>
            </a:rPr>
            <a:t>Gracias por su atención.</a:t>
          </a:r>
          <a:endParaRPr lang="es-ES_tradnl" sz="5800" b="0" i="0" kern="1200" noProof="0" dirty="0">
            <a:latin typeface="Calibri"/>
            <a:ea typeface="+mn-ea"/>
            <a:cs typeface="+mn-cs"/>
          </a:endParaRPr>
        </a:p>
      </dsp:txBody>
      <dsp:txXfrm>
        <a:off x="260276" y="1698630"/>
        <a:ext cx="3815628" cy="1257423"/>
      </dsp:txXfrm>
    </dsp:sp>
    <dsp:sp modelId="{87DD8C32-0DF8-4028-8596-9AE7B01E9E12}">
      <dsp:nvSpPr>
        <dsp:cNvPr id="0" name=""/>
        <dsp:cNvSpPr/>
      </dsp:nvSpPr>
      <dsp:spPr>
        <a:xfrm>
          <a:off x="255940" y="1316200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C70FA-E73A-4903-B39E-38911EDDE009}">
      <dsp:nvSpPr>
        <dsp:cNvPr id="0" name=""/>
        <dsp:cNvSpPr/>
      </dsp:nvSpPr>
      <dsp:spPr>
        <a:xfrm>
          <a:off x="468401" y="891278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752689"/>
                <a:satOff val="-1908"/>
                <a:lumOff val="305"/>
                <a:alphaOff val="0"/>
                <a:shade val="15000"/>
                <a:satMod val="180000"/>
              </a:schemeClr>
            </a:gs>
            <a:gs pos="50000">
              <a:schemeClr val="accent5">
                <a:hueOff val="752689"/>
                <a:satOff val="-1908"/>
                <a:lumOff val="305"/>
                <a:alphaOff val="0"/>
                <a:shade val="45000"/>
                <a:satMod val="170000"/>
              </a:schemeClr>
            </a:gs>
            <a:gs pos="70000">
              <a:schemeClr val="accent5">
                <a:hueOff val="752689"/>
                <a:satOff val="-1908"/>
                <a:lumOff val="30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752689"/>
                <a:satOff val="-1908"/>
                <a:lumOff val="30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9A7D45-5827-44FB-AF56-8E58F7A0170C}">
      <dsp:nvSpPr>
        <dsp:cNvPr id="0" name=""/>
        <dsp:cNvSpPr/>
      </dsp:nvSpPr>
      <dsp:spPr>
        <a:xfrm>
          <a:off x="978308" y="976262"/>
          <a:ext cx="476953" cy="476953"/>
        </a:xfrm>
        <a:prstGeom prst="ellipse">
          <a:avLst/>
        </a:prstGeom>
        <a:gradFill rotWithShape="0">
          <a:gsLst>
            <a:gs pos="0">
              <a:schemeClr val="accent5">
                <a:hueOff val="1505378"/>
                <a:satOff val="-3816"/>
                <a:lumOff val="610"/>
                <a:alphaOff val="0"/>
                <a:shade val="15000"/>
                <a:satMod val="180000"/>
              </a:schemeClr>
            </a:gs>
            <a:gs pos="50000">
              <a:schemeClr val="accent5">
                <a:hueOff val="1505378"/>
                <a:satOff val="-3816"/>
                <a:lumOff val="610"/>
                <a:alphaOff val="0"/>
                <a:shade val="45000"/>
                <a:satMod val="170000"/>
              </a:schemeClr>
            </a:gs>
            <a:gs pos="70000">
              <a:schemeClr val="accent5">
                <a:hueOff val="1505378"/>
                <a:satOff val="-3816"/>
                <a:lumOff val="61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505378"/>
                <a:satOff val="-3816"/>
                <a:lumOff val="61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97C2BF-7893-47CB-AF65-72CAE6EB521D}">
      <dsp:nvSpPr>
        <dsp:cNvPr id="0" name=""/>
        <dsp:cNvSpPr/>
      </dsp:nvSpPr>
      <dsp:spPr>
        <a:xfrm>
          <a:off x="1403230" y="508848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2258067"/>
                <a:satOff val="-5723"/>
                <a:lumOff val="915"/>
                <a:alphaOff val="0"/>
                <a:shade val="15000"/>
                <a:satMod val="180000"/>
              </a:schemeClr>
            </a:gs>
            <a:gs pos="50000">
              <a:schemeClr val="accent5">
                <a:hueOff val="2258067"/>
                <a:satOff val="-5723"/>
                <a:lumOff val="915"/>
                <a:alphaOff val="0"/>
                <a:shade val="45000"/>
                <a:satMod val="170000"/>
              </a:schemeClr>
            </a:gs>
            <a:gs pos="70000">
              <a:schemeClr val="accent5">
                <a:hueOff val="2258067"/>
                <a:satOff val="-5723"/>
                <a:lumOff val="91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2258067"/>
                <a:satOff val="-5723"/>
                <a:lumOff val="91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EED7CD-CCEA-4FC7-B3F0-66F2D857CEB1}">
      <dsp:nvSpPr>
        <dsp:cNvPr id="0" name=""/>
        <dsp:cNvSpPr/>
      </dsp:nvSpPr>
      <dsp:spPr>
        <a:xfrm>
          <a:off x="1955629" y="338879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3010756"/>
                <a:satOff val="-7631"/>
                <a:lumOff val="1220"/>
                <a:alphaOff val="0"/>
                <a:shade val="15000"/>
                <a:satMod val="180000"/>
              </a:schemeClr>
            </a:gs>
            <a:gs pos="50000">
              <a:schemeClr val="accent5">
                <a:hueOff val="3010756"/>
                <a:satOff val="-7631"/>
                <a:lumOff val="1220"/>
                <a:alphaOff val="0"/>
                <a:shade val="45000"/>
                <a:satMod val="170000"/>
              </a:schemeClr>
            </a:gs>
            <a:gs pos="70000">
              <a:schemeClr val="accent5">
                <a:hueOff val="3010756"/>
                <a:satOff val="-7631"/>
                <a:lumOff val="122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010756"/>
                <a:satOff val="-7631"/>
                <a:lumOff val="122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5BD1A1-D399-4D63-B4CF-FE8D3D0AD665}">
      <dsp:nvSpPr>
        <dsp:cNvPr id="0" name=""/>
        <dsp:cNvSpPr/>
      </dsp:nvSpPr>
      <dsp:spPr>
        <a:xfrm>
          <a:off x="2635504" y="636324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3763445"/>
                <a:satOff val="-9539"/>
                <a:lumOff val="1525"/>
                <a:alphaOff val="0"/>
                <a:shade val="15000"/>
                <a:satMod val="180000"/>
              </a:schemeClr>
            </a:gs>
            <a:gs pos="50000">
              <a:schemeClr val="accent5">
                <a:hueOff val="3763445"/>
                <a:satOff val="-9539"/>
                <a:lumOff val="1525"/>
                <a:alphaOff val="0"/>
                <a:shade val="45000"/>
                <a:satMod val="170000"/>
              </a:schemeClr>
            </a:gs>
            <a:gs pos="70000">
              <a:schemeClr val="accent5">
                <a:hueOff val="3763445"/>
                <a:satOff val="-9539"/>
                <a:lumOff val="152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763445"/>
                <a:satOff val="-9539"/>
                <a:lumOff val="152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46B47C-8A9A-409A-9B70-DA6EC6B75798}">
      <dsp:nvSpPr>
        <dsp:cNvPr id="0" name=""/>
        <dsp:cNvSpPr/>
      </dsp:nvSpPr>
      <dsp:spPr>
        <a:xfrm>
          <a:off x="3060427" y="848785"/>
          <a:ext cx="476953" cy="476953"/>
        </a:xfrm>
        <a:prstGeom prst="ellipse">
          <a:avLst/>
        </a:prstGeom>
        <a:gradFill rotWithShape="0">
          <a:gsLst>
            <a:gs pos="0">
              <a:schemeClr val="accent5">
                <a:hueOff val="4516134"/>
                <a:satOff val="-11447"/>
                <a:lumOff val="1830"/>
                <a:alphaOff val="0"/>
                <a:shade val="15000"/>
                <a:satMod val="180000"/>
              </a:schemeClr>
            </a:gs>
            <a:gs pos="50000">
              <a:schemeClr val="accent5">
                <a:hueOff val="4516134"/>
                <a:satOff val="-11447"/>
                <a:lumOff val="1830"/>
                <a:alphaOff val="0"/>
                <a:shade val="45000"/>
                <a:satMod val="170000"/>
              </a:schemeClr>
            </a:gs>
            <a:gs pos="70000">
              <a:schemeClr val="accent5">
                <a:hueOff val="4516134"/>
                <a:satOff val="-11447"/>
                <a:lumOff val="18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4516134"/>
                <a:satOff val="-11447"/>
                <a:lumOff val="183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E8C00-E703-4809-8901-D75E949B2EB2}">
      <dsp:nvSpPr>
        <dsp:cNvPr id="0" name=""/>
        <dsp:cNvSpPr/>
      </dsp:nvSpPr>
      <dsp:spPr>
        <a:xfrm>
          <a:off x="3655318" y="1316200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5268823"/>
                <a:satOff val="-13355"/>
                <a:lumOff val="2135"/>
                <a:alphaOff val="0"/>
                <a:shade val="15000"/>
                <a:satMod val="180000"/>
              </a:schemeClr>
            </a:gs>
            <a:gs pos="50000">
              <a:schemeClr val="accent5">
                <a:hueOff val="5268823"/>
                <a:satOff val="-13355"/>
                <a:lumOff val="2135"/>
                <a:alphaOff val="0"/>
                <a:shade val="45000"/>
                <a:satMod val="170000"/>
              </a:schemeClr>
            </a:gs>
            <a:gs pos="70000">
              <a:schemeClr val="accent5">
                <a:hueOff val="5268823"/>
                <a:satOff val="-13355"/>
                <a:lumOff val="21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5268823"/>
                <a:satOff val="-13355"/>
                <a:lumOff val="213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4A7E08-5A28-455A-BCB6-A5632EBE7146}">
      <dsp:nvSpPr>
        <dsp:cNvPr id="0" name=""/>
        <dsp:cNvSpPr/>
      </dsp:nvSpPr>
      <dsp:spPr>
        <a:xfrm>
          <a:off x="3910271" y="1783614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6021512"/>
                <a:satOff val="-15263"/>
                <a:lumOff val="2440"/>
                <a:alphaOff val="0"/>
                <a:shade val="15000"/>
                <a:satMod val="180000"/>
              </a:schemeClr>
            </a:gs>
            <a:gs pos="50000">
              <a:schemeClr val="accent5">
                <a:hueOff val="6021512"/>
                <a:satOff val="-15263"/>
                <a:lumOff val="2440"/>
                <a:alphaOff val="0"/>
                <a:shade val="45000"/>
                <a:satMod val="170000"/>
              </a:schemeClr>
            </a:gs>
            <a:gs pos="70000">
              <a:schemeClr val="accent5">
                <a:hueOff val="6021512"/>
                <a:satOff val="-15263"/>
                <a:lumOff val="244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021512"/>
                <a:satOff val="-15263"/>
                <a:lumOff val="244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BCC877-D1CE-4028-99CC-2E0A989E38F2}">
      <dsp:nvSpPr>
        <dsp:cNvPr id="0" name=""/>
        <dsp:cNvSpPr/>
      </dsp:nvSpPr>
      <dsp:spPr>
        <a:xfrm>
          <a:off x="1700675" y="891278"/>
          <a:ext cx="780469" cy="780469"/>
        </a:xfrm>
        <a:prstGeom prst="ellipse">
          <a:avLst/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23FCE-551E-4BFC-98ED-5E065F5E3A5A}">
      <dsp:nvSpPr>
        <dsp:cNvPr id="0" name=""/>
        <dsp:cNvSpPr/>
      </dsp:nvSpPr>
      <dsp:spPr>
        <a:xfrm>
          <a:off x="43478" y="2505982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7526890"/>
                <a:satOff val="-19078"/>
                <a:lumOff val="3049"/>
                <a:alphaOff val="0"/>
                <a:shade val="15000"/>
                <a:satMod val="180000"/>
              </a:schemeClr>
            </a:gs>
            <a:gs pos="50000">
              <a:schemeClr val="accent5">
                <a:hueOff val="7526890"/>
                <a:satOff val="-19078"/>
                <a:lumOff val="3049"/>
                <a:alphaOff val="0"/>
                <a:shade val="45000"/>
                <a:satMod val="170000"/>
              </a:schemeClr>
            </a:gs>
            <a:gs pos="70000">
              <a:schemeClr val="accent5">
                <a:hueOff val="7526890"/>
                <a:satOff val="-19078"/>
                <a:lumOff val="30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7526890"/>
                <a:satOff val="-19078"/>
                <a:lumOff val="304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D20866-8E5F-4DE1-9EF2-1173AFF7A6ED}">
      <dsp:nvSpPr>
        <dsp:cNvPr id="0" name=""/>
        <dsp:cNvSpPr/>
      </dsp:nvSpPr>
      <dsp:spPr>
        <a:xfrm>
          <a:off x="298432" y="2888412"/>
          <a:ext cx="476953" cy="476953"/>
        </a:xfrm>
        <a:prstGeom prst="ellipse">
          <a:avLst/>
        </a:prstGeom>
        <a:gradFill rotWithShape="0">
          <a:gsLst>
            <a:gs pos="0">
              <a:schemeClr val="accent5">
                <a:hueOff val="8279579"/>
                <a:satOff val="-20986"/>
                <a:lumOff val="3354"/>
                <a:alphaOff val="0"/>
                <a:shade val="15000"/>
                <a:satMod val="180000"/>
              </a:schemeClr>
            </a:gs>
            <a:gs pos="50000">
              <a:schemeClr val="accent5">
                <a:hueOff val="8279579"/>
                <a:satOff val="-20986"/>
                <a:lumOff val="3354"/>
                <a:alphaOff val="0"/>
                <a:shade val="45000"/>
                <a:satMod val="170000"/>
              </a:schemeClr>
            </a:gs>
            <a:gs pos="70000">
              <a:schemeClr val="accent5">
                <a:hueOff val="8279579"/>
                <a:satOff val="-20986"/>
                <a:lumOff val="335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8279579"/>
                <a:satOff val="-20986"/>
                <a:lumOff val="3354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EA016-AB73-4424-A210-76257BA906BB}">
      <dsp:nvSpPr>
        <dsp:cNvPr id="0" name=""/>
        <dsp:cNvSpPr/>
      </dsp:nvSpPr>
      <dsp:spPr>
        <a:xfrm>
          <a:off x="935815" y="3228350"/>
          <a:ext cx="693750" cy="693750"/>
        </a:xfrm>
        <a:prstGeom prst="ellipse">
          <a:avLst/>
        </a:prstGeom>
        <a:gradFill rotWithShape="0">
          <a:gsLst>
            <a:gs pos="0">
              <a:schemeClr val="accent5">
                <a:hueOff val="9032268"/>
                <a:satOff val="-22894"/>
                <a:lumOff val="3659"/>
                <a:alphaOff val="0"/>
                <a:shade val="15000"/>
                <a:satMod val="180000"/>
              </a:schemeClr>
            </a:gs>
            <a:gs pos="50000">
              <a:schemeClr val="accent5">
                <a:hueOff val="9032268"/>
                <a:satOff val="-22894"/>
                <a:lumOff val="3659"/>
                <a:alphaOff val="0"/>
                <a:shade val="45000"/>
                <a:satMod val="170000"/>
              </a:schemeClr>
            </a:gs>
            <a:gs pos="70000">
              <a:schemeClr val="accent5">
                <a:hueOff val="9032268"/>
                <a:satOff val="-22894"/>
                <a:lumOff val="36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032268"/>
                <a:satOff val="-22894"/>
                <a:lumOff val="365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ED67E-3843-4C71-A1F5-04CA33620FA8}">
      <dsp:nvSpPr>
        <dsp:cNvPr id="0" name=""/>
        <dsp:cNvSpPr/>
      </dsp:nvSpPr>
      <dsp:spPr>
        <a:xfrm>
          <a:off x="1828152" y="3780749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9784957"/>
                <a:satOff val="-24802"/>
                <a:lumOff val="3964"/>
                <a:alphaOff val="0"/>
                <a:shade val="15000"/>
                <a:satMod val="180000"/>
              </a:schemeClr>
            </a:gs>
            <a:gs pos="50000">
              <a:schemeClr val="accent5">
                <a:hueOff val="9784957"/>
                <a:satOff val="-24802"/>
                <a:lumOff val="3964"/>
                <a:alphaOff val="0"/>
                <a:shade val="45000"/>
                <a:satMod val="170000"/>
              </a:schemeClr>
            </a:gs>
            <a:gs pos="70000">
              <a:schemeClr val="accent5">
                <a:hueOff val="9784957"/>
                <a:satOff val="-24802"/>
                <a:lumOff val="396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9784957"/>
                <a:satOff val="-24802"/>
                <a:lumOff val="3964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C76667-E0AF-4119-A0E3-0175CD7E4C33}">
      <dsp:nvSpPr>
        <dsp:cNvPr id="0" name=""/>
        <dsp:cNvSpPr/>
      </dsp:nvSpPr>
      <dsp:spPr>
        <a:xfrm>
          <a:off x="1998121" y="3228350"/>
          <a:ext cx="476953" cy="476953"/>
        </a:xfrm>
        <a:prstGeom prst="ellipse">
          <a:avLst/>
        </a:prstGeom>
        <a:gradFill rotWithShape="0">
          <a:gsLst>
            <a:gs pos="0">
              <a:schemeClr val="accent5">
                <a:hueOff val="10537646"/>
                <a:satOff val="-26710"/>
                <a:lumOff val="4269"/>
                <a:alphaOff val="0"/>
                <a:shade val="15000"/>
                <a:satMod val="180000"/>
              </a:schemeClr>
            </a:gs>
            <a:gs pos="50000">
              <a:schemeClr val="accent5">
                <a:hueOff val="10537646"/>
                <a:satOff val="-26710"/>
                <a:lumOff val="4269"/>
                <a:alphaOff val="0"/>
                <a:shade val="45000"/>
                <a:satMod val="170000"/>
              </a:schemeClr>
            </a:gs>
            <a:gs pos="70000">
              <a:schemeClr val="accent5">
                <a:hueOff val="10537646"/>
                <a:satOff val="-26710"/>
                <a:lumOff val="42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0537646"/>
                <a:satOff val="-26710"/>
                <a:lumOff val="426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9051FA-ED93-4B92-A8A5-9991F22E70BE}">
      <dsp:nvSpPr>
        <dsp:cNvPr id="0" name=""/>
        <dsp:cNvSpPr/>
      </dsp:nvSpPr>
      <dsp:spPr>
        <a:xfrm>
          <a:off x="2423043" y="3823241"/>
          <a:ext cx="303515" cy="303515"/>
        </a:xfrm>
        <a:prstGeom prst="ellipse">
          <a:avLst/>
        </a:prstGeom>
        <a:gradFill rotWithShape="0">
          <a:gsLst>
            <a:gs pos="0">
              <a:schemeClr val="accent5">
                <a:hueOff val="11290334"/>
                <a:satOff val="-28617"/>
                <a:lumOff val="4574"/>
                <a:alphaOff val="0"/>
                <a:shade val="15000"/>
                <a:satMod val="180000"/>
              </a:schemeClr>
            </a:gs>
            <a:gs pos="50000">
              <a:schemeClr val="accent5">
                <a:hueOff val="11290334"/>
                <a:satOff val="-28617"/>
                <a:lumOff val="4574"/>
                <a:alphaOff val="0"/>
                <a:shade val="45000"/>
                <a:satMod val="170000"/>
              </a:schemeClr>
            </a:gs>
            <a:gs pos="70000">
              <a:schemeClr val="accent5">
                <a:hueOff val="11290334"/>
                <a:satOff val="-28617"/>
                <a:lumOff val="45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1290334"/>
                <a:satOff val="-28617"/>
                <a:lumOff val="4574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535DB4-5EBB-4710-A3F0-334A4D1C4EA1}">
      <dsp:nvSpPr>
        <dsp:cNvPr id="0" name=""/>
        <dsp:cNvSpPr/>
      </dsp:nvSpPr>
      <dsp:spPr>
        <a:xfrm>
          <a:off x="2805473" y="3143366"/>
          <a:ext cx="693750" cy="693750"/>
        </a:xfrm>
        <a:prstGeom prst="ellipse">
          <a:avLst/>
        </a:prstGeom>
        <a:gradFill rotWithShape="0">
          <a:gsLst>
            <a:gs pos="0">
              <a:schemeClr val="accent5">
                <a:hueOff val="12043023"/>
                <a:satOff val="-30525"/>
                <a:lumOff val="4879"/>
                <a:alphaOff val="0"/>
                <a:shade val="15000"/>
                <a:satMod val="180000"/>
              </a:schemeClr>
            </a:gs>
            <a:gs pos="50000">
              <a:schemeClr val="accent5">
                <a:hueOff val="12043023"/>
                <a:satOff val="-30525"/>
                <a:lumOff val="4879"/>
                <a:alphaOff val="0"/>
                <a:shade val="45000"/>
                <a:satMod val="170000"/>
              </a:schemeClr>
            </a:gs>
            <a:gs pos="70000">
              <a:schemeClr val="accent5">
                <a:hueOff val="12043023"/>
                <a:satOff val="-30525"/>
                <a:lumOff val="487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2043023"/>
                <a:satOff val="-30525"/>
                <a:lumOff val="487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2BA1C7-AA7D-4E4F-81FD-7524D4EC867D}">
      <dsp:nvSpPr>
        <dsp:cNvPr id="0" name=""/>
        <dsp:cNvSpPr/>
      </dsp:nvSpPr>
      <dsp:spPr>
        <a:xfrm>
          <a:off x="3740302" y="2973397"/>
          <a:ext cx="476953" cy="476953"/>
        </a:xfrm>
        <a:prstGeom prst="ellipse">
          <a:avLst/>
        </a:prstGeom>
        <a:gradFill rotWithShape="0">
          <a:gsLst>
            <a:gs pos="0">
              <a:schemeClr val="accent5">
                <a:hueOff val="12795712"/>
                <a:satOff val="-32433"/>
                <a:lumOff val="5184"/>
                <a:alphaOff val="0"/>
                <a:shade val="15000"/>
                <a:satMod val="180000"/>
              </a:schemeClr>
            </a:gs>
            <a:gs pos="50000">
              <a:schemeClr val="accent5">
                <a:hueOff val="12795712"/>
                <a:satOff val="-32433"/>
                <a:lumOff val="5184"/>
                <a:alphaOff val="0"/>
                <a:shade val="45000"/>
                <a:satMod val="170000"/>
              </a:schemeClr>
            </a:gs>
            <a:gs pos="70000">
              <a:schemeClr val="accent5">
                <a:hueOff val="12795712"/>
                <a:satOff val="-32433"/>
                <a:lumOff val="51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2795712"/>
                <a:satOff val="-32433"/>
                <a:lumOff val="5184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8DF815-C973-47BF-8795-D2E5B6803FB7}">
      <dsp:nvSpPr>
        <dsp:cNvPr id="0" name=""/>
        <dsp:cNvSpPr/>
      </dsp:nvSpPr>
      <dsp:spPr>
        <a:xfrm>
          <a:off x="4217256" y="975555"/>
          <a:ext cx="1400744" cy="2674174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EA5DA-0736-4EC1-B553-18D91BF0CB9F}">
      <dsp:nvSpPr>
        <dsp:cNvPr id="0" name=""/>
        <dsp:cNvSpPr/>
      </dsp:nvSpPr>
      <dsp:spPr>
        <a:xfrm>
          <a:off x="5363320" y="975555"/>
          <a:ext cx="1400744" cy="2674174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F9C135-F262-4554-9CBD-528ECE44EBF5}">
      <dsp:nvSpPr>
        <dsp:cNvPr id="0" name=""/>
        <dsp:cNvSpPr/>
      </dsp:nvSpPr>
      <dsp:spPr>
        <a:xfrm>
          <a:off x="6916873" y="754556"/>
          <a:ext cx="3247180" cy="3247180"/>
        </a:xfrm>
        <a:prstGeom prst="ellipse">
          <a:avLst/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0" i="0" kern="1200" noProof="0" dirty="0" smtClean="0">
              <a:latin typeface="Calibri"/>
              <a:ea typeface="+mn-ea"/>
              <a:cs typeface="+mn-cs"/>
            </a:rPr>
            <a:t>Espero sus inquietudes ¿…?</a:t>
          </a:r>
          <a:endParaRPr lang="es-ES_tradnl" sz="2400" b="0" i="0" kern="1200" noProof="0" dirty="0">
            <a:latin typeface="Calibri"/>
            <a:ea typeface="+mn-ea"/>
            <a:cs typeface="+mn-cs"/>
          </a:endParaRPr>
        </a:p>
      </dsp:txBody>
      <dsp:txXfrm>
        <a:off x="7392412" y="1230095"/>
        <a:ext cx="2296102" cy="229610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81B4-2DFE-490F-B177-C0052B8458E8}">
      <dsp:nvSpPr>
        <dsp:cNvPr id="0" name=""/>
        <dsp:cNvSpPr/>
      </dsp:nvSpPr>
      <dsp:spPr>
        <a:xfrm>
          <a:off x="0" y="3124348"/>
          <a:ext cx="10360025" cy="133770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Gestión</a:t>
          </a:r>
          <a:endParaRPr lang="es-EC" sz="3100" kern="1200" dirty="0"/>
        </a:p>
      </dsp:txBody>
      <dsp:txXfrm>
        <a:off x="0" y="3124348"/>
        <a:ext cx="3108007" cy="1337704"/>
      </dsp:txXfrm>
    </dsp:sp>
    <dsp:sp modelId="{83D97CC7-4BC5-43E7-A8B6-BBC7C130C4B5}">
      <dsp:nvSpPr>
        <dsp:cNvPr id="0" name=""/>
        <dsp:cNvSpPr/>
      </dsp:nvSpPr>
      <dsp:spPr>
        <a:xfrm>
          <a:off x="0" y="1562379"/>
          <a:ext cx="10360025" cy="133770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Nivel Estratégico</a:t>
          </a:r>
          <a:endParaRPr lang="es-EC" sz="3100" kern="1200" dirty="0"/>
        </a:p>
      </dsp:txBody>
      <dsp:txXfrm>
        <a:off x="0" y="1562379"/>
        <a:ext cx="3108007" cy="1337704"/>
      </dsp:txXfrm>
    </dsp:sp>
    <dsp:sp modelId="{2CDA9D66-BAE3-4D9E-82CB-8B472C050D93}">
      <dsp:nvSpPr>
        <dsp:cNvPr id="0" name=""/>
        <dsp:cNvSpPr/>
      </dsp:nvSpPr>
      <dsp:spPr>
        <a:xfrm>
          <a:off x="0" y="409"/>
          <a:ext cx="10360025" cy="133770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MISIÓN</a:t>
          </a:r>
          <a:endParaRPr lang="es-EC" sz="3100" kern="1200" dirty="0"/>
        </a:p>
      </dsp:txBody>
      <dsp:txXfrm>
        <a:off x="0" y="409"/>
        <a:ext cx="3108007" cy="1337704"/>
      </dsp:txXfrm>
    </dsp:sp>
    <dsp:sp modelId="{D5494AFB-6448-44F4-ABA5-77F2073066B2}">
      <dsp:nvSpPr>
        <dsp:cNvPr id="0" name=""/>
        <dsp:cNvSpPr/>
      </dsp:nvSpPr>
      <dsp:spPr>
        <a:xfrm>
          <a:off x="6336068" y="112541"/>
          <a:ext cx="1681986" cy="112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Coordinar la formulación y ejecución de las políticas y acciones del sector social. </a:t>
          </a:r>
          <a:endParaRPr lang="es-EC" sz="1300" kern="1200" dirty="0"/>
        </a:p>
      </dsp:txBody>
      <dsp:txXfrm>
        <a:off x="6368910" y="145383"/>
        <a:ext cx="1616302" cy="1055640"/>
      </dsp:txXfrm>
    </dsp:sp>
    <dsp:sp modelId="{607F2B0D-8F8D-4FE8-8476-B8A01382CE04}">
      <dsp:nvSpPr>
        <dsp:cNvPr id="0" name=""/>
        <dsp:cNvSpPr/>
      </dsp:nvSpPr>
      <dsp:spPr>
        <a:xfrm>
          <a:off x="5537124" y="1233866"/>
          <a:ext cx="1639936" cy="448529"/>
        </a:xfrm>
        <a:custGeom>
          <a:avLst/>
          <a:gdLst/>
          <a:ahLst/>
          <a:cxnLst/>
          <a:rect l="0" t="0" r="0" b="0"/>
          <a:pathLst>
            <a:path>
              <a:moveTo>
                <a:pt x="1639936" y="0"/>
              </a:moveTo>
              <a:lnTo>
                <a:pt x="1639936" y="224264"/>
              </a:lnTo>
              <a:lnTo>
                <a:pt x="0" y="224264"/>
              </a:lnTo>
              <a:lnTo>
                <a:pt x="0" y="4485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C62D9-BEB1-4F76-BFD8-98BFFE0451B9}">
      <dsp:nvSpPr>
        <dsp:cNvPr id="0" name=""/>
        <dsp:cNvSpPr/>
      </dsp:nvSpPr>
      <dsp:spPr>
        <a:xfrm>
          <a:off x="4696131" y="1682395"/>
          <a:ext cx="1681986" cy="112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Objetivos Estratégicos</a:t>
          </a:r>
          <a:endParaRPr lang="es-EC" sz="1300" kern="1200" dirty="0"/>
        </a:p>
      </dsp:txBody>
      <dsp:txXfrm>
        <a:off x="4728973" y="1715237"/>
        <a:ext cx="1616302" cy="1055640"/>
      </dsp:txXfrm>
    </dsp:sp>
    <dsp:sp modelId="{2F712CC7-FC97-402A-ABFA-D0A865B3756D}">
      <dsp:nvSpPr>
        <dsp:cNvPr id="0" name=""/>
        <dsp:cNvSpPr/>
      </dsp:nvSpPr>
      <dsp:spPr>
        <a:xfrm>
          <a:off x="4443833" y="2803720"/>
          <a:ext cx="1093291" cy="448529"/>
        </a:xfrm>
        <a:custGeom>
          <a:avLst/>
          <a:gdLst/>
          <a:ahLst/>
          <a:cxnLst/>
          <a:rect l="0" t="0" r="0" b="0"/>
          <a:pathLst>
            <a:path>
              <a:moveTo>
                <a:pt x="1093291" y="0"/>
              </a:moveTo>
              <a:lnTo>
                <a:pt x="1093291" y="224264"/>
              </a:lnTo>
              <a:lnTo>
                <a:pt x="0" y="224264"/>
              </a:lnTo>
              <a:lnTo>
                <a:pt x="0" y="44852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C923F-645D-4E60-9582-5FEF99E35E56}">
      <dsp:nvSpPr>
        <dsp:cNvPr id="0" name=""/>
        <dsp:cNvSpPr/>
      </dsp:nvSpPr>
      <dsp:spPr>
        <a:xfrm>
          <a:off x="3602840" y="3252249"/>
          <a:ext cx="1681986" cy="112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Principios</a:t>
          </a:r>
          <a:endParaRPr lang="es-EC" sz="1300" kern="1200" dirty="0"/>
        </a:p>
      </dsp:txBody>
      <dsp:txXfrm>
        <a:off x="3635682" y="3285091"/>
        <a:ext cx="1616302" cy="1055640"/>
      </dsp:txXfrm>
    </dsp:sp>
    <dsp:sp modelId="{77C593C3-18CE-4226-820C-798E32CD812A}">
      <dsp:nvSpPr>
        <dsp:cNvPr id="0" name=""/>
        <dsp:cNvSpPr/>
      </dsp:nvSpPr>
      <dsp:spPr>
        <a:xfrm>
          <a:off x="5537124" y="2803720"/>
          <a:ext cx="1093291" cy="448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64"/>
              </a:lnTo>
              <a:lnTo>
                <a:pt x="1093291" y="224264"/>
              </a:lnTo>
              <a:lnTo>
                <a:pt x="1093291" y="44852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EB88-0DAC-4462-B36B-3680CC563544}">
      <dsp:nvSpPr>
        <dsp:cNvPr id="0" name=""/>
        <dsp:cNvSpPr/>
      </dsp:nvSpPr>
      <dsp:spPr>
        <a:xfrm>
          <a:off x="5789422" y="3252249"/>
          <a:ext cx="1681986" cy="112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Valores</a:t>
          </a:r>
          <a:endParaRPr lang="es-EC" sz="1300" kern="1200" dirty="0"/>
        </a:p>
      </dsp:txBody>
      <dsp:txXfrm>
        <a:off x="5822264" y="3285091"/>
        <a:ext cx="1616302" cy="1055640"/>
      </dsp:txXfrm>
    </dsp:sp>
    <dsp:sp modelId="{A99F8CFF-F41D-40C5-82A5-00343C98BAE8}">
      <dsp:nvSpPr>
        <dsp:cNvPr id="0" name=""/>
        <dsp:cNvSpPr/>
      </dsp:nvSpPr>
      <dsp:spPr>
        <a:xfrm>
          <a:off x="7177061" y="1233866"/>
          <a:ext cx="1639936" cy="448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64"/>
              </a:lnTo>
              <a:lnTo>
                <a:pt x="1639936" y="224264"/>
              </a:lnTo>
              <a:lnTo>
                <a:pt x="1639936" y="4485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21CDC-E9BF-4E0F-BD1A-A6F9199B381A}">
      <dsp:nvSpPr>
        <dsp:cNvPr id="0" name=""/>
        <dsp:cNvSpPr/>
      </dsp:nvSpPr>
      <dsp:spPr>
        <a:xfrm>
          <a:off x="7976005" y="1682395"/>
          <a:ext cx="1681986" cy="112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Estructura</a:t>
          </a:r>
          <a:endParaRPr lang="es-EC" sz="1300" kern="1200" dirty="0"/>
        </a:p>
      </dsp:txBody>
      <dsp:txXfrm>
        <a:off x="8008847" y="1715237"/>
        <a:ext cx="1616302" cy="1055640"/>
      </dsp:txXfrm>
    </dsp:sp>
    <dsp:sp modelId="{E0000295-A39E-4A0F-A912-2735FF501712}">
      <dsp:nvSpPr>
        <dsp:cNvPr id="0" name=""/>
        <dsp:cNvSpPr/>
      </dsp:nvSpPr>
      <dsp:spPr>
        <a:xfrm>
          <a:off x="8771278" y="2803720"/>
          <a:ext cx="91440" cy="4485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52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87A70-BC8A-4869-961A-B1DBBFDAA3C7}">
      <dsp:nvSpPr>
        <dsp:cNvPr id="0" name=""/>
        <dsp:cNvSpPr/>
      </dsp:nvSpPr>
      <dsp:spPr>
        <a:xfrm>
          <a:off x="7976005" y="3252249"/>
          <a:ext cx="1681986" cy="112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Atribuciones y Responsabilidades.</a:t>
          </a:r>
          <a:endParaRPr lang="es-EC" sz="1300" kern="1200" dirty="0"/>
        </a:p>
      </dsp:txBody>
      <dsp:txXfrm>
        <a:off x="8008847" y="3285091"/>
        <a:ext cx="1616302" cy="1055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37DAF-94A3-4FC4-8450-DF2E43AB8FB4}">
      <dsp:nvSpPr>
        <dsp:cNvPr id="0" name=""/>
        <dsp:cNvSpPr/>
      </dsp:nvSpPr>
      <dsp:spPr>
        <a:xfrm>
          <a:off x="2970188" y="-29580"/>
          <a:ext cx="4419648" cy="4419648"/>
        </a:xfrm>
        <a:prstGeom prst="circularArrow">
          <a:avLst>
            <a:gd name="adj1" fmla="val 5544"/>
            <a:gd name="adj2" fmla="val 330680"/>
            <a:gd name="adj3" fmla="val 13736799"/>
            <a:gd name="adj4" fmla="val 17409822"/>
            <a:gd name="adj5" fmla="val 5757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188707-44C3-4AE6-B848-55B0D1FF6948}">
      <dsp:nvSpPr>
        <dsp:cNvPr id="0" name=""/>
        <dsp:cNvSpPr/>
      </dsp:nvSpPr>
      <dsp:spPr>
        <a:xfrm>
          <a:off x="4127822" y="398"/>
          <a:ext cx="2104380" cy="10521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shade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u="sng" kern="1200" dirty="0" smtClean="0"/>
            <a:t>Mixta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“Investigación - Acción Participativa”</a:t>
          </a:r>
          <a:endParaRPr lang="es-EC" sz="1700" kern="1200" dirty="0"/>
        </a:p>
      </dsp:txBody>
      <dsp:txXfrm>
        <a:off x="4179186" y="51762"/>
        <a:ext cx="2001652" cy="949462"/>
      </dsp:txXfrm>
    </dsp:sp>
    <dsp:sp modelId="{950AD824-DD91-4CF8-9DC8-39D483587F10}">
      <dsp:nvSpPr>
        <dsp:cNvPr id="0" name=""/>
        <dsp:cNvSpPr/>
      </dsp:nvSpPr>
      <dsp:spPr>
        <a:xfrm>
          <a:off x="5920289" y="1302702"/>
          <a:ext cx="2104380" cy="10521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-30860"/>
                <a:lumOff val="21564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-30860"/>
                <a:lumOff val="21564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-30860"/>
                <a:lumOff val="2156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-30860"/>
                <a:lumOff val="21564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shade val="50000"/>
              <a:hueOff val="0"/>
              <a:satOff val="-30860"/>
              <a:lumOff val="21564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Diseño</a:t>
          </a:r>
          <a:endParaRPr lang="es-EC" sz="1700" kern="1200" dirty="0"/>
        </a:p>
      </dsp:txBody>
      <dsp:txXfrm>
        <a:off x="5971653" y="1354066"/>
        <a:ext cx="2001652" cy="949462"/>
      </dsp:txXfrm>
    </dsp:sp>
    <dsp:sp modelId="{547E50B4-3424-4F03-BEEE-011F45A706ED}">
      <dsp:nvSpPr>
        <dsp:cNvPr id="0" name=""/>
        <dsp:cNvSpPr/>
      </dsp:nvSpPr>
      <dsp:spPr>
        <a:xfrm>
          <a:off x="5235628" y="3409874"/>
          <a:ext cx="2104380" cy="10521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-61721"/>
                <a:lumOff val="43128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-61721"/>
                <a:lumOff val="43128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-61721"/>
                <a:lumOff val="431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-61721"/>
                <a:lumOff val="43128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shade val="50000"/>
              <a:hueOff val="0"/>
              <a:satOff val="-61721"/>
              <a:lumOff val="4312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Técnicas</a:t>
          </a:r>
          <a:endParaRPr lang="es-EC" sz="1700" kern="1200" dirty="0"/>
        </a:p>
      </dsp:txBody>
      <dsp:txXfrm>
        <a:off x="5286992" y="3461238"/>
        <a:ext cx="2001652" cy="949462"/>
      </dsp:txXfrm>
    </dsp:sp>
    <dsp:sp modelId="{3DC40338-01DE-4CF7-A321-352E161F0EF7}">
      <dsp:nvSpPr>
        <dsp:cNvPr id="0" name=""/>
        <dsp:cNvSpPr/>
      </dsp:nvSpPr>
      <dsp:spPr>
        <a:xfrm>
          <a:off x="3020016" y="3409874"/>
          <a:ext cx="2104380" cy="10521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-61721"/>
                <a:lumOff val="43128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-61721"/>
                <a:lumOff val="43128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-61721"/>
                <a:lumOff val="431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-61721"/>
                <a:lumOff val="43128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shade val="50000"/>
              <a:hueOff val="0"/>
              <a:satOff val="-61721"/>
              <a:lumOff val="4312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Trabajo de campo</a:t>
          </a:r>
          <a:endParaRPr lang="es-EC" sz="1700" kern="1200" dirty="0"/>
        </a:p>
      </dsp:txBody>
      <dsp:txXfrm>
        <a:off x="3071380" y="3461238"/>
        <a:ext cx="2001652" cy="949462"/>
      </dsp:txXfrm>
    </dsp:sp>
    <dsp:sp modelId="{C436E452-F92D-48D2-9120-B09078F481FB}">
      <dsp:nvSpPr>
        <dsp:cNvPr id="0" name=""/>
        <dsp:cNvSpPr/>
      </dsp:nvSpPr>
      <dsp:spPr>
        <a:xfrm>
          <a:off x="2335355" y="1302702"/>
          <a:ext cx="2104380" cy="105219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-30860"/>
                <a:lumOff val="21564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-30860"/>
                <a:lumOff val="21564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-30860"/>
                <a:lumOff val="2156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-30860"/>
                <a:lumOff val="21564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shade val="50000"/>
              <a:hueOff val="0"/>
              <a:satOff val="-30860"/>
              <a:lumOff val="21564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Integración de Resultados</a:t>
          </a:r>
          <a:r>
            <a:rPr lang="es-EC" sz="1700" kern="1200" dirty="0" smtClean="0">
              <a:hlinkClick xmlns:r="http://schemas.openxmlformats.org/officeDocument/2006/relationships" r:id="" action="ppaction://hlinksldjump"/>
            </a:rPr>
            <a:t>.</a:t>
          </a:r>
          <a:endParaRPr lang="es-EC" sz="1700" kern="1200" dirty="0"/>
        </a:p>
      </dsp:txBody>
      <dsp:txXfrm>
        <a:off x="2386719" y="1354066"/>
        <a:ext cx="2001652" cy="949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CF256-76AF-4CF9-AD72-E96AE1F970F6}">
      <dsp:nvSpPr>
        <dsp:cNvPr id="0" name=""/>
        <dsp:cNvSpPr/>
      </dsp:nvSpPr>
      <dsp:spPr>
        <a:xfrm>
          <a:off x="50" y="36896"/>
          <a:ext cx="4841085" cy="748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POSITIVOS</a:t>
          </a:r>
          <a:endParaRPr lang="es-EC" sz="2600" kern="1200" dirty="0"/>
        </a:p>
      </dsp:txBody>
      <dsp:txXfrm>
        <a:off x="50" y="36896"/>
        <a:ext cx="4841085" cy="748800"/>
      </dsp:txXfrm>
    </dsp:sp>
    <dsp:sp modelId="{805E7A93-28C0-4CE6-B934-CC93B537D4EC}">
      <dsp:nvSpPr>
        <dsp:cNvPr id="0" name=""/>
        <dsp:cNvSpPr/>
      </dsp:nvSpPr>
      <dsp:spPr>
        <a:xfrm>
          <a:off x="50" y="785696"/>
          <a:ext cx="4841085" cy="36398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Renovaciones de la mayoría.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La unificación.</a:t>
          </a:r>
          <a:endParaRPr lang="es-EC" sz="2600" kern="1200" dirty="0"/>
        </a:p>
      </dsp:txBody>
      <dsp:txXfrm>
        <a:off x="50" y="785696"/>
        <a:ext cx="4841085" cy="3639870"/>
      </dsp:txXfrm>
    </dsp:sp>
    <dsp:sp modelId="{783202D0-0CA8-476A-ABF3-ACC3E01BA634}">
      <dsp:nvSpPr>
        <dsp:cNvPr id="0" name=""/>
        <dsp:cNvSpPr/>
      </dsp:nvSpPr>
      <dsp:spPr>
        <a:xfrm>
          <a:off x="5518888" y="36896"/>
          <a:ext cx="4841085" cy="748800"/>
        </a:xfrm>
        <a:prstGeom prst="rect">
          <a:avLst/>
        </a:prstGeom>
        <a:gradFill rotWithShape="0">
          <a:gsLst>
            <a:gs pos="0">
              <a:schemeClr val="accent4">
                <a:hueOff val="-3358546"/>
                <a:satOff val="28571"/>
                <a:lumOff val="1"/>
                <a:alphaOff val="0"/>
                <a:shade val="15000"/>
                <a:satMod val="180000"/>
              </a:schemeClr>
            </a:gs>
            <a:gs pos="50000">
              <a:schemeClr val="accent4">
                <a:hueOff val="-3358546"/>
                <a:satOff val="28571"/>
                <a:lumOff val="1"/>
                <a:alphaOff val="0"/>
                <a:shade val="45000"/>
                <a:satMod val="170000"/>
              </a:schemeClr>
            </a:gs>
            <a:gs pos="70000">
              <a:schemeClr val="accent4">
                <a:hueOff val="-3358546"/>
                <a:satOff val="28571"/>
                <a:lumOff val="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3358546"/>
                <a:satOff val="28571"/>
                <a:lumOff val="1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3358546"/>
              <a:satOff val="28571"/>
              <a:lumOff val="1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-3358546"/>
              <a:satOff val="28571"/>
              <a:lumOff val="1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NEGATIVOS</a:t>
          </a:r>
          <a:endParaRPr lang="es-EC" sz="2600" kern="1200" dirty="0"/>
        </a:p>
      </dsp:txBody>
      <dsp:txXfrm>
        <a:off x="5518888" y="36896"/>
        <a:ext cx="4841085" cy="748800"/>
      </dsp:txXfrm>
    </dsp:sp>
    <dsp:sp modelId="{4DBA902D-C783-40BF-B6B7-4EE775A6FD04}">
      <dsp:nvSpPr>
        <dsp:cNvPr id="0" name=""/>
        <dsp:cNvSpPr/>
      </dsp:nvSpPr>
      <dsp:spPr>
        <a:xfrm>
          <a:off x="5518888" y="785696"/>
          <a:ext cx="4841085" cy="3639870"/>
        </a:xfrm>
        <a:prstGeom prst="rect">
          <a:avLst/>
        </a:prstGeom>
        <a:solidFill>
          <a:schemeClr val="accent4">
            <a:tint val="40000"/>
            <a:alpha val="90000"/>
            <a:hueOff val="-4067392"/>
            <a:satOff val="29601"/>
            <a:lumOff val="169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4067392"/>
              <a:satOff val="29601"/>
              <a:lumOff val="1693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Demora en contrataciones.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Candidatos referidos.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Rotación alta.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Suspensión de alimentación.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Gestión burocrática (No hay procesos)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Atrasos del personal.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600" kern="1200" dirty="0" smtClean="0"/>
            <a:t>Reestructura.</a:t>
          </a:r>
          <a:endParaRPr lang="es-EC" sz="2600" kern="1200" dirty="0"/>
        </a:p>
      </dsp:txBody>
      <dsp:txXfrm>
        <a:off x="5518888" y="785696"/>
        <a:ext cx="4841085" cy="3639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5482D-CEF1-421C-B466-D717DE9EE9B2}">
      <dsp:nvSpPr>
        <dsp:cNvPr id="0" name=""/>
        <dsp:cNvSpPr/>
      </dsp:nvSpPr>
      <dsp:spPr>
        <a:xfrm>
          <a:off x="0" y="241496"/>
          <a:ext cx="756084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333248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Respuesta mayoritariamente positivas.</a:t>
          </a:r>
          <a:endParaRPr lang="es-EC" sz="2000" kern="1200" dirty="0"/>
        </a:p>
      </dsp:txBody>
      <dsp:txXfrm>
        <a:off x="0" y="241496"/>
        <a:ext cx="7560840" cy="756000"/>
      </dsp:txXfrm>
    </dsp:sp>
    <dsp:sp modelId="{E0BDD466-842B-448A-B0F9-7BC7A50F070C}">
      <dsp:nvSpPr>
        <dsp:cNvPr id="0" name=""/>
        <dsp:cNvSpPr/>
      </dsp:nvSpPr>
      <dsp:spPr>
        <a:xfrm>
          <a:off x="378042" y="5336"/>
          <a:ext cx="5292588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¿Cómo se siente?</a:t>
          </a:r>
          <a:endParaRPr lang="es-EC" sz="2800" kern="1200" dirty="0"/>
        </a:p>
      </dsp:txBody>
      <dsp:txXfrm>
        <a:off x="401099" y="28393"/>
        <a:ext cx="5246474" cy="426206"/>
      </dsp:txXfrm>
    </dsp:sp>
    <dsp:sp modelId="{84915DA6-8DA7-4F9F-93E9-E19BDB42AC36}">
      <dsp:nvSpPr>
        <dsp:cNvPr id="0" name=""/>
        <dsp:cNvSpPr/>
      </dsp:nvSpPr>
      <dsp:spPr>
        <a:xfrm>
          <a:off x="0" y="1320056"/>
          <a:ext cx="756084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74201"/>
              <a:satOff val="-17170"/>
              <a:lumOff val="2745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333248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Misión social.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Facilidad para implementar mejoras.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Cercanía de las autoridades (relacionamiento).</a:t>
          </a:r>
          <a:endParaRPr lang="es-EC" sz="2000" kern="1200" dirty="0"/>
        </a:p>
      </dsp:txBody>
      <dsp:txXfrm>
        <a:off x="0" y="1320056"/>
        <a:ext cx="7560840" cy="1411200"/>
      </dsp:txXfrm>
    </dsp:sp>
    <dsp:sp modelId="{55FA8996-DA2E-407B-9A83-94F3B4019CC3}">
      <dsp:nvSpPr>
        <dsp:cNvPr id="0" name=""/>
        <dsp:cNvSpPr/>
      </dsp:nvSpPr>
      <dsp:spPr>
        <a:xfrm>
          <a:off x="378042" y="1083896"/>
          <a:ext cx="5292588" cy="472320"/>
        </a:xfrm>
        <a:prstGeom prst="roundRect">
          <a:avLst/>
        </a:prstGeom>
        <a:gradFill rotWithShape="0">
          <a:gsLst>
            <a:gs pos="0">
              <a:schemeClr val="accent5">
                <a:hueOff val="6774201"/>
                <a:satOff val="-17170"/>
                <a:lumOff val="2745"/>
                <a:alphaOff val="0"/>
                <a:shade val="15000"/>
                <a:satMod val="180000"/>
              </a:schemeClr>
            </a:gs>
            <a:gs pos="50000">
              <a:schemeClr val="accent5">
                <a:hueOff val="6774201"/>
                <a:satOff val="-17170"/>
                <a:lumOff val="2745"/>
                <a:alphaOff val="0"/>
                <a:shade val="45000"/>
                <a:satMod val="170000"/>
              </a:schemeClr>
            </a:gs>
            <a:gs pos="70000">
              <a:schemeClr val="accent5">
                <a:hueOff val="6774201"/>
                <a:satOff val="-17170"/>
                <a:lumOff val="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74201"/>
                <a:satOff val="-17170"/>
                <a:lumOff val="2745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6774201"/>
              <a:satOff val="-17170"/>
              <a:lumOff val="274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Aspectos Positivos</a:t>
          </a:r>
          <a:endParaRPr lang="es-EC" sz="2800" b="1" kern="1200" dirty="0"/>
        </a:p>
      </dsp:txBody>
      <dsp:txXfrm>
        <a:off x="401099" y="1106953"/>
        <a:ext cx="5246474" cy="426206"/>
      </dsp:txXfrm>
    </dsp:sp>
    <dsp:sp modelId="{3392D0DF-644A-41E1-A3A6-4B27101D96D6}">
      <dsp:nvSpPr>
        <dsp:cNvPr id="0" name=""/>
        <dsp:cNvSpPr/>
      </dsp:nvSpPr>
      <dsp:spPr>
        <a:xfrm>
          <a:off x="0" y="3053816"/>
          <a:ext cx="7560840" cy="17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333248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Falta de definición de procesos y delimitación de funciones.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Ingreso de personal sin criterios técnicos.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Falta de consolidación de equipos.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Rotación del personal (inestabilidad)</a:t>
          </a:r>
          <a:endParaRPr lang="es-EC" sz="2000" kern="1200" dirty="0"/>
        </a:p>
      </dsp:txBody>
      <dsp:txXfrm>
        <a:off x="0" y="3053816"/>
        <a:ext cx="7560840" cy="1764000"/>
      </dsp:txXfrm>
    </dsp:sp>
    <dsp:sp modelId="{459B90A8-255E-4E93-8F8E-A10FC1D2EFDA}">
      <dsp:nvSpPr>
        <dsp:cNvPr id="0" name=""/>
        <dsp:cNvSpPr/>
      </dsp:nvSpPr>
      <dsp:spPr>
        <a:xfrm>
          <a:off x="378042" y="2817656"/>
          <a:ext cx="5292588" cy="472320"/>
        </a:xfrm>
        <a:prstGeom prst="roundRect">
          <a:avLst/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Aspectos Negativos</a:t>
          </a:r>
          <a:endParaRPr lang="es-EC" sz="2800" b="1" kern="1200" dirty="0"/>
        </a:p>
      </dsp:txBody>
      <dsp:txXfrm>
        <a:off x="401099" y="2840713"/>
        <a:ext cx="5246474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5482D-CEF1-421C-B466-D717DE9EE9B2}">
      <dsp:nvSpPr>
        <dsp:cNvPr id="0" name=""/>
        <dsp:cNvSpPr/>
      </dsp:nvSpPr>
      <dsp:spPr>
        <a:xfrm>
          <a:off x="0" y="297648"/>
          <a:ext cx="7560840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395732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Buena, homologa los salarios.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Drástica, no flexible, no garantiza estabilidad.</a:t>
          </a:r>
          <a:endParaRPr lang="es-EC" sz="2000" kern="1200" dirty="0"/>
        </a:p>
      </dsp:txBody>
      <dsp:txXfrm>
        <a:off x="0" y="297648"/>
        <a:ext cx="7560840" cy="1167075"/>
      </dsp:txXfrm>
    </dsp:sp>
    <dsp:sp modelId="{E0BDD466-842B-448A-B0F9-7BC7A50F070C}">
      <dsp:nvSpPr>
        <dsp:cNvPr id="0" name=""/>
        <dsp:cNvSpPr/>
      </dsp:nvSpPr>
      <dsp:spPr>
        <a:xfrm>
          <a:off x="378042" y="17208"/>
          <a:ext cx="5292588" cy="5608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Opiniones sobre la normativa</a:t>
          </a:r>
          <a:endParaRPr lang="es-EC" sz="2800" b="1" kern="1200" dirty="0"/>
        </a:p>
      </dsp:txBody>
      <dsp:txXfrm>
        <a:off x="405422" y="44588"/>
        <a:ext cx="5237828" cy="506120"/>
      </dsp:txXfrm>
    </dsp:sp>
    <dsp:sp modelId="{84915DA6-8DA7-4F9F-93E9-E19BDB42AC36}">
      <dsp:nvSpPr>
        <dsp:cNvPr id="0" name=""/>
        <dsp:cNvSpPr/>
      </dsp:nvSpPr>
      <dsp:spPr>
        <a:xfrm>
          <a:off x="0" y="1847764"/>
          <a:ext cx="756084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79273"/>
              <a:satOff val="14286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395732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Las respuesta resultan ambiguas, destacan las oportunidades de capacitación.</a:t>
          </a:r>
          <a:endParaRPr lang="es-EC" sz="2000" kern="1200" dirty="0"/>
        </a:p>
      </dsp:txBody>
      <dsp:txXfrm>
        <a:off x="0" y="1847764"/>
        <a:ext cx="7560840" cy="1107225"/>
      </dsp:txXfrm>
    </dsp:sp>
    <dsp:sp modelId="{55FA8996-DA2E-407B-9A83-94F3B4019CC3}">
      <dsp:nvSpPr>
        <dsp:cNvPr id="0" name=""/>
        <dsp:cNvSpPr/>
      </dsp:nvSpPr>
      <dsp:spPr>
        <a:xfrm>
          <a:off x="378042" y="1567324"/>
          <a:ext cx="5292588" cy="560880"/>
        </a:xfrm>
        <a:prstGeom prst="roundRect">
          <a:avLst/>
        </a:prstGeom>
        <a:gradFill rotWithShape="0">
          <a:gsLst>
            <a:gs pos="0">
              <a:schemeClr val="accent4">
                <a:hueOff val="-1679273"/>
                <a:satOff val="14286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-1679273"/>
                <a:satOff val="14286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-1679273"/>
                <a:satOff val="14286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679273"/>
                <a:satOff val="14286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-1679273"/>
              <a:satOff val="14286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Beneficios</a:t>
          </a:r>
          <a:endParaRPr lang="es-EC" sz="2800" kern="1200" dirty="0"/>
        </a:p>
      </dsp:txBody>
      <dsp:txXfrm>
        <a:off x="405422" y="1594704"/>
        <a:ext cx="5237828" cy="506120"/>
      </dsp:txXfrm>
    </dsp:sp>
    <dsp:sp modelId="{3392D0DF-644A-41E1-A3A6-4B27101D96D6}">
      <dsp:nvSpPr>
        <dsp:cNvPr id="0" name=""/>
        <dsp:cNvSpPr/>
      </dsp:nvSpPr>
      <dsp:spPr>
        <a:xfrm>
          <a:off x="0" y="3338029"/>
          <a:ext cx="756084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58546"/>
              <a:satOff val="28571"/>
              <a:lumOff val="1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395732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La mayoría reconoce buena, superior a la del sector privado.</a:t>
          </a:r>
          <a:endParaRPr lang="es-EC" sz="2000" kern="1200" dirty="0"/>
        </a:p>
      </dsp:txBody>
      <dsp:txXfrm>
        <a:off x="0" y="3338029"/>
        <a:ext cx="7560840" cy="1107225"/>
      </dsp:txXfrm>
    </dsp:sp>
    <dsp:sp modelId="{459B90A8-255E-4E93-8F8E-A10FC1D2EFDA}">
      <dsp:nvSpPr>
        <dsp:cNvPr id="0" name=""/>
        <dsp:cNvSpPr/>
      </dsp:nvSpPr>
      <dsp:spPr>
        <a:xfrm>
          <a:off x="378042" y="3057589"/>
          <a:ext cx="5292588" cy="560880"/>
        </a:xfrm>
        <a:prstGeom prst="roundRect">
          <a:avLst/>
        </a:prstGeom>
        <a:gradFill rotWithShape="0">
          <a:gsLst>
            <a:gs pos="0">
              <a:schemeClr val="accent4">
                <a:hueOff val="-3358546"/>
                <a:satOff val="28571"/>
                <a:lumOff val="1"/>
                <a:alphaOff val="0"/>
                <a:shade val="15000"/>
                <a:satMod val="180000"/>
              </a:schemeClr>
            </a:gs>
            <a:gs pos="50000">
              <a:schemeClr val="accent4">
                <a:hueOff val="-3358546"/>
                <a:satOff val="28571"/>
                <a:lumOff val="1"/>
                <a:alphaOff val="0"/>
                <a:shade val="45000"/>
                <a:satMod val="170000"/>
              </a:schemeClr>
            </a:gs>
            <a:gs pos="70000">
              <a:schemeClr val="accent4">
                <a:hueOff val="-3358546"/>
                <a:satOff val="28571"/>
                <a:lumOff val="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3358546"/>
                <a:satOff val="28571"/>
                <a:lumOff val="1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-3358546"/>
              <a:satOff val="28571"/>
              <a:lumOff val="1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La remuneración</a:t>
          </a:r>
          <a:endParaRPr lang="es-EC" sz="2800" b="1" kern="1200" dirty="0"/>
        </a:p>
      </dsp:txBody>
      <dsp:txXfrm>
        <a:off x="405422" y="3084969"/>
        <a:ext cx="5237828" cy="50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5482D-CEF1-421C-B466-D717DE9EE9B2}">
      <dsp:nvSpPr>
        <dsp:cNvPr id="0" name=""/>
        <dsp:cNvSpPr/>
      </dsp:nvSpPr>
      <dsp:spPr>
        <a:xfrm>
          <a:off x="0" y="370450"/>
          <a:ext cx="7560840" cy="883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458216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La mayoría lo considera positivo.</a:t>
          </a:r>
          <a:endParaRPr lang="es-EC" sz="2000" kern="1200" dirty="0"/>
        </a:p>
      </dsp:txBody>
      <dsp:txXfrm>
        <a:off x="0" y="370450"/>
        <a:ext cx="7560840" cy="883575"/>
      </dsp:txXfrm>
    </dsp:sp>
    <dsp:sp modelId="{E0BDD466-842B-448A-B0F9-7BC7A50F070C}">
      <dsp:nvSpPr>
        <dsp:cNvPr id="0" name=""/>
        <dsp:cNvSpPr/>
      </dsp:nvSpPr>
      <dsp:spPr>
        <a:xfrm>
          <a:off x="378042" y="45730"/>
          <a:ext cx="5292588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 smtClean="0"/>
            <a:t>Ambiente laboral</a:t>
          </a:r>
          <a:endParaRPr lang="es-EC" sz="2800" b="1" kern="1200" dirty="0"/>
        </a:p>
      </dsp:txBody>
      <dsp:txXfrm>
        <a:off x="409745" y="77433"/>
        <a:ext cx="5229182" cy="586034"/>
      </dsp:txXfrm>
    </dsp:sp>
    <dsp:sp modelId="{84915DA6-8DA7-4F9F-93E9-E19BDB42AC36}">
      <dsp:nvSpPr>
        <dsp:cNvPr id="0" name=""/>
        <dsp:cNvSpPr/>
      </dsp:nvSpPr>
      <dsp:spPr>
        <a:xfrm>
          <a:off x="0" y="1697546"/>
          <a:ext cx="7560840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977077"/>
              <a:satOff val="-4752"/>
              <a:lumOff val="-6078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458216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Se destacan oportunidades de capacitación y de desarrollo profesional.</a:t>
          </a:r>
          <a:endParaRPr lang="es-EC" sz="2000" kern="1200" dirty="0"/>
        </a:p>
      </dsp:txBody>
      <dsp:txXfrm>
        <a:off x="0" y="1697546"/>
        <a:ext cx="7560840" cy="1178100"/>
      </dsp:txXfrm>
    </dsp:sp>
    <dsp:sp modelId="{55FA8996-DA2E-407B-9A83-94F3B4019CC3}">
      <dsp:nvSpPr>
        <dsp:cNvPr id="0" name=""/>
        <dsp:cNvSpPr/>
      </dsp:nvSpPr>
      <dsp:spPr>
        <a:xfrm>
          <a:off x="378042" y="1372826"/>
          <a:ext cx="5292588" cy="649440"/>
        </a:xfrm>
        <a:prstGeom prst="roundRect">
          <a:avLst/>
        </a:prstGeom>
        <a:gradFill rotWithShape="0">
          <a:gsLst>
            <a:gs pos="0">
              <a:schemeClr val="accent2">
                <a:hueOff val="7977077"/>
                <a:satOff val="-4752"/>
                <a:lumOff val="-6078"/>
                <a:alphaOff val="0"/>
                <a:shade val="15000"/>
                <a:satMod val="180000"/>
              </a:schemeClr>
            </a:gs>
            <a:gs pos="50000">
              <a:schemeClr val="accent2">
                <a:hueOff val="7977077"/>
                <a:satOff val="-4752"/>
                <a:lumOff val="-6078"/>
                <a:alphaOff val="0"/>
                <a:shade val="45000"/>
                <a:satMod val="170000"/>
              </a:schemeClr>
            </a:gs>
            <a:gs pos="70000">
              <a:schemeClr val="accent2">
                <a:hueOff val="7977077"/>
                <a:satOff val="-4752"/>
                <a:lumOff val="-6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7977077"/>
                <a:satOff val="-4752"/>
                <a:lumOff val="-6078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hueOff val="7977077"/>
              <a:satOff val="-4752"/>
              <a:lumOff val="-607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b="1" kern="1200" dirty="0" smtClean="0"/>
            <a:t>Oportunidades de desarrollo</a:t>
          </a:r>
          <a:endParaRPr lang="es-EC" sz="2200" kern="1200" dirty="0"/>
        </a:p>
      </dsp:txBody>
      <dsp:txXfrm>
        <a:off x="409745" y="1404529"/>
        <a:ext cx="5229182" cy="586034"/>
      </dsp:txXfrm>
    </dsp:sp>
    <dsp:sp modelId="{3392D0DF-644A-41E1-A3A6-4B27101D96D6}">
      <dsp:nvSpPr>
        <dsp:cNvPr id="0" name=""/>
        <dsp:cNvSpPr/>
      </dsp:nvSpPr>
      <dsp:spPr>
        <a:xfrm>
          <a:off x="0" y="3319166"/>
          <a:ext cx="7560840" cy="883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954153"/>
              <a:satOff val="-9503"/>
              <a:lumOff val="-12157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458216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La mayoría de opiniones fueron negativas.</a:t>
          </a:r>
          <a:endParaRPr lang="es-EC" sz="2000" kern="1200" dirty="0"/>
        </a:p>
      </dsp:txBody>
      <dsp:txXfrm>
        <a:off x="0" y="3319166"/>
        <a:ext cx="7560840" cy="883575"/>
      </dsp:txXfrm>
    </dsp:sp>
    <dsp:sp modelId="{459B90A8-255E-4E93-8F8E-A10FC1D2EFDA}">
      <dsp:nvSpPr>
        <dsp:cNvPr id="0" name=""/>
        <dsp:cNvSpPr/>
      </dsp:nvSpPr>
      <dsp:spPr>
        <a:xfrm>
          <a:off x="378042" y="2994445"/>
          <a:ext cx="5292588" cy="649440"/>
        </a:xfrm>
        <a:prstGeom prst="roundRect">
          <a:avLst/>
        </a:prstGeom>
        <a:gradFill rotWithShape="0">
          <a:gsLst>
            <a:gs pos="0">
              <a:schemeClr val="accent2">
                <a:hueOff val="15954153"/>
                <a:satOff val="-9503"/>
                <a:lumOff val="-12157"/>
                <a:alphaOff val="0"/>
                <a:shade val="15000"/>
                <a:satMod val="180000"/>
              </a:schemeClr>
            </a:gs>
            <a:gs pos="50000">
              <a:schemeClr val="accent2">
                <a:hueOff val="15954153"/>
                <a:satOff val="-9503"/>
                <a:lumOff val="-12157"/>
                <a:alphaOff val="0"/>
                <a:shade val="45000"/>
                <a:satMod val="170000"/>
              </a:schemeClr>
            </a:gs>
            <a:gs pos="70000">
              <a:schemeClr val="accent2">
                <a:hueOff val="15954153"/>
                <a:satOff val="-9503"/>
                <a:lumOff val="-1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15954153"/>
                <a:satOff val="-9503"/>
                <a:lumOff val="-12157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2">
              <a:hueOff val="15954153"/>
              <a:satOff val="-9503"/>
              <a:lumOff val="-12157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b="1" kern="1200" dirty="0" smtClean="0"/>
            <a:t>Estabilidad</a:t>
          </a:r>
          <a:endParaRPr lang="es-EC" sz="2200" kern="1200" dirty="0"/>
        </a:p>
      </dsp:txBody>
      <dsp:txXfrm>
        <a:off x="409745" y="3026148"/>
        <a:ext cx="5229182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5482D-CEF1-421C-B466-D717DE9EE9B2}">
      <dsp:nvSpPr>
        <dsp:cNvPr id="0" name=""/>
        <dsp:cNvSpPr/>
      </dsp:nvSpPr>
      <dsp:spPr>
        <a:xfrm>
          <a:off x="0" y="517912"/>
          <a:ext cx="7560840" cy="2130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687324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La responsabilidad social.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La Informalidad.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Apertura de las Autoridades a las ideas.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Relacionamiento interministerial.</a:t>
          </a:r>
          <a:endParaRPr lang="es-EC" sz="2000" kern="1200" dirty="0"/>
        </a:p>
      </dsp:txBody>
      <dsp:txXfrm>
        <a:off x="0" y="517912"/>
        <a:ext cx="7560840" cy="2130975"/>
      </dsp:txXfrm>
    </dsp:sp>
    <dsp:sp modelId="{E0BDD466-842B-448A-B0F9-7BC7A50F070C}">
      <dsp:nvSpPr>
        <dsp:cNvPr id="0" name=""/>
        <dsp:cNvSpPr/>
      </dsp:nvSpPr>
      <dsp:spPr>
        <a:xfrm>
          <a:off x="378042" y="30832"/>
          <a:ext cx="5292588" cy="9741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>
              <a:latin typeface="+mn-lt"/>
            </a:rPr>
            <a:t>Aspectos </a:t>
          </a:r>
          <a:r>
            <a:rPr lang="es-EC" sz="2800" b="1" kern="1200" dirty="0" smtClean="0">
              <a:latin typeface="+mn-lt"/>
            </a:rPr>
            <a:t>característico del MCDS</a:t>
          </a:r>
          <a:endParaRPr lang="es-EC" sz="2800" kern="1200" dirty="0">
            <a:latin typeface="+mn-lt"/>
          </a:endParaRPr>
        </a:p>
      </dsp:txBody>
      <dsp:txXfrm>
        <a:off x="425597" y="78387"/>
        <a:ext cx="5197478" cy="879050"/>
      </dsp:txXfrm>
    </dsp:sp>
    <dsp:sp modelId="{84915DA6-8DA7-4F9F-93E9-E19BDB42AC36}">
      <dsp:nvSpPr>
        <dsp:cNvPr id="0" name=""/>
        <dsp:cNvSpPr/>
      </dsp:nvSpPr>
      <dsp:spPr>
        <a:xfrm>
          <a:off x="0" y="3314167"/>
          <a:ext cx="7560840" cy="1117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548401"/>
              <a:satOff val="-34341"/>
              <a:lumOff val="5489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805" tIns="687324" rIns="58680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 smtClean="0"/>
            <a:t>Se expresan expectativas de mejora.</a:t>
          </a:r>
          <a:endParaRPr lang="es-EC" sz="2000" kern="1200" dirty="0"/>
        </a:p>
      </dsp:txBody>
      <dsp:txXfrm>
        <a:off x="0" y="3314167"/>
        <a:ext cx="7560840" cy="1117462"/>
      </dsp:txXfrm>
    </dsp:sp>
    <dsp:sp modelId="{55FA8996-DA2E-407B-9A83-94F3B4019CC3}">
      <dsp:nvSpPr>
        <dsp:cNvPr id="0" name=""/>
        <dsp:cNvSpPr/>
      </dsp:nvSpPr>
      <dsp:spPr>
        <a:xfrm>
          <a:off x="378042" y="2827087"/>
          <a:ext cx="5292588" cy="974160"/>
        </a:xfrm>
        <a:prstGeom prst="roundRect">
          <a:avLst/>
        </a:prstGeom>
        <a:gradFill rotWithShape="0">
          <a:gsLst>
            <a:gs pos="0">
              <a:schemeClr val="accent5">
                <a:hueOff val="13548401"/>
                <a:satOff val="-34341"/>
                <a:lumOff val="5489"/>
                <a:alphaOff val="0"/>
                <a:shade val="15000"/>
                <a:satMod val="180000"/>
              </a:schemeClr>
            </a:gs>
            <a:gs pos="50000">
              <a:schemeClr val="accent5">
                <a:hueOff val="13548401"/>
                <a:satOff val="-34341"/>
                <a:lumOff val="5489"/>
                <a:alphaOff val="0"/>
                <a:shade val="45000"/>
                <a:satMod val="170000"/>
              </a:schemeClr>
            </a:gs>
            <a:gs pos="70000">
              <a:schemeClr val="accent5">
                <a:hueOff val="13548401"/>
                <a:satOff val="-34341"/>
                <a:lumOff val="548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3548401"/>
                <a:satOff val="-34341"/>
                <a:lumOff val="5489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5">
              <a:hueOff val="13548401"/>
              <a:satOff val="-34341"/>
              <a:lumOff val="548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Perspectivas de futuro</a:t>
          </a:r>
          <a:endParaRPr lang="es-EC" sz="2800" kern="1200" dirty="0"/>
        </a:p>
      </dsp:txBody>
      <dsp:txXfrm>
        <a:off x="425597" y="2874642"/>
        <a:ext cx="5197478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s-EC"/>
              <a:t>12/05/2015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s-EC"/>
              <a:t>12/05/2015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311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38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1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s-ES" dirty="0" smtClean="0"/>
              <a:t>Haga clic en el icono para agregar una imagen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s-EC"/>
              <a:t>12/05/2015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s-EC"/>
              <a:pPr/>
              <a:t>12/05/2015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56" y="404664"/>
            <a:ext cx="8352928" cy="1162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81785686"/>
              </p:ext>
            </p:extLst>
          </p:nvPr>
        </p:nvGraphicFramePr>
        <p:xfrm>
          <a:off x="837828" y="1844824"/>
          <a:ext cx="11150219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098" name="Picture 2" descr="logo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316" y="5661248"/>
            <a:ext cx="2592288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RESULTADOS DE LA INVESTIGACIÓN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(Encuesta)</a:t>
            </a:r>
            <a:r>
              <a:rPr lang="es-ES_tradnl" dirty="0" smtClean="0">
                <a:latin typeface="Calibri"/>
                <a:hlinkClick r:id="rId2" action="ppaction://hlinksldjump"/>
              </a:rPr>
              <a:t>.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147066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585104" y="6309320"/>
            <a:ext cx="9628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dirty="0" smtClean="0"/>
              <a:t>Sandoval</a:t>
            </a:r>
            <a:r>
              <a:rPr lang="es-EC" sz="1200" dirty="0"/>
              <a:t>, María del </a:t>
            </a:r>
            <a:r>
              <a:rPr lang="es-EC" sz="1200" dirty="0" smtClean="0"/>
              <a:t>Carmen, </a:t>
            </a:r>
            <a:r>
              <a:rPr lang="es-EC" sz="1200" b="1" dirty="0" smtClean="0"/>
              <a:t>Concepto y Dimensiones del Clima Organizacional, (Sandoval,</a:t>
            </a:r>
            <a:r>
              <a:rPr lang="es-EC" sz="1200" dirty="0" smtClean="0"/>
              <a:t> 2004)</a:t>
            </a:r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RESULTADOS DE LA INVESTIGACIÓN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(Encuesta)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700857"/>
              </p:ext>
            </p:extLst>
          </p:nvPr>
        </p:nvGraphicFramePr>
        <p:xfrm>
          <a:off x="1219359" y="1700808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17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RESULTADOS DE LA INVESTIGACIÓN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(Encuesta)</a:t>
            </a:r>
            <a:r>
              <a:rPr lang="es-ES_tradnl" dirty="0" smtClean="0">
                <a:latin typeface="Calibri"/>
                <a:hlinkClick r:id="rId2" action="ppaction://hlinksldjump"/>
              </a:rPr>
              <a:t>.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414189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585104" y="6309320"/>
            <a:ext cx="9628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dirty="0"/>
              <a:t>Stephen P. </a:t>
            </a:r>
            <a:r>
              <a:rPr lang="es-EC" sz="1200" dirty="0" err="1"/>
              <a:t>Robbins</a:t>
            </a:r>
            <a:r>
              <a:rPr lang="es-EC" sz="1200" dirty="0"/>
              <a:t> y Timothy A. </a:t>
            </a:r>
            <a:r>
              <a:rPr lang="es-EC" sz="1200" dirty="0" err="1"/>
              <a:t>Judge</a:t>
            </a:r>
            <a:r>
              <a:rPr lang="es-EC" sz="1200" dirty="0" smtClean="0"/>
              <a:t>, </a:t>
            </a:r>
            <a:r>
              <a:rPr lang="es-EC" sz="1200" dirty="0"/>
              <a:t>“Comportamiento Organizacional” (</a:t>
            </a:r>
            <a:r>
              <a:rPr lang="es-EC" sz="1200" dirty="0" err="1"/>
              <a:t>Robbins</a:t>
            </a:r>
            <a:r>
              <a:rPr lang="es-EC" sz="1200" dirty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125311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RESULTADOS DE LA INVESTIGACIÓN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(Encuesta)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643956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09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MEJORA DEL CLIMA LABORAL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negativa)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9220523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MEJORA DEL CLIMA LABORAL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negativa)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2702853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99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MEJORA DEL CLIMA LABORAL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negativa)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3888166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850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MEJORA DEL CLIMA LABORAL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</a:t>
            </a:r>
            <a:r>
              <a:rPr lang="es-ES_tradnl" dirty="0">
                <a:latin typeface="Calibri"/>
              </a:rPr>
              <a:t>p</a:t>
            </a:r>
            <a:r>
              <a:rPr lang="es-ES_tradnl" dirty="0" smtClean="0">
                <a:latin typeface="Calibri"/>
              </a:rPr>
              <a:t>ositiva)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9636123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57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MEJORA DEL CLIMA LABORAL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</a:t>
            </a:r>
            <a:r>
              <a:rPr lang="es-ES_tradnl" dirty="0">
                <a:latin typeface="Calibri"/>
              </a:rPr>
              <a:t>p</a:t>
            </a:r>
            <a:r>
              <a:rPr lang="es-ES_tradnl" dirty="0" smtClean="0">
                <a:latin typeface="Calibri"/>
              </a:rPr>
              <a:t>ositiva)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673927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32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354163"/>
          </a:xfrm>
        </p:spPr>
        <p:txBody>
          <a:bodyPr>
            <a:normAutofit fontScale="90000"/>
          </a:bodyPr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FORTALECIMIENTO DEL LA CULTURA ORGANIZACIONAL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negativa)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8530470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12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8487" y="548680"/>
            <a:ext cx="10360501" cy="661888"/>
          </a:xfrm>
        </p:spPr>
        <p:txBody>
          <a:bodyPr/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CONTEXTO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33384578"/>
              </p:ext>
            </p:extLst>
          </p:nvPr>
        </p:nvGraphicFramePr>
        <p:xfrm>
          <a:off x="2031471" y="1412776"/>
          <a:ext cx="812588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354163"/>
          </a:xfrm>
        </p:spPr>
        <p:txBody>
          <a:bodyPr>
            <a:normAutofit fontScale="90000"/>
          </a:bodyPr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FORTALECIMIENTO DEL LA CULTURA ORGANIZACIONAL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</a:t>
            </a:r>
            <a:r>
              <a:rPr lang="es-ES_tradnl" dirty="0">
                <a:latin typeface="Calibri"/>
              </a:rPr>
              <a:t>p</a:t>
            </a:r>
            <a:r>
              <a:rPr lang="es-ES_tradnl" dirty="0" smtClean="0">
                <a:latin typeface="Calibri"/>
              </a:rPr>
              <a:t>ositiva)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1474183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7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354163"/>
          </a:xfrm>
        </p:spPr>
        <p:txBody>
          <a:bodyPr>
            <a:normAutofit fontScale="90000"/>
          </a:bodyPr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PROPUESTA DE FORTALECIMIENTO DEL LA CULTURA ORGANIZACIONAL</a:t>
            </a:r>
            <a:br>
              <a:rPr lang="es-ES_tradnl" dirty="0" smtClean="0">
                <a:latin typeface="Calibri"/>
              </a:rPr>
            </a:br>
            <a:r>
              <a:rPr lang="es-ES_tradnl" dirty="0" smtClean="0">
                <a:latin typeface="Calibri"/>
              </a:rPr>
              <a:t>(Elementos con valoración </a:t>
            </a:r>
            <a:r>
              <a:rPr lang="es-ES_tradnl" dirty="0">
                <a:latin typeface="Calibri"/>
              </a:rPr>
              <a:t>p</a:t>
            </a:r>
            <a:r>
              <a:rPr lang="es-ES_tradnl" dirty="0" smtClean="0">
                <a:latin typeface="Calibri"/>
              </a:rPr>
              <a:t>ositiva)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8322983"/>
              </p:ext>
            </p:extLst>
          </p:nvPr>
        </p:nvGraphicFramePr>
        <p:xfrm>
          <a:off x="1341438" y="1498600"/>
          <a:ext cx="10237787" cy="5098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87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CONCLUSIONES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3862346"/>
              </p:ext>
            </p:extLst>
          </p:nvPr>
        </p:nvGraphicFramePr>
        <p:xfrm>
          <a:off x="1218883" y="1706563"/>
          <a:ext cx="1036034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es-ES_tradnl" dirty="0" smtClean="0">
                <a:latin typeface="Calibri"/>
              </a:rPr>
              <a:t>RECOMENDACIONES</a:t>
            </a:r>
            <a:endParaRPr lang="es-ES_tradnl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2565788"/>
              </p:ext>
            </p:extLst>
          </p:nvPr>
        </p:nvGraphicFramePr>
        <p:xfrm>
          <a:off x="1218883" y="1706563"/>
          <a:ext cx="1036034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445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4508015"/>
              </p:ext>
            </p:extLst>
          </p:nvPr>
        </p:nvGraphicFramePr>
        <p:xfrm>
          <a:off x="1197868" y="1340768"/>
          <a:ext cx="1036034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04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APOYO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REFUERZOS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DATOS DE LA MUESTRA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4366220" y="1700808"/>
                <a:ext cx="3216009" cy="88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C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𝑁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s-EC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220" y="1700808"/>
                <a:ext cx="3216009" cy="8856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71968"/>
              </p:ext>
            </p:extLst>
          </p:nvPr>
        </p:nvGraphicFramePr>
        <p:xfrm>
          <a:off x="2494012" y="2788708"/>
          <a:ext cx="6984775" cy="2966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13354"/>
                <a:gridCol w="1096969"/>
                <a:gridCol w="407445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0,03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Limite Aceptable de Error </a:t>
                      </a:r>
                      <a:r>
                        <a:rPr lang="es-EC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Muestral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Tamaño de la población.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σ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Desviación estándar de la población (valor constante de 0,5)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Confianza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Área a la izquierda de -Z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0,025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-Z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-1,96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1,96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Valor obtenido mediante niveles de confianza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Tamaño de la muestra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5" name="Imagen 47" descr="\sigma^{}_{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sigma^{}_{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sigma^{}_{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sigma^{}_{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8883" y="764704"/>
            <a:ext cx="10360501" cy="733896"/>
          </a:xfrm>
        </p:spPr>
        <p:txBody>
          <a:bodyPr/>
          <a:lstStyle/>
          <a:p>
            <a:pPr algn="ctr"/>
            <a:r>
              <a:rPr lang="es-EC" dirty="0" smtClean="0">
                <a:hlinkClick r:id="rId2" action="ppaction://hlinksldjump"/>
              </a:rPr>
              <a:t>INTEGRACIÓN DE RESULTADOS</a:t>
            </a:r>
            <a:endParaRPr lang="es-EC" dirty="0"/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2906559317"/>
              </p:ext>
            </p:extLst>
          </p:nvPr>
        </p:nvGraphicFramePr>
        <p:xfrm>
          <a:off x="3214093" y="1844824"/>
          <a:ext cx="657674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ángulo redondeado 56"/>
          <p:cNvSpPr>
            <a:spLocks noChangeArrowheads="1"/>
          </p:cNvSpPr>
          <p:nvPr/>
        </p:nvSpPr>
        <p:spPr bwMode="auto">
          <a:xfrm>
            <a:off x="5186883" y="5191441"/>
            <a:ext cx="4219897" cy="8298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Mapa Conceptual: Clima Laboral y Cultura Organizacional.</a:t>
            </a:r>
            <a:endParaRPr kumimoji="0" lang="es-EC" altLang="es-EC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angular 14"/>
          <p:cNvCxnSpPr>
            <a:endCxn id="12" idx="3"/>
          </p:cNvCxnSpPr>
          <p:nvPr/>
        </p:nvCxnSpPr>
        <p:spPr>
          <a:xfrm rot="16200000" flipH="1">
            <a:off x="8862276" y="5061861"/>
            <a:ext cx="1083578" cy="5430"/>
          </a:xfrm>
          <a:prstGeom prst="bentConnector4">
            <a:avLst>
              <a:gd name="adj1" fmla="val -304"/>
              <a:gd name="adj2" fmla="val 4309945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endCxn id="12" idx="0"/>
          </p:cNvCxnSpPr>
          <p:nvPr/>
        </p:nvCxnSpPr>
        <p:spPr>
          <a:xfrm>
            <a:off x="7291404" y="4869160"/>
            <a:ext cx="5428" cy="3222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endCxn id="12" idx="1"/>
          </p:cNvCxnSpPr>
          <p:nvPr/>
        </p:nvCxnSpPr>
        <p:spPr>
          <a:xfrm rot="5400000">
            <a:off x="4645096" y="5064575"/>
            <a:ext cx="1083577" cy="2"/>
          </a:xfrm>
          <a:prstGeom prst="bentConnector4">
            <a:avLst>
              <a:gd name="adj1" fmla="val 994"/>
              <a:gd name="adj2" fmla="val 1143010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862164" y="2302024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862164" y="5054749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3074" name="Imagen 47" descr="\sigma^{}_{}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2" descr="\sigma^{}_{}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3" descr="\sigma^{}_{}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4" descr="\sigma^{}_{}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3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hlinkClick r:id="rId2" action="ppaction://hlinksldjump"/>
              </a:rPr>
              <a:t>CLIMA LABORAL Y CULTURA ORGANIZACIONAL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475455"/>
              </p:ext>
            </p:extLst>
          </p:nvPr>
        </p:nvGraphicFramePr>
        <p:xfrm>
          <a:off x="1219200" y="1340768"/>
          <a:ext cx="10360025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hlinkClick r:id="rId2" action="ppaction://hlinksldjump"/>
              </a:rPr>
              <a:t>SATISFACCIÓN LABORAL</a:t>
            </a:r>
            <a:endParaRPr lang="es-EC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/>
              <a:t>E</a:t>
            </a:r>
            <a:r>
              <a:rPr lang="es-EC" dirty="0" smtClean="0"/>
              <a:t>stado </a:t>
            </a:r>
            <a:r>
              <a:rPr lang="es-EC" dirty="0"/>
              <a:t>de bienestar de los miembros de una </a:t>
            </a:r>
            <a:r>
              <a:rPr lang="es-EC" dirty="0" smtClean="0"/>
              <a:t>organización.</a:t>
            </a:r>
          </a:p>
          <a:p>
            <a:r>
              <a:rPr lang="es-EC" dirty="0" smtClean="0"/>
              <a:t>Teorías básicas: </a:t>
            </a:r>
          </a:p>
          <a:p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Jerarquía </a:t>
            </a:r>
            <a:r>
              <a:rPr lang="es-EC" b="1" dirty="0">
                <a:solidFill>
                  <a:schemeClr val="accent1">
                    <a:lumMod val="75000"/>
                  </a:schemeClr>
                </a:solidFill>
              </a:rPr>
              <a:t>de Necesidades </a:t>
            </a:r>
            <a:r>
              <a:rPr lang="es-EC" b="1" dirty="0" err="1" smtClean="0">
                <a:solidFill>
                  <a:schemeClr val="accent1">
                    <a:lumMod val="75000"/>
                  </a:schemeClr>
                </a:solidFill>
              </a:rPr>
              <a:t>Maslow</a:t>
            </a:r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C" b="1" dirty="0" smtClean="0"/>
              <a:t> Fisiológicas, seguridad, afiliación, Reconocimiento y auto realización.</a:t>
            </a:r>
            <a:endParaRPr lang="es-EC" b="1" dirty="0"/>
          </a:p>
          <a:p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Teoría de los dos factores Herzberg: </a:t>
            </a:r>
            <a:r>
              <a:rPr lang="es-EC" b="1" dirty="0" smtClean="0"/>
              <a:t>a) </a:t>
            </a:r>
            <a:r>
              <a:rPr lang="es-EC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Higienico</a:t>
            </a:r>
            <a:r>
              <a:rPr lang="es-EC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 </a:t>
            </a:r>
            <a:r>
              <a:rPr lang="es-EC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Insatisfactores</a:t>
            </a:r>
            <a:r>
              <a:rPr lang="es-EC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C" b="1" dirty="0" smtClean="0"/>
              <a:t>(</a:t>
            </a:r>
            <a:r>
              <a:rPr lang="es-EC" dirty="0"/>
              <a:t>política de la organización, calidad de la supervisión, relaciones con los compañeros, supervisores y subordinados, salario, seguridad en el empleo, condiciones de trabajo y posición social</a:t>
            </a:r>
            <a:r>
              <a:rPr lang="es-EC" b="1" dirty="0" smtClean="0"/>
              <a:t>) poco motivadores y altamente desmotivadores. b) </a:t>
            </a:r>
            <a:r>
              <a:rPr lang="es-EC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Motivacionales </a:t>
            </a:r>
            <a:r>
              <a:rPr lang="es-EC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 </a:t>
            </a:r>
            <a:r>
              <a:rPr lang="es-EC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satisfactores </a:t>
            </a:r>
            <a:r>
              <a:rPr lang="es-EC" dirty="0" smtClean="0"/>
              <a:t>se centran en el trabajo (</a:t>
            </a:r>
            <a:r>
              <a:rPr lang="es-EC" dirty="0"/>
              <a:t>logro, reconocimiento, progreso, el trabajo mismo, posibilidad de desarrollo y responsabilidad</a:t>
            </a:r>
            <a:r>
              <a:rPr lang="es-EC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EL MINISTERIO DE COORDINACIÓN DE DESARROLLO SOCIAL (MCDS)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700007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0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hlinkClick r:id="rId2" action="ppaction://hlinksldjump"/>
              </a:rPr>
              <a:t>TEORIAS CONTEMPORÁNEAS DE LA MOTIVACIÓN</a:t>
            </a:r>
            <a:endParaRPr lang="es-EC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Teoría de las expectativas.-</a:t>
            </a:r>
            <a:r>
              <a:rPr lang="es-EC" dirty="0" smtClean="0"/>
              <a:t> Mientras mas atractiva es la expectativa de la recompensa es mayor la motivación.</a:t>
            </a:r>
          </a:p>
          <a:p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Teoría de la Fijación de objetivos.-</a:t>
            </a:r>
            <a:r>
              <a:rPr lang="es-EC" b="1" dirty="0" smtClean="0"/>
              <a:t> </a:t>
            </a:r>
            <a:r>
              <a:rPr lang="es-EC" dirty="0" smtClean="0"/>
              <a:t>Objetivos claros (Específicos, medibles, alcanzables, relevantes y temporalizados) mejor desempeño = motivación.</a:t>
            </a:r>
          </a:p>
          <a:p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Motivaciones Intrínsecas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.-</a:t>
            </a:r>
            <a:r>
              <a:rPr lang="es-EC" dirty="0" smtClean="0"/>
              <a:t> Las personas realizan actividades para satisfacer necesidades con causa personal. </a:t>
            </a:r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Teoría del flujo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C" dirty="0" smtClean="0"/>
              <a:t>(nivel de habilidad = nivel de dificultad - concentración); </a:t>
            </a:r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</a:rPr>
              <a:t>Teoría de Daniel Pink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C" dirty="0" smtClean="0"/>
              <a:t>- incentivos económicos = efecto contrario a la motivación, liderazgo con tratamiento holístico (profesional y personal) motivación intrínseca.</a:t>
            </a:r>
          </a:p>
          <a:p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Teoría de la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valuación Cognitiva.- </a:t>
            </a:r>
            <a:r>
              <a:rPr lang="es-EC" dirty="0" smtClean="0"/>
              <a:t>Recompensas extrínsecas por comportamiento que tuvieron recompensa intrínseca, disminuye la motivación – Son indispensables los motivadores intrínsecos.</a:t>
            </a:r>
          </a:p>
          <a:p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169754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hlinkClick r:id="rId2" action="ppaction://hlinksldjump"/>
              </a:rPr>
              <a:t>BENEFICIOS SUGERIDOS POR LOS ENCUESTADOS</a:t>
            </a:r>
            <a:endParaRPr lang="es-EC" dirty="0"/>
          </a:p>
        </p:txBody>
      </p:sp>
      <p:pic>
        <p:nvPicPr>
          <p:cNvPr id="2049" name="Imagen 47" descr="\sigma^{}_{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Marcador de conteni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8909711"/>
              </p:ext>
            </p:extLst>
          </p:nvPr>
        </p:nvGraphicFramePr>
        <p:xfrm>
          <a:off x="1414463" y="1628801"/>
          <a:ext cx="10164762" cy="45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3" y="548680"/>
            <a:ext cx="10360501" cy="805904"/>
          </a:xfrm>
        </p:spPr>
        <p:txBody>
          <a:bodyPr/>
          <a:lstStyle/>
          <a:p>
            <a:pPr algn="ctr"/>
            <a:r>
              <a:rPr lang="es-EC" dirty="0" smtClean="0"/>
              <a:t>METODOLOGÍA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621266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6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RESULTADOS DE LA INVESTIGACIÓN</a:t>
            </a:r>
            <a:br>
              <a:rPr lang="es-EC" dirty="0" smtClean="0"/>
            </a:br>
            <a:r>
              <a:rPr lang="es-EC" dirty="0" smtClean="0"/>
              <a:t>(OBSERVACIÓN)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583105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2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RESULTADOS DE LA INVESTIGACIÓN</a:t>
            </a:r>
            <a:br>
              <a:rPr lang="es-EC" dirty="0" smtClean="0"/>
            </a:br>
            <a:r>
              <a:rPr lang="es-EC" dirty="0" smtClean="0"/>
              <a:t>(Entrevista al Experto)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11259"/>
              </p:ext>
            </p:extLst>
          </p:nvPr>
        </p:nvGraphicFramePr>
        <p:xfrm>
          <a:off x="2349996" y="1772816"/>
          <a:ext cx="7560840" cy="482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5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RESULTADOS DE LA INVESTIGACIÓN</a:t>
            </a:r>
            <a:br>
              <a:rPr lang="es-EC" dirty="0" smtClean="0"/>
            </a:br>
            <a:r>
              <a:rPr lang="es-EC" dirty="0" smtClean="0"/>
              <a:t>(Entrevista al Experto)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112131"/>
              </p:ext>
            </p:extLst>
          </p:nvPr>
        </p:nvGraphicFramePr>
        <p:xfrm>
          <a:off x="2349996" y="1700808"/>
          <a:ext cx="756084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32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RESULTADOS DE LA INVESTIGACIÓN</a:t>
            </a:r>
            <a:br>
              <a:rPr lang="es-EC" dirty="0" smtClean="0"/>
            </a:br>
            <a:r>
              <a:rPr lang="es-EC" dirty="0" smtClean="0"/>
              <a:t>(Entrevista al Experto)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878144"/>
              </p:ext>
            </p:extLst>
          </p:nvPr>
        </p:nvGraphicFramePr>
        <p:xfrm>
          <a:off x="2349996" y="1700809"/>
          <a:ext cx="756084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36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RESULTADOS DE LA INVESTIGACIÓN</a:t>
            </a:r>
            <a:br>
              <a:rPr lang="es-EC" dirty="0" smtClean="0"/>
            </a:br>
            <a:r>
              <a:rPr lang="es-EC" dirty="0" smtClean="0"/>
              <a:t>(Entrevista al Experto)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108282"/>
              </p:ext>
            </p:extLst>
          </p:nvPr>
        </p:nvGraphicFramePr>
        <p:xfrm>
          <a:off x="2349996" y="1700808"/>
          <a:ext cx="756084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9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702D4E-A8C1-4AE8-9305-A86DD96A33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1506</Words>
  <Application>Microsoft Office PowerPoint</Application>
  <PresentationFormat>Personalizado</PresentationFormat>
  <Paragraphs>238</Paragraphs>
  <Slides>31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Tech_16x9</vt:lpstr>
      <vt:lpstr>Presentación de PowerPoint</vt:lpstr>
      <vt:lpstr>CONTEXTO</vt:lpstr>
      <vt:lpstr>EL MINISTERIO DE COORDINACIÓN DE DESARROLLO SOCIAL (MCDS)</vt:lpstr>
      <vt:lpstr>METODOLOGÍA</vt:lpstr>
      <vt:lpstr>RESULTADOS DE LA INVESTIGACIÓN (OBSERVACIÓN)</vt:lpstr>
      <vt:lpstr>RESULTADOS DE LA INVESTIGACIÓN (Entrevista al Experto)</vt:lpstr>
      <vt:lpstr>RESULTADOS DE LA INVESTIGACIÓN (Entrevista al Experto)</vt:lpstr>
      <vt:lpstr>RESULTADOS DE LA INVESTIGACIÓN (Entrevista al Experto)</vt:lpstr>
      <vt:lpstr>RESULTADOS DE LA INVESTIGACIÓN (Entrevista al Experto)</vt:lpstr>
      <vt:lpstr>RESULTADOS DE LA INVESTIGACIÓN (Encuesta).</vt:lpstr>
      <vt:lpstr>RESULTADOS DE LA INVESTIGACIÓN (Encuesta)</vt:lpstr>
      <vt:lpstr>RESULTADOS DE LA INVESTIGACIÓN (Encuesta).</vt:lpstr>
      <vt:lpstr>RESULTADOS DE LA INVESTIGACIÓN (Encuesta)</vt:lpstr>
      <vt:lpstr>PROPUESTA DE MEJORA DEL CLIMA LABORAL (Elementos con valoración negativa)</vt:lpstr>
      <vt:lpstr>PROPUESTA DE MEJORA DEL CLIMA LABORAL (Elementos con valoración negativa)</vt:lpstr>
      <vt:lpstr>PROPUESTA DE MEJORA DEL CLIMA LABORAL (Elementos con valoración negativa)</vt:lpstr>
      <vt:lpstr>PROPUESTA DE MEJORA DEL CLIMA LABORAL (Elementos con valoración positiva)</vt:lpstr>
      <vt:lpstr>PROPUESTA DE MEJORA DEL CLIMA LABORAL (Elementos con valoración positiva)</vt:lpstr>
      <vt:lpstr>PROPUESTA DE FORTALECIMIENTO DEL LA CULTURA ORGANIZACIONAL (Elementos con valoración negativa)</vt:lpstr>
      <vt:lpstr>PROPUESTA DE FORTALECIMIENTO DEL LA CULTURA ORGANIZACIONAL (Elementos con valoración positiva)</vt:lpstr>
      <vt:lpstr>PROPUESTA DE FORTALECIMIENTO DEL LA CULTURA ORGANIZACIONAL (Elementos con valoración positiva)</vt:lpstr>
      <vt:lpstr>CONCLUSIONES</vt:lpstr>
      <vt:lpstr>RECOMENDACIONES</vt:lpstr>
      <vt:lpstr>Presentación de PowerPoint</vt:lpstr>
      <vt:lpstr>APOYO</vt:lpstr>
      <vt:lpstr>DATOS DE LA MUESTRA</vt:lpstr>
      <vt:lpstr>INTEGRACIÓN DE RESULTADOS</vt:lpstr>
      <vt:lpstr>CLIMA LABORAL Y CULTURA ORGANIZACIONAL</vt:lpstr>
      <vt:lpstr>SATISFACCIÓN LABORAL</vt:lpstr>
      <vt:lpstr>TEORIAS CONTEMPORÁNEAS DE LA MOTIVACIÓN</vt:lpstr>
      <vt:lpstr>BENEFICIOS SUGERIDOS POR LOS ENCUESTADOS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2015-05-09T19:29:14Z</dcterms:created>
  <dcterms:modified xsi:type="dcterms:W3CDTF">2015-05-12T19:03:10Z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