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4" r:id="rId14"/>
    <p:sldId id="267" r:id="rId15"/>
    <p:sldId id="282" r:id="rId16"/>
    <p:sldId id="280" r:id="rId17"/>
    <p:sldId id="277" r:id="rId18"/>
    <p:sldId id="283" r:id="rId19"/>
    <p:sldId id="284" r:id="rId20"/>
    <p:sldId id="278" r:id="rId21"/>
    <p:sldId id="279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5D2B2-292E-4AB1-ABEF-B3FE35801DD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7332F5F-6328-4A88-B0FD-95F4BE72992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1: CRIPTAS: LAS MEMORIAS DE LA MUERTE</a:t>
          </a:r>
          <a:endParaRPr lang="es-EC" sz="1400" dirty="0">
            <a:solidFill>
              <a:schemeClr val="tx1"/>
            </a:solidFill>
          </a:endParaRPr>
        </a:p>
      </dgm:t>
    </dgm:pt>
    <dgm:pt modelId="{F9AC3E3B-7E43-4EBA-AF01-42FC3EF1F1FF}" type="parTrans" cxnId="{F5C17407-F06E-41C1-97F7-62025BB5B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A2BB82-0B9F-4C63-AB8E-7D9373536249}" type="sibTrans" cxnId="{F5C17407-F06E-41C1-97F7-62025BB5B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144E6A-1542-4D7F-A385-7714B230675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Visita de criptas ubicadas en las iglesias</a:t>
          </a:r>
          <a:endParaRPr lang="es-EC" dirty="0">
            <a:solidFill>
              <a:schemeClr val="tx1"/>
            </a:solidFill>
          </a:endParaRPr>
        </a:p>
      </dgm:t>
    </dgm:pt>
    <dgm:pt modelId="{7F1DD6CB-A0F4-40EE-9CC0-51B692E2F71F}" type="parTrans" cxnId="{3DCA2A24-E51F-4DBB-BBB9-A56F5D76D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CA6926-9F2D-48A1-A8F4-8D09FA5EDDE8}" type="sibTrans" cxnId="{3DCA2A24-E51F-4DBB-BBB9-A56F5D76D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F0498B-F734-47DA-B13A-C8590DCCA8E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2: LAS SOMBRAS DEL CEMENTERIO DE “EL TEJAR”</a:t>
          </a:r>
          <a:endParaRPr lang="es-EC" sz="1400" dirty="0">
            <a:solidFill>
              <a:schemeClr val="tx1"/>
            </a:solidFill>
          </a:endParaRPr>
        </a:p>
      </dgm:t>
    </dgm:pt>
    <dgm:pt modelId="{564FD107-42AA-47E3-B485-34F9CFEEBEC2}" type="parTrans" cxnId="{09A87AE3-042D-4552-987C-96225FED2F6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DC4F99-CE40-4CC8-9049-A5EC10F6CAC9}" type="sibTrans" cxnId="{09A87AE3-042D-4552-987C-96225FED2F6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E94293-3725-4A98-9B64-C017F0C7567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Cementerio de “El Tejar”</a:t>
          </a:r>
          <a:endParaRPr lang="es-EC" dirty="0">
            <a:solidFill>
              <a:schemeClr val="tx1"/>
            </a:solidFill>
          </a:endParaRPr>
        </a:p>
      </dgm:t>
    </dgm:pt>
    <dgm:pt modelId="{78C664EF-61C3-45F8-8BCB-1C2829E49972}" type="parTrans" cxnId="{8691D105-61D4-4F79-B03A-3C5285D706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6E519A-A07E-436D-B095-9EA443E6E42D}" type="sibTrans" cxnId="{8691D105-61D4-4F79-B03A-3C5285D706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B40D64-7CCE-4542-850F-8E9C17EC751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3: ARTE Y MUERTE BAJO LA NECRÓPOLIS DE SAN DIEGO</a:t>
          </a:r>
          <a:endParaRPr lang="es-EC" sz="1400" dirty="0">
            <a:solidFill>
              <a:schemeClr val="tx1"/>
            </a:solidFill>
          </a:endParaRPr>
        </a:p>
      </dgm:t>
    </dgm:pt>
    <dgm:pt modelId="{CC7D5B19-C47A-41CB-BF90-7F5CDE3525C8}" type="parTrans" cxnId="{B321BA04-B3C2-40B8-9163-D32B69F9E0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58F65F-0620-4516-B324-4BEF1D997567}" type="sibTrans" cxnId="{B321BA04-B3C2-40B8-9163-D32B69F9E0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49851E-D946-4F15-B018-F9DF3643666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Cementerio de San Diego</a:t>
          </a:r>
          <a:endParaRPr lang="es-EC" dirty="0">
            <a:solidFill>
              <a:schemeClr val="tx1"/>
            </a:solidFill>
          </a:endParaRPr>
        </a:p>
      </dgm:t>
    </dgm:pt>
    <dgm:pt modelId="{AEEC99D5-DFFF-4A71-9FED-1C067D628EE5}" type="parTrans" cxnId="{3C70AA09-A6C4-42CC-8B3B-CEBA4234EB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6D7772-ED4D-4700-B0C1-05DF365C010F}" type="sibTrans" cxnId="{3C70AA09-A6C4-42CC-8B3B-CEBA4234EB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9F302D-B7DB-4AFF-B554-A138A7D24BD6}" type="pres">
      <dgm:prSet presAssocID="{C935D2B2-292E-4AB1-ABEF-B3FE35801DD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7D7B06-E687-4FC2-B83C-2AE8402650AB}" type="pres">
      <dgm:prSet presAssocID="{C935D2B2-292E-4AB1-ABEF-B3FE35801DDB}" presName="cycle" presStyleCnt="0"/>
      <dgm:spPr/>
    </dgm:pt>
    <dgm:pt modelId="{4FFD079D-4A64-43D5-A5B8-BC3705A7A040}" type="pres">
      <dgm:prSet presAssocID="{C935D2B2-292E-4AB1-ABEF-B3FE35801DDB}" presName="centerShape" presStyleCnt="0"/>
      <dgm:spPr/>
    </dgm:pt>
    <dgm:pt modelId="{36B59B3B-A159-4871-8D36-7B22A96011B8}" type="pres">
      <dgm:prSet presAssocID="{C935D2B2-292E-4AB1-ABEF-B3FE35801DDB}" presName="connSite" presStyleLbl="node1" presStyleIdx="0" presStyleCnt="4"/>
      <dgm:spPr/>
    </dgm:pt>
    <dgm:pt modelId="{31E33E44-5309-4D99-986A-A0B8BFC509FC}" type="pres">
      <dgm:prSet presAssocID="{C935D2B2-292E-4AB1-ABEF-B3FE35801DDB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22E590-326E-4072-AA70-FEE471BF1EEF}" type="pres">
      <dgm:prSet presAssocID="{F9AC3E3B-7E43-4EBA-AF01-42FC3EF1F1FF}" presName="Name25" presStyleLbl="parChTrans1D1" presStyleIdx="0" presStyleCnt="3"/>
      <dgm:spPr/>
      <dgm:t>
        <a:bodyPr/>
        <a:lstStyle/>
        <a:p>
          <a:endParaRPr lang="es-EC"/>
        </a:p>
      </dgm:t>
    </dgm:pt>
    <dgm:pt modelId="{A851ADAA-61B0-493D-9A5C-C875663A4A79}" type="pres">
      <dgm:prSet presAssocID="{87332F5F-6328-4A88-B0FD-95F4BE729927}" presName="node" presStyleCnt="0"/>
      <dgm:spPr/>
    </dgm:pt>
    <dgm:pt modelId="{8E0E2771-5E9F-47FD-94CC-2048054D5968}" type="pres">
      <dgm:prSet presAssocID="{87332F5F-6328-4A88-B0FD-95F4BE72992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1F756-0D98-45FA-916D-729729417D39}" type="pres">
      <dgm:prSet presAssocID="{87332F5F-6328-4A88-B0FD-95F4BE72992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2C84B-6E9E-40E7-ABF9-8A66AC2EBEBD}" type="pres">
      <dgm:prSet presAssocID="{564FD107-42AA-47E3-B485-34F9CFEEBEC2}" presName="Name25" presStyleLbl="parChTrans1D1" presStyleIdx="1" presStyleCnt="3"/>
      <dgm:spPr/>
      <dgm:t>
        <a:bodyPr/>
        <a:lstStyle/>
        <a:p>
          <a:endParaRPr lang="es-EC"/>
        </a:p>
      </dgm:t>
    </dgm:pt>
    <dgm:pt modelId="{37779FA4-98DC-4191-AF83-CF231E04E22C}" type="pres">
      <dgm:prSet presAssocID="{A2F0498B-F734-47DA-B13A-C8590DCCA8E2}" presName="node" presStyleCnt="0"/>
      <dgm:spPr/>
    </dgm:pt>
    <dgm:pt modelId="{43B816D1-58E4-4CD0-84F2-2FDC3EBEE46E}" type="pres">
      <dgm:prSet presAssocID="{A2F0498B-F734-47DA-B13A-C8590DCCA8E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D31391-C7DF-4214-A414-A2AD8E1D5DF5}" type="pres">
      <dgm:prSet presAssocID="{A2F0498B-F734-47DA-B13A-C8590DCCA8E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138308-1B9B-4608-A423-13D7DEFCDB4F}" type="pres">
      <dgm:prSet presAssocID="{CC7D5B19-C47A-41CB-BF90-7F5CDE3525C8}" presName="Name25" presStyleLbl="parChTrans1D1" presStyleIdx="2" presStyleCnt="3"/>
      <dgm:spPr/>
      <dgm:t>
        <a:bodyPr/>
        <a:lstStyle/>
        <a:p>
          <a:endParaRPr lang="es-EC"/>
        </a:p>
      </dgm:t>
    </dgm:pt>
    <dgm:pt modelId="{FCB35E80-2562-4C1C-8C51-EC8C9510DE44}" type="pres">
      <dgm:prSet presAssocID="{F9B40D64-7CCE-4542-850F-8E9C17EC7512}" presName="node" presStyleCnt="0"/>
      <dgm:spPr/>
    </dgm:pt>
    <dgm:pt modelId="{DF043E26-0713-4BDB-8D34-3850F2B65B9B}" type="pres">
      <dgm:prSet presAssocID="{F9B40D64-7CCE-4542-850F-8E9C17EC751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6A55D9-2DC2-472F-B24F-EF79A0A09764}" type="pres">
      <dgm:prSet presAssocID="{F9B40D64-7CCE-4542-850F-8E9C17EC751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C43CEF-6052-4311-B54F-A2EF24D9E7FD}" type="presOf" srcId="{564FD107-42AA-47E3-B485-34F9CFEEBEC2}" destId="{14B2C84B-6E9E-40E7-ABF9-8A66AC2EBEBD}" srcOrd="0" destOrd="0" presId="urn:microsoft.com/office/officeart/2005/8/layout/radial2"/>
    <dgm:cxn modelId="{25510720-6FAD-4009-A37A-13039E181B81}" type="presOf" srcId="{A2F0498B-F734-47DA-B13A-C8590DCCA8E2}" destId="{43B816D1-58E4-4CD0-84F2-2FDC3EBEE46E}" srcOrd="0" destOrd="0" presId="urn:microsoft.com/office/officeart/2005/8/layout/radial2"/>
    <dgm:cxn modelId="{C4FADA96-857A-4BA4-A1F0-3301EE43620A}" type="presOf" srcId="{F9B40D64-7CCE-4542-850F-8E9C17EC7512}" destId="{DF043E26-0713-4BDB-8D34-3850F2B65B9B}" srcOrd="0" destOrd="0" presId="urn:microsoft.com/office/officeart/2005/8/layout/radial2"/>
    <dgm:cxn modelId="{1EA30B2E-2634-44D1-B684-39A2AC125B21}" type="presOf" srcId="{71E94293-3725-4A98-9B64-C017F0C75675}" destId="{63D31391-C7DF-4214-A414-A2AD8E1D5DF5}" srcOrd="0" destOrd="0" presId="urn:microsoft.com/office/officeart/2005/8/layout/radial2"/>
    <dgm:cxn modelId="{F5C17407-F06E-41C1-97F7-62025BB5BFC3}" srcId="{C935D2B2-292E-4AB1-ABEF-B3FE35801DDB}" destId="{87332F5F-6328-4A88-B0FD-95F4BE729927}" srcOrd="0" destOrd="0" parTransId="{F9AC3E3B-7E43-4EBA-AF01-42FC3EF1F1FF}" sibTransId="{35A2BB82-0B9F-4C63-AB8E-7D9373536249}"/>
    <dgm:cxn modelId="{133728EA-A333-4BD0-BD93-6E443A439B09}" type="presOf" srcId="{87332F5F-6328-4A88-B0FD-95F4BE729927}" destId="{8E0E2771-5E9F-47FD-94CC-2048054D5968}" srcOrd="0" destOrd="0" presId="urn:microsoft.com/office/officeart/2005/8/layout/radial2"/>
    <dgm:cxn modelId="{B321BA04-B3C2-40B8-9163-D32B69F9E099}" srcId="{C935D2B2-292E-4AB1-ABEF-B3FE35801DDB}" destId="{F9B40D64-7CCE-4542-850F-8E9C17EC7512}" srcOrd="2" destOrd="0" parTransId="{CC7D5B19-C47A-41CB-BF90-7F5CDE3525C8}" sibTransId="{2C58F65F-0620-4516-B324-4BEF1D997567}"/>
    <dgm:cxn modelId="{3DCA2A24-E51F-4DBB-BBB9-A56F5D76D03D}" srcId="{87332F5F-6328-4A88-B0FD-95F4BE729927}" destId="{FB144E6A-1542-4D7F-A385-7714B230675C}" srcOrd="0" destOrd="0" parTransId="{7F1DD6CB-A0F4-40EE-9CC0-51B692E2F71F}" sibTransId="{27CA6926-9F2D-48A1-A8F4-8D09FA5EDDE8}"/>
    <dgm:cxn modelId="{4A85A10A-F57B-4F79-AB48-034FB61E70D4}" type="presOf" srcId="{CC7D5B19-C47A-41CB-BF90-7F5CDE3525C8}" destId="{B1138308-1B9B-4608-A423-13D7DEFCDB4F}" srcOrd="0" destOrd="0" presId="urn:microsoft.com/office/officeart/2005/8/layout/radial2"/>
    <dgm:cxn modelId="{B3DBFA29-6C37-4153-9EE7-9560FE5F9E89}" type="presOf" srcId="{C935D2B2-292E-4AB1-ABEF-B3FE35801DDB}" destId="{7F9F302D-B7DB-4AFF-B554-A138A7D24BD6}" srcOrd="0" destOrd="0" presId="urn:microsoft.com/office/officeart/2005/8/layout/radial2"/>
    <dgm:cxn modelId="{09A87AE3-042D-4552-987C-96225FED2F68}" srcId="{C935D2B2-292E-4AB1-ABEF-B3FE35801DDB}" destId="{A2F0498B-F734-47DA-B13A-C8590DCCA8E2}" srcOrd="1" destOrd="0" parTransId="{564FD107-42AA-47E3-B485-34F9CFEEBEC2}" sibTransId="{6ADC4F99-CE40-4CC8-9049-A5EC10F6CAC9}"/>
    <dgm:cxn modelId="{3C70AA09-A6C4-42CC-8B3B-CEBA4234EBE4}" srcId="{F9B40D64-7CCE-4542-850F-8E9C17EC7512}" destId="{3349851E-D946-4F15-B018-F9DF36436665}" srcOrd="0" destOrd="0" parTransId="{AEEC99D5-DFFF-4A71-9FED-1C067D628EE5}" sibTransId="{716D7772-ED4D-4700-B0C1-05DF365C010F}"/>
    <dgm:cxn modelId="{234DDA86-353C-4682-8DD6-5700905B3488}" type="presOf" srcId="{F9AC3E3B-7E43-4EBA-AF01-42FC3EF1F1FF}" destId="{AA22E590-326E-4072-AA70-FEE471BF1EEF}" srcOrd="0" destOrd="0" presId="urn:microsoft.com/office/officeart/2005/8/layout/radial2"/>
    <dgm:cxn modelId="{96630F8B-245A-4F2A-858A-B78B5718645D}" type="presOf" srcId="{FB144E6A-1542-4D7F-A385-7714B230675C}" destId="{07B1F756-0D98-45FA-916D-729729417D39}" srcOrd="0" destOrd="0" presId="urn:microsoft.com/office/officeart/2005/8/layout/radial2"/>
    <dgm:cxn modelId="{D015B55A-F2C9-4BAE-9DBD-390BBF5B1506}" type="presOf" srcId="{3349851E-D946-4F15-B018-F9DF36436665}" destId="{2E6A55D9-2DC2-472F-B24F-EF79A0A09764}" srcOrd="0" destOrd="0" presId="urn:microsoft.com/office/officeart/2005/8/layout/radial2"/>
    <dgm:cxn modelId="{8691D105-61D4-4F79-B03A-3C5285D70673}" srcId="{A2F0498B-F734-47DA-B13A-C8590DCCA8E2}" destId="{71E94293-3725-4A98-9B64-C017F0C75675}" srcOrd="0" destOrd="0" parTransId="{78C664EF-61C3-45F8-8BCB-1C2829E49972}" sibTransId="{A36E519A-A07E-436D-B095-9EA443E6E42D}"/>
    <dgm:cxn modelId="{171C3BB9-8356-4FEE-9A6B-4306E002FBCE}" type="presParOf" srcId="{7F9F302D-B7DB-4AFF-B554-A138A7D24BD6}" destId="{947D7B06-E687-4FC2-B83C-2AE8402650AB}" srcOrd="0" destOrd="0" presId="urn:microsoft.com/office/officeart/2005/8/layout/radial2"/>
    <dgm:cxn modelId="{5D4C0493-D2D1-42A2-99BD-669E5F172D99}" type="presParOf" srcId="{947D7B06-E687-4FC2-B83C-2AE8402650AB}" destId="{4FFD079D-4A64-43D5-A5B8-BC3705A7A040}" srcOrd="0" destOrd="0" presId="urn:microsoft.com/office/officeart/2005/8/layout/radial2"/>
    <dgm:cxn modelId="{D28EC776-EB85-4115-A812-B595F2F1089E}" type="presParOf" srcId="{4FFD079D-4A64-43D5-A5B8-BC3705A7A040}" destId="{36B59B3B-A159-4871-8D36-7B22A96011B8}" srcOrd="0" destOrd="0" presId="urn:microsoft.com/office/officeart/2005/8/layout/radial2"/>
    <dgm:cxn modelId="{69DAE521-F618-4A90-9E2B-0E9F04F2A376}" type="presParOf" srcId="{4FFD079D-4A64-43D5-A5B8-BC3705A7A040}" destId="{31E33E44-5309-4D99-986A-A0B8BFC509FC}" srcOrd="1" destOrd="0" presId="urn:microsoft.com/office/officeart/2005/8/layout/radial2"/>
    <dgm:cxn modelId="{DC838C79-A2F7-474A-B590-516710FDDAC2}" type="presParOf" srcId="{947D7B06-E687-4FC2-B83C-2AE8402650AB}" destId="{AA22E590-326E-4072-AA70-FEE471BF1EEF}" srcOrd="1" destOrd="0" presId="urn:microsoft.com/office/officeart/2005/8/layout/radial2"/>
    <dgm:cxn modelId="{75F34A67-819D-4D4A-8FA0-8C6875BD4A06}" type="presParOf" srcId="{947D7B06-E687-4FC2-B83C-2AE8402650AB}" destId="{A851ADAA-61B0-493D-9A5C-C875663A4A79}" srcOrd="2" destOrd="0" presId="urn:microsoft.com/office/officeart/2005/8/layout/radial2"/>
    <dgm:cxn modelId="{F93DA4B6-7BB1-4EFA-8879-1EEF3B3478D5}" type="presParOf" srcId="{A851ADAA-61B0-493D-9A5C-C875663A4A79}" destId="{8E0E2771-5E9F-47FD-94CC-2048054D5968}" srcOrd="0" destOrd="0" presId="urn:microsoft.com/office/officeart/2005/8/layout/radial2"/>
    <dgm:cxn modelId="{80011362-546B-4BA5-B359-BE2871F2CAB6}" type="presParOf" srcId="{A851ADAA-61B0-493D-9A5C-C875663A4A79}" destId="{07B1F756-0D98-45FA-916D-729729417D39}" srcOrd="1" destOrd="0" presId="urn:microsoft.com/office/officeart/2005/8/layout/radial2"/>
    <dgm:cxn modelId="{ADFE6F52-0648-448F-A7A9-C23D447C917C}" type="presParOf" srcId="{947D7B06-E687-4FC2-B83C-2AE8402650AB}" destId="{14B2C84B-6E9E-40E7-ABF9-8A66AC2EBEBD}" srcOrd="3" destOrd="0" presId="urn:microsoft.com/office/officeart/2005/8/layout/radial2"/>
    <dgm:cxn modelId="{3F19224A-6222-4A5C-B216-FD74AA420637}" type="presParOf" srcId="{947D7B06-E687-4FC2-B83C-2AE8402650AB}" destId="{37779FA4-98DC-4191-AF83-CF231E04E22C}" srcOrd="4" destOrd="0" presId="urn:microsoft.com/office/officeart/2005/8/layout/radial2"/>
    <dgm:cxn modelId="{8B863789-DA6E-4AD7-BF3E-8D5B16BFE5C0}" type="presParOf" srcId="{37779FA4-98DC-4191-AF83-CF231E04E22C}" destId="{43B816D1-58E4-4CD0-84F2-2FDC3EBEE46E}" srcOrd="0" destOrd="0" presId="urn:microsoft.com/office/officeart/2005/8/layout/radial2"/>
    <dgm:cxn modelId="{FB228018-CFC2-40F1-83DF-9E98E314E7D7}" type="presParOf" srcId="{37779FA4-98DC-4191-AF83-CF231E04E22C}" destId="{63D31391-C7DF-4214-A414-A2AD8E1D5DF5}" srcOrd="1" destOrd="0" presId="urn:microsoft.com/office/officeart/2005/8/layout/radial2"/>
    <dgm:cxn modelId="{DD867C7C-3246-4C1E-B4C2-563CC6DA12B7}" type="presParOf" srcId="{947D7B06-E687-4FC2-B83C-2AE8402650AB}" destId="{B1138308-1B9B-4608-A423-13D7DEFCDB4F}" srcOrd="5" destOrd="0" presId="urn:microsoft.com/office/officeart/2005/8/layout/radial2"/>
    <dgm:cxn modelId="{D1E6802C-6A48-4E1B-9EE1-D2F5E774FF13}" type="presParOf" srcId="{947D7B06-E687-4FC2-B83C-2AE8402650AB}" destId="{FCB35E80-2562-4C1C-8C51-EC8C9510DE44}" srcOrd="6" destOrd="0" presId="urn:microsoft.com/office/officeart/2005/8/layout/radial2"/>
    <dgm:cxn modelId="{E898351F-EA0B-4AB6-9553-12A3B5F13325}" type="presParOf" srcId="{FCB35E80-2562-4C1C-8C51-EC8C9510DE44}" destId="{DF043E26-0713-4BDB-8D34-3850F2B65B9B}" srcOrd="0" destOrd="0" presId="urn:microsoft.com/office/officeart/2005/8/layout/radial2"/>
    <dgm:cxn modelId="{03E2AC68-F0F1-4680-BC66-929FF3ADE231}" type="presParOf" srcId="{FCB35E80-2562-4C1C-8C51-EC8C9510DE44}" destId="{2E6A55D9-2DC2-472F-B24F-EF79A0A097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5D2B2-292E-4AB1-ABEF-B3FE35801DD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7332F5F-6328-4A88-B0FD-95F4BE72992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1: CRIPTAS: LAS MEMORIAS DE LA MUERTE</a:t>
          </a:r>
          <a:endParaRPr lang="es-EC" sz="1400" dirty="0">
            <a:solidFill>
              <a:schemeClr val="tx1"/>
            </a:solidFill>
          </a:endParaRPr>
        </a:p>
      </dgm:t>
    </dgm:pt>
    <dgm:pt modelId="{F9AC3E3B-7E43-4EBA-AF01-42FC3EF1F1FF}" type="parTrans" cxnId="{F5C17407-F06E-41C1-97F7-62025BB5B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A2BB82-0B9F-4C63-AB8E-7D9373536249}" type="sibTrans" cxnId="{F5C17407-F06E-41C1-97F7-62025BB5B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144E6A-1542-4D7F-A385-7714B230675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Lunch</a:t>
          </a:r>
          <a:endParaRPr lang="es-EC" sz="1600" dirty="0">
            <a:solidFill>
              <a:schemeClr val="tx1"/>
            </a:solidFill>
          </a:endParaRPr>
        </a:p>
      </dgm:t>
    </dgm:pt>
    <dgm:pt modelId="{7F1DD6CB-A0F4-40EE-9CC0-51B692E2F71F}" type="parTrans" cxnId="{3DCA2A24-E51F-4DBB-BBB9-A56F5D76D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CA6926-9F2D-48A1-A8F4-8D09FA5EDDE8}" type="sibTrans" cxnId="{3DCA2A24-E51F-4DBB-BBB9-A56F5D76D0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F0498B-F734-47DA-B13A-C8590DCCA8E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2: LAS SOMBRAS DEL CEMENTERIO DE “EL TEJAR”</a:t>
          </a:r>
          <a:endParaRPr lang="es-EC" sz="1400" dirty="0">
            <a:solidFill>
              <a:schemeClr val="tx1"/>
            </a:solidFill>
          </a:endParaRPr>
        </a:p>
      </dgm:t>
    </dgm:pt>
    <dgm:pt modelId="{564FD107-42AA-47E3-B485-34F9CFEEBEC2}" type="parTrans" cxnId="{09A87AE3-042D-4552-987C-96225FED2F6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DC4F99-CE40-4CC8-9049-A5EC10F6CAC9}" type="sibTrans" cxnId="{09A87AE3-042D-4552-987C-96225FED2F6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E94293-3725-4A98-9B64-C017F0C7567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Lunch</a:t>
          </a:r>
          <a:endParaRPr lang="es-EC" sz="1600" dirty="0">
            <a:solidFill>
              <a:schemeClr val="tx1"/>
            </a:solidFill>
          </a:endParaRPr>
        </a:p>
      </dgm:t>
    </dgm:pt>
    <dgm:pt modelId="{78C664EF-61C3-45F8-8BCB-1C2829E49972}" type="parTrans" cxnId="{8691D105-61D4-4F79-B03A-3C5285D706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6E519A-A07E-436D-B095-9EA443E6E42D}" type="sibTrans" cxnId="{8691D105-61D4-4F79-B03A-3C5285D706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B40D64-7CCE-4542-850F-8E9C17EC751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Ruta 3: ARTE Y MUERTE BAJO LA NECRÓPOLIS DE SAN DIEGO</a:t>
          </a:r>
          <a:endParaRPr lang="es-EC" sz="1400" dirty="0">
            <a:solidFill>
              <a:schemeClr val="tx1"/>
            </a:solidFill>
          </a:endParaRPr>
        </a:p>
      </dgm:t>
    </dgm:pt>
    <dgm:pt modelId="{CC7D5B19-C47A-41CB-BF90-7F5CDE3525C8}" type="parTrans" cxnId="{B321BA04-B3C2-40B8-9163-D32B69F9E0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58F65F-0620-4516-B324-4BEF1D997567}" type="sibTrans" cxnId="{B321BA04-B3C2-40B8-9163-D32B69F9E0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49851E-D946-4F15-B018-F9DF3643666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Transporte</a:t>
          </a:r>
          <a:endParaRPr lang="es-EC" sz="1600" dirty="0">
            <a:solidFill>
              <a:schemeClr val="tx1"/>
            </a:solidFill>
          </a:endParaRPr>
        </a:p>
      </dgm:t>
    </dgm:pt>
    <dgm:pt modelId="{AEEC99D5-DFFF-4A71-9FED-1C067D628EE5}" type="parTrans" cxnId="{3C70AA09-A6C4-42CC-8B3B-CEBA4234EB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6D7772-ED4D-4700-B0C1-05DF365C010F}" type="sibTrans" cxnId="{3C70AA09-A6C4-42CC-8B3B-CEBA4234EB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BD4660-B98C-4005-9A87-62C313F13F0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Entradas</a:t>
          </a:r>
          <a:endParaRPr lang="es-EC" sz="1600" dirty="0">
            <a:solidFill>
              <a:schemeClr val="tx1"/>
            </a:solidFill>
          </a:endParaRPr>
        </a:p>
      </dgm:t>
    </dgm:pt>
    <dgm:pt modelId="{BD6B4DD8-B92B-438E-8851-CD304D93DE26}" type="parTrans" cxnId="{A1D90613-99BB-4678-9DCB-79CB05F46A9D}">
      <dgm:prSet/>
      <dgm:spPr/>
      <dgm:t>
        <a:bodyPr/>
        <a:lstStyle/>
        <a:p>
          <a:endParaRPr lang="es-EC"/>
        </a:p>
      </dgm:t>
    </dgm:pt>
    <dgm:pt modelId="{F730C753-941D-4C6F-9A5A-78353FE44656}" type="sibTrans" cxnId="{A1D90613-99BB-4678-9DCB-79CB05F46A9D}">
      <dgm:prSet/>
      <dgm:spPr/>
      <dgm:t>
        <a:bodyPr/>
        <a:lstStyle/>
        <a:p>
          <a:endParaRPr lang="es-EC"/>
        </a:p>
      </dgm:t>
    </dgm:pt>
    <dgm:pt modelId="{01F326EE-3F83-4BB3-92E8-E7BAE82004B3}">
      <dgm:prSet phldrT="[Texto]"/>
      <dgm:spPr/>
      <dgm:t>
        <a:bodyPr/>
        <a:lstStyle/>
        <a:p>
          <a:endParaRPr lang="es-EC" sz="800" dirty="0">
            <a:solidFill>
              <a:schemeClr val="tx1"/>
            </a:solidFill>
          </a:endParaRPr>
        </a:p>
      </dgm:t>
    </dgm:pt>
    <dgm:pt modelId="{496CC528-2A6C-4637-9FE1-3AC05E792A71}" type="parTrans" cxnId="{46D52B40-1350-4187-A8AA-E3B97198BCED}">
      <dgm:prSet/>
      <dgm:spPr/>
      <dgm:t>
        <a:bodyPr/>
        <a:lstStyle/>
        <a:p>
          <a:endParaRPr lang="es-EC"/>
        </a:p>
      </dgm:t>
    </dgm:pt>
    <dgm:pt modelId="{02C4A2C3-1AD8-49CA-9E98-83EA53F49410}" type="sibTrans" cxnId="{46D52B40-1350-4187-A8AA-E3B97198BCED}">
      <dgm:prSet/>
      <dgm:spPr/>
      <dgm:t>
        <a:bodyPr/>
        <a:lstStyle/>
        <a:p>
          <a:endParaRPr lang="es-EC"/>
        </a:p>
      </dgm:t>
    </dgm:pt>
    <dgm:pt modelId="{5575B11F-FD77-4A1E-BEE4-750D20B1DA4D}">
      <dgm:prSet phldrT="[Texto]"/>
      <dgm:spPr/>
      <dgm:t>
        <a:bodyPr/>
        <a:lstStyle/>
        <a:p>
          <a:endParaRPr lang="es-EC" sz="800" dirty="0">
            <a:solidFill>
              <a:schemeClr val="tx1"/>
            </a:solidFill>
          </a:endParaRPr>
        </a:p>
      </dgm:t>
    </dgm:pt>
    <dgm:pt modelId="{CD3911C0-284A-4D07-9FCE-08131C3DD590}" type="parTrans" cxnId="{DDD3C2F4-7FC5-4AB2-98D8-137A274DBEF7}">
      <dgm:prSet/>
      <dgm:spPr/>
      <dgm:t>
        <a:bodyPr/>
        <a:lstStyle/>
        <a:p>
          <a:endParaRPr lang="es-EC"/>
        </a:p>
      </dgm:t>
    </dgm:pt>
    <dgm:pt modelId="{AAE71E6C-CE2F-462B-8892-ECFF51E5203B}" type="sibTrans" cxnId="{DDD3C2F4-7FC5-4AB2-98D8-137A274DBEF7}">
      <dgm:prSet/>
      <dgm:spPr/>
      <dgm:t>
        <a:bodyPr/>
        <a:lstStyle/>
        <a:p>
          <a:endParaRPr lang="es-EC"/>
        </a:p>
      </dgm:t>
    </dgm:pt>
    <dgm:pt modelId="{41E99247-C755-42DC-9FA2-C5C1DDD7C27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Guía</a:t>
          </a:r>
          <a:endParaRPr lang="es-EC" sz="1600" dirty="0">
            <a:solidFill>
              <a:schemeClr val="tx1"/>
            </a:solidFill>
          </a:endParaRPr>
        </a:p>
      </dgm:t>
    </dgm:pt>
    <dgm:pt modelId="{838C8F44-8197-48FD-A297-7CCEEB05FDD1}" type="parTrans" cxnId="{D049E945-AE08-4531-A24B-4D4A0E9EB8C4}">
      <dgm:prSet/>
      <dgm:spPr/>
      <dgm:t>
        <a:bodyPr/>
        <a:lstStyle/>
        <a:p>
          <a:endParaRPr lang="es-EC"/>
        </a:p>
      </dgm:t>
    </dgm:pt>
    <dgm:pt modelId="{C89302AA-F4AE-4B82-99B8-5471C8CE1022}" type="sibTrans" cxnId="{D049E945-AE08-4531-A24B-4D4A0E9EB8C4}">
      <dgm:prSet/>
      <dgm:spPr/>
      <dgm:t>
        <a:bodyPr/>
        <a:lstStyle/>
        <a:p>
          <a:endParaRPr lang="es-EC"/>
        </a:p>
      </dgm:t>
    </dgm:pt>
    <dgm:pt modelId="{D8B267D7-774E-4B95-AF11-8E4632065421}">
      <dgm:prSet phldrT="[Texto]"/>
      <dgm:spPr/>
      <dgm:t>
        <a:bodyPr/>
        <a:lstStyle/>
        <a:p>
          <a:endParaRPr lang="es-EC" sz="800" dirty="0">
            <a:solidFill>
              <a:schemeClr val="tx1"/>
            </a:solidFill>
          </a:endParaRPr>
        </a:p>
      </dgm:t>
    </dgm:pt>
    <dgm:pt modelId="{C4C1CEB1-6E16-43F6-BB80-DB30B351EA49}" type="parTrans" cxnId="{AD4194CF-8845-45D5-925A-6A009F615A1F}">
      <dgm:prSet/>
      <dgm:spPr/>
      <dgm:t>
        <a:bodyPr/>
        <a:lstStyle/>
        <a:p>
          <a:endParaRPr lang="es-EC"/>
        </a:p>
      </dgm:t>
    </dgm:pt>
    <dgm:pt modelId="{CB3A5F18-A0C1-4B3A-AE8A-E350D8CA84C1}" type="sibTrans" cxnId="{AD4194CF-8845-45D5-925A-6A009F615A1F}">
      <dgm:prSet/>
      <dgm:spPr/>
      <dgm:t>
        <a:bodyPr/>
        <a:lstStyle/>
        <a:p>
          <a:endParaRPr lang="es-EC"/>
        </a:p>
      </dgm:t>
    </dgm:pt>
    <dgm:pt modelId="{2C4F025A-AAC1-4EC8-982C-75D9AD749AA9}">
      <dgm:prSet phldrT="[Texto]"/>
      <dgm:spPr/>
      <dgm:t>
        <a:bodyPr/>
        <a:lstStyle/>
        <a:p>
          <a:r>
            <a:rPr lang="es-EC" sz="800" dirty="0" smtClean="0">
              <a:solidFill>
                <a:schemeClr val="tx1"/>
              </a:solidFill>
            </a:rPr>
            <a:t> </a:t>
          </a:r>
          <a:endParaRPr lang="es-EC" sz="800" dirty="0">
            <a:solidFill>
              <a:schemeClr val="tx1"/>
            </a:solidFill>
          </a:endParaRPr>
        </a:p>
      </dgm:t>
    </dgm:pt>
    <dgm:pt modelId="{D21062A1-5634-47C1-B744-FC3746887C6D}" type="parTrans" cxnId="{EB63EF66-531D-4E91-88E8-FAC0B4F71359}">
      <dgm:prSet/>
      <dgm:spPr/>
      <dgm:t>
        <a:bodyPr/>
        <a:lstStyle/>
        <a:p>
          <a:endParaRPr lang="es-EC"/>
        </a:p>
      </dgm:t>
    </dgm:pt>
    <dgm:pt modelId="{4C8F9564-F67A-4B96-8B20-E81E3AB12909}" type="sibTrans" cxnId="{EB63EF66-531D-4E91-88E8-FAC0B4F71359}">
      <dgm:prSet/>
      <dgm:spPr/>
      <dgm:t>
        <a:bodyPr/>
        <a:lstStyle/>
        <a:p>
          <a:endParaRPr lang="es-EC"/>
        </a:p>
      </dgm:t>
    </dgm:pt>
    <dgm:pt modelId="{3160B617-402F-4C87-AF88-57A8CAF8E52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Publicidad</a:t>
          </a:r>
          <a:endParaRPr lang="es-EC" sz="1600" dirty="0">
            <a:solidFill>
              <a:schemeClr val="tx1"/>
            </a:solidFill>
          </a:endParaRPr>
        </a:p>
      </dgm:t>
    </dgm:pt>
    <dgm:pt modelId="{0BBB5708-C4C6-4424-A2DC-1806D592A31D}" type="parTrans" cxnId="{BF9F91E6-F181-496A-A203-1E02A18576EE}">
      <dgm:prSet/>
      <dgm:spPr/>
      <dgm:t>
        <a:bodyPr/>
        <a:lstStyle/>
        <a:p>
          <a:endParaRPr lang="es-EC"/>
        </a:p>
      </dgm:t>
    </dgm:pt>
    <dgm:pt modelId="{042115AA-16E6-4006-9EB1-5305ADC8DA45}" type="sibTrans" cxnId="{BF9F91E6-F181-496A-A203-1E02A18576EE}">
      <dgm:prSet/>
      <dgm:spPr/>
      <dgm:t>
        <a:bodyPr/>
        <a:lstStyle/>
        <a:p>
          <a:endParaRPr lang="es-EC"/>
        </a:p>
      </dgm:t>
    </dgm:pt>
    <dgm:pt modelId="{115D638E-AA03-40DF-852D-A92E7A5EA2D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Recuerdo </a:t>
          </a:r>
          <a:endParaRPr lang="es-EC" sz="1600" dirty="0">
            <a:solidFill>
              <a:schemeClr val="tx1"/>
            </a:solidFill>
          </a:endParaRPr>
        </a:p>
      </dgm:t>
    </dgm:pt>
    <dgm:pt modelId="{FE8344E7-79A2-4A1E-AADD-BB0E22CFB557}" type="parTrans" cxnId="{ACAFFAD0-9913-4735-A808-A033068EB56F}">
      <dgm:prSet/>
      <dgm:spPr/>
      <dgm:t>
        <a:bodyPr/>
        <a:lstStyle/>
        <a:p>
          <a:endParaRPr lang="es-EC"/>
        </a:p>
      </dgm:t>
    </dgm:pt>
    <dgm:pt modelId="{A801EFEB-311B-4BC5-B2A6-52FF3CBF996B}" type="sibTrans" cxnId="{ACAFFAD0-9913-4735-A808-A033068EB56F}">
      <dgm:prSet/>
      <dgm:spPr/>
      <dgm:t>
        <a:bodyPr/>
        <a:lstStyle/>
        <a:p>
          <a:endParaRPr lang="es-EC"/>
        </a:p>
      </dgm:t>
    </dgm:pt>
    <dgm:pt modelId="{3BF4E313-01DA-4BD1-B52E-079E5455496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Vestimenta </a:t>
          </a:r>
          <a:endParaRPr lang="es-EC" sz="1600" dirty="0">
            <a:solidFill>
              <a:schemeClr val="tx1"/>
            </a:solidFill>
          </a:endParaRPr>
        </a:p>
      </dgm:t>
    </dgm:pt>
    <dgm:pt modelId="{10C74E73-84B0-4682-A1A8-6B4FDE890AC0}" type="parTrans" cxnId="{35D75685-09F5-45F3-A824-C949626F0263}">
      <dgm:prSet/>
      <dgm:spPr/>
      <dgm:t>
        <a:bodyPr/>
        <a:lstStyle/>
        <a:p>
          <a:endParaRPr lang="es-EC"/>
        </a:p>
      </dgm:t>
    </dgm:pt>
    <dgm:pt modelId="{A912047B-F370-44BA-ADDC-C021C8AEC0DA}" type="sibTrans" cxnId="{35D75685-09F5-45F3-A824-C949626F0263}">
      <dgm:prSet/>
      <dgm:spPr/>
      <dgm:t>
        <a:bodyPr/>
        <a:lstStyle/>
        <a:p>
          <a:endParaRPr lang="es-EC"/>
        </a:p>
      </dgm:t>
    </dgm:pt>
    <dgm:pt modelId="{1ABB789D-6774-4B6C-9E56-9639C4F9317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Accesorios</a:t>
          </a:r>
          <a:endParaRPr lang="es-EC" sz="1600" dirty="0">
            <a:solidFill>
              <a:schemeClr val="tx1"/>
            </a:solidFill>
          </a:endParaRPr>
        </a:p>
      </dgm:t>
    </dgm:pt>
    <dgm:pt modelId="{CADAE2FA-3F1D-43EE-A0CD-9E16178287BD}" type="parTrans" cxnId="{E7C2608B-09EC-41E8-8322-CEEC37EB3851}">
      <dgm:prSet/>
      <dgm:spPr/>
      <dgm:t>
        <a:bodyPr/>
        <a:lstStyle/>
        <a:p>
          <a:endParaRPr lang="es-EC"/>
        </a:p>
      </dgm:t>
    </dgm:pt>
    <dgm:pt modelId="{7A62C70F-FAC0-4D1D-B92D-84AFAF5FA66D}" type="sibTrans" cxnId="{E7C2608B-09EC-41E8-8322-CEEC37EB3851}">
      <dgm:prSet/>
      <dgm:spPr/>
      <dgm:t>
        <a:bodyPr/>
        <a:lstStyle/>
        <a:p>
          <a:endParaRPr lang="es-EC"/>
        </a:p>
      </dgm:t>
    </dgm:pt>
    <dgm:pt modelId="{1AD4B01B-F867-4A37-8137-B27EDE07B4E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Utilidad del 45%</a:t>
          </a:r>
          <a:endParaRPr lang="es-EC" sz="1600" dirty="0">
            <a:solidFill>
              <a:schemeClr val="tx1"/>
            </a:solidFill>
          </a:endParaRPr>
        </a:p>
      </dgm:t>
    </dgm:pt>
    <dgm:pt modelId="{32686BD7-BC46-4262-918B-9FFEE68596F4}" type="parTrans" cxnId="{DDADAD2E-8C04-4F19-8666-5B5680616CF2}">
      <dgm:prSet/>
      <dgm:spPr/>
      <dgm:t>
        <a:bodyPr/>
        <a:lstStyle/>
        <a:p>
          <a:endParaRPr lang="es-EC"/>
        </a:p>
      </dgm:t>
    </dgm:pt>
    <dgm:pt modelId="{2BBA404D-2F02-482E-8E20-CA6B9ED6F020}" type="sibTrans" cxnId="{DDADAD2E-8C04-4F19-8666-5B5680616CF2}">
      <dgm:prSet/>
      <dgm:spPr/>
      <dgm:t>
        <a:bodyPr/>
        <a:lstStyle/>
        <a:p>
          <a:endParaRPr lang="es-EC"/>
        </a:p>
      </dgm:t>
    </dgm:pt>
    <dgm:pt modelId="{0A089E18-3567-4165-BCAB-C3652FBACF0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20 </a:t>
          </a:r>
          <a:r>
            <a:rPr lang="es-EC" sz="1600" dirty="0" err="1" smtClean="0">
              <a:solidFill>
                <a:schemeClr val="tx1"/>
              </a:solidFill>
            </a:rPr>
            <a:t>pax</a:t>
          </a:r>
          <a:r>
            <a:rPr lang="es-EC" sz="1600" dirty="0" smtClean="0">
              <a:solidFill>
                <a:schemeClr val="tx1"/>
              </a:solidFill>
            </a:rPr>
            <a:t> </a:t>
          </a:r>
          <a:endParaRPr lang="es-EC" sz="1600" dirty="0">
            <a:solidFill>
              <a:schemeClr val="tx1"/>
            </a:solidFill>
          </a:endParaRPr>
        </a:p>
      </dgm:t>
    </dgm:pt>
    <dgm:pt modelId="{81B29825-AFBD-40AC-ADB4-4BE264084A3A}" type="parTrans" cxnId="{49E461C5-ED31-48D0-B66E-CC303F3B0623}">
      <dgm:prSet/>
      <dgm:spPr/>
      <dgm:t>
        <a:bodyPr/>
        <a:lstStyle/>
        <a:p>
          <a:endParaRPr lang="es-EC"/>
        </a:p>
      </dgm:t>
    </dgm:pt>
    <dgm:pt modelId="{A57E8CF3-CBDC-4376-A3E2-DDAB9EFA2568}" type="sibTrans" cxnId="{49E461C5-ED31-48D0-B66E-CC303F3B0623}">
      <dgm:prSet/>
      <dgm:spPr/>
      <dgm:t>
        <a:bodyPr/>
        <a:lstStyle/>
        <a:p>
          <a:endParaRPr lang="es-EC"/>
        </a:p>
      </dgm:t>
    </dgm:pt>
    <dgm:pt modelId="{1DFB4AC1-A58C-4970-8A9A-2F3F4CAB8D65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Entradas</a:t>
          </a:r>
          <a:endParaRPr lang="es-EC" sz="1600" dirty="0">
            <a:solidFill>
              <a:schemeClr val="tx1"/>
            </a:solidFill>
          </a:endParaRPr>
        </a:p>
      </dgm:t>
    </dgm:pt>
    <dgm:pt modelId="{370AA412-A447-4857-A4E2-6A1A6E5C792C}" type="parTrans" cxnId="{E9439D15-0FC8-448A-ABEB-E26C7A7C32D8}">
      <dgm:prSet/>
      <dgm:spPr/>
      <dgm:t>
        <a:bodyPr/>
        <a:lstStyle/>
        <a:p>
          <a:endParaRPr lang="es-EC"/>
        </a:p>
      </dgm:t>
    </dgm:pt>
    <dgm:pt modelId="{D7A1B79C-E420-43DB-B028-E52E8156DCBC}" type="sibTrans" cxnId="{E9439D15-0FC8-448A-ABEB-E26C7A7C32D8}">
      <dgm:prSet/>
      <dgm:spPr/>
      <dgm:t>
        <a:bodyPr/>
        <a:lstStyle/>
        <a:p>
          <a:endParaRPr lang="es-EC"/>
        </a:p>
      </dgm:t>
    </dgm:pt>
    <dgm:pt modelId="{88405100-6432-411A-A25C-AA59E55D9973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Guía</a:t>
          </a:r>
          <a:endParaRPr lang="es-EC" sz="1600" dirty="0">
            <a:solidFill>
              <a:schemeClr val="tx1"/>
            </a:solidFill>
          </a:endParaRPr>
        </a:p>
      </dgm:t>
    </dgm:pt>
    <dgm:pt modelId="{CD82042A-C45E-49FD-A085-C0C78D2E8624}" type="parTrans" cxnId="{7AF6967B-E933-4A2F-BE05-24462DA3CF36}">
      <dgm:prSet/>
      <dgm:spPr/>
      <dgm:t>
        <a:bodyPr/>
        <a:lstStyle/>
        <a:p>
          <a:endParaRPr lang="es-EC"/>
        </a:p>
      </dgm:t>
    </dgm:pt>
    <dgm:pt modelId="{24F7D88C-57B3-4A4B-82FD-7AA66D339378}" type="sibTrans" cxnId="{7AF6967B-E933-4A2F-BE05-24462DA3CF36}">
      <dgm:prSet/>
      <dgm:spPr/>
      <dgm:t>
        <a:bodyPr/>
        <a:lstStyle/>
        <a:p>
          <a:endParaRPr lang="es-EC"/>
        </a:p>
      </dgm:t>
    </dgm:pt>
    <dgm:pt modelId="{260D8CCC-8914-4266-8310-589A543F39BC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Publicidad</a:t>
          </a:r>
          <a:endParaRPr lang="es-EC" sz="1600" dirty="0">
            <a:solidFill>
              <a:schemeClr val="tx1"/>
            </a:solidFill>
          </a:endParaRPr>
        </a:p>
      </dgm:t>
    </dgm:pt>
    <dgm:pt modelId="{151D1F59-15CF-41DD-B9A2-7AE89BA1E7F7}" type="parTrans" cxnId="{A4C8602F-53E8-408E-9244-FBE292935811}">
      <dgm:prSet/>
      <dgm:spPr/>
      <dgm:t>
        <a:bodyPr/>
        <a:lstStyle/>
        <a:p>
          <a:endParaRPr lang="es-EC"/>
        </a:p>
      </dgm:t>
    </dgm:pt>
    <dgm:pt modelId="{862F0B6C-323E-4507-AB42-0166465BF175}" type="sibTrans" cxnId="{A4C8602F-53E8-408E-9244-FBE292935811}">
      <dgm:prSet/>
      <dgm:spPr/>
      <dgm:t>
        <a:bodyPr/>
        <a:lstStyle/>
        <a:p>
          <a:endParaRPr lang="es-EC"/>
        </a:p>
      </dgm:t>
    </dgm:pt>
    <dgm:pt modelId="{E9B396AD-6871-412E-9205-0EE1C961D7EB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Recuerdo </a:t>
          </a:r>
          <a:endParaRPr lang="es-EC" sz="1600" dirty="0">
            <a:solidFill>
              <a:schemeClr val="tx1"/>
            </a:solidFill>
          </a:endParaRPr>
        </a:p>
      </dgm:t>
    </dgm:pt>
    <dgm:pt modelId="{E49AC9F8-72DE-4D10-98D5-908BD888811E}" type="parTrans" cxnId="{EFD534FC-8FEA-4391-B86D-8845A04023AB}">
      <dgm:prSet/>
      <dgm:spPr/>
      <dgm:t>
        <a:bodyPr/>
        <a:lstStyle/>
        <a:p>
          <a:endParaRPr lang="es-EC"/>
        </a:p>
      </dgm:t>
    </dgm:pt>
    <dgm:pt modelId="{05214DC2-4803-4FCB-8962-B22BBC5C41C7}" type="sibTrans" cxnId="{EFD534FC-8FEA-4391-B86D-8845A04023AB}">
      <dgm:prSet/>
      <dgm:spPr/>
      <dgm:t>
        <a:bodyPr/>
        <a:lstStyle/>
        <a:p>
          <a:endParaRPr lang="es-EC"/>
        </a:p>
      </dgm:t>
    </dgm:pt>
    <dgm:pt modelId="{3F5E910F-668F-4CE4-8FCD-129441D0591C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Vestimenta </a:t>
          </a:r>
          <a:endParaRPr lang="es-EC" sz="1600" dirty="0">
            <a:solidFill>
              <a:schemeClr val="tx1"/>
            </a:solidFill>
          </a:endParaRPr>
        </a:p>
      </dgm:t>
    </dgm:pt>
    <dgm:pt modelId="{87397081-952A-45A0-8CFB-7DB7E8118D95}" type="parTrans" cxnId="{63A65738-7E9F-471E-8F15-B5F3D13E5E5B}">
      <dgm:prSet/>
      <dgm:spPr/>
      <dgm:t>
        <a:bodyPr/>
        <a:lstStyle/>
        <a:p>
          <a:endParaRPr lang="es-EC"/>
        </a:p>
      </dgm:t>
    </dgm:pt>
    <dgm:pt modelId="{103D0F71-6AAF-40B5-93C4-5F4E07852FF2}" type="sibTrans" cxnId="{63A65738-7E9F-471E-8F15-B5F3D13E5E5B}">
      <dgm:prSet/>
      <dgm:spPr/>
      <dgm:t>
        <a:bodyPr/>
        <a:lstStyle/>
        <a:p>
          <a:endParaRPr lang="es-EC"/>
        </a:p>
      </dgm:t>
    </dgm:pt>
    <dgm:pt modelId="{3BD1991F-948F-4687-99D6-4777C2B18FED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Accesorios</a:t>
          </a:r>
          <a:endParaRPr lang="es-EC" sz="1600" dirty="0">
            <a:solidFill>
              <a:schemeClr val="tx1"/>
            </a:solidFill>
          </a:endParaRPr>
        </a:p>
      </dgm:t>
    </dgm:pt>
    <dgm:pt modelId="{83A02AFE-34AC-40D3-A96E-712D7F362986}" type="parTrans" cxnId="{7D94D020-4CD0-4849-AD37-A1036FBAAEE1}">
      <dgm:prSet/>
      <dgm:spPr/>
      <dgm:t>
        <a:bodyPr/>
        <a:lstStyle/>
        <a:p>
          <a:endParaRPr lang="es-EC"/>
        </a:p>
      </dgm:t>
    </dgm:pt>
    <dgm:pt modelId="{1C6A8D70-B6AF-4BC2-A978-BCD91255C50C}" type="sibTrans" cxnId="{7D94D020-4CD0-4849-AD37-A1036FBAAEE1}">
      <dgm:prSet/>
      <dgm:spPr/>
      <dgm:t>
        <a:bodyPr/>
        <a:lstStyle/>
        <a:p>
          <a:endParaRPr lang="es-EC"/>
        </a:p>
      </dgm:t>
    </dgm:pt>
    <dgm:pt modelId="{081347A6-0D44-4D6B-9C52-A8FF96E4FB55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20 </a:t>
          </a:r>
          <a:r>
            <a:rPr lang="es-EC" sz="1600" dirty="0" err="1" smtClean="0">
              <a:solidFill>
                <a:schemeClr val="tx1"/>
              </a:solidFill>
            </a:rPr>
            <a:t>pax</a:t>
          </a:r>
          <a:r>
            <a:rPr lang="es-EC" sz="1600" dirty="0" smtClean="0">
              <a:solidFill>
                <a:schemeClr val="tx1"/>
              </a:solidFill>
            </a:rPr>
            <a:t> </a:t>
          </a:r>
          <a:endParaRPr lang="es-EC" sz="1600" dirty="0">
            <a:solidFill>
              <a:schemeClr val="tx1"/>
            </a:solidFill>
          </a:endParaRPr>
        </a:p>
      </dgm:t>
    </dgm:pt>
    <dgm:pt modelId="{59C90BA1-6ABF-4EFF-BBF6-AD190C513D29}" type="parTrans" cxnId="{44E23EAD-0003-499D-B684-3F7A9C2352E8}">
      <dgm:prSet/>
      <dgm:spPr/>
      <dgm:t>
        <a:bodyPr/>
        <a:lstStyle/>
        <a:p>
          <a:endParaRPr lang="es-EC"/>
        </a:p>
      </dgm:t>
    </dgm:pt>
    <dgm:pt modelId="{3FDD02CD-B801-4032-8CFE-455F9D752997}" type="sibTrans" cxnId="{44E23EAD-0003-499D-B684-3F7A9C2352E8}">
      <dgm:prSet/>
      <dgm:spPr/>
      <dgm:t>
        <a:bodyPr/>
        <a:lstStyle/>
        <a:p>
          <a:endParaRPr lang="es-EC"/>
        </a:p>
      </dgm:t>
    </dgm:pt>
    <dgm:pt modelId="{077EF675-AD1A-467C-A4D9-5048A3725F84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Utilidad del 45%</a:t>
          </a:r>
          <a:endParaRPr lang="es-EC" sz="1600" dirty="0">
            <a:solidFill>
              <a:schemeClr val="tx1"/>
            </a:solidFill>
          </a:endParaRPr>
        </a:p>
      </dgm:t>
    </dgm:pt>
    <dgm:pt modelId="{5D6F148B-2624-44E4-A317-0DECADBA3C05}" type="parTrans" cxnId="{1C78B46D-7602-45F1-AE82-EEFE13C2961D}">
      <dgm:prSet/>
      <dgm:spPr/>
      <dgm:t>
        <a:bodyPr/>
        <a:lstStyle/>
        <a:p>
          <a:endParaRPr lang="es-EC"/>
        </a:p>
      </dgm:t>
    </dgm:pt>
    <dgm:pt modelId="{F2A52E83-BD8C-4AB0-9BA0-00925CF01D84}" type="sibTrans" cxnId="{1C78B46D-7602-45F1-AE82-EEFE13C2961D}">
      <dgm:prSet/>
      <dgm:spPr/>
      <dgm:t>
        <a:bodyPr/>
        <a:lstStyle/>
        <a:p>
          <a:endParaRPr lang="es-EC"/>
        </a:p>
      </dgm:t>
    </dgm:pt>
    <dgm:pt modelId="{DC9E72C1-C4AE-4BE7-81BA-ADC136787F0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Transporte</a:t>
          </a:r>
          <a:endParaRPr lang="es-EC" sz="1600" dirty="0">
            <a:solidFill>
              <a:schemeClr val="tx1"/>
            </a:solidFill>
          </a:endParaRPr>
        </a:p>
      </dgm:t>
    </dgm:pt>
    <dgm:pt modelId="{73F074C8-A53C-42BB-98A1-E59E76F9AD4F}" type="parTrans" cxnId="{D7A73C97-BC4F-4C47-A659-D450BF3AD0C2}">
      <dgm:prSet/>
      <dgm:spPr/>
      <dgm:t>
        <a:bodyPr/>
        <a:lstStyle/>
        <a:p>
          <a:endParaRPr lang="es-EC"/>
        </a:p>
      </dgm:t>
    </dgm:pt>
    <dgm:pt modelId="{09269559-C06F-4913-A546-9460332ED837}" type="sibTrans" cxnId="{D7A73C97-BC4F-4C47-A659-D450BF3AD0C2}">
      <dgm:prSet/>
      <dgm:spPr/>
      <dgm:t>
        <a:bodyPr/>
        <a:lstStyle/>
        <a:p>
          <a:endParaRPr lang="es-EC"/>
        </a:p>
      </dgm:t>
    </dgm:pt>
    <dgm:pt modelId="{6873FCEB-3162-46FA-AABE-A9048941F74F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Lunch</a:t>
          </a:r>
          <a:endParaRPr lang="es-EC" sz="1600" dirty="0">
            <a:solidFill>
              <a:schemeClr val="tx1"/>
            </a:solidFill>
          </a:endParaRPr>
        </a:p>
      </dgm:t>
    </dgm:pt>
    <dgm:pt modelId="{88ED2AB8-B93C-4A05-B3D0-8BD9075FD39C}" type="parTrans" cxnId="{68CB5934-C024-492D-AB23-DF0BF3EDF93C}">
      <dgm:prSet/>
      <dgm:spPr/>
      <dgm:t>
        <a:bodyPr/>
        <a:lstStyle/>
        <a:p>
          <a:endParaRPr lang="es-EC"/>
        </a:p>
      </dgm:t>
    </dgm:pt>
    <dgm:pt modelId="{B044E6FA-DC4F-42E3-8340-50CA2D2F7E07}" type="sibTrans" cxnId="{68CB5934-C024-492D-AB23-DF0BF3EDF93C}">
      <dgm:prSet/>
      <dgm:spPr/>
      <dgm:t>
        <a:bodyPr/>
        <a:lstStyle/>
        <a:p>
          <a:endParaRPr lang="es-EC"/>
        </a:p>
      </dgm:t>
    </dgm:pt>
    <dgm:pt modelId="{1CAAA5FF-1150-4661-BB0E-A024D131922A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Entradas</a:t>
          </a:r>
          <a:endParaRPr lang="es-EC" sz="1600" dirty="0">
            <a:solidFill>
              <a:schemeClr val="tx1"/>
            </a:solidFill>
          </a:endParaRPr>
        </a:p>
      </dgm:t>
    </dgm:pt>
    <dgm:pt modelId="{690485FB-B697-4D8D-84F3-E2F517307E48}" type="parTrans" cxnId="{7EAF4663-C31B-4589-AB5F-278A9BDDF367}">
      <dgm:prSet/>
      <dgm:spPr/>
      <dgm:t>
        <a:bodyPr/>
        <a:lstStyle/>
        <a:p>
          <a:endParaRPr lang="es-EC"/>
        </a:p>
      </dgm:t>
    </dgm:pt>
    <dgm:pt modelId="{9FA7F485-4955-436F-9AE4-9C24911535B4}" type="sibTrans" cxnId="{7EAF4663-C31B-4589-AB5F-278A9BDDF367}">
      <dgm:prSet/>
      <dgm:spPr/>
      <dgm:t>
        <a:bodyPr/>
        <a:lstStyle/>
        <a:p>
          <a:endParaRPr lang="es-EC"/>
        </a:p>
      </dgm:t>
    </dgm:pt>
    <dgm:pt modelId="{D88804D9-3D2A-40FD-921A-CB90C93594F1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Guía</a:t>
          </a:r>
          <a:endParaRPr lang="es-EC" sz="1600" dirty="0">
            <a:solidFill>
              <a:schemeClr val="tx1"/>
            </a:solidFill>
          </a:endParaRPr>
        </a:p>
      </dgm:t>
    </dgm:pt>
    <dgm:pt modelId="{0349C26C-66EB-49A4-A8B6-93450D285794}" type="parTrans" cxnId="{AD60BE21-21D0-495A-971B-44108AE425A2}">
      <dgm:prSet/>
      <dgm:spPr/>
      <dgm:t>
        <a:bodyPr/>
        <a:lstStyle/>
        <a:p>
          <a:endParaRPr lang="es-EC"/>
        </a:p>
      </dgm:t>
    </dgm:pt>
    <dgm:pt modelId="{B679D701-6574-440B-9D3A-43E9A8927FEB}" type="sibTrans" cxnId="{AD60BE21-21D0-495A-971B-44108AE425A2}">
      <dgm:prSet/>
      <dgm:spPr/>
      <dgm:t>
        <a:bodyPr/>
        <a:lstStyle/>
        <a:p>
          <a:endParaRPr lang="es-EC"/>
        </a:p>
      </dgm:t>
    </dgm:pt>
    <dgm:pt modelId="{F2F539DF-5EE7-4242-860C-483B0A0D644B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Publicidad</a:t>
          </a:r>
          <a:endParaRPr lang="es-EC" sz="1600" dirty="0">
            <a:solidFill>
              <a:schemeClr val="tx1"/>
            </a:solidFill>
          </a:endParaRPr>
        </a:p>
      </dgm:t>
    </dgm:pt>
    <dgm:pt modelId="{7B31A1B8-2087-46AD-808B-A0D900D0543C}" type="parTrans" cxnId="{CACB846B-6BAA-4DB7-B613-BB8C5C509901}">
      <dgm:prSet/>
      <dgm:spPr/>
      <dgm:t>
        <a:bodyPr/>
        <a:lstStyle/>
        <a:p>
          <a:endParaRPr lang="es-EC"/>
        </a:p>
      </dgm:t>
    </dgm:pt>
    <dgm:pt modelId="{DFACD3D9-AF06-4CE8-8476-C8440E3B08EE}" type="sibTrans" cxnId="{CACB846B-6BAA-4DB7-B613-BB8C5C509901}">
      <dgm:prSet/>
      <dgm:spPr/>
      <dgm:t>
        <a:bodyPr/>
        <a:lstStyle/>
        <a:p>
          <a:endParaRPr lang="es-EC"/>
        </a:p>
      </dgm:t>
    </dgm:pt>
    <dgm:pt modelId="{1401091C-4469-4F6E-A50D-7199507B3EA3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Recuerdo </a:t>
          </a:r>
          <a:endParaRPr lang="es-EC" sz="1600" dirty="0">
            <a:solidFill>
              <a:schemeClr val="tx1"/>
            </a:solidFill>
          </a:endParaRPr>
        </a:p>
      </dgm:t>
    </dgm:pt>
    <dgm:pt modelId="{89EAB7E9-A3A3-4FCF-B091-7E92AB129E23}" type="parTrans" cxnId="{490B3477-436B-4AFE-9B39-AC5DEABA0BA9}">
      <dgm:prSet/>
      <dgm:spPr/>
      <dgm:t>
        <a:bodyPr/>
        <a:lstStyle/>
        <a:p>
          <a:endParaRPr lang="es-EC"/>
        </a:p>
      </dgm:t>
    </dgm:pt>
    <dgm:pt modelId="{18AC111F-E7AB-456D-8998-36674EF8B13E}" type="sibTrans" cxnId="{490B3477-436B-4AFE-9B39-AC5DEABA0BA9}">
      <dgm:prSet/>
      <dgm:spPr/>
      <dgm:t>
        <a:bodyPr/>
        <a:lstStyle/>
        <a:p>
          <a:endParaRPr lang="es-EC"/>
        </a:p>
      </dgm:t>
    </dgm:pt>
    <dgm:pt modelId="{AE866CE8-58AD-4622-B18D-69A45DF27113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Vestimenta </a:t>
          </a:r>
          <a:endParaRPr lang="es-EC" sz="1600" dirty="0">
            <a:solidFill>
              <a:schemeClr val="tx1"/>
            </a:solidFill>
          </a:endParaRPr>
        </a:p>
      </dgm:t>
    </dgm:pt>
    <dgm:pt modelId="{9630FC30-0A48-4B1E-AF88-90A627AF1297}" type="parTrans" cxnId="{5D79D199-9D23-47A7-AF44-ADECB4490B31}">
      <dgm:prSet/>
      <dgm:spPr/>
      <dgm:t>
        <a:bodyPr/>
        <a:lstStyle/>
        <a:p>
          <a:endParaRPr lang="es-EC"/>
        </a:p>
      </dgm:t>
    </dgm:pt>
    <dgm:pt modelId="{F231DD84-D7EA-4EF3-A8D6-1324CED0B961}" type="sibTrans" cxnId="{5D79D199-9D23-47A7-AF44-ADECB4490B31}">
      <dgm:prSet/>
      <dgm:spPr/>
      <dgm:t>
        <a:bodyPr/>
        <a:lstStyle/>
        <a:p>
          <a:endParaRPr lang="es-EC"/>
        </a:p>
      </dgm:t>
    </dgm:pt>
    <dgm:pt modelId="{709441F9-177A-4F1A-8E25-E2AA4EBA383D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Accesorios</a:t>
          </a:r>
          <a:endParaRPr lang="es-EC" sz="1600" dirty="0">
            <a:solidFill>
              <a:schemeClr val="tx1"/>
            </a:solidFill>
          </a:endParaRPr>
        </a:p>
      </dgm:t>
    </dgm:pt>
    <dgm:pt modelId="{CD97F697-4F91-4D60-98DC-81AB7C14F3AA}" type="parTrans" cxnId="{0838C82A-5CBF-49C5-A9B3-BE05E360536A}">
      <dgm:prSet/>
      <dgm:spPr/>
      <dgm:t>
        <a:bodyPr/>
        <a:lstStyle/>
        <a:p>
          <a:endParaRPr lang="es-EC"/>
        </a:p>
      </dgm:t>
    </dgm:pt>
    <dgm:pt modelId="{E5DCA112-404F-423F-903F-0A65FBC24A7F}" type="sibTrans" cxnId="{0838C82A-5CBF-49C5-A9B3-BE05E360536A}">
      <dgm:prSet/>
      <dgm:spPr/>
      <dgm:t>
        <a:bodyPr/>
        <a:lstStyle/>
        <a:p>
          <a:endParaRPr lang="es-EC"/>
        </a:p>
      </dgm:t>
    </dgm:pt>
    <dgm:pt modelId="{78F2F297-C437-48E8-BDEB-396089316E1A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20 </a:t>
          </a:r>
          <a:r>
            <a:rPr lang="es-EC" sz="1600" dirty="0" err="1" smtClean="0">
              <a:solidFill>
                <a:schemeClr val="tx1"/>
              </a:solidFill>
            </a:rPr>
            <a:t>pax</a:t>
          </a:r>
          <a:r>
            <a:rPr lang="es-EC" sz="1600" dirty="0" smtClean="0">
              <a:solidFill>
                <a:schemeClr val="tx1"/>
              </a:solidFill>
            </a:rPr>
            <a:t> </a:t>
          </a:r>
          <a:endParaRPr lang="es-EC" sz="1600" dirty="0">
            <a:solidFill>
              <a:schemeClr val="tx1"/>
            </a:solidFill>
          </a:endParaRPr>
        </a:p>
      </dgm:t>
    </dgm:pt>
    <dgm:pt modelId="{8AFC029A-0739-4927-9A98-183B3B86AA0D}" type="parTrans" cxnId="{FC2CF4C1-F9AF-4381-AF1D-ECD4D4C56CF0}">
      <dgm:prSet/>
      <dgm:spPr/>
      <dgm:t>
        <a:bodyPr/>
        <a:lstStyle/>
        <a:p>
          <a:endParaRPr lang="es-EC"/>
        </a:p>
      </dgm:t>
    </dgm:pt>
    <dgm:pt modelId="{AE2FA721-C1A5-4E2F-B0E8-862C7C604474}" type="sibTrans" cxnId="{FC2CF4C1-F9AF-4381-AF1D-ECD4D4C56CF0}">
      <dgm:prSet/>
      <dgm:spPr/>
      <dgm:t>
        <a:bodyPr/>
        <a:lstStyle/>
        <a:p>
          <a:endParaRPr lang="es-EC"/>
        </a:p>
      </dgm:t>
    </dgm:pt>
    <dgm:pt modelId="{F3193888-480F-44E0-9D6F-65D157055E9F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Utilidad del 45%</a:t>
          </a:r>
          <a:endParaRPr lang="es-EC" sz="1600" dirty="0">
            <a:solidFill>
              <a:schemeClr val="tx1"/>
            </a:solidFill>
          </a:endParaRPr>
        </a:p>
      </dgm:t>
    </dgm:pt>
    <dgm:pt modelId="{EB317A8E-06FD-409F-92B0-6B4C6260A05D}" type="parTrans" cxnId="{78532AEC-8C6C-405F-A17D-5CAC9A2DF3FD}">
      <dgm:prSet/>
      <dgm:spPr/>
      <dgm:t>
        <a:bodyPr/>
        <a:lstStyle/>
        <a:p>
          <a:endParaRPr lang="es-EC"/>
        </a:p>
      </dgm:t>
    </dgm:pt>
    <dgm:pt modelId="{0ADDF4C8-60DE-4532-A6EF-9C110C44EDB2}" type="sibTrans" cxnId="{78532AEC-8C6C-405F-A17D-5CAC9A2DF3FD}">
      <dgm:prSet/>
      <dgm:spPr/>
      <dgm:t>
        <a:bodyPr/>
        <a:lstStyle/>
        <a:p>
          <a:endParaRPr lang="es-EC"/>
        </a:p>
      </dgm:t>
    </dgm:pt>
    <dgm:pt modelId="{7F9F302D-B7DB-4AFF-B554-A138A7D24BD6}" type="pres">
      <dgm:prSet presAssocID="{C935D2B2-292E-4AB1-ABEF-B3FE35801DD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7D7B06-E687-4FC2-B83C-2AE8402650AB}" type="pres">
      <dgm:prSet presAssocID="{C935D2B2-292E-4AB1-ABEF-B3FE35801DDB}" presName="cycle" presStyleCnt="0"/>
      <dgm:spPr/>
    </dgm:pt>
    <dgm:pt modelId="{4FFD079D-4A64-43D5-A5B8-BC3705A7A040}" type="pres">
      <dgm:prSet presAssocID="{C935D2B2-292E-4AB1-ABEF-B3FE35801DDB}" presName="centerShape" presStyleCnt="0"/>
      <dgm:spPr/>
    </dgm:pt>
    <dgm:pt modelId="{36B59B3B-A159-4871-8D36-7B22A96011B8}" type="pres">
      <dgm:prSet presAssocID="{C935D2B2-292E-4AB1-ABEF-B3FE35801DDB}" presName="connSite" presStyleLbl="node1" presStyleIdx="0" presStyleCnt="4"/>
      <dgm:spPr/>
    </dgm:pt>
    <dgm:pt modelId="{31E33E44-5309-4D99-986A-A0B8BFC509FC}" type="pres">
      <dgm:prSet presAssocID="{C935D2B2-292E-4AB1-ABEF-B3FE35801DDB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22E590-326E-4072-AA70-FEE471BF1EEF}" type="pres">
      <dgm:prSet presAssocID="{F9AC3E3B-7E43-4EBA-AF01-42FC3EF1F1FF}" presName="Name25" presStyleLbl="parChTrans1D1" presStyleIdx="0" presStyleCnt="3"/>
      <dgm:spPr/>
      <dgm:t>
        <a:bodyPr/>
        <a:lstStyle/>
        <a:p>
          <a:endParaRPr lang="es-EC"/>
        </a:p>
      </dgm:t>
    </dgm:pt>
    <dgm:pt modelId="{A851ADAA-61B0-493D-9A5C-C875663A4A79}" type="pres">
      <dgm:prSet presAssocID="{87332F5F-6328-4A88-B0FD-95F4BE729927}" presName="node" presStyleCnt="0"/>
      <dgm:spPr/>
    </dgm:pt>
    <dgm:pt modelId="{8E0E2771-5E9F-47FD-94CC-2048054D5968}" type="pres">
      <dgm:prSet presAssocID="{87332F5F-6328-4A88-B0FD-95F4BE729927}" presName="parentNode" presStyleLbl="node1" presStyleIdx="1" presStyleCnt="4" custLinFactNeighborX="-26625" custLinFactNeighborY="-4351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1F756-0D98-45FA-916D-729729417D39}" type="pres">
      <dgm:prSet presAssocID="{87332F5F-6328-4A88-B0FD-95F4BE72992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2C84B-6E9E-40E7-ABF9-8A66AC2EBEBD}" type="pres">
      <dgm:prSet presAssocID="{564FD107-42AA-47E3-B485-34F9CFEEBEC2}" presName="Name25" presStyleLbl="parChTrans1D1" presStyleIdx="1" presStyleCnt="3"/>
      <dgm:spPr/>
      <dgm:t>
        <a:bodyPr/>
        <a:lstStyle/>
        <a:p>
          <a:endParaRPr lang="es-EC"/>
        </a:p>
      </dgm:t>
    </dgm:pt>
    <dgm:pt modelId="{37779FA4-98DC-4191-AF83-CF231E04E22C}" type="pres">
      <dgm:prSet presAssocID="{A2F0498B-F734-47DA-B13A-C8590DCCA8E2}" presName="node" presStyleCnt="0"/>
      <dgm:spPr/>
    </dgm:pt>
    <dgm:pt modelId="{43B816D1-58E4-4CD0-84F2-2FDC3EBEE46E}" type="pres">
      <dgm:prSet presAssocID="{A2F0498B-F734-47DA-B13A-C8590DCCA8E2}" presName="parentNode" presStyleLbl="node1" presStyleIdx="2" presStyleCnt="4" custLinFactX="100000" custLinFactNeighborX="106198" custLinFactNeighborY="-5167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D31391-C7DF-4214-A414-A2AD8E1D5DF5}" type="pres">
      <dgm:prSet presAssocID="{A2F0498B-F734-47DA-B13A-C8590DCCA8E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138308-1B9B-4608-A423-13D7DEFCDB4F}" type="pres">
      <dgm:prSet presAssocID="{CC7D5B19-C47A-41CB-BF90-7F5CDE3525C8}" presName="Name25" presStyleLbl="parChTrans1D1" presStyleIdx="2" presStyleCnt="3"/>
      <dgm:spPr/>
      <dgm:t>
        <a:bodyPr/>
        <a:lstStyle/>
        <a:p>
          <a:endParaRPr lang="es-EC"/>
        </a:p>
      </dgm:t>
    </dgm:pt>
    <dgm:pt modelId="{FCB35E80-2562-4C1C-8C51-EC8C9510DE44}" type="pres">
      <dgm:prSet presAssocID="{F9B40D64-7CCE-4542-850F-8E9C17EC7512}" presName="node" presStyleCnt="0"/>
      <dgm:spPr/>
    </dgm:pt>
    <dgm:pt modelId="{DF043E26-0713-4BDB-8D34-3850F2B65B9B}" type="pres">
      <dgm:prSet presAssocID="{F9B40D64-7CCE-4542-850F-8E9C17EC7512}" presName="parentNode" presStyleLbl="node1" presStyleIdx="3" presStyleCnt="4" custLinFactNeighborX="25386" custLinFactNeighborY="-4079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6A55D9-2DC2-472F-B24F-EF79A0A09764}" type="pres">
      <dgm:prSet presAssocID="{F9B40D64-7CCE-4542-850F-8E9C17EC751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63EF66-531D-4E91-88E8-FAC0B4F71359}" srcId="{87332F5F-6328-4A88-B0FD-95F4BE729927}" destId="{2C4F025A-AAC1-4EC8-982C-75D9AD749AA9}" srcOrd="9" destOrd="0" parTransId="{D21062A1-5634-47C1-B744-FC3746887C6D}" sibTransId="{4C8F9564-F67A-4B96-8B20-E81E3AB12909}"/>
    <dgm:cxn modelId="{8ABAD2F0-3362-4A8C-ADEA-5036951316EA}" type="presOf" srcId="{1ABB789D-6774-4B6C-9E56-9639C4F9317A}" destId="{07B1F756-0D98-45FA-916D-729729417D39}" srcOrd="0" destOrd="6" presId="urn:microsoft.com/office/officeart/2005/8/layout/radial2"/>
    <dgm:cxn modelId="{EFD534FC-8FEA-4391-B86D-8845A04023AB}" srcId="{A2F0498B-F734-47DA-B13A-C8590DCCA8E2}" destId="{E9B396AD-6871-412E-9205-0EE1C961D7EB}" srcOrd="5" destOrd="0" parTransId="{E49AC9F8-72DE-4D10-98D5-908BD888811E}" sibTransId="{05214DC2-4803-4FCB-8962-B22BBC5C41C7}"/>
    <dgm:cxn modelId="{7AF6967B-E933-4A2F-BE05-24462DA3CF36}" srcId="{A2F0498B-F734-47DA-B13A-C8590DCCA8E2}" destId="{88405100-6432-411A-A25C-AA59E55D9973}" srcOrd="3" destOrd="0" parTransId="{CD82042A-C45E-49FD-A085-C0C78D2E8624}" sibTransId="{24F7D88C-57B3-4A4B-82FD-7AA66D339378}"/>
    <dgm:cxn modelId="{71D56582-4888-45AD-82F9-588D3F019D26}" type="presOf" srcId="{1DFB4AC1-A58C-4970-8A9A-2F3F4CAB8D65}" destId="{63D31391-C7DF-4214-A414-A2AD8E1D5DF5}" srcOrd="0" destOrd="2" presId="urn:microsoft.com/office/officeart/2005/8/layout/radial2"/>
    <dgm:cxn modelId="{A1D90613-99BB-4678-9DCB-79CB05F46A9D}" srcId="{87332F5F-6328-4A88-B0FD-95F4BE729927}" destId="{F5BD4660-B98C-4005-9A87-62C313F13F0C}" srcOrd="1" destOrd="0" parTransId="{BD6B4DD8-B92B-438E-8851-CD304D93DE26}" sibTransId="{F730C753-941D-4C6F-9A5A-78353FE44656}"/>
    <dgm:cxn modelId="{09A87AE3-042D-4552-987C-96225FED2F68}" srcId="{C935D2B2-292E-4AB1-ABEF-B3FE35801DDB}" destId="{A2F0498B-F734-47DA-B13A-C8590DCCA8E2}" srcOrd="1" destOrd="0" parTransId="{564FD107-42AA-47E3-B485-34F9CFEEBEC2}" sibTransId="{6ADC4F99-CE40-4CC8-9049-A5EC10F6CAC9}"/>
    <dgm:cxn modelId="{3B2F4F48-3C10-451D-936C-56100E033B7E}" type="presOf" srcId="{6873FCEB-3162-46FA-AABE-A9048941F74F}" destId="{2E6A55D9-2DC2-472F-B24F-EF79A0A09764}" srcOrd="0" destOrd="1" presId="urn:microsoft.com/office/officeart/2005/8/layout/radial2"/>
    <dgm:cxn modelId="{BF9F91E6-F181-496A-A203-1E02A18576EE}" srcId="{87332F5F-6328-4A88-B0FD-95F4BE729927}" destId="{3160B617-402F-4C87-AF88-57A8CAF8E52F}" srcOrd="3" destOrd="0" parTransId="{0BBB5708-C4C6-4424-A2DC-1806D592A31D}" sibTransId="{042115AA-16E6-4006-9EB1-5305ADC8DA45}"/>
    <dgm:cxn modelId="{CACB846B-6BAA-4DB7-B613-BB8C5C509901}" srcId="{F9B40D64-7CCE-4542-850F-8E9C17EC7512}" destId="{F2F539DF-5EE7-4242-860C-483B0A0D644B}" srcOrd="4" destOrd="0" parTransId="{7B31A1B8-2087-46AD-808B-A0D900D0543C}" sibTransId="{DFACD3D9-AF06-4CE8-8476-C8440E3B08EE}"/>
    <dgm:cxn modelId="{0DAE6C63-6E7C-47DA-9EE8-4DE8E1805BA8}" type="presOf" srcId="{5575B11F-FD77-4A1E-BEE4-750D20B1DA4D}" destId="{07B1F756-0D98-45FA-916D-729729417D39}" srcOrd="0" destOrd="11" presId="urn:microsoft.com/office/officeart/2005/8/layout/radial2"/>
    <dgm:cxn modelId="{87089F6E-4395-4819-BAC7-85A538714B70}" type="presOf" srcId="{41E99247-C755-42DC-9FA2-C5C1DDD7C278}" destId="{07B1F756-0D98-45FA-916D-729729417D39}" srcOrd="0" destOrd="2" presId="urn:microsoft.com/office/officeart/2005/8/layout/radial2"/>
    <dgm:cxn modelId="{5D5510ED-6042-447A-9543-59A6F0D54E2B}" type="presOf" srcId="{260D8CCC-8914-4266-8310-589A543F39BC}" destId="{63D31391-C7DF-4214-A414-A2AD8E1D5DF5}" srcOrd="0" destOrd="4" presId="urn:microsoft.com/office/officeart/2005/8/layout/radial2"/>
    <dgm:cxn modelId="{A37E9358-541A-47FA-9B24-EA3CD0D95188}" type="presOf" srcId="{3160B617-402F-4C87-AF88-57A8CAF8E52F}" destId="{07B1F756-0D98-45FA-916D-729729417D39}" srcOrd="0" destOrd="3" presId="urn:microsoft.com/office/officeart/2005/8/layout/radial2"/>
    <dgm:cxn modelId="{673B9E2C-0E45-44FD-9433-B12AF141D14E}" type="presOf" srcId="{87332F5F-6328-4A88-B0FD-95F4BE729927}" destId="{8E0E2771-5E9F-47FD-94CC-2048054D5968}" srcOrd="0" destOrd="0" presId="urn:microsoft.com/office/officeart/2005/8/layout/radial2"/>
    <dgm:cxn modelId="{3C70AA09-A6C4-42CC-8B3B-CEBA4234EBE4}" srcId="{F9B40D64-7CCE-4542-850F-8E9C17EC7512}" destId="{3349851E-D946-4F15-B018-F9DF36436665}" srcOrd="0" destOrd="0" parTransId="{AEEC99D5-DFFF-4A71-9FED-1C067D628EE5}" sibTransId="{716D7772-ED4D-4700-B0C1-05DF365C010F}"/>
    <dgm:cxn modelId="{16BE6C96-EC73-4CF3-8E7C-FD511F564146}" type="presOf" srcId="{F2F539DF-5EE7-4242-860C-483B0A0D644B}" destId="{2E6A55D9-2DC2-472F-B24F-EF79A0A09764}" srcOrd="0" destOrd="4" presId="urn:microsoft.com/office/officeart/2005/8/layout/radial2"/>
    <dgm:cxn modelId="{AD60BE21-21D0-495A-971B-44108AE425A2}" srcId="{F9B40D64-7CCE-4542-850F-8E9C17EC7512}" destId="{D88804D9-3D2A-40FD-921A-CB90C93594F1}" srcOrd="3" destOrd="0" parTransId="{0349C26C-66EB-49A4-A8B6-93450D285794}" sibTransId="{B679D701-6574-440B-9D3A-43E9A8927FEB}"/>
    <dgm:cxn modelId="{0838C82A-5CBF-49C5-A9B3-BE05E360536A}" srcId="{F9B40D64-7CCE-4542-850F-8E9C17EC7512}" destId="{709441F9-177A-4F1A-8E25-E2AA4EBA383D}" srcOrd="7" destOrd="0" parTransId="{CD97F697-4F91-4D60-98DC-81AB7C14F3AA}" sibTransId="{E5DCA112-404F-423F-903F-0A65FBC24A7F}"/>
    <dgm:cxn modelId="{49730A23-9DCE-46A3-ADFC-9B18E8CE7C20}" type="presOf" srcId="{F5BD4660-B98C-4005-9A87-62C313F13F0C}" destId="{07B1F756-0D98-45FA-916D-729729417D39}" srcOrd="0" destOrd="1" presId="urn:microsoft.com/office/officeart/2005/8/layout/radial2"/>
    <dgm:cxn modelId="{E9439D15-0FC8-448A-ABEB-E26C7A7C32D8}" srcId="{A2F0498B-F734-47DA-B13A-C8590DCCA8E2}" destId="{1DFB4AC1-A58C-4970-8A9A-2F3F4CAB8D65}" srcOrd="2" destOrd="0" parTransId="{370AA412-A447-4857-A4E2-6A1A6E5C792C}" sibTransId="{D7A1B79C-E420-43DB-B028-E52E8156DCBC}"/>
    <dgm:cxn modelId="{35D75685-09F5-45F3-A824-C949626F0263}" srcId="{87332F5F-6328-4A88-B0FD-95F4BE729927}" destId="{3BF4E313-01DA-4BD1-B52E-079E54554961}" srcOrd="5" destOrd="0" parTransId="{10C74E73-84B0-4682-A1A8-6B4FDE890AC0}" sibTransId="{A912047B-F370-44BA-ADDC-C021C8AEC0DA}"/>
    <dgm:cxn modelId="{DDADAD2E-8C04-4F19-8666-5B5680616CF2}" srcId="{87332F5F-6328-4A88-B0FD-95F4BE729927}" destId="{1AD4B01B-F867-4A37-8137-B27EDE07B4E6}" srcOrd="8" destOrd="0" parTransId="{32686BD7-BC46-4262-918B-9FFEE68596F4}" sibTransId="{2BBA404D-2F02-482E-8E20-CA6B9ED6F020}"/>
    <dgm:cxn modelId="{4F4CBB34-C00A-46E0-B2A3-BFEC7A6209BE}" type="presOf" srcId="{1401091C-4469-4F6E-A50D-7199507B3EA3}" destId="{2E6A55D9-2DC2-472F-B24F-EF79A0A09764}" srcOrd="0" destOrd="5" presId="urn:microsoft.com/office/officeart/2005/8/layout/radial2"/>
    <dgm:cxn modelId="{5D79D199-9D23-47A7-AF44-ADECB4490B31}" srcId="{F9B40D64-7CCE-4542-850F-8E9C17EC7512}" destId="{AE866CE8-58AD-4622-B18D-69A45DF27113}" srcOrd="6" destOrd="0" parTransId="{9630FC30-0A48-4B1E-AF88-90A627AF1297}" sibTransId="{F231DD84-D7EA-4EF3-A8D6-1324CED0B961}"/>
    <dgm:cxn modelId="{49E461C5-ED31-48D0-B66E-CC303F3B0623}" srcId="{87332F5F-6328-4A88-B0FD-95F4BE729927}" destId="{0A089E18-3567-4165-BCAB-C3652FBACF08}" srcOrd="7" destOrd="0" parTransId="{81B29825-AFBD-40AC-ADB4-4BE264084A3A}" sibTransId="{A57E8CF3-CBDC-4376-A3E2-DDAB9EFA2568}"/>
    <dgm:cxn modelId="{1D03D321-DE48-4AC1-9495-1CA70CAA34B1}" type="presOf" srcId="{A2F0498B-F734-47DA-B13A-C8590DCCA8E2}" destId="{43B816D1-58E4-4CD0-84F2-2FDC3EBEE46E}" srcOrd="0" destOrd="0" presId="urn:microsoft.com/office/officeart/2005/8/layout/radial2"/>
    <dgm:cxn modelId="{4CB553E6-043E-44C6-BDD8-7CFC6C86927A}" type="presOf" srcId="{F9B40D64-7CCE-4542-850F-8E9C17EC7512}" destId="{DF043E26-0713-4BDB-8D34-3850F2B65B9B}" srcOrd="0" destOrd="0" presId="urn:microsoft.com/office/officeart/2005/8/layout/radial2"/>
    <dgm:cxn modelId="{388DEBB6-370F-422C-9372-94BE90A2898A}" type="presOf" srcId="{D88804D9-3D2A-40FD-921A-CB90C93594F1}" destId="{2E6A55D9-2DC2-472F-B24F-EF79A0A09764}" srcOrd="0" destOrd="3" presId="urn:microsoft.com/office/officeart/2005/8/layout/radial2"/>
    <dgm:cxn modelId="{24AF7BDE-60DE-4C4B-9973-CF8736FD8425}" type="presOf" srcId="{081347A6-0D44-4D6B-9C52-A8FF96E4FB55}" destId="{63D31391-C7DF-4214-A414-A2AD8E1D5DF5}" srcOrd="0" destOrd="8" presId="urn:microsoft.com/office/officeart/2005/8/layout/radial2"/>
    <dgm:cxn modelId="{1C78B46D-7602-45F1-AE82-EEFE13C2961D}" srcId="{A2F0498B-F734-47DA-B13A-C8590DCCA8E2}" destId="{077EF675-AD1A-467C-A4D9-5048A3725F84}" srcOrd="9" destOrd="0" parTransId="{5D6F148B-2624-44E4-A317-0DECADBA3C05}" sibTransId="{F2A52E83-BD8C-4AB0-9BA0-00925CF01D84}"/>
    <dgm:cxn modelId="{23F668B4-3B90-42B7-988C-8693708E0307}" type="presOf" srcId="{78F2F297-C437-48E8-BDEB-396089316E1A}" destId="{2E6A55D9-2DC2-472F-B24F-EF79A0A09764}" srcOrd="0" destOrd="8" presId="urn:microsoft.com/office/officeart/2005/8/layout/radial2"/>
    <dgm:cxn modelId="{D40A033C-CB1D-4968-A5B9-52C8523BEEF6}" type="presOf" srcId="{1CAAA5FF-1150-4661-BB0E-A024D131922A}" destId="{2E6A55D9-2DC2-472F-B24F-EF79A0A09764}" srcOrd="0" destOrd="2" presId="urn:microsoft.com/office/officeart/2005/8/layout/radial2"/>
    <dgm:cxn modelId="{CDCDB60D-96EA-4CE9-B2DC-446FF769AD8E}" type="presOf" srcId="{F9AC3E3B-7E43-4EBA-AF01-42FC3EF1F1FF}" destId="{AA22E590-326E-4072-AA70-FEE471BF1EEF}" srcOrd="0" destOrd="0" presId="urn:microsoft.com/office/officeart/2005/8/layout/radial2"/>
    <dgm:cxn modelId="{649324D6-41BC-4A02-BC3F-89A6274FAC95}" type="presOf" srcId="{0A089E18-3567-4165-BCAB-C3652FBACF08}" destId="{07B1F756-0D98-45FA-916D-729729417D39}" srcOrd="0" destOrd="7" presId="urn:microsoft.com/office/officeart/2005/8/layout/radial2"/>
    <dgm:cxn modelId="{4269564B-0E47-4F00-B840-2C043ED61523}" type="presOf" srcId="{564FD107-42AA-47E3-B485-34F9CFEEBEC2}" destId="{14B2C84B-6E9E-40E7-ABF9-8A66AC2EBEBD}" srcOrd="0" destOrd="0" presId="urn:microsoft.com/office/officeart/2005/8/layout/radial2"/>
    <dgm:cxn modelId="{CFA95362-1767-4450-BD25-F27A8AD6E11C}" type="presOf" srcId="{DC9E72C1-C4AE-4BE7-81BA-ADC136787F03}" destId="{63D31391-C7DF-4214-A414-A2AD8E1D5DF5}" srcOrd="0" destOrd="0" presId="urn:microsoft.com/office/officeart/2005/8/layout/radial2"/>
    <dgm:cxn modelId="{46D52B40-1350-4187-A8AA-E3B97198BCED}" srcId="{87332F5F-6328-4A88-B0FD-95F4BE729927}" destId="{01F326EE-3F83-4BB3-92E8-E7BAE82004B3}" srcOrd="12" destOrd="0" parTransId="{496CC528-2A6C-4637-9FE1-3AC05E792A71}" sibTransId="{02C4A2C3-1AD8-49CA-9E98-83EA53F49410}"/>
    <dgm:cxn modelId="{E7C2608B-09EC-41E8-8322-CEEC37EB3851}" srcId="{87332F5F-6328-4A88-B0FD-95F4BE729927}" destId="{1ABB789D-6774-4B6C-9E56-9639C4F9317A}" srcOrd="6" destOrd="0" parTransId="{CADAE2FA-3F1D-43EE-A0CD-9E16178287BD}" sibTransId="{7A62C70F-FAC0-4D1D-B92D-84AFAF5FA66D}"/>
    <dgm:cxn modelId="{9EB907DE-2868-4C4E-AF16-803802194F69}" type="presOf" srcId="{3F5E910F-668F-4CE4-8FCD-129441D0591C}" destId="{63D31391-C7DF-4214-A414-A2AD8E1D5DF5}" srcOrd="0" destOrd="6" presId="urn:microsoft.com/office/officeart/2005/8/layout/radial2"/>
    <dgm:cxn modelId="{CB216C68-E05F-4761-A7FE-FFC496B898BB}" type="presOf" srcId="{71E94293-3725-4A98-9B64-C017F0C75675}" destId="{63D31391-C7DF-4214-A414-A2AD8E1D5DF5}" srcOrd="0" destOrd="1" presId="urn:microsoft.com/office/officeart/2005/8/layout/radial2"/>
    <dgm:cxn modelId="{9D04AEAF-DBC0-4EBE-B6E8-0538B53B716D}" type="presOf" srcId="{1AD4B01B-F867-4A37-8137-B27EDE07B4E6}" destId="{07B1F756-0D98-45FA-916D-729729417D39}" srcOrd="0" destOrd="8" presId="urn:microsoft.com/office/officeart/2005/8/layout/radial2"/>
    <dgm:cxn modelId="{68CB5934-C024-492D-AB23-DF0BF3EDF93C}" srcId="{F9B40D64-7CCE-4542-850F-8E9C17EC7512}" destId="{6873FCEB-3162-46FA-AABE-A9048941F74F}" srcOrd="1" destOrd="0" parTransId="{88ED2AB8-B93C-4A05-B3D0-8BD9075FD39C}" sibTransId="{B044E6FA-DC4F-42E3-8340-50CA2D2F7E07}"/>
    <dgm:cxn modelId="{39A8AD77-E2B0-41BC-ABDE-A3854E4DF7EF}" type="presOf" srcId="{115D638E-AA03-40DF-852D-A92E7A5EA2DC}" destId="{07B1F756-0D98-45FA-916D-729729417D39}" srcOrd="0" destOrd="4" presId="urn:microsoft.com/office/officeart/2005/8/layout/radial2"/>
    <dgm:cxn modelId="{76260D8D-FE61-4BA0-BD68-D965E6BC0EB0}" type="presOf" srcId="{3BD1991F-948F-4687-99D6-4777C2B18FED}" destId="{63D31391-C7DF-4214-A414-A2AD8E1D5DF5}" srcOrd="0" destOrd="7" presId="urn:microsoft.com/office/officeart/2005/8/layout/radial2"/>
    <dgm:cxn modelId="{7E663775-CAEB-4514-A4A5-A4CB2BF6C242}" type="presOf" srcId="{709441F9-177A-4F1A-8E25-E2AA4EBA383D}" destId="{2E6A55D9-2DC2-472F-B24F-EF79A0A09764}" srcOrd="0" destOrd="7" presId="urn:microsoft.com/office/officeart/2005/8/layout/radial2"/>
    <dgm:cxn modelId="{F9771B91-6088-407A-A39D-79D2911D44AF}" type="presOf" srcId="{E9B396AD-6871-412E-9205-0EE1C961D7EB}" destId="{63D31391-C7DF-4214-A414-A2AD8E1D5DF5}" srcOrd="0" destOrd="5" presId="urn:microsoft.com/office/officeart/2005/8/layout/radial2"/>
    <dgm:cxn modelId="{4793A0FB-4678-4D3F-8208-6F5E309D7C6B}" type="presOf" srcId="{077EF675-AD1A-467C-A4D9-5048A3725F84}" destId="{63D31391-C7DF-4214-A414-A2AD8E1D5DF5}" srcOrd="0" destOrd="9" presId="urn:microsoft.com/office/officeart/2005/8/layout/radial2"/>
    <dgm:cxn modelId="{490B3477-436B-4AFE-9B39-AC5DEABA0BA9}" srcId="{F9B40D64-7CCE-4542-850F-8E9C17EC7512}" destId="{1401091C-4469-4F6E-A50D-7199507B3EA3}" srcOrd="5" destOrd="0" parTransId="{89EAB7E9-A3A3-4FCF-B091-7E92AB129E23}" sibTransId="{18AC111F-E7AB-456D-8998-36674EF8B13E}"/>
    <dgm:cxn modelId="{DC3C9364-CFD4-4D7D-821D-24FBBBC35999}" type="presOf" srcId="{88405100-6432-411A-A25C-AA59E55D9973}" destId="{63D31391-C7DF-4214-A414-A2AD8E1D5DF5}" srcOrd="0" destOrd="3" presId="urn:microsoft.com/office/officeart/2005/8/layout/radial2"/>
    <dgm:cxn modelId="{8691D105-61D4-4F79-B03A-3C5285D70673}" srcId="{A2F0498B-F734-47DA-B13A-C8590DCCA8E2}" destId="{71E94293-3725-4A98-9B64-C017F0C75675}" srcOrd="1" destOrd="0" parTransId="{78C664EF-61C3-45F8-8BCB-1C2829E49972}" sibTransId="{A36E519A-A07E-436D-B095-9EA443E6E42D}"/>
    <dgm:cxn modelId="{7D94D020-4CD0-4849-AD37-A1036FBAAEE1}" srcId="{A2F0498B-F734-47DA-B13A-C8590DCCA8E2}" destId="{3BD1991F-948F-4687-99D6-4777C2B18FED}" srcOrd="7" destOrd="0" parTransId="{83A02AFE-34AC-40D3-A96E-712D7F362986}" sibTransId="{1C6A8D70-B6AF-4BC2-A978-BCD91255C50C}"/>
    <dgm:cxn modelId="{DDD3C2F4-7FC5-4AB2-98D8-137A274DBEF7}" srcId="{87332F5F-6328-4A88-B0FD-95F4BE729927}" destId="{5575B11F-FD77-4A1E-BEE4-750D20B1DA4D}" srcOrd="11" destOrd="0" parTransId="{CD3911C0-284A-4D07-9FCE-08131C3DD590}" sibTransId="{AAE71E6C-CE2F-462B-8892-ECFF51E5203B}"/>
    <dgm:cxn modelId="{952D7A9F-3FE1-454D-B20D-63736DEEAFEB}" type="presOf" srcId="{AE866CE8-58AD-4622-B18D-69A45DF27113}" destId="{2E6A55D9-2DC2-472F-B24F-EF79A0A09764}" srcOrd="0" destOrd="6" presId="urn:microsoft.com/office/officeart/2005/8/layout/radial2"/>
    <dgm:cxn modelId="{D049E945-AE08-4531-A24B-4D4A0E9EB8C4}" srcId="{87332F5F-6328-4A88-B0FD-95F4BE729927}" destId="{41E99247-C755-42DC-9FA2-C5C1DDD7C278}" srcOrd="2" destOrd="0" parTransId="{838C8F44-8197-48FD-A297-7CCEEB05FDD1}" sibTransId="{C89302AA-F4AE-4B82-99B8-5471C8CE1022}"/>
    <dgm:cxn modelId="{4BC8B295-6230-4B40-ADFA-98B67328D62E}" type="presOf" srcId="{3BF4E313-01DA-4BD1-B52E-079E54554961}" destId="{07B1F756-0D98-45FA-916D-729729417D39}" srcOrd="0" destOrd="5" presId="urn:microsoft.com/office/officeart/2005/8/layout/radial2"/>
    <dgm:cxn modelId="{FF20FCD9-4B33-4817-B8C7-07F5645C93BF}" type="presOf" srcId="{FB144E6A-1542-4D7F-A385-7714B230675C}" destId="{07B1F756-0D98-45FA-916D-729729417D39}" srcOrd="0" destOrd="0" presId="urn:microsoft.com/office/officeart/2005/8/layout/radial2"/>
    <dgm:cxn modelId="{B321BA04-B3C2-40B8-9163-D32B69F9E099}" srcId="{C935D2B2-292E-4AB1-ABEF-B3FE35801DDB}" destId="{F9B40D64-7CCE-4542-850F-8E9C17EC7512}" srcOrd="2" destOrd="0" parTransId="{CC7D5B19-C47A-41CB-BF90-7F5CDE3525C8}" sibTransId="{2C58F65F-0620-4516-B324-4BEF1D997567}"/>
    <dgm:cxn modelId="{ACAFFAD0-9913-4735-A808-A033068EB56F}" srcId="{87332F5F-6328-4A88-B0FD-95F4BE729927}" destId="{115D638E-AA03-40DF-852D-A92E7A5EA2DC}" srcOrd="4" destOrd="0" parTransId="{FE8344E7-79A2-4A1E-AADD-BB0E22CFB557}" sibTransId="{A801EFEB-311B-4BC5-B2A6-52FF3CBF996B}"/>
    <dgm:cxn modelId="{AD4194CF-8845-45D5-925A-6A009F615A1F}" srcId="{87332F5F-6328-4A88-B0FD-95F4BE729927}" destId="{D8B267D7-774E-4B95-AF11-8E4632065421}" srcOrd="10" destOrd="0" parTransId="{C4C1CEB1-6E16-43F6-BB80-DB30B351EA49}" sibTransId="{CB3A5F18-A0C1-4B3A-AE8A-E350D8CA84C1}"/>
    <dgm:cxn modelId="{63A65738-7E9F-471E-8F15-B5F3D13E5E5B}" srcId="{A2F0498B-F734-47DA-B13A-C8590DCCA8E2}" destId="{3F5E910F-668F-4CE4-8FCD-129441D0591C}" srcOrd="6" destOrd="0" parTransId="{87397081-952A-45A0-8CFB-7DB7E8118D95}" sibTransId="{103D0F71-6AAF-40B5-93C4-5F4E07852FF2}"/>
    <dgm:cxn modelId="{78532AEC-8C6C-405F-A17D-5CAC9A2DF3FD}" srcId="{F9B40D64-7CCE-4542-850F-8E9C17EC7512}" destId="{F3193888-480F-44E0-9D6F-65D157055E9F}" srcOrd="9" destOrd="0" parTransId="{EB317A8E-06FD-409F-92B0-6B4C6260A05D}" sibTransId="{0ADDF4C8-60DE-4532-A6EF-9C110C44EDB2}"/>
    <dgm:cxn modelId="{A4C8602F-53E8-408E-9244-FBE292935811}" srcId="{A2F0498B-F734-47DA-B13A-C8590DCCA8E2}" destId="{260D8CCC-8914-4266-8310-589A543F39BC}" srcOrd="4" destOrd="0" parTransId="{151D1F59-15CF-41DD-B9A2-7AE89BA1E7F7}" sibTransId="{862F0B6C-323E-4507-AB42-0166465BF175}"/>
    <dgm:cxn modelId="{88CDD6AF-E191-4721-89E4-CD11EC7C9681}" type="presOf" srcId="{01F326EE-3F83-4BB3-92E8-E7BAE82004B3}" destId="{07B1F756-0D98-45FA-916D-729729417D39}" srcOrd="0" destOrd="12" presId="urn:microsoft.com/office/officeart/2005/8/layout/radial2"/>
    <dgm:cxn modelId="{44E23EAD-0003-499D-B684-3F7A9C2352E8}" srcId="{A2F0498B-F734-47DA-B13A-C8590DCCA8E2}" destId="{081347A6-0D44-4D6B-9C52-A8FF96E4FB55}" srcOrd="8" destOrd="0" parTransId="{59C90BA1-6ABF-4EFF-BBF6-AD190C513D29}" sibTransId="{3FDD02CD-B801-4032-8CFE-455F9D752997}"/>
    <dgm:cxn modelId="{70E098DB-288C-4FCF-9807-E9F50C4CCD62}" type="presOf" srcId="{C935D2B2-292E-4AB1-ABEF-B3FE35801DDB}" destId="{7F9F302D-B7DB-4AFF-B554-A138A7D24BD6}" srcOrd="0" destOrd="0" presId="urn:microsoft.com/office/officeart/2005/8/layout/radial2"/>
    <dgm:cxn modelId="{7EAF4663-C31B-4589-AB5F-278A9BDDF367}" srcId="{F9B40D64-7CCE-4542-850F-8E9C17EC7512}" destId="{1CAAA5FF-1150-4661-BB0E-A024D131922A}" srcOrd="2" destOrd="0" parTransId="{690485FB-B697-4D8D-84F3-E2F517307E48}" sibTransId="{9FA7F485-4955-436F-9AE4-9C24911535B4}"/>
    <dgm:cxn modelId="{CC64EB45-8D31-4CBB-A4BF-21F636047653}" type="presOf" srcId="{CC7D5B19-C47A-41CB-BF90-7F5CDE3525C8}" destId="{B1138308-1B9B-4608-A423-13D7DEFCDB4F}" srcOrd="0" destOrd="0" presId="urn:microsoft.com/office/officeart/2005/8/layout/radial2"/>
    <dgm:cxn modelId="{BD4AFC7F-119E-4803-989A-45ED366DB26D}" type="presOf" srcId="{F3193888-480F-44E0-9D6F-65D157055E9F}" destId="{2E6A55D9-2DC2-472F-B24F-EF79A0A09764}" srcOrd="0" destOrd="9" presId="urn:microsoft.com/office/officeart/2005/8/layout/radial2"/>
    <dgm:cxn modelId="{D7A73C97-BC4F-4C47-A659-D450BF3AD0C2}" srcId="{A2F0498B-F734-47DA-B13A-C8590DCCA8E2}" destId="{DC9E72C1-C4AE-4BE7-81BA-ADC136787F03}" srcOrd="0" destOrd="0" parTransId="{73F074C8-A53C-42BB-98A1-E59E76F9AD4F}" sibTransId="{09269559-C06F-4913-A546-9460332ED837}"/>
    <dgm:cxn modelId="{3DCA2A24-E51F-4DBB-BBB9-A56F5D76D03D}" srcId="{87332F5F-6328-4A88-B0FD-95F4BE729927}" destId="{FB144E6A-1542-4D7F-A385-7714B230675C}" srcOrd="0" destOrd="0" parTransId="{7F1DD6CB-A0F4-40EE-9CC0-51B692E2F71F}" sibTransId="{27CA6926-9F2D-48A1-A8F4-8D09FA5EDDE8}"/>
    <dgm:cxn modelId="{F1D0B649-50FD-4317-958E-C516BCF8799E}" type="presOf" srcId="{D8B267D7-774E-4B95-AF11-8E4632065421}" destId="{07B1F756-0D98-45FA-916D-729729417D39}" srcOrd="0" destOrd="10" presId="urn:microsoft.com/office/officeart/2005/8/layout/radial2"/>
    <dgm:cxn modelId="{4B89E0A4-999B-46F6-BE88-A6377386EAC5}" type="presOf" srcId="{2C4F025A-AAC1-4EC8-982C-75D9AD749AA9}" destId="{07B1F756-0D98-45FA-916D-729729417D39}" srcOrd="0" destOrd="9" presId="urn:microsoft.com/office/officeart/2005/8/layout/radial2"/>
    <dgm:cxn modelId="{320437AE-A2B4-418A-B6A2-2D249CB09504}" type="presOf" srcId="{3349851E-D946-4F15-B018-F9DF36436665}" destId="{2E6A55D9-2DC2-472F-B24F-EF79A0A09764}" srcOrd="0" destOrd="0" presId="urn:microsoft.com/office/officeart/2005/8/layout/radial2"/>
    <dgm:cxn modelId="{F5C17407-F06E-41C1-97F7-62025BB5BFC3}" srcId="{C935D2B2-292E-4AB1-ABEF-B3FE35801DDB}" destId="{87332F5F-6328-4A88-B0FD-95F4BE729927}" srcOrd="0" destOrd="0" parTransId="{F9AC3E3B-7E43-4EBA-AF01-42FC3EF1F1FF}" sibTransId="{35A2BB82-0B9F-4C63-AB8E-7D9373536249}"/>
    <dgm:cxn modelId="{FC2CF4C1-F9AF-4381-AF1D-ECD4D4C56CF0}" srcId="{F9B40D64-7CCE-4542-850F-8E9C17EC7512}" destId="{78F2F297-C437-48E8-BDEB-396089316E1A}" srcOrd="8" destOrd="0" parTransId="{8AFC029A-0739-4927-9A98-183B3B86AA0D}" sibTransId="{AE2FA721-C1A5-4E2F-B0E8-862C7C604474}"/>
    <dgm:cxn modelId="{2F2BC9D5-B678-4EE5-919A-7CDB8C1EC193}" type="presParOf" srcId="{7F9F302D-B7DB-4AFF-B554-A138A7D24BD6}" destId="{947D7B06-E687-4FC2-B83C-2AE8402650AB}" srcOrd="0" destOrd="0" presId="urn:microsoft.com/office/officeart/2005/8/layout/radial2"/>
    <dgm:cxn modelId="{2DC1BFC3-F652-447F-8F5A-73ACC49B9EE2}" type="presParOf" srcId="{947D7B06-E687-4FC2-B83C-2AE8402650AB}" destId="{4FFD079D-4A64-43D5-A5B8-BC3705A7A040}" srcOrd="0" destOrd="0" presId="urn:microsoft.com/office/officeart/2005/8/layout/radial2"/>
    <dgm:cxn modelId="{A42ED687-857D-4DD7-9DAB-4980ADD2B36E}" type="presParOf" srcId="{4FFD079D-4A64-43D5-A5B8-BC3705A7A040}" destId="{36B59B3B-A159-4871-8D36-7B22A96011B8}" srcOrd="0" destOrd="0" presId="urn:microsoft.com/office/officeart/2005/8/layout/radial2"/>
    <dgm:cxn modelId="{E1C1008B-085D-412B-8E3F-0BBD53C4FB37}" type="presParOf" srcId="{4FFD079D-4A64-43D5-A5B8-BC3705A7A040}" destId="{31E33E44-5309-4D99-986A-A0B8BFC509FC}" srcOrd="1" destOrd="0" presId="urn:microsoft.com/office/officeart/2005/8/layout/radial2"/>
    <dgm:cxn modelId="{0C27EA0F-CEF2-46B8-8530-C984B3AFF904}" type="presParOf" srcId="{947D7B06-E687-4FC2-B83C-2AE8402650AB}" destId="{AA22E590-326E-4072-AA70-FEE471BF1EEF}" srcOrd="1" destOrd="0" presId="urn:microsoft.com/office/officeart/2005/8/layout/radial2"/>
    <dgm:cxn modelId="{6B1B64B6-381C-449B-B865-953E9D0ED6A5}" type="presParOf" srcId="{947D7B06-E687-4FC2-B83C-2AE8402650AB}" destId="{A851ADAA-61B0-493D-9A5C-C875663A4A79}" srcOrd="2" destOrd="0" presId="urn:microsoft.com/office/officeart/2005/8/layout/radial2"/>
    <dgm:cxn modelId="{179CAED8-0719-40FA-B601-07F4586F3F4F}" type="presParOf" srcId="{A851ADAA-61B0-493D-9A5C-C875663A4A79}" destId="{8E0E2771-5E9F-47FD-94CC-2048054D5968}" srcOrd="0" destOrd="0" presId="urn:microsoft.com/office/officeart/2005/8/layout/radial2"/>
    <dgm:cxn modelId="{D82AABA4-C5D2-4A86-9555-BD05239A5CF2}" type="presParOf" srcId="{A851ADAA-61B0-493D-9A5C-C875663A4A79}" destId="{07B1F756-0D98-45FA-916D-729729417D39}" srcOrd="1" destOrd="0" presId="urn:microsoft.com/office/officeart/2005/8/layout/radial2"/>
    <dgm:cxn modelId="{E39A5DEE-465C-4D85-A19C-11D4550AA94F}" type="presParOf" srcId="{947D7B06-E687-4FC2-B83C-2AE8402650AB}" destId="{14B2C84B-6E9E-40E7-ABF9-8A66AC2EBEBD}" srcOrd="3" destOrd="0" presId="urn:microsoft.com/office/officeart/2005/8/layout/radial2"/>
    <dgm:cxn modelId="{AC4AE86D-AD67-498B-AECF-F4CBC0B03B8C}" type="presParOf" srcId="{947D7B06-E687-4FC2-B83C-2AE8402650AB}" destId="{37779FA4-98DC-4191-AF83-CF231E04E22C}" srcOrd="4" destOrd="0" presId="urn:microsoft.com/office/officeart/2005/8/layout/radial2"/>
    <dgm:cxn modelId="{67FA89E6-1A6C-4DB6-A546-77A10630FA9B}" type="presParOf" srcId="{37779FA4-98DC-4191-AF83-CF231E04E22C}" destId="{43B816D1-58E4-4CD0-84F2-2FDC3EBEE46E}" srcOrd="0" destOrd="0" presId="urn:microsoft.com/office/officeart/2005/8/layout/radial2"/>
    <dgm:cxn modelId="{EE9DB280-AFBA-4E2A-BDDD-E1F374E2D463}" type="presParOf" srcId="{37779FA4-98DC-4191-AF83-CF231E04E22C}" destId="{63D31391-C7DF-4214-A414-A2AD8E1D5DF5}" srcOrd="1" destOrd="0" presId="urn:microsoft.com/office/officeart/2005/8/layout/radial2"/>
    <dgm:cxn modelId="{3FFB7D48-2428-4EB3-B90D-5C000CE1E4D3}" type="presParOf" srcId="{947D7B06-E687-4FC2-B83C-2AE8402650AB}" destId="{B1138308-1B9B-4608-A423-13D7DEFCDB4F}" srcOrd="5" destOrd="0" presId="urn:microsoft.com/office/officeart/2005/8/layout/radial2"/>
    <dgm:cxn modelId="{D0E8528F-1FF2-404A-8580-BBDBA20BA914}" type="presParOf" srcId="{947D7B06-E687-4FC2-B83C-2AE8402650AB}" destId="{FCB35E80-2562-4C1C-8C51-EC8C9510DE44}" srcOrd="6" destOrd="0" presId="urn:microsoft.com/office/officeart/2005/8/layout/radial2"/>
    <dgm:cxn modelId="{E962D93A-E873-45F8-ADE1-171FA6F5CA2A}" type="presParOf" srcId="{FCB35E80-2562-4C1C-8C51-EC8C9510DE44}" destId="{DF043E26-0713-4BDB-8D34-3850F2B65B9B}" srcOrd="0" destOrd="0" presId="urn:microsoft.com/office/officeart/2005/8/layout/radial2"/>
    <dgm:cxn modelId="{CB1F913E-773C-4954-A57E-9C01593DC12D}" type="presParOf" srcId="{FCB35E80-2562-4C1C-8C51-EC8C9510DE44}" destId="{2E6A55D9-2DC2-472F-B24F-EF79A0A097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C9050-FBC1-43B4-BC2D-8F3C61B1388E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87E36AB9-F58E-482F-99E3-4FD674FE16C3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tx1"/>
              </a:solidFill>
            </a:rPr>
            <a:t>Iglesia de La Catedral</a:t>
          </a:r>
          <a:endParaRPr lang="es-EC" sz="1500" b="1" dirty="0">
            <a:solidFill>
              <a:schemeClr val="tx1"/>
            </a:solidFill>
          </a:endParaRPr>
        </a:p>
      </dgm:t>
    </dgm:pt>
    <dgm:pt modelId="{6F98D80A-130D-41B7-B63B-91EF095EC233}" type="parTrans" cxnId="{1A517371-869E-438A-9E5E-FD28D38038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604CC3-8740-4191-B5A8-3B7E175F90CC}" type="sibTrans" cxnId="{1A517371-869E-438A-9E5E-FD28D38038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3FE6B0-E158-4270-925A-BD8CFA6A78F8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tx1"/>
              </a:solidFill>
            </a:rPr>
            <a:t>Iglesia de La Compañía</a:t>
          </a:r>
          <a:endParaRPr lang="es-EC" sz="1500" b="1" dirty="0">
            <a:solidFill>
              <a:schemeClr val="tx1"/>
            </a:solidFill>
          </a:endParaRPr>
        </a:p>
      </dgm:t>
    </dgm:pt>
    <dgm:pt modelId="{2A05DCF7-0C79-4301-8D31-DB21910A7429}" type="parTrans" cxnId="{F9B5A049-10FD-4427-AD9C-E65F98F147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E5EED6-4730-4362-85EB-088D7AA4DE9C}" type="sibTrans" cxnId="{F9B5A049-10FD-4427-AD9C-E65F98F147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2583EA-F0AC-4E71-B25C-E480A89E4B1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de la localidad</a:t>
          </a:r>
        </a:p>
        <a:p>
          <a:r>
            <a:rPr lang="es-EC" dirty="0" smtClean="0">
              <a:solidFill>
                <a:schemeClr val="tx1"/>
              </a:solidFill>
            </a:rPr>
            <a:t>Cuidado del agua</a:t>
          </a:r>
        </a:p>
        <a:p>
          <a:r>
            <a:rPr lang="es-EC" dirty="0" smtClean="0">
              <a:solidFill>
                <a:schemeClr val="tx1"/>
              </a:solidFill>
            </a:rPr>
            <a:t>Energía</a:t>
          </a:r>
        </a:p>
        <a:p>
          <a:r>
            <a:rPr lang="es-EC" dirty="0" smtClean="0">
              <a:solidFill>
                <a:schemeClr val="tx1"/>
              </a:solidFill>
            </a:rPr>
            <a:t>Control de desecho</a:t>
          </a:r>
          <a:endParaRPr lang="es-EC" dirty="0">
            <a:solidFill>
              <a:schemeClr val="tx1"/>
            </a:solidFill>
          </a:endParaRPr>
        </a:p>
      </dgm:t>
    </dgm:pt>
    <dgm:pt modelId="{1D9A11DC-2DC2-4A24-B4B1-E4FA4A145ECC}" type="parTrans" cxnId="{5F98AF47-BC1B-46F2-88A9-DAD71C896A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15B7E1-EF38-4DB1-A19B-594FE27A52D1}" type="sibTrans" cxnId="{5F98AF47-BC1B-46F2-88A9-DAD71C896A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D5A918-75FF-4910-9C91-1087220B5860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tx1"/>
              </a:solidFill>
            </a:rPr>
            <a:t>Iglesia de San Francisco</a:t>
          </a:r>
          <a:endParaRPr lang="es-EC" sz="1500" b="1" dirty="0">
            <a:solidFill>
              <a:schemeClr val="tx1"/>
            </a:solidFill>
          </a:endParaRPr>
        </a:p>
      </dgm:t>
    </dgm:pt>
    <dgm:pt modelId="{1353AEBC-4435-4746-B63A-A85BB29F2C31}" type="parTrans" cxnId="{0EB358E8-7CA9-40D0-9FD1-1E81C807741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5B99A9-6982-4C9A-BBDC-A45A5871988C}" type="sibTrans" cxnId="{0EB358E8-7CA9-40D0-9FD1-1E81C807741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E1B2A4-0E50-4B9F-9394-C058781A2830}" type="pres">
      <dgm:prSet presAssocID="{890C9050-FBC1-43B4-BC2D-8F3C61B1388E}" presName="Name0" presStyleCnt="0">
        <dgm:presLayoutVars>
          <dgm:dir/>
          <dgm:resizeHandles val="exact"/>
        </dgm:presLayoutVars>
      </dgm:prSet>
      <dgm:spPr/>
    </dgm:pt>
    <dgm:pt modelId="{796EAFA0-F727-4BED-8F3A-8CB65766B4D4}" type="pres">
      <dgm:prSet presAssocID="{890C9050-FBC1-43B4-BC2D-8F3C61B1388E}" presName="vNodes" presStyleCnt="0"/>
      <dgm:spPr/>
    </dgm:pt>
    <dgm:pt modelId="{ADD09302-BC7E-499B-BA1D-6A0155AB9BE3}" type="pres">
      <dgm:prSet presAssocID="{87E36AB9-F58E-482F-99E3-4FD674FE16C3}" presName="node" presStyleLbl="node1" presStyleIdx="0" presStyleCnt="4" custLinFactNeighborY="-31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F7A8D-6100-4AC7-A68A-BCA77B1B78E9}" type="pres">
      <dgm:prSet presAssocID="{FE604CC3-8740-4191-B5A8-3B7E175F90CC}" presName="spacerT" presStyleCnt="0"/>
      <dgm:spPr/>
    </dgm:pt>
    <dgm:pt modelId="{3B652538-DDF8-4FC4-879D-6F9A38DD959D}" type="pres">
      <dgm:prSet presAssocID="{FE604CC3-8740-4191-B5A8-3B7E175F90CC}" presName="sibTrans" presStyleLbl="sibTrans2D1" presStyleIdx="0" presStyleCnt="3" custLinFactY="-8896" custLinFactNeighborY="-100000"/>
      <dgm:spPr/>
      <dgm:t>
        <a:bodyPr/>
        <a:lstStyle/>
        <a:p>
          <a:endParaRPr lang="es-EC"/>
        </a:p>
      </dgm:t>
    </dgm:pt>
    <dgm:pt modelId="{CF0B57F8-A8C3-44AC-8797-90EEE36E8389}" type="pres">
      <dgm:prSet presAssocID="{FE604CC3-8740-4191-B5A8-3B7E175F90CC}" presName="spacerB" presStyleCnt="0"/>
      <dgm:spPr/>
    </dgm:pt>
    <dgm:pt modelId="{AEABE4B2-7606-4A30-9D61-876FA20A8D73}" type="pres">
      <dgm:prSet presAssocID="{313FE6B0-E158-4270-925A-BD8CFA6A78F8}" presName="node" presStyleLbl="node1" presStyleIdx="1" presStyleCnt="4" custLinFactY="-1533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55E16A-B17E-430C-A8F7-1D4887090C16}" type="pres">
      <dgm:prSet presAssocID="{B4E5EED6-4730-4362-85EB-088D7AA4DE9C}" presName="spacerT" presStyleCnt="0"/>
      <dgm:spPr/>
    </dgm:pt>
    <dgm:pt modelId="{62FB7482-572F-4B3F-9DF2-44BCCA234056}" type="pres">
      <dgm:prSet presAssocID="{B4E5EED6-4730-4362-85EB-088D7AA4DE9C}" presName="sibTrans" presStyleLbl="sibTrans2D1" presStyleIdx="1" presStyleCnt="3" custLinFactY="-22546" custLinFactNeighborY="-100000"/>
      <dgm:spPr/>
      <dgm:t>
        <a:bodyPr/>
        <a:lstStyle/>
        <a:p>
          <a:endParaRPr lang="es-EC"/>
        </a:p>
      </dgm:t>
    </dgm:pt>
    <dgm:pt modelId="{9F5A187E-FF28-45F0-8890-D8146A4FB2FA}" type="pres">
      <dgm:prSet presAssocID="{B4E5EED6-4730-4362-85EB-088D7AA4DE9C}" presName="spacerB" presStyleCnt="0"/>
      <dgm:spPr/>
    </dgm:pt>
    <dgm:pt modelId="{B051C540-C4B4-414F-B99C-0F63DE875AEE}" type="pres">
      <dgm:prSet presAssocID="{A1D5A918-75FF-4910-9C91-1087220B5860}" presName="node" presStyleLbl="node1" presStyleIdx="2" presStyleCnt="4" custLinFactY="-2436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8A64DF-A863-4D08-9A4C-76079A6A67F2}" type="pres">
      <dgm:prSet presAssocID="{890C9050-FBC1-43B4-BC2D-8F3C61B1388E}" presName="sibTransLast" presStyleLbl="sibTrans2D1" presStyleIdx="2" presStyleCnt="3"/>
      <dgm:spPr/>
      <dgm:t>
        <a:bodyPr/>
        <a:lstStyle/>
        <a:p>
          <a:endParaRPr lang="es-EC"/>
        </a:p>
      </dgm:t>
    </dgm:pt>
    <dgm:pt modelId="{8E9448FC-943B-4E6C-A9AF-359DE2856D77}" type="pres">
      <dgm:prSet presAssocID="{890C9050-FBC1-43B4-BC2D-8F3C61B1388E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737BCA74-1424-4643-A647-11EBA4B6EF47}" type="pres">
      <dgm:prSet presAssocID="{890C9050-FBC1-43B4-BC2D-8F3C61B1388E}" presName="lastNode" presStyleLbl="node1" presStyleIdx="3" presStyleCnt="4" custLinFactNeighborX="7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FD63FA-97F7-44F4-8980-52FFEDEA43B5}" type="presOf" srcId="{C32583EA-F0AC-4E71-B25C-E480A89E4B16}" destId="{737BCA74-1424-4643-A647-11EBA4B6EF47}" srcOrd="0" destOrd="0" presId="urn:microsoft.com/office/officeart/2005/8/layout/equation2"/>
    <dgm:cxn modelId="{2F71B7CE-E4A0-41CF-B7B0-83DAA721CDEF}" type="presOf" srcId="{B4E5EED6-4730-4362-85EB-088D7AA4DE9C}" destId="{62FB7482-572F-4B3F-9DF2-44BCCA234056}" srcOrd="0" destOrd="0" presId="urn:microsoft.com/office/officeart/2005/8/layout/equation2"/>
    <dgm:cxn modelId="{B9748B13-5DF0-4677-A13D-E89504AB3076}" type="presOf" srcId="{313FE6B0-E158-4270-925A-BD8CFA6A78F8}" destId="{AEABE4B2-7606-4A30-9D61-876FA20A8D73}" srcOrd="0" destOrd="0" presId="urn:microsoft.com/office/officeart/2005/8/layout/equation2"/>
    <dgm:cxn modelId="{0EB358E8-7CA9-40D0-9FD1-1E81C8077416}" srcId="{890C9050-FBC1-43B4-BC2D-8F3C61B1388E}" destId="{A1D5A918-75FF-4910-9C91-1087220B5860}" srcOrd="2" destOrd="0" parTransId="{1353AEBC-4435-4746-B63A-A85BB29F2C31}" sibTransId="{5C5B99A9-6982-4C9A-BBDC-A45A5871988C}"/>
    <dgm:cxn modelId="{BEADDBCE-9F52-41D4-A9F4-4619554CC908}" type="presOf" srcId="{5C5B99A9-6982-4C9A-BBDC-A45A5871988C}" destId="{8E9448FC-943B-4E6C-A9AF-359DE2856D77}" srcOrd="1" destOrd="0" presId="urn:microsoft.com/office/officeart/2005/8/layout/equation2"/>
    <dgm:cxn modelId="{05FF0478-D8BD-4B01-93A5-2069394AF22B}" type="presOf" srcId="{890C9050-FBC1-43B4-BC2D-8F3C61B1388E}" destId="{66E1B2A4-0E50-4B9F-9394-C058781A2830}" srcOrd="0" destOrd="0" presId="urn:microsoft.com/office/officeart/2005/8/layout/equation2"/>
    <dgm:cxn modelId="{D6F6A52D-4CB7-4AEC-B1CC-23D12A3335A8}" type="presOf" srcId="{87E36AB9-F58E-482F-99E3-4FD674FE16C3}" destId="{ADD09302-BC7E-499B-BA1D-6A0155AB9BE3}" srcOrd="0" destOrd="0" presId="urn:microsoft.com/office/officeart/2005/8/layout/equation2"/>
    <dgm:cxn modelId="{3DDDE9E2-F43D-4B94-BBD7-E94A3A97FEB2}" type="presOf" srcId="{A1D5A918-75FF-4910-9C91-1087220B5860}" destId="{B051C540-C4B4-414F-B99C-0F63DE875AEE}" srcOrd="0" destOrd="0" presId="urn:microsoft.com/office/officeart/2005/8/layout/equation2"/>
    <dgm:cxn modelId="{F9B5A049-10FD-4427-AD9C-E65F98F14794}" srcId="{890C9050-FBC1-43B4-BC2D-8F3C61B1388E}" destId="{313FE6B0-E158-4270-925A-BD8CFA6A78F8}" srcOrd="1" destOrd="0" parTransId="{2A05DCF7-0C79-4301-8D31-DB21910A7429}" sibTransId="{B4E5EED6-4730-4362-85EB-088D7AA4DE9C}"/>
    <dgm:cxn modelId="{2F684708-069A-4862-A422-0AA205316F75}" type="presOf" srcId="{5C5B99A9-6982-4C9A-BBDC-A45A5871988C}" destId="{478A64DF-A863-4D08-9A4C-76079A6A67F2}" srcOrd="0" destOrd="0" presId="urn:microsoft.com/office/officeart/2005/8/layout/equation2"/>
    <dgm:cxn modelId="{7B618047-2108-4B4E-84E3-405F09471B4D}" type="presOf" srcId="{FE604CC3-8740-4191-B5A8-3B7E175F90CC}" destId="{3B652538-DDF8-4FC4-879D-6F9A38DD959D}" srcOrd="0" destOrd="0" presId="urn:microsoft.com/office/officeart/2005/8/layout/equation2"/>
    <dgm:cxn modelId="{5F98AF47-BC1B-46F2-88A9-DAD71C896AF5}" srcId="{890C9050-FBC1-43B4-BC2D-8F3C61B1388E}" destId="{C32583EA-F0AC-4E71-B25C-E480A89E4B16}" srcOrd="3" destOrd="0" parTransId="{1D9A11DC-2DC2-4A24-B4B1-E4FA4A145ECC}" sibTransId="{A615B7E1-EF38-4DB1-A19B-594FE27A52D1}"/>
    <dgm:cxn modelId="{1A517371-869E-438A-9E5E-FD28D3803858}" srcId="{890C9050-FBC1-43B4-BC2D-8F3C61B1388E}" destId="{87E36AB9-F58E-482F-99E3-4FD674FE16C3}" srcOrd="0" destOrd="0" parTransId="{6F98D80A-130D-41B7-B63B-91EF095EC233}" sibTransId="{FE604CC3-8740-4191-B5A8-3B7E175F90CC}"/>
    <dgm:cxn modelId="{5EFE41A0-816C-4747-BB35-C4BBC94D6F3E}" type="presParOf" srcId="{66E1B2A4-0E50-4B9F-9394-C058781A2830}" destId="{796EAFA0-F727-4BED-8F3A-8CB65766B4D4}" srcOrd="0" destOrd="0" presId="urn:microsoft.com/office/officeart/2005/8/layout/equation2"/>
    <dgm:cxn modelId="{EEDC63D6-FDD4-4D19-BF6E-7A6145659490}" type="presParOf" srcId="{796EAFA0-F727-4BED-8F3A-8CB65766B4D4}" destId="{ADD09302-BC7E-499B-BA1D-6A0155AB9BE3}" srcOrd="0" destOrd="0" presId="urn:microsoft.com/office/officeart/2005/8/layout/equation2"/>
    <dgm:cxn modelId="{F84836A8-7997-419D-95C5-506A2150E984}" type="presParOf" srcId="{796EAFA0-F727-4BED-8F3A-8CB65766B4D4}" destId="{953F7A8D-6100-4AC7-A68A-BCA77B1B78E9}" srcOrd="1" destOrd="0" presId="urn:microsoft.com/office/officeart/2005/8/layout/equation2"/>
    <dgm:cxn modelId="{3173FE6B-0F4D-4685-920C-6FEDAB5430CA}" type="presParOf" srcId="{796EAFA0-F727-4BED-8F3A-8CB65766B4D4}" destId="{3B652538-DDF8-4FC4-879D-6F9A38DD959D}" srcOrd="2" destOrd="0" presId="urn:microsoft.com/office/officeart/2005/8/layout/equation2"/>
    <dgm:cxn modelId="{F782E654-0127-4283-8FBC-F9EE7044E16B}" type="presParOf" srcId="{796EAFA0-F727-4BED-8F3A-8CB65766B4D4}" destId="{CF0B57F8-A8C3-44AC-8797-90EEE36E8389}" srcOrd="3" destOrd="0" presId="urn:microsoft.com/office/officeart/2005/8/layout/equation2"/>
    <dgm:cxn modelId="{73514975-B960-49FB-8D35-BD0CD678BA98}" type="presParOf" srcId="{796EAFA0-F727-4BED-8F3A-8CB65766B4D4}" destId="{AEABE4B2-7606-4A30-9D61-876FA20A8D73}" srcOrd="4" destOrd="0" presId="urn:microsoft.com/office/officeart/2005/8/layout/equation2"/>
    <dgm:cxn modelId="{DAEF67DD-45FC-4BD2-A170-DB26C69FD9EC}" type="presParOf" srcId="{796EAFA0-F727-4BED-8F3A-8CB65766B4D4}" destId="{7455E16A-B17E-430C-A8F7-1D4887090C16}" srcOrd="5" destOrd="0" presId="urn:microsoft.com/office/officeart/2005/8/layout/equation2"/>
    <dgm:cxn modelId="{5554BFD9-D52F-42DE-A659-B7C7FEF5EC65}" type="presParOf" srcId="{796EAFA0-F727-4BED-8F3A-8CB65766B4D4}" destId="{62FB7482-572F-4B3F-9DF2-44BCCA234056}" srcOrd="6" destOrd="0" presId="urn:microsoft.com/office/officeart/2005/8/layout/equation2"/>
    <dgm:cxn modelId="{678134D5-0C30-4878-8DA6-3DC7B7B4E5BA}" type="presParOf" srcId="{796EAFA0-F727-4BED-8F3A-8CB65766B4D4}" destId="{9F5A187E-FF28-45F0-8890-D8146A4FB2FA}" srcOrd="7" destOrd="0" presId="urn:microsoft.com/office/officeart/2005/8/layout/equation2"/>
    <dgm:cxn modelId="{5BE7F088-893C-412E-B46D-77446A19073D}" type="presParOf" srcId="{796EAFA0-F727-4BED-8F3A-8CB65766B4D4}" destId="{B051C540-C4B4-414F-B99C-0F63DE875AEE}" srcOrd="8" destOrd="0" presId="urn:microsoft.com/office/officeart/2005/8/layout/equation2"/>
    <dgm:cxn modelId="{F6B2C986-96A7-4ABB-8F92-707870B2BA58}" type="presParOf" srcId="{66E1B2A4-0E50-4B9F-9394-C058781A2830}" destId="{478A64DF-A863-4D08-9A4C-76079A6A67F2}" srcOrd="1" destOrd="0" presId="urn:microsoft.com/office/officeart/2005/8/layout/equation2"/>
    <dgm:cxn modelId="{6477BE01-8C72-4C99-90A7-B202A8129C60}" type="presParOf" srcId="{478A64DF-A863-4D08-9A4C-76079A6A67F2}" destId="{8E9448FC-943B-4E6C-A9AF-359DE2856D77}" srcOrd="0" destOrd="0" presId="urn:microsoft.com/office/officeart/2005/8/layout/equation2"/>
    <dgm:cxn modelId="{9A376D69-F2E0-49C4-9A32-F0189BE0B471}" type="presParOf" srcId="{66E1B2A4-0E50-4B9F-9394-C058781A2830}" destId="{737BCA74-1424-4643-A647-11EBA4B6EF4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63E1B-CE10-4CC0-856D-EB865C21AF14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D669997-32A9-4758-BD22-A08094FCB05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Cementerio de “El Tejar”</a:t>
          </a:r>
          <a:endParaRPr lang="es-EC" sz="1600" b="1" dirty="0">
            <a:solidFill>
              <a:schemeClr val="tx1"/>
            </a:solidFill>
          </a:endParaRPr>
        </a:p>
      </dgm:t>
    </dgm:pt>
    <dgm:pt modelId="{F2DCA363-5170-4EEB-9661-6A39EF9F8C87}" type="parTrans" cxnId="{B0160F1F-2DA3-4A6C-8BC9-A16D38CA9F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DDDC30-CBBB-40F0-A1C5-76E1E238A9F2}" type="sibTrans" cxnId="{B0160F1F-2DA3-4A6C-8BC9-A16D38CA9F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59EEB8-5F96-4D12-A1F5-5BE86C9FD32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Energía</a:t>
          </a:r>
          <a:endParaRPr lang="es-EC" dirty="0">
            <a:solidFill>
              <a:schemeClr val="tx1"/>
            </a:solidFill>
          </a:endParaRPr>
        </a:p>
      </dgm:t>
    </dgm:pt>
    <dgm:pt modelId="{808DC9AF-A97D-4EC1-9733-7338CCC80980}" type="parTrans" cxnId="{7D53C623-C723-434E-9458-F04570E690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B46EAB-8FDB-4FA0-9B12-CB958BCBD9DB}" type="sibTrans" cxnId="{7D53C623-C723-434E-9458-F04570E690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F5DE54-7B06-48D5-92A9-2A898F3A824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de la comunidad</a:t>
          </a:r>
          <a:endParaRPr lang="es-EC" dirty="0">
            <a:solidFill>
              <a:schemeClr val="tx1"/>
            </a:solidFill>
          </a:endParaRPr>
        </a:p>
      </dgm:t>
    </dgm:pt>
    <dgm:pt modelId="{FC9FEDED-6790-4CE7-A386-2BC6FD78383D}" type="parTrans" cxnId="{DA2EE6D0-90B7-420D-90F8-F6B98174FB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341366-61CC-4E86-AB23-8BD9EB839137}" type="sibTrans" cxnId="{DA2EE6D0-90B7-420D-90F8-F6B98174FB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7434CE-EF8D-4815-8672-DA19A11E274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Cementerio de San Diego</a:t>
          </a:r>
          <a:endParaRPr lang="es-EC" sz="1600" b="1" dirty="0">
            <a:solidFill>
              <a:schemeClr val="tx1"/>
            </a:solidFill>
          </a:endParaRPr>
        </a:p>
      </dgm:t>
    </dgm:pt>
    <dgm:pt modelId="{C4BB3C9D-5AA9-4584-B0E2-DBBB05A29AA0}" type="parTrans" cxnId="{6C428BC0-B946-422E-B55A-C69920F1A9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E28F14E-F685-4535-B356-C29F2875D3B6}" type="sibTrans" cxnId="{6C428BC0-B946-422E-B55A-C69920F1A9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C50E06-26FE-4009-BD0B-BBB3A80F302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Ambiente</a:t>
          </a:r>
          <a:endParaRPr lang="es-EC" dirty="0">
            <a:solidFill>
              <a:schemeClr val="tx1"/>
            </a:solidFill>
          </a:endParaRPr>
        </a:p>
      </dgm:t>
    </dgm:pt>
    <dgm:pt modelId="{12A773B2-6A36-4AAD-B278-2A724883F524}" type="parTrans" cxnId="{E4A2DB68-054C-4611-81C7-1C1C2C1FABF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6F617C-C0BE-40F8-8697-E31F4FE5CE60}" type="sibTrans" cxnId="{E4A2DB68-054C-4611-81C7-1C1C2C1FABF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9A0782D-A936-42BF-B163-FEDE88EF7E8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Desarrollo de la comunidad</a:t>
          </a:r>
          <a:endParaRPr lang="es-EC" dirty="0">
            <a:solidFill>
              <a:schemeClr val="tx1"/>
            </a:solidFill>
          </a:endParaRPr>
        </a:p>
      </dgm:t>
    </dgm:pt>
    <dgm:pt modelId="{A46C8484-6E23-4F3F-8ED3-63E2D1992460}" type="parTrans" cxnId="{34A6B53E-2745-4DBA-B389-793B29AE8E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6B01C7-75FD-429E-AD6C-CDCD03ACC951}" type="sibTrans" cxnId="{34A6B53E-2745-4DBA-B389-793B29AE8E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E33154-9525-43F6-88CA-BA24FC760AC2}" type="pres">
      <dgm:prSet presAssocID="{3D463E1B-CE10-4CC0-856D-EB865C21AF1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D3C9646-606D-4351-BFBC-65F47526901F}" type="pres">
      <dgm:prSet presAssocID="{7D669997-32A9-4758-BD22-A08094FCB050}" presName="posSpace" presStyleCnt="0"/>
      <dgm:spPr/>
    </dgm:pt>
    <dgm:pt modelId="{4B4BBA54-D566-470F-B6E9-933A243D5615}" type="pres">
      <dgm:prSet presAssocID="{7D669997-32A9-4758-BD22-A08094FCB050}" presName="vertFlow" presStyleCnt="0"/>
      <dgm:spPr/>
    </dgm:pt>
    <dgm:pt modelId="{DE4BF4E4-EFEA-4484-92D0-1DA33C3F41DF}" type="pres">
      <dgm:prSet presAssocID="{7D669997-32A9-4758-BD22-A08094FCB050}" presName="topSpace" presStyleCnt="0"/>
      <dgm:spPr/>
    </dgm:pt>
    <dgm:pt modelId="{D47AF5FF-C00A-4D9F-9D36-BC75D99D446F}" type="pres">
      <dgm:prSet presAssocID="{7D669997-32A9-4758-BD22-A08094FCB050}" presName="firstComp" presStyleCnt="0"/>
      <dgm:spPr/>
    </dgm:pt>
    <dgm:pt modelId="{F635029E-1566-4028-B085-E62D772CDBE9}" type="pres">
      <dgm:prSet presAssocID="{7D669997-32A9-4758-BD22-A08094FCB050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EAEFDD61-6692-4384-8CF6-1A55B7C79CF4}" type="pres">
      <dgm:prSet presAssocID="{7D669997-32A9-4758-BD22-A08094FCB05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097F34-4C11-415F-A06D-C6A6F4406171}" type="pres">
      <dgm:prSet presAssocID="{10F5DE54-7B06-48D5-92A9-2A898F3A824A}" presName="comp" presStyleCnt="0"/>
      <dgm:spPr/>
    </dgm:pt>
    <dgm:pt modelId="{1316B65A-72DF-45E3-AB38-860A27E75462}" type="pres">
      <dgm:prSet presAssocID="{10F5DE54-7B06-48D5-92A9-2A898F3A824A}" presName="child" presStyleLbl="bgAccFollowNode1" presStyleIdx="1" presStyleCnt="4"/>
      <dgm:spPr/>
      <dgm:t>
        <a:bodyPr/>
        <a:lstStyle/>
        <a:p>
          <a:endParaRPr lang="es-EC"/>
        </a:p>
      </dgm:t>
    </dgm:pt>
    <dgm:pt modelId="{179F1196-52CE-4BE5-8090-7C6B10E3D7B9}" type="pres">
      <dgm:prSet presAssocID="{10F5DE54-7B06-48D5-92A9-2A898F3A824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8E8191-0D33-4133-8BBF-413F044FDBF8}" type="pres">
      <dgm:prSet presAssocID="{7D669997-32A9-4758-BD22-A08094FCB050}" presName="negSpace" presStyleCnt="0"/>
      <dgm:spPr/>
    </dgm:pt>
    <dgm:pt modelId="{305C3210-A049-48CD-8F57-9FC1677B4AF4}" type="pres">
      <dgm:prSet presAssocID="{7D669997-32A9-4758-BD22-A08094FCB050}" presName="circle" presStyleLbl="node1" presStyleIdx="0" presStyleCnt="2" custLinFactNeighborX="-62"/>
      <dgm:spPr/>
      <dgm:t>
        <a:bodyPr/>
        <a:lstStyle/>
        <a:p>
          <a:endParaRPr lang="es-EC"/>
        </a:p>
      </dgm:t>
    </dgm:pt>
    <dgm:pt modelId="{99D71776-4A4E-4AA7-991B-3F1A7AC6263F}" type="pres">
      <dgm:prSet presAssocID="{88DDDC30-CBBB-40F0-A1C5-76E1E238A9F2}" presName="transSpace" presStyleCnt="0"/>
      <dgm:spPr/>
    </dgm:pt>
    <dgm:pt modelId="{AC5975B5-EE81-44E7-A428-A98553669698}" type="pres">
      <dgm:prSet presAssocID="{B87434CE-EF8D-4815-8672-DA19A11E2744}" presName="posSpace" presStyleCnt="0"/>
      <dgm:spPr/>
    </dgm:pt>
    <dgm:pt modelId="{D77D7F05-9DB9-4667-A629-AABEB4FF6855}" type="pres">
      <dgm:prSet presAssocID="{B87434CE-EF8D-4815-8672-DA19A11E2744}" presName="vertFlow" presStyleCnt="0"/>
      <dgm:spPr/>
    </dgm:pt>
    <dgm:pt modelId="{4129A03D-EEAE-4004-B7F8-B636ABC4C102}" type="pres">
      <dgm:prSet presAssocID="{B87434CE-EF8D-4815-8672-DA19A11E2744}" presName="topSpace" presStyleCnt="0"/>
      <dgm:spPr/>
    </dgm:pt>
    <dgm:pt modelId="{045647BA-E656-4BF1-B739-77C759C7B8D0}" type="pres">
      <dgm:prSet presAssocID="{B87434CE-EF8D-4815-8672-DA19A11E2744}" presName="firstComp" presStyleCnt="0"/>
      <dgm:spPr/>
    </dgm:pt>
    <dgm:pt modelId="{A02DD200-DE6D-4C45-984D-AF94677FB7EC}" type="pres">
      <dgm:prSet presAssocID="{B87434CE-EF8D-4815-8672-DA19A11E2744}" presName="firstChild" presStyleLbl="bgAccFollowNode1" presStyleIdx="2" presStyleCnt="4"/>
      <dgm:spPr/>
      <dgm:t>
        <a:bodyPr/>
        <a:lstStyle/>
        <a:p>
          <a:endParaRPr lang="es-EC"/>
        </a:p>
      </dgm:t>
    </dgm:pt>
    <dgm:pt modelId="{CB0CE73F-54CF-4E7D-9BC2-98EF4AD66C0A}" type="pres">
      <dgm:prSet presAssocID="{B87434CE-EF8D-4815-8672-DA19A11E274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E20D5F-04DB-47FA-BD2B-B0B3F47D72CF}" type="pres">
      <dgm:prSet presAssocID="{19A0782D-A936-42BF-B163-FEDE88EF7E8A}" presName="comp" presStyleCnt="0"/>
      <dgm:spPr/>
    </dgm:pt>
    <dgm:pt modelId="{256BA714-CD68-4EFB-954B-8D7571B6A911}" type="pres">
      <dgm:prSet presAssocID="{19A0782D-A936-42BF-B163-FEDE88EF7E8A}" presName="child" presStyleLbl="bgAccFollowNode1" presStyleIdx="3" presStyleCnt="4"/>
      <dgm:spPr/>
      <dgm:t>
        <a:bodyPr/>
        <a:lstStyle/>
        <a:p>
          <a:endParaRPr lang="es-EC"/>
        </a:p>
      </dgm:t>
    </dgm:pt>
    <dgm:pt modelId="{BF72807B-0778-48B3-84FF-49EFFE594F3C}" type="pres">
      <dgm:prSet presAssocID="{19A0782D-A936-42BF-B163-FEDE88EF7E8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6F29E-E02C-421C-8834-D83758FBB5C4}" type="pres">
      <dgm:prSet presAssocID="{B87434CE-EF8D-4815-8672-DA19A11E2744}" presName="negSpace" presStyleCnt="0"/>
      <dgm:spPr/>
    </dgm:pt>
    <dgm:pt modelId="{10323403-2002-40BF-BA96-534A3F9A241A}" type="pres">
      <dgm:prSet presAssocID="{B87434CE-EF8D-4815-8672-DA19A11E2744}" presName="circle" presStyleLbl="node1" presStyleIdx="1" presStyleCnt="2" custLinFactNeighborX="-41"/>
      <dgm:spPr/>
      <dgm:t>
        <a:bodyPr/>
        <a:lstStyle/>
        <a:p>
          <a:endParaRPr lang="es-EC"/>
        </a:p>
      </dgm:t>
    </dgm:pt>
  </dgm:ptLst>
  <dgm:cxnLst>
    <dgm:cxn modelId="{7D53C623-C723-434E-9458-F04570E690DF}" srcId="{7D669997-32A9-4758-BD22-A08094FCB050}" destId="{E359EEB8-5F96-4D12-A1F5-5BE86C9FD328}" srcOrd="0" destOrd="0" parTransId="{808DC9AF-A97D-4EC1-9733-7338CCC80980}" sibTransId="{FFB46EAB-8FDB-4FA0-9B12-CB958BCBD9DB}"/>
    <dgm:cxn modelId="{6B52E2A2-70DE-47EE-AE41-5BEFA3260B4A}" type="presOf" srcId="{E359EEB8-5F96-4D12-A1F5-5BE86C9FD328}" destId="{EAEFDD61-6692-4384-8CF6-1A55B7C79CF4}" srcOrd="1" destOrd="0" presId="urn:microsoft.com/office/officeart/2005/8/layout/hList9"/>
    <dgm:cxn modelId="{235998C2-2770-4EAC-8246-59A9BB9B0FD9}" type="presOf" srcId="{7D669997-32A9-4758-BD22-A08094FCB050}" destId="{305C3210-A049-48CD-8F57-9FC1677B4AF4}" srcOrd="0" destOrd="0" presId="urn:microsoft.com/office/officeart/2005/8/layout/hList9"/>
    <dgm:cxn modelId="{E4A2DB68-054C-4611-81C7-1C1C2C1FABF4}" srcId="{B87434CE-EF8D-4815-8672-DA19A11E2744}" destId="{48C50E06-26FE-4009-BD0B-BBB3A80F302A}" srcOrd="0" destOrd="0" parTransId="{12A773B2-6A36-4AAD-B278-2A724883F524}" sibTransId="{BA6F617C-C0BE-40F8-8697-E31F4FE5CE60}"/>
    <dgm:cxn modelId="{88D49043-59CB-4E37-9A44-F3E63367129C}" type="presOf" srcId="{3D463E1B-CE10-4CC0-856D-EB865C21AF14}" destId="{7EE33154-9525-43F6-88CA-BA24FC760AC2}" srcOrd="0" destOrd="0" presId="urn:microsoft.com/office/officeart/2005/8/layout/hList9"/>
    <dgm:cxn modelId="{B0160F1F-2DA3-4A6C-8BC9-A16D38CA9FB6}" srcId="{3D463E1B-CE10-4CC0-856D-EB865C21AF14}" destId="{7D669997-32A9-4758-BD22-A08094FCB050}" srcOrd="0" destOrd="0" parTransId="{F2DCA363-5170-4EEB-9661-6A39EF9F8C87}" sibTransId="{88DDDC30-CBBB-40F0-A1C5-76E1E238A9F2}"/>
    <dgm:cxn modelId="{B3D8914B-DDBF-4311-913A-43377283C6B2}" type="presOf" srcId="{10F5DE54-7B06-48D5-92A9-2A898F3A824A}" destId="{179F1196-52CE-4BE5-8090-7C6B10E3D7B9}" srcOrd="1" destOrd="0" presId="urn:microsoft.com/office/officeart/2005/8/layout/hList9"/>
    <dgm:cxn modelId="{DA2EE6D0-90B7-420D-90F8-F6B98174FBC3}" srcId="{7D669997-32A9-4758-BD22-A08094FCB050}" destId="{10F5DE54-7B06-48D5-92A9-2A898F3A824A}" srcOrd="1" destOrd="0" parTransId="{FC9FEDED-6790-4CE7-A386-2BC6FD78383D}" sibTransId="{FB341366-61CC-4E86-AB23-8BD9EB839137}"/>
    <dgm:cxn modelId="{113A7504-4DD2-485B-BC1A-B87E6EA74AF1}" type="presOf" srcId="{19A0782D-A936-42BF-B163-FEDE88EF7E8A}" destId="{BF72807B-0778-48B3-84FF-49EFFE594F3C}" srcOrd="1" destOrd="0" presId="urn:microsoft.com/office/officeart/2005/8/layout/hList9"/>
    <dgm:cxn modelId="{2F582BE1-5646-4FD4-BFF0-A88966A496D4}" type="presOf" srcId="{48C50E06-26FE-4009-BD0B-BBB3A80F302A}" destId="{A02DD200-DE6D-4C45-984D-AF94677FB7EC}" srcOrd="0" destOrd="0" presId="urn:microsoft.com/office/officeart/2005/8/layout/hList9"/>
    <dgm:cxn modelId="{A9EAC7D7-ACF2-4BFD-B72A-015A92DA4813}" type="presOf" srcId="{10F5DE54-7B06-48D5-92A9-2A898F3A824A}" destId="{1316B65A-72DF-45E3-AB38-860A27E75462}" srcOrd="0" destOrd="0" presId="urn:microsoft.com/office/officeart/2005/8/layout/hList9"/>
    <dgm:cxn modelId="{5FCEBBD5-E122-4202-AA3F-C60BBA75A3E9}" type="presOf" srcId="{B87434CE-EF8D-4815-8672-DA19A11E2744}" destId="{10323403-2002-40BF-BA96-534A3F9A241A}" srcOrd="0" destOrd="0" presId="urn:microsoft.com/office/officeart/2005/8/layout/hList9"/>
    <dgm:cxn modelId="{A4BA4781-F1C0-4FC6-9850-9DC1E376DF79}" type="presOf" srcId="{48C50E06-26FE-4009-BD0B-BBB3A80F302A}" destId="{CB0CE73F-54CF-4E7D-9BC2-98EF4AD66C0A}" srcOrd="1" destOrd="0" presId="urn:microsoft.com/office/officeart/2005/8/layout/hList9"/>
    <dgm:cxn modelId="{30A8E07A-758C-422F-818D-856E52973D9E}" type="presOf" srcId="{19A0782D-A936-42BF-B163-FEDE88EF7E8A}" destId="{256BA714-CD68-4EFB-954B-8D7571B6A911}" srcOrd="0" destOrd="0" presId="urn:microsoft.com/office/officeart/2005/8/layout/hList9"/>
    <dgm:cxn modelId="{6C428BC0-B946-422E-B55A-C69920F1A93C}" srcId="{3D463E1B-CE10-4CC0-856D-EB865C21AF14}" destId="{B87434CE-EF8D-4815-8672-DA19A11E2744}" srcOrd="1" destOrd="0" parTransId="{C4BB3C9D-5AA9-4584-B0E2-DBBB05A29AA0}" sibTransId="{5E28F14E-F685-4535-B356-C29F2875D3B6}"/>
    <dgm:cxn modelId="{86A08D18-73EA-4D5D-90B2-97182AA5AECE}" type="presOf" srcId="{E359EEB8-5F96-4D12-A1F5-5BE86C9FD328}" destId="{F635029E-1566-4028-B085-E62D772CDBE9}" srcOrd="0" destOrd="0" presId="urn:microsoft.com/office/officeart/2005/8/layout/hList9"/>
    <dgm:cxn modelId="{34A6B53E-2745-4DBA-B389-793B29AE8EEF}" srcId="{B87434CE-EF8D-4815-8672-DA19A11E2744}" destId="{19A0782D-A936-42BF-B163-FEDE88EF7E8A}" srcOrd="1" destOrd="0" parTransId="{A46C8484-6E23-4F3F-8ED3-63E2D1992460}" sibTransId="{466B01C7-75FD-429E-AD6C-CDCD03ACC951}"/>
    <dgm:cxn modelId="{349E4978-591C-4BDD-9F1B-4391B154AF64}" type="presParOf" srcId="{7EE33154-9525-43F6-88CA-BA24FC760AC2}" destId="{FD3C9646-606D-4351-BFBC-65F47526901F}" srcOrd="0" destOrd="0" presId="urn:microsoft.com/office/officeart/2005/8/layout/hList9"/>
    <dgm:cxn modelId="{FC71ECB0-B7C2-46FE-B84F-B78DD58CC882}" type="presParOf" srcId="{7EE33154-9525-43F6-88CA-BA24FC760AC2}" destId="{4B4BBA54-D566-470F-B6E9-933A243D5615}" srcOrd="1" destOrd="0" presId="urn:microsoft.com/office/officeart/2005/8/layout/hList9"/>
    <dgm:cxn modelId="{DAEE3843-C108-4E8E-BD77-25477BD20613}" type="presParOf" srcId="{4B4BBA54-D566-470F-B6E9-933A243D5615}" destId="{DE4BF4E4-EFEA-4484-92D0-1DA33C3F41DF}" srcOrd="0" destOrd="0" presId="urn:microsoft.com/office/officeart/2005/8/layout/hList9"/>
    <dgm:cxn modelId="{82DC97F1-8A02-433D-8267-D6D7E429D2E0}" type="presParOf" srcId="{4B4BBA54-D566-470F-B6E9-933A243D5615}" destId="{D47AF5FF-C00A-4D9F-9D36-BC75D99D446F}" srcOrd="1" destOrd="0" presId="urn:microsoft.com/office/officeart/2005/8/layout/hList9"/>
    <dgm:cxn modelId="{04548BC6-A6D7-4368-8FBD-994281DADB11}" type="presParOf" srcId="{D47AF5FF-C00A-4D9F-9D36-BC75D99D446F}" destId="{F635029E-1566-4028-B085-E62D772CDBE9}" srcOrd="0" destOrd="0" presId="urn:microsoft.com/office/officeart/2005/8/layout/hList9"/>
    <dgm:cxn modelId="{4DCBC4B3-0AFB-488F-8029-3A495A1093A9}" type="presParOf" srcId="{D47AF5FF-C00A-4D9F-9D36-BC75D99D446F}" destId="{EAEFDD61-6692-4384-8CF6-1A55B7C79CF4}" srcOrd="1" destOrd="0" presId="urn:microsoft.com/office/officeart/2005/8/layout/hList9"/>
    <dgm:cxn modelId="{6AC17F58-BF35-41DA-B778-067283C044C8}" type="presParOf" srcId="{4B4BBA54-D566-470F-B6E9-933A243D5615}" destId="{44097F34-4C11-415F-A06D-C6A6F4406171}" srcOrd="2" destOrd="0" presId="urn:microsoft.com/office/officeart/2005/8/layout/hList9"/>
    <dgm:cxn modelId="{20B27D4C-1EEF-4018-9FF5-736BEAE64C80}" type="presParOf" srcId="{44097F34-4C11-415F-A06D-C6A6F4406171}" destId="{1316B65A-72DF-45E3-AB38-860A27E75462}" srcOrd="0" destOrd="0" presId="urn:microsoft.com/office/officeart/2005/8/layout/hList9"/>
    <dgm:cxn modelId="{540A5A70-B03F-4DB0-AC04-A487039313D0}" type="presParOf" srcId="{44097F34-4C11-415F-A06D-C6A6F4406171}" destId="{179F1196-52CE-4BE5-8090-7C6B10E3D7B9}" srcOrd="1" destOrd="0" presId="urn:microsoft.com/office/officeart/2005/8/layout/hList9"/>
    <dgm:cxn modelId="{BA140419-79A6-405E-9DB7-6170D9D8CF00}" type="presParOf" srcId="{7EE33154-9525-43F6-88CA-BA24FC760AC2}" destId="{378E8191-0D33-4133-8BBF-413F044FDBF8}" srcOrd="2" destOrd="0" presId="urn:microsoft.com/office/officeart/2005/8/layout/hList9"/>
    <dgm:cxn modelId="{BD4AFE68-F432-4C06-A50B-A23CC939A7AF}" type="presParOf" srcId="{7EE33154-9525-43F6-88CA-BA24FC760AC2}" destId="{305C3210-A049-48CD-8F57-9FC1677B4AF4}" srcOrd="3" destOrd="0" presId="urn:microsoft.com/office/officeart/2005/8/layout/hList9"/>
    <dgm:cxn modelId="{86EC3BC2-16C1-4082-9B93-8619D75A4BA1}" type="presParOf" srcId="{7EE33154-9525-43F6-88CA-BA24FC760AC2}" destId="{99D71776-4A4E-4AA7-991B-3F1A7AC6263F}" srcOrd="4" destOrd="0" presId="urn:microsoft.com/office/officeart/2005/8/layout/hList9"/>
    <dgm:cxn modelId="{497DD2B2-D1D3-4B06-AF7E-C2804AB8A6FF}" type="presParOf" srcId="{7EE33154-9525-43F6-88CA-BA24FC760AC2}" destId="{AC5975B5-EE81-44E7-A428-A98553669698}" srcOrd="5" destOrd="0" presId="urn:microsoft.com/office/officeart/2005/8/layout/hList9"/>
    <dgm:cxn modelId="{F461D885-2B26-4405-B466-2DDDE1A79A0D}" type="presParOf" srcId="{7EE33154-9525-43F6-88CA-BA24FC760AC2}" destId="{D77D7F05-9DB9-4667-A629-AABEB4FF6855}" srcOrd="6" destOrd="0" presId="urn:microsoft.com/office/officeart/2005/8/layout/hList9"/>
    <dgm:cxn modelId="{B42C5B83-AAE1-4C31-8B41-7C9915D8DEDE}" type="presParOf" srcId="{D77D7F05-9DB9-4667-A629-AABEB4FF6855}" destId="{4129A03D-EEAE-4004-B7F8-B636ABC4C102}" srcOrd="0" destOrd="0" presId="urn:microsoft.com/office/officeart/2005/8/layout/hList9"/>
    <dgm:cxn modelId="{B4C59A31-1A61-4D61-8671-761F53DA4956}" type="presParOf" srcId="{D77D7F05-9DB9-4667-A629-AABEB4FF6855}" destId="{045647BA-E656-4BF1-B739-77C759C7B8D0}" srcOrd="1" destOrd="0" presId="urn:microsoft.com/office/officeart/2005/8/layout/hList9"/>
    <dgm:cxn modelId="{637365A3-BBA4-4226-8792-E69F91E2547C}" type="presParOf" srcId="{045647BA-E656-4BF1-B739-77C759C7B8D0}" destId="{A02DD200-DE6D-4C45-984D-AF94677FB7EC}" srcOrd="0" destOrd="0" presId="urn:microsoft.com/office/officeart/2005/8/layout/hList9"/>
    <dgm:cxn modelId="{C185D3CE-C2D7-4DF2-BFEC-EB351F35ED59}" type="presParOf" srcId="{045647BA-E656-4BF1-B739-77C759C7B8D0}" destId="{CB0CE73F-54CF-4E7D-9BC2-98EF4AD66C0A}" srcOrd="1" destOrd="0" presId="urn:microsoft.com/office/officeart/2005/8/layout/hList9"/>
    <dgm:cxn modelId="{28D08B60-52CC-4BCC-98E1-11B32F0E19A4}" type="presParOf" srcId="{D77D7F05-9DB9-4667-A629-AABEB4FF6855}" destId="{35E20D5F-04DB-47FA-BD2B-B0B3F47D72CF}" srcOrd="2" destOrd="0" presId="urn:microsoft.com/office/officeart/2005/8/layout/hList9"/>
    <dgm:cxn modelId="{9F9E9398-23D7-4889-A203-595752217582}" type="presParOf" srcId="{35E20D5F-04DB-47FA-BD2B-B0B3F47D72CF}" destId="{256BA714-CD68-4EFB-954B-8D7571B6A911}" srcOrd="0" destOrd="0" presId="urn:microsoft.com/office/officeart/2005/8/layout/hList9"/>
    <dgm:cxn modelId="{33330ABE-8352-4BED-921C-87F0B8FFAB59}" type="presParOf" srcId="{35E20D5F-04DB-47FA-BD2B-B0B3F47D72CF}" destId="{BF72807B-0778-48B3-84FF-49EFFE594F3C}" srcOrd="1" destOrd="0" presId="urn:microsoft.com/office/officeart/2005/8/layout/hList9"/>
    <dgm:cxn modelId="{93916B73-54E6-4F07-9217-59DBC836EBDC}" type="presParOf" srcId="{7EE33154-9525-43F6-88CA-BA24FC760AC2}" destId="{C606F29E-E02C-421C-8834-D83758FBB5C4}" srcOrd="7" destOrd="0" presId="urn:microsoft.com/office/officeart/2005/8/layout/hList9"/>
    <dgm:cxn modelId="{D2B9D6E6-A8D6-4E87-AAEC-DBDABEABBFD3}" type="presParOf" srcId="{7EE33154-9525-43F6-88CA-BA24FC760AC2}" destId="{10323403-2002-40BF-BA96-534A3F9A24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8308-1B9B-4608-A423-13D7DEFCDB4F}">
      <dsp:nvSpPr>
        <dsp:cNvPr id="0" name=""/>
        <dsp:cNvSpPr/>
      </dsp:nvSpPr>
      <dsp:spPr>
        <a:xfrm rot="2562709">
          <a:off x="2069473" y="3342267"/>
          <a:ext cx="721285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721285" y="305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2C84B-6E9E-40E7-ABF9-8A66AC2EBEBD}">
      <dsp:nvSpPr>
        <dsp:cNvPr id="0" name=""/>
        <dsp:cNvSpPr/>
      </dsp:nvSpPr>
      <dsp:spPr>
        <a:xfrm>
          <a:off x="2165124" y="2356236"/>
          <a:ext cx="802275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802275" y="305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2E590-326E-4072-AA70-FEE471BF1EEF}">
      <dsp:nvSpPr>
        <dsp:cNvPr id="0" name=""/>
        <dsp:cNvSpPr/>
      </dsp:nvSpPr>
      <dsp:spPr>
        <a:xfrm rot="19037291">
          <a:off x="2069473" y="1370205"/>
          <a:ext cx="721285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721285" y="305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33E44-5309-4D99-986A-A0B8BFC509FC}">
      <dsp:nvSpPr>
        <dsp:cNvPr id="0" name=""/>
        <dsp:cNvSpPr/>
      </dsp:nvSpPr>
      <dsp:spPr>
        <a:xfrm>
          <a:off x="214696" y="1239467"/>
          <a:ext cx="2294622" cy="22946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E2771-5E9F-47FD-94CC-2048054D5968}">
      <dsp:nvSpPr>
        <dsp:cNvPr id="0" name=""/>
        <dsp:cNvSpPr/>
      </dsp:nvSpPr>
      <dsp:spPr>
        <a:xfrm>
          <a:off x="2512529" y="792"/>
          <a:ext cx="1376773" cy="137677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1: CRIPTAS: LAS MEMORIAS DE LA MUERTE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714153" y="202416"/>
        <a:ext cx="973525" cy="973525"/>
      </dsp:txXfrm>
    </dsp:sp>
    <dsp:sp modelId="{07B1F756-0D98-45FA-916D-729729417D39}">
      <dsp:nvSpPr>
        <dsp:cNvPr id="0" name=""/>
        <dsp:cNvSpPr/>
      </dsp:nvSpPr>
      <dsp:spPr>
        <a:xfrm>
          <a:off x="4026980" y="792"/>
          <a:ext cx="2065160" cy="1376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</a:rPr>
            <a:t>Visita de criptas ubicadas en las iglesias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4026980" y="792"/>
        <a:ext cx="2065160" cy="1376773"/>
      </dsp:txXfrm>
    </dsp:sp>
    <dsp:sp modelId="{43B816D1-58E4-4CD0-84F2-2FDC3EBEE46E}">
      <dsp:nvSpPr>
        <dsp:cNvPr id="0" name=""/>
        <dsp:cNvSpPr/>
      </dsp:nvSpPr>
      <dsp:spPr>
        <a:xfrm>
          <a:off x="2967400" y="1698391"/>
          <a:ext cx="1376773" cy="137677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2: LAS SOMBRAS DEL CEMENTERIO DE “EL TEJAR”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169024" y="1900015"/>
        <a:ext cx="973525" cy="973525"/>
      </dsp:txXfrm>
    </dsp:sp>
    <dsp:sp modelId="{63D31391-C7DF-4214-A414-A2AD8E1D5DF5}">
      <dsp:nvSpPr>
        <dsp:cNvPr id="0" name=""/>
        <dsp:cNvSpPr/>
      </dsp:nvSpPr>
      <dsp:spPr>
        <a:xfrm>
          <a:off x="4481850" y="1698391"/>
          <a:ext cx="2065160" cy="1376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</a:rPr>
            <a:t>Cementerio de “El Tejar”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4481850" y="1698391"/>
        <a:ext cx="2065160" cy="1376773"/>
      </dsp:txXfrm>
    </dsp:sp>
    <dsp:sp modelId="{DF043E26-0713-4BDB-8D34-3850F2B65B9B}">
      <dsp:nvSpPr>
        <dsp:cNvPr id="0" name=""/>
        <dsp:cNvSpPr/>
      </dsp:nvSpPr>
      <dsp:spPr>
        <a:xfrm>
          <a:off x="2512529" y="3395990"/>
          <a:ext cx="1376773" cy="137677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3: ARTE Y MUERTE BAJO LA NECRÓPOLIS DE SAN DIEGO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714153" y="3597614"/>
        <a:ext cx="973525" cy="973525"/>
      </dsp:txXfrm>
    </dsp:sp>
    <dsp:sp modelId="{2E6A55D9-2DC2-472F-B24F-EF79A0A09764}">
      <dsp:nvSpPr>
        <dsp:cNvPr id="0" name=""/>
        <dsp:cNvSpPr/>
      </dsp:nvSpPr>
      <dsp:spPr>
        <a:xfrm>
          <a:off x="4026980" y="3395990"/>
          <a:ext cx="2065160" cy="1376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</a:rPr>
            <a:t>Cementerio de San Diego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4026980" y="3395990"/>
        <a:ext cx="2065160" cy="1376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8308-1B9B-4608-A423-13D7DEFCDB4F}">
      <dsp:nvSpPr>
        <dsp:cNvPr id="0" name=""/>
        <dsp:cNvSpPr/>
      </dsp:nvSpPr>
      <dsp:spPr>
        <a:xfrm rot="1645858">
          <a:off x="4008996" y="3265593"/>
          <a:ext cx="953422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953422" y="209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2C84B-6E9E-40E7-ABF9-8A66AC2EBEBD}">
      <dsp:nvSpPr>
        <dsp:cNvPr id="0" name=""/>
        <dsp:cNvSpPr/>
      </dsp:nvSpPr>
      <dsp:spPr>
        <a:xfrm rot="21126449">
          <a:off x="4043526" y="2192063"/>
          <a:ext cx="4025982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4025982" y="209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2E590-326E-4072-AA70-FEE471BF1EEF}">
      <dsp:nvSpPr>
        <dsp:cNvPr id="0" name=""/>
        <dsp:cNvSpPr/>
      </dsp:nvSpPr>
      <dsp:spPr>
        <a:xfrm rot="18653551">
          <a:off x="3850951" y="1506398"/>
          <a:ext cx="54421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544218" y="209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33E44-5309-4D99-986A-A0B8BFC509FC}">
      <dsp:nvSpPr>
        <dsp:cNvPr id="0" name=""/>
        <dsp:cNvSpPr/>
      </dsp:nvSpPr>
      <dsp:spPr>
        <a:xfrm>
          <a:off x="1930034" y="1356701"/>
          <a:ext cx="2508895" cy="25088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E2771-5E9F-47FD-94CC-2048054D5968}">
      <dsp:nvSpPr>
        <dsp:cNvPr id="0" name=""/>
        <dsp:cNvSpPr/>
      </dsp:nvSpPr>
      <dsp:spPr>
        <a:xfrm>
          <a:off x="4041254" y="0"/>
          <a:ext cx="1505337" cy="15053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1: CRIPTAS: LAS MEMORIAS DE LA MUERTE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61705" y="220451"/>
        <a:ext cx="1064435" cy="1064435"/>
      </dsp:txXfrm>
    </dsp:sp>
    <dsp:sp modelId="{07B1F756-0D98-45FA-916D-729729417D39}">
      <dsp:nvSpPr>
        <dsp:cNvPr id="0" name=""/>
        <dsp:cNvSpPr/>
      </dsp:nvSpPr>
      <dsp:spPr>
        <a:xfrm>
          <a:off x="5697125" y="0"/>
          <a:ext cx="2258005" cy="150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Lunch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Entradas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Guía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Publicidad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Recuerdo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Vestimenta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Accesorios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20 </a:t>
          </a:r>
          <a:r>
            <a:rPr lang="es-EC" sz="1600" kern="1200" dirty="0" err="1" smtClean="0">
              <a:solidFill>
                <a:schemeClr val="tx1"/>
              </a:solidFill>
            </a:rPr>
            <a:t>pax</a:t>
          </a:r>
          <a:r>
            <a:rPr lang="es-EC" sz="1600" kern="1200" dirty="0" smtClean="0">
              <a:solidFill>
                <a:schemeClr val="tx1"/>
              </a:solidFill>
            </a:rPr>
            <a:t>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Utilidad del 45%</a:t>
          </a:r>
          <a:endParaRPr lang="es-EC" sz="16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kern="1200" dirty="0" smtClean="0">
              <a:solidFill>
                <a:schemeClr val="tx1"/>
              </a:solidFill>
            </a:rPr>
            <a:t> </a:t>
          </a:r>
          <a:endParaRPr lang="es-EC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kern="1200" dirty="0">
            <a:solidFill>
              <a:schemeClr val="tx1"/>
            </a:solidFill>
          </a:endParaRPr>
        </a:p>
      </dsp:txBody>
      <dsp:txXfrm>
        <a:off x="5697125" y="0"/>
        <a:ext cx="2258005" cy="1505337"/>
      </dsp:txXfrm>
    </dsp:sp>
    <dsp:sp modelId="{43B816D1-58E4-4CD0-84F2-2FDC3EBEE46E}">
      <dsp:nvSpPr>
        <dsp:cNvPr id="0" name=""/>
        <dsp:cNvSpPr/>
      </dsp:nvSpPr>
      <dsp:spPr>
        <a:xfrm>
          <a:off x="8043311" y="1080567"/>
          <a:ext cx="1505337" cy="1505337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2: LAS SOMBRAS DEL CEMENTERIO DE “EL TEJAR”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263762" y="1301018"/>
        <a:ext cx="1064435" cy="1064435"/>
      </dsp:txXfrm>
    </dsp:sp>
    <dsp:sp modelId="{63D31391-C7DF-4214-A414-A2AD8E1D5DF5}">
      <dsp:nvSpPr>
        <dsp:cNvPr id="0" name=""/>
        <dsp:cNvSpPr/>
      </dsp:nvSpPr>
      <dsp:spPr>
        <a:xfrm>
          <a:off x="9699182" y="1080567"/>
          <a:ext cx="2258005" cy="150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Transporte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Lunch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Entradas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Guía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Publicidad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Recuerdo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Vestimenta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Accesorios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20 </a:t>
          </a:r>
          <a:r>
            <a:rPr lang="es-EC" sz="1600" kern="1200" dirty="0" err="1" smtClean="0">
              <a:solidFill>
                <a:schemeClr val="tx1"/>
              </a:solidFill>
            </a:rPr>
            <a:t>pax</a:t>
          </a:r>
          <a:r>
            <a:rPr lang="es-EC" sz="1600" kern="1200" dirty="0" smtClean="0">
              <a:solidFill>
                <a:schemeClr val="tx1"/>
              </a:solidFill>
            </a:rPr>
            <a:t>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Utilidad del 45%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9699182" y="1080567"/>
        <a:ext cx="2258005" cy="1505337"/>
      </dsp:txXfrm>
    </dsp:sp>
    <dsp:sp modelId="{DF043E26-0713-4BDB-8D34-3850F2B65B9B}">
      <dsp:nvSpPr>
        <dsp:cNvPr id="0" name=""/>
        <dsp:cNvSpPr/>
      </dsp:nvSpPr>
      <dsp:spPr>
        <a:xfrm>
          <a:off x="4824195" y="3100215"/>
          <a:ext cx="1505337" cy="150533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Ruta 3: ARTE Y MUERTE BAJO LA NECRÓPOLIS DE SAN DIEGO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44646" y="3320666"/>
        <a:ext cx="1064435" cy="1064435"/>
      </dsp:txXfrm>
    </dsp:sp>
    <dsp:sp modelId="{2E6A55D9-2DC2-472F-B24F-EF79A0A09764}">
      <dsp:nvSpPr>
        <dsp:cNvPr id="0" name=""/>
        <dsp:cNvSpPr/>
      </dsp:nvSpPr>
      <dsp:spPr>
        <a:xfrm>
          <a:off x="6480066" y="3100215"/>
          <a:ext cx="2258005" cy="150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Transporte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Lunch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Entradas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Guía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Publicidad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Recuerdo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Vestimenta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Accesorios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20 </a:t>
          </a:r>
          <a:r>
            <a:rPr lang="es-EC" sz="1600" kern="1200" dirty="0" err="1" smtClean="0">
              <a:solidFill>
                <a:schemeClr val="tx1"/>
              </a:solidFill>
            </a:rPr>
            <a:t>pax</a:t>
          </a:r>
          <a:r>
            <a:rPr lang="es-EC" sz="1600" kern="1200" dirty="0" smtClean="0">
              <a:solidFill>
                <a:schemeClr val="tx1"/>
              </a:solidFill>
            </a:rPr>
            <a:t>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Utilidad del 45%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480066" y="3100215"/>
        <a:ext cx="2258005" cy="1505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9302-BC7E-499B-BA1D-6A0155AB9BE3}">
      <dsp:nvSpPr>
        <dsp:cNvPr id="0" name=""/>
        <dsp:cNvSpPr/>
      </dsp:nvSpPr>
      <dsp:spPr>
        <a:xfrm>
          <a:off x="1892300" y="0"/>
          <a:ext cx="1206499" cy="1206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Iglesia de La Catedral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2068988" y="176688"/>
        <a:ext cx="853123" cy="853123"/>
      </dsp:txXfrm>
    </dsp:sp>
    <dsp:sp modelId="{3B652538-DDF8-4FC4-879D-6F9A38DD959D}">
      <dsp:nvSpPr>
        <dsp:cNvPr id="0" name=""/>
        <dsp:cNvSpPr/>
      </dsp:nvSpPr>
      <dsp:spPr>
        <a:xfrm>
          <a:off x="2145665" y="1148126"/>
          <a:ext cx="699769" cy="69976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238419" y="1415718"/>
        <a:ext cx="514261" cy="164585"/>
      </dsp:txXfrm>
    </dsp:sp>
    <dsp:sp modelId="{AEABE4B2-7606-4A30-9D61-876FA20A8D73}">
      <dsp:nvSpPr>
        <dsp:cNvPr id="0" name=""/>
        <dsp:cNvSpPr/>
      </dsp:nvSpPr>
      <dsp:spPr>
        <a:xfrm>
          <a:off x="1892300" y="1823062"/>
          <a:ext cx="1206499" cy="120649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Iglesia de La Compañía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2068988" y="1999750"/>
        <a:ext cx="853123" cy="853123"/>
      </dsp:txXfrm>
    </dsp:sp>
    <dsp:sp modelId="{62FB7482-572F-4B3F-9DF2-44BCCA234056}">
      <dsp:nvSpPr>
        <dsp:cNvPr id="0" name=""/>
        <dsp:cNvSpPr/>
      </dsp:nvSpPr>
      <dsp:spPr>
        <a:xfrm>
          <a:off x="2145665" y="3154813"/>
          <a:ext cx="699769" cy="699769"/>
        </a:xfrm>
        <a:prstGeom prst="mathPlus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238419" y="3422405"/>
        <a:ext cx="514261" cy="164585"/>
      </dsp:txXfrm>
    </dsp:sp>
    <dsp:sp modelId="{B051C540-C4B4-414F-B99C-0F63DE875AEE}">
      <dsp:nvSpPr>
        <dsp:cNvPr id="0" name=""/>
        <dsp:cNvSpPr/>
      </dsp:nvSpPr>
      <dsp:spPr>
        <a:xfrm>
          <a:off x="1892300" y="3816417"/>
          <a:ext cx="1206499" cy="120649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Iglesia de San Francisco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2068988" y="3993105"/>
        <a:ext cx="853123" cy="853123"/>
      </dsp:txXfrm>
    </dsp:sp>
    <dsp:sp modelId="{478A64DF-A863-4D08-9A4C-76079A6A67F2}">
      <dsp:nvSpPr>
        <dsp:cNvPr id="0" name=""/>
        <dsp:cNvSpPr/>
      </dsp:nvSpPr>
      <dsp:spPr>
        <a:xfrm rot="262310">
          <a:off x="3293695" y="2363958"/>
          <a:ext cx="415669" cy="448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3293876" y="2448969"/>
        <a:ext cx="290968" cy="269290"/>
      </dsp:txXfrm>
    </dsp:sp>
    <dsp:sp modelId="{737BCA74-1424-4643-A647-11EBA4B6EF47}">
      <dsp:nvSpPr>
        <dsp:cNvPr id="0" name=""/>
        <dsp:cNvSpPr/>
      </dsp:nvSpPr>
      <dsp:spPr>
        <a:xfrm>
          <a:off x="3877289" y="1502833"/>
          <a:ext cx="2412999" cy="241299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Desarrollo de la localidad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Cuidado del agua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Energía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Control de desecho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230665" y="1856209"/>
        <a:ext cx="1706247" cy="1706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029E-1566-4028-B085-E62D772CDBE9}">
      <dsp:nvSpPr>
        <dsp:cNvPr id="0" name=""/>
        <dsp:cNvSpPr/>
      </dsp:nvSpPr>
      <dsp:spPr>
        <a:xfrm>
          <a:off x="1154389" y="857705"/>
          <a:ext cx="2161946" cy="14420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Energía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500301" y="857705"/>
        <a:ext cx="1816034" cy="1442018"/>
      </dsp:txXfrm>
    </dsp:sp>
    <dsp:sp modelId="{1316B65A-72DF-45E3-AB38-860A27E75462}">
      <dsp:nvSpPr>
        <dsp:cNvPr id="0" name=""/>
        <dsp:cNvSpPr/>
      </dsp:nvSpPr>
      <dsp:spPr>
        <a:xfrm>
          <a:off x="1154389" y="2299723"/>
          <a:ext cx="2161946" cy="1442018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Desarrollo de la comunidad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500301" y="2299723"/>
        <a:ext cx="1816034" cy="1442018"/>
      </dsp:txXfrm>
    </dsp:sp>
    <dsp:sp modelId="{305C3210-A049-48CD-8F57-9FC1677B4AF4}">
      <dsp:nvSpPr>
        <dsp:cNvPr id="0" name=""/>
        <dsp:cNvSpPr/>
      </dsp:nvSpPr>
      <dsp:spPr>
        <a:xfrm>
          <a:off x="11" y="281186"/>
          <a:ext cx="1441297" cy="14412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Cementerio de “El Tejar”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11084" y="492259"/>
        <a:ext cx="1019151" cy="1019151"/>
      </dsp:txXfrm>
    </dsp:sp>
    <dsp:sp modelId="{A02DD200-DE6D-4C45-984D-AF94677FB7EC}">
      <dsp:nvSpPr>
        <dsp:cNvPr id="0" name=""/>
        <dsp:cNvSpPr/>
      </dsp:nvSpPr>
      <dsp:spPr>
        <a:xfrm>
          <a:off x="4757633" y="857705"/>
          <a:ext cx="2161946" cy="1442018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Ambiente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5103544" y="857705"/>
        <a:ext cx="1816034" cy="1442018"/>
      </dsp:txXfrm>
    </dsp:sp>
    <dsp:sp modelId="{256BA714-CD68-4EFB-954B-8D7571B6A911}">
      <dsp:nvSpPr>
        <dsp:cNvPr id="0" name=""/>
        <dsp:cNvSpPr/>
      </dsp:nvSpPr>
      <dsp:spPr>
        <a:xfrm>
          <a:off x="4757633" y="2299723"/>
          <a:ext cx="2161946" cy="1442018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Desarrollo de la comunidad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5103544" y="2299723"/>
        <a:ext cx="1816034" cy="1442018"/>
      </dsp:txXfrm>
    </dsp:sp>
    <dsp:sp modelId="{10323403-2002-40BF-BA96-534A3F9A241A}">
      <dsp:nvSpPr>
        <dsp:cNvPr id="0" name=""/>
        <dsp:cNvSpPr/>
      </dsp:nvSpPr>
      <dsp:spPr>
        <a:xfrm>
          <a:off x="3603236" y="281186"/>
          <a:ext cx="1441297" cy="144129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Cementerio de San Diego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814309" y="492259"/>
        <a:ext cx="1019151" cy="101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4CED-DC2C-4420-A20E-7E08C4826A17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F438-F8B8-4629-B536-41E3B1EE5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4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F438-F8B8-4629-B536-41E3B1EE574B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38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633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98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96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445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8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4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65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69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397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261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7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068B-0DA1-4591-A698-9F849BC3493D}" type="datetimeFigureOut">
              <a:rPr lang="es-EC" smtClean="0"/>
              <a:t>13/12/2016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3CE7-4120-451A-8CE2-8B708C31E9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75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2063" y="2220912"/>
            <a:ext cx="9869509" cy="2387600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>DEPARTAMENTO DE CIENCIAS EXACTAS, ADMINSITRATIVAS Y DE COMERCIO</a:t>
            </a:r>
            <a:br>
              <a:rPr lang="es-EC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>CARRERA DE ADMINISTRACIÓN DE EMPRESAS TURÍSTICAS Y HOTELERAS</a:t>
            </a:r>
            <a:br>
              <a:rPr lang="es-EC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>TRABAJO DE TITULACIÓN PREVIO A LA OBTENCIÓN DEL TITULO DE </a:t>
            </a:r>
            <a:r>
              <a:rPr lang="es-EC" sz="2000" b="1" dirty="0">
                <a:latin typeface="+mn-lt"/>
                <a:cs typeface="Times New Roman" panose="02020603050405020304" pitchFamily="18" charset="0"/>
              </a:rPr>
              <a:t>INGENIERO EN ADMINISTRACIÓN DE EMPRESAS TURÍSTICAS Y HOTELERAS</a:t>
            </a:r>
            <a:r>
              <a:rPr lang="es-EC" sz="20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000" b="1" dirty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+mn-lt"/>
                <a:cs typeface="Times New Roman" panose="02020603050405020304" pitchFamily="18" charset="0"/>
              </a:rPr>
              <a:t>TEMA: DIVERSIFICACIÓN </a:t>
            </a:r>
            <a:r>
              <a:rPr lang="es-EC" sz="2000" b="1" dirty="0">
                <a:latin typeface="+mn-lt"/>
                <a:cs typeface="Times New Roman" panose="02020603050405020304" pitchFamily="18" charset="0"/>
              </a:rPr>
              <a:t>DE LA OFERTA TURÍSTICA DE LA CIUDAD DE QUITO A PARTIR DEL TURISMO RELIGIOSO EN CEMENTERIOS Y CRIPTAS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4818" y="468078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s-EC" b="1" dirty="0"/>
              <a:t>AUTORES: RODRÍGUEZ GABELA CAMILA MICHELLE</a:t>
            </a:r>
            <a:endParaRPr lang="es-EC" dirty="0"/>
          </a:p>
          <a:p>
            <a:r>
              <a:rPr lang="es-EC" b="1" dirty="0"/>
              <a:t>            SIGCHA VALDIVIEZO MARÍA DEL </a:t>
            </a:r>
            <a:r>
              <a:rPr lang="es-EC" b="1" dirty="0" smtClean="0"/>
              <a:t>CISNE</a:t>
            </a:r>
            <a:endParaRPr lang="es-EC" dirty="0"/>
          </a:p>
          <a:p>
            <a:r>
              <a:rPr lang="es-EC" b="1" dirty="0"/>
              <a:t>DIRECTOR: ING. DANNY </a:t>
            </a:r>
            <a:r>
              <a:rPr lang="es-EC" b="1" dirty="0" smtClean="0"/>
              <a:t>CHIRIBOGA</a:t>
            </a:r>
            <a:endParaRPr lang="es-EC" dirty="0"/>
          </a:p>
          <a:p>
            <a:r>
              <a:rPr lang="es-EC" b="1" dirty="0" smtClean="0"/>
              <a:t>SANGOLQUÍ</a:t>
            </a:r>
            <a:endParaRPr lang="es-EC" dirty="0"/>
          </a:p>
          <a:p>
            <a:r>
              <a:rPr lang="es-EC" b="1" dirty="0" smtClean="0"/>
              <a:t>2016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87" y="287561"/>
            <a:ext cx="5945983" cy="17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/>
          <a:stretch/>
        </p:blipFill>
        <p:spPr bwMode="auto">
          <a:xfrm>
            <a:off x="1098673" y="532263"/>
            <a:ext cx="4424377" cy="5876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26098"/>
              </p:ext>
            </p:extLst>
          </p:nvPr>
        </p:nvGraphicFramePr>
        <p:xfrm>
          <a:off x="6057022" y="1741224"/>
          <a:ext cx="5127625" cy="32918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00050"/>
                <a:gridCol w="670560"/>
                <a:gridCol w="405701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TRAMO “LA COMPAÑÍA”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HORARIO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20h05 a 20h35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Reunión en la puerta principal de la Compañía y Leyenda de la Cruz de la Compañía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Historia de la compañía y Visita cuadro del infierno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Visita Altar mayor – espejo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Ingreso a las criptas -  Información primera sección de las criptas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Descripción segunda sección - Dato curioso sobre el luto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Dato curioso novenas - Historia sobre María Augusta Urrutia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20h35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Salida de la iglesia y traslado hacia San Francisco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3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"/>
          <a:stretch/>
        </p:blipFill>
        <p:spPr bwMode="auto">
          <a:xfrm>
            <a:off x="368490" y="775431"/>
            <a:ext cx="6848719" cy="537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89856"/>
              </p:ext>
            </p:extLst>
          </p:nvPr>
        </p:nvGraphicFramePr>
        <p:xfrm>
          <a:off x="7501841" y="775431"/>
          <a:ext cx="4562780" cy="555713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53722"/>
                <a:gridCol w="528887"/>
                <a:gridCol w="3680171"/>
              </a:tblGrid>
              <a:tr h="27785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TRAMO “SAN FRANCISCO”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785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HORARIO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20h45 a 22h00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ACTIVIDAD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55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20h45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Reunión en la puerta principal de iglesia (Leyenda de la Cruz Verde)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55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20h51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 la Iglesia, Reseña Histórica de San Francisco, Leyenda ¨El Emparedado¨ - Altar Mayor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20h56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Información sobre los cementerios-Altar Mayor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al cementerio antiguo -Capilla del Pilar de Zaragoza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55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al cementerio nuevo (leyenda un lobo en el convento Franciscano) - Capilla del Pilar de Zaragoza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Información sobre entierros en el Altar Mayor-Altar Mayor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21h14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Visita a la capilla de Villacis – información General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21h20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 la cripta (Leyenda de la mano negra)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55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21h27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al claustro principal, Dato Curioso, Leyenda la calavera de San Francisco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55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21h30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al patio del museo (Leyenda de la canilla de San Francisco)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21h40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Lunch en el claustro principal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277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22h00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Salida por la puerta del museo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9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0615" y="242296"/>
            <a:ext cx="734135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C" dirty="0">
                <a:latin typeface="Algerian" panose="04020705040A02060702" pitchFamily="82" charset="0"/>
              </a:rPr>
              <a:t>Ruta 2: LAS SOMBRAS DEL CEMENTERIO DE “EL TEJAR”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3194"/>
          <a:stretch/>
        </p:blipFill>
        <p:spPr bwMode="auto">
          <a:xfrm>
            <a:off x="276107" y="242296"/>
            <a:ext cx="4514258" cy="647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29482"/>
              </p:ext>
            </p:extLst>
          </p:nvPr>
        </p:nvGraphicFramePr>
        <p:xfrm>
          <a:off x="5595183" y="1567859"/>
          <a:ext cx="6332222" cy="47861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4030"/>
                <a:gridCol w="828089"/>
                <a:gridCol w="5010103"/>
              </a:tblGrid>
              <a:tr h="31907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ITINERARIO CEMENTERIO “EL TEJAR”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90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HORARIO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19h00 a 21h00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18h20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Reunión en la plaza grande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18h30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Traslado hacia la iglesia de la Merced de El Tejar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19h00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Reunión en la entrada principal de la iglesia e historia del de la misma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19h05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Traslado hacia la casa de sol de El Tejar e historia de la casa de ejercicios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19h10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Traslado hacia la entrada principal del cementerio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6381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19h15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Historia sobre el cementerio de El Tejar – Arco del paredón, leyenda de “El puente de El </a:t>
                      </a:r>
                      <a:r>
                        <a:rPr lang="es-EC" sz="1200" dirty="0" smtClean="0">
                          <a:effectLst/>
                        </a:rPr>
                        <a:t>Tejar”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Lunch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21h00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Retorno a la Plaza Grande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20h55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Reunión en la entrada principal del cementerio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21h00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Salida hacia Plaza Grande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  <a:tr h="31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21h30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Fin del recorrido en Plaza Grande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95" marR="319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505" y="392420"/>
            <a:ext cx="8707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Ruta 3: ARTE Y MUERTE BAJO LA NECRÓPOLIS DE SAN DIEGO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660" b="951"/>
          <a:stretch/>
        </p:blipFill>
        <p:spPr bwMode="auto">
          <a:xfrm>
            <a:off x="96745" y="2169993"/>
            <a:ext cx="6158937" cy="435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887"/>
          <a:stretch/>
        </p:blipFill>
        <p:spPr bwMode="auto">
          <a:xfrm>
            <a:off x="6302725" y="2169994"/>
            <a:ext cx="5741395" cy="435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82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RECOMENDACIONES DE </a:t>
            </a:r>
            <a:r>
              <a:rPr lang="es-EC" dirty="0" smtClean="0">
                <a:latin typeface="Algerian" panose="04020705040A02060702" pitchFamily="82" charset="0"/>
              </a:rPr>
              <a:t>LAS RUTAS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r="21213"/>
          <a:stretch/>
        </p:blipFill>
        <p:spPr bwMode="auto">
          <a:xfrm>
            <a:off x="1164955" y="1436876"/>
            <a:ext cx="2001326" cy="316346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64955" y="4752415"/>
            <a:ext cx="2908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pPr algn="ctr"/>
            <a:r>
              <a:rPr lang="es-EC" dirty="0"/>
              <a:t>Notas adicionales</a:t>
            </a:r>
          </a:p>
          <a:p>
            <a:pPr algn="ctr"/>
            <a:r>
              <a:rPr lang="es-EC" dirty="0"/>
              <a:t>Incluye</a:t>
            </a:r>
          </a:p>
          <a:p>
            <a:pPr algn="ctr"/>
            <a:r>
              <a:rPr lang="es-EC" dirty="0"/>
              <a:t>No incluye</a:t>
            </a:r>
          </a:p>
        </p:txBody>
      </p:sp>
      <p:pic>
        <p:nvPicPr>
          <p:cNvPr id="5122" name="Picture 2" descr="Resultado de imagen para NOTA MUS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5" y="4893457"/>
            <a:ext cx="3662576" cy="19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r="8303"/>
          <a:stretch/>
        </p:blipFill>
        <p:spPr bwMode="auto">
          <a:xfrm>
            <a:off x="4543458" y="1436876"/>
            <a:ext cx="2468125" cy="316346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6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r="8516"/>
          <a:stretch/>
        </p:blipFill>
        <p:spPr bwMode="auto">
          <a:xfrm>
            <a:off x="8388760" y="1436876"/>
            <a:ext cx="2347178" cy="3163463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92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37" y="242295"/>
            <a:ext cx="393851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dirty="0">
                <a:latin typeface="Algerian" panose="04020705040A02060702" pitchFamily="82" charset="0"/>
              </a:rPr>
              <a:t>ESTUDIO </a:t>
            </a:r>
            <a:r>
              <a:rPr lang="es-EC" dirty="0" smtClean="0">
                <a:latin typeface="Algerian" panose="04020705040A02060702" pitchFamily="82" charset="0"/>
              </a:rPr>
              <a:t/>
            </a:r>
            <a:br>
              <a:rPr lang="es-EC" dirty="0" smtClean="0">
                <a:latin typeface="Algerian" panose="04020705040A02060702" pitchFamily="82" charset="0"/>
              </a:rPr>
            </a:br>
            <a:r>
              <a:rPr lang="es-EC" dirty="0" smtClean="0">
                <a:latin typeface="Algerian" panose="04020705040A02060702" pitchFamily="82" charset="0"/>
              </a:rPr>
              <a:t>FINANCIERO</a:t>
            </a:r>
            <a:endParaRPr lang="es-EC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58941221"/>
              </p:ext>
            </p:extLst>
          </p:nvPr>
        </p:nvGraphicFramePr>
        <p:xfrm>
          <a:off x="-1611953" y="1501254"/>
          <a:ext cx="10783247" cy="522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9" t="40827" r="729" b="26317"/>
          <a:stretch/>
        </p:blipFill>
        <p:spPr bwMode="auto">
          <a:xfrm>
            <a:off x="9403307" y="2289460"/>
            <a:ext cx="2630865" cy="1774209"/>
          </a:xfrm>
          <a:prstGeom prst="rect">
            <a:avLst/>
          </a:prstGeom>
          <a:noFill/>
        </p:spPr>
      </p:pic>
      <p:pic>
        <p:nvPicPr>
          <p:cNvPr id="7" name="Marcador de contenido 3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6" t="41255" r="912" b="21087"/>
          <a:stretch/>
        </p:blipFill>
        <p:spPr bwMode="auto">
          <a:xfrm>
            <a:off x="5322627" y="255943"/>
            <a:ext cx="2699103" cy="2033517"/>
          </a:xfrm>
          <a:prstGeom prst="rect">
            <a:avLst/>
          </a:prstGeom>
          <a:noFill/>
        </p:spPr>
      </p:pic>
      <p:pic>
        <p:nvPicPr>
          <p:cNvPr id="8" name="Marcador de contenido 4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3" t="40943" r="365" b="24938"/>
          <a:stretch/>
        </p:blipFill>
        <p:spPr bwMode="auto">
          <a:xfrm>
            <a:off x="6786089" y="4831308"/>
            <a:ext cx="2617218" cy="184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43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55" y="201542"/>
            <a:ext cx="54591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ANÁLISIS AMBIENTAL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6350" y="5387692"/>
            <a:ext cx="7670042" cy="11798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C" sz="2000" dirty="0">
                <a:latin typeface="Bernard MT Condensed" panose="02050806060905020404" pitchFamily="18" charset="0"/>
              </a:rPr>
              <a:t>F</a:t>
            </a:r>
            <a:r>
              <a:rPr lang="es-EC" sz="2000" dirty="0" smtClean="0">
                <a:latin typeface="Bernard MT Condensed" panose="02050806060905020404" pitchFamily="18" charset="0"/>
              </a:rPr>
              <a:t>icha </a:t>
            </a:r>
            <a:r>
              <a:rPr lang="es-EC" sz="2000" dirty="0">
                <a:latin typeface="Bernard MT Condensed" panose="02050806060905020404" pitchFamily="18" charset="0"/>
              </a:rPr>
              <a:t>de evaluación de gestión ambiental en establecimientos turísticos </a:t>
            </a:r>
            <a:r>
              <a:rPr lang="es-EC" sz="2000" dirty="0" smtClean="0">
                <a:latin typeface="Bernard MT Condensed" panose="020508060609050204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s-EC" sz="2000" dirty="0" smtClean="0">
                <a:latin typeface="Bernard MT Condensed" panose="02050806060905020404" pitchFamily="18" charset="0"/>
              </a:rPr>
              <a:t> Ministerio del poder popular para el turismo (2015) </a:t>
            </a:r>
          </a:p>
          <a:p>
            <a:pPr marL="0" indent="0" algn="ctr">
              <a:buNone/>
            </a:pPr>
            <a:r>
              <a:rPr lang="es-EC" sz="2000" dirty="0" smtClean="0">
                <a:latin typeface="Bernard MT Condensed" panose="02050806060905020404" pitchFamily="18" charset="0"/>
              </a:rPr>
              <a:t>Guía </a:t>
            </a:r>
            <a:r>
              <a:rPr lang="es-EC" sz="2000" dirty="0">
                <a:latin typeface="Bernard MT Condensed" panose="02050806060905020404" pitchFamily="18" charset="0"/>
              </a:rPr>
              <a:t>básica de buenas prácticas ambientales.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6147966"/>
              </p:ext>
            </p:extLst>
          </p:nvPr>
        </p:nvGraphicFramePr>
        <p:xfrm>
          <a:off x="5581934" y="2015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4444944"/>
              </p:ext>
            </p:extLst>
          </p:nvPr>
        </p:nvGraphicFramePr>
        <p:xfrm>
          <a:off x="272955" y="996274"/>
          <a:ext cx="6920931" cy="402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062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 smtClean="0">
                <a:latin typeface="Algerian" panose="04020705040A02060702" pitchFamily="82" charset="0"/>
              </a:rPr>
              <a:t>PUBLICIDAD RUTA 1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7" y="1540563"/>
            <a:ext cx="7842866" cy="5037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5" y="1690688"/>
            <a:ext cx="10468785" cy="4191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26" y="1370303"/>
            <a:ext cx="4856558" cy="2728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94" y="4268867"/>
            <a:ext cx="3328286" cy="2203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0" y="3211502"/>
            <a:ext cx="4166763" cy="2949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812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lgerian" panose="04020705040A02060702" pitchFamily="82" charset="0"/>
              </a:rPr>
              <a:t>PUBLICIDAD RUTA </a:t>
            </a:r>
            <a:r>
              <a:rPr lang="es-EC" dirty="0" smtClean="0">
                <a:latin typeface="Algerian" panose="04020705040A02060702" pitchFamily="82" charset="0"/>
              </a:rPr>
              <a:t>2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" y="1831122"/>
            <a:ext cx="9750492" cy="390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2" y="2129078"/>
            <a:ext cx="10163793" cy="3259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24" y="1425735"/>
            <a:ext cx="7397586" cy="523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9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lgerian" panose="04020705040A02060702" pitchFamily="82" charset="0"/>
              </a:rPr>
              <a:t>PUBLICIDAD </a:t>
            </a:r>
            <a:r>
              <a:rPr lang="es-EC" dirty="0" smtClean="0">
                <a:latin typeface="Algerian" panose="04020705040A02060702" pitchFamily="82" charset="0"/>
              </a:rPr>
              <a:t>RUTA 3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08" y="365125"/>
            <a:ext cx="4450247" cy="629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9" y="1919780"/>
            <a:ext cx="9450306" cy="377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78" y="1420057"/>
            <a:ext cx="7170407" cy="510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514" y="0"/>
            <a:ext cx="13015514" cy="97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433" y="1405722"/>
            <a:ext cx="11341289" cy="5199797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Se </a:t>
            </a:r>
            <a:r>
              <a:rPr lang="es-EC" dirty="0"/>
              <a:t>determinó la creación de tres rutas debido a que cinco lugares fueron los que mantuvieron mayor interés y apertura para ser parte de la </a:t>
            </a:r>
            <a:r>
              <a:rPr lang="es-EC" dirty="0" smtClean="0"/>
              <a:t>investigación</a:t>
            </a:r>
          </a:p>
          <a:p>
            <a:pPr algn="just"/>
            <a:r>
              <a:rPr lang="es-EC" dirty="0"/>
              <a:t>El análisis económico cuenta con información detallada acerca de los servicios que incluye y el precio de cada una de las rutas con un total de 20 </a:t>
            </a:r>
            <a:r>
              <a:rPr lang="es-EC" dirty="0" err="1"/>
              <a:t>pax</a:t>
            </a:r>
            <a:r>
              <a:rPr lang="es-EC" dirty="0"/>
              <a:t> en cada </a:t>
            </a:r>
            <a:r>
              <a:rPr lang="es-EC" dirty="0" smtClean="0"/>
              <a:t>presentación</a:t>
            </a:r>
          </a:p>
          <a:p>
            <a:pPr algn="just"/>
            <a:r>
              <a:rPr lang="es-EC" dirty="0"/>
              <a:t>El diseño de la publicidad se realizó con el fin de mostrar un modelo llamativo en afiches, entradas y el recuerdo que se entrega por cada ruta; en estos se destacan las fachadas de las iglesias y lugares específicos de los cementerios en donde se presenta apariciones que llaman la atención de las personas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7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/>
              <a:t>Se recomienda hacer uso de este material tomando en cuenta las particularidades que este contiene.</a:t>
            </a:r>
          </a:p>
          <a:p>
            <a:pPr lvl="0" algn="just"/>
            <a:r>
              <a:rPr lang="es-EC" dirty="0"/>
              <a:t>Se recomienda que, la práctica de esta actividad turística, se la realice con la seguridad y respeto adecuado, debido a que se visitan espacios funerarios y de culto religioso.</a:t>
            </a:r>
          </a:p>
          <a:p>
            <a:pPr lvl="0" algn="just"/>
            <a:r>
              <a:rPr lang="es-EC" dirty="0"/>
              <a:t>Se recomienda expandir las rutas hacia otras iglesias, criptas y cementerios de la ciudad buscando fomentar la práctica de esta nueva alternativa turística; además se pueden adecuar estas rutas con el fin de venderlas no solo a turistas nacionales sino también a extranjeros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2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9903"/>
            <a:ext cx="10515600" cy="1325563"/>
          </a:xfrm>
        </p:spPr>
        <p:txBody>
          <a:bodyPr/>
          <a:lstStyle/>
          <a:p>
            <a:r>
              <a:rPr lang="es-EC" dirty="0" smtClean="0">
                <a:latin typeface="Algerian" panose="04020705040A02060702" pitchFamily="82" charset="0"/>
              </a:rPr>
              <a:t>TURISMO RELIGIOSO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0" y="1370705"/>
            <a:ext cx="3793235" cy="22654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/>
          <a:stretch/>
        </p:blipFill>
        <p:spPr>
          <a:xfrm>
            <a:off x="838200" y="3930555"/>
            <a:ext cx="4173829" cy="25043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93" y="544468"/>
            <a:ext cx="4860255" cy="30562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92" y="4099841"/>
            <a:ext cx="4154038" cy="23350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32773" y="137070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>
                <a:latin typeface="Bernard MT Condensed" panose="02050806060905020404" pitchFamily="18" charset="0"/>
              </a:rPr>
              <a:t>D</a:t>
            </a:r>
            <a:r>
              <a:rPr lang="es-EC" sz="3200" dirty="0" smtClean="0">
                <a:latin typeface="Bernard MT Condensed" panose="02050806060905020404" pitchFamily="18" charset="0"/>
              </a:rPr>
              <a:t>evoción</a:t>
            </a:r>
            <a:endParaRPr lang="es-EC" sz="3200" dirty="0">
              <a:latin typeface="Bernard MT Condensed" panose="02050806060905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13964" y="1869209"/>
            <a:ext cx="1070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/>
              <a:t>Credo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99668" y="2467924"/>
            <a:ext cx="205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/>
              <a:t>Peregrinaje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06673" y="3972446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/>
              <a:t>Religiosos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990045" y="4520466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/>
              <a:t>Espirituales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020352" y="5068486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>
                <a:latin typeface="Bernard MT Condensed" panose="02050806060905020404" pitchFamily="18" charset="0"/>
              </a:rPr>
              <a:t>Culturales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37183" y="5602946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>
                <a:latin typeface="Bernard MT Condensed" panose="02050806060905020404" pitchFamily="18" charset="0"/>
              </a:rPr>
              <a:t>Históricos</a:t>
            </a:r>
          </a:p>
        </p:txBody>
      </p:sp>
    </p:spTree>
    <p:extLst>
      <p:ext uri="{BB962C8B-B14F-4D97-AF65-F5344CB8AC3E}">
        <p14:creationId xmlns:p14="http://schemas.microsoft.com/office/powerpoint/2010/main" val="1649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TURISMO RELIGIOSO EN CEMENTERIOS Y CRIPTAS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55" y="1415256"/>
            <a:ext cx="3421564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55" y="1690688"/>
            <a:ext cx="5715000" cy="38004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4673" y="5938483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 err="1" smtClean="0"/>
              <a:t>Highgate</a:t>
            </a:r>
            <a:r>
              <a:rPr lang="es-EC" dirty="0" smtClean="0"/>
              <a:t> </a:t>
            </a:r>
            <a:r>
              <a:rPr lang="es-EC" dirty="0" err="1" smtClean="0"/>
              <a:t>Cementery</a:t>
            </a:r>
            <a:r>
              <a:rPr lang="es-EC" dirty="0" smtClean="0"/>
              <a:t> (Inglaterra)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119006" y="5665714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 smtClean="0"/>
              <a:t>Catacumbas (Roma)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" y="2870233"/>
            <a:ext cx="4932572" cy="32883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15" y="3016251"/>
            <a:ext cx="5273940" cy="353827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4958" y="2082708"/>
            <a:ext cx="6192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 smtClean="0"/>
              <a:t>Cementerio de la Recoleta (Argentina)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07197" y="1764482"/>
            <a:ext cx="3901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dirty="0" smtClean="0"/>
              <a:t>Cementerio Presbiterio </a:t>
            </a:r>
          </a:p>
          <a:p>
            <a:r>
              <a:rPr lang="es-EC" dirty="0" smtClean="0"/>
              <a:t>Matías Maestro (Perú)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1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TURISMO RELIGIOSO EN QUITO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7"/>
          <a:stretch/>
        </p:blipFill>
        <p:spPr>
          <a:xfrm>
            <a:off x="1353247" y="3937031"/>
            <a:ext cx="4349827" cy="2684277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6" y="4391730"/>
            <a:ext cx="4476750" cy="238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44" y="1339309"/>
            <a:ext cx="4214507" cy="3160880"/>
          </a:xfrm>
          <a:prstGeom prst="rect">
            <a:avLst/>
          </a:prstGeom>
        </p:spPr>
      </p:pic>
      <p:pic>
        <p:nvPicPr>
          <p:cNvPr id="8" name="Imagen 7" descr="https://photos-2.dropbox.com/t/2/AABY_A-GafCrwDJMXAZO9YpSc3DdOE_I8g36goi3JMyCsg/12/348774369/jpeg/32x32/1/1479801600/0/2/2014-10-03%2018.34.56.jpg/EKvK6N0CGMsJIAIoAg/rxmMrfWfHmS7TARgzwa4UprnxonYYMM84RS9pOJibQQ?size_mode=3&amp;size=800x6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6" y="1479326"/>
            <a:ext cx="4195604" cy="266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47" y="2241601"/>
            <a:ext cx="4286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0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8253" y="176359"/>
            <a:ext cx="70469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u="sng" dirty="0">
                <a:solidFill>
                  <a:srgbClr val="C00000"/>
                </a:solidFill>
                <a:latin typeface="Algerian" panose="04020705040A02060702" pitchFamily="82" charset="0"/>
              </a:rPr>
              <a:t>ESTUDIO SOBRE EL TEMA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6768" y="577817"/>
            <a:ext cx="42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sz="2800" dirty="0"/>
              <a:t>“Difuntos el Poder del Adiós”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341" y="1327892"/>
            <a:ext cx="534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sz="2400" dirty="0"/>
              <a:t>Red de Museos del Centro Histórico de Quito</a:t>
            </a:r>
            <a:endParaRPr lang="es-EC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29241" y="2106286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Bernard MT Condensed" panose="02050806060905020404" pitchFamily="18" charset="0"/>
              </a:rPr>
              <a:t>635</a:t>
            </a:r>
            <a:r>
              <a:rPr lang="es-EC" sz="1600" dirty="0"/>
              <a:t> </a:t>
            </a:r>
            <a:r>
              <a:rPr lang="es-EC" sz="2800" dirty="0">
                <a:latin typeface="Bernard MT Condensed" panose="02050806060905020404" pitchFamily="18" charset="0"/>
              </a:rPr>
              <a:t>participantes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89729" y="288468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sz="2800" dirty="0"/>
              <a:t>Muestra= 240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/>
          <a:stretch/>
        </p:blipFill>
        <p:spPr bwMode="auto">
          <a:xfrm>
            <a:off x="5938251" y="1664410"/>
            <a:ext cx="4442928" cy="4240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78657" r="32638" b="10097"/>
          <a:stretch/>
        </p:blipFill>
        <p:spPr bwMode="auto">
          <a:xfrm>
            <a:off x="2306590" y="3784884"/>
            <a:ext cx="2005142" cy="7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376104" y="3973615"/>
            <a:ext cx="1715911" cy="110631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ENCUESTA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87753" y="471976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3200">
                <a:latin typeface="Bernard MT Condensed" panose="02050806060905020404" pitchFamily="18" charset="0"/>
              </a:defRPr>
            </a:lvl1pPr>
          </a:lstStyle>
          <a:p>
            <a:r>
              <a:rPr lang="es-EC" sz="2400" dirty="0" smtClean="0">
                <a:latin typeface="+mj-lt"/>
              </a:rPr>
              <a:t>33-40 años</a:t>
            </a:r>
          </a:p>
          <a:p>
            <a:r>
              <a:rPr lang="es-EC" sz="2400" dirty="0" smtClean="0">
                <a:latin typeface="+mj-lt"/>
              </a:rPr>
              <a:t>18-25 años</a:t>
            </a:r>
            <a:endParaRPr lang="es-EC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6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b="2204"/>
          <a:stretch/>
        </p:blipFill>
        <p:spPr bwMode="auto">
          <a:xfrm>
            <a:off x="4435522" y="3452884"/>
            <a:ext cx="3451382" cy="3002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/>
          <a:stretch/>
        </p:blipFill>
        <p:spPr bwMode="auto">
          <a:xfrm>
            <a:off x="614151" y="228351"/>
            <a:ext cx="360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/>
          <a:stretch/>
        </p:blipFill>
        <p:spPr bwMode="auto">
          <a:xfrm>
            <a:off x="4303615" y="228351"/>
            <a:ext cx="360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/>
          <a:stretch/>
        </p:blipFill>
        <p:spPr bwMode="auto">
          <a:xfrm>
            <a:off x="7993079" y="228351"/>
            <a:ext cx="360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/>
          <a:stretch/>
        </p:blipFill>
        <p:spPr bwMode="auto">
          <a:xfrm>
            <a:off x="691526" y="3468351"/>
            <a:ext cx="360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/>
          <a:stretch/>
        </p:blipFill>
        <p:spPr bwMode="auto">
          <a:xfrm>
            <a:off x="7964279" y="3468351"/>
            <a:ext cx="360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Marcador de contenido 3"/>
          <p:cNvPicPr>
            <a:picLocks noGrp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b="2204"/>
          <a:stretch/>
        </p:blipFill>
        <p:spPr bwMode="auto">
          <a:xfrm>
            <a:off x="2992027" y="597325"/>
            <a:ext cx="6287134" cy="5025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dirty="0">
                <a:latin typeface="Algerian" panose="04020705040A02060702" pitchFamily="82" charset="0"/>
              </a:rPr>
              <a:t>PROPUESTA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2239"/>
          <a:stretch/>
        </p:blipFill>
        <p:spPr bwMode="auto">
          <a:xfrm>
            <a:off x="601763" y="1485972"/>
            <a:ext cx="6208470" cy="4382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3164927"/>
              </p:ext>
            </p:extLst>
          </p:nvPr>
        </p:nvGraphicFramePr>
        <p:xfrm>
          <a:off x="5430293" y="1708660"/>
          <a:ext cx="6761707" cy="477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5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2442" y="365125"/>
            <a:ext cx="73413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EC" dirty="0">
                <a:latin typeface="Algerian" panose="04020705040A02060702" pitchFamily="82" charset="0"/>
              </a:rPr>
              <a:t>Ruta 1: CRIPTAS: LAS MEMORIAS DE LA MUERTE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462"/>
          <a:stretch/>
        </p:blipFill>
        <p:spPr bwMode="auto">
          <a:xfrm>
            <a:off x="204717" y="427730"/>
            <a:ext cx="4176213" cy="580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2674"/>
              </p:ext>
            </p:extLst>
          </p:nvPr>
        </p:nvGraphicFramePr>
        <p:xfrm>
          <a:off x="6096000" y="1880215"/>
          <a:ext cx="4280830" cy="43513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33984"/>
                <a:gridCol w="559821"/>
                <a:gridCol w="3387025"/>
              </a:tblGrid>
              <a:tr h="229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TRAMO  “LA CATEDRAL”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90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HORARIO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19h00 a 19h55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ACTIVIDAD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Reunión en la puerta principal de la plaza grande e Ingreso a la Catedral – Bienvenida (Leyenda La venganza del gallito de la Catedral)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 la iglesia – Breve reseña de la catedral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458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Dato curioso, Información arquitectónica y detalle de la capilla de las almas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19h22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Visita a la capilla de San Pedro- Leyenda del Asesinato del Arzobispo José Ignacio Checa y Barba frente Capilla de Santa Ana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19h30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Visita al mausoleo de Sucre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19h35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 a las criptas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458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19h45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Visita mausoleos ante coro y relato acerca del Arrastre de Caudas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458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19h50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Mausoleos de: García Moreno, Juan José Flores, Carlos Montufar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19h55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Salida de la iglesia y traslado hacia La Compañía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0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1103</Words>
  <Application>Microsoft Office PowerPoint</Application>
  <PresentationFormat>Panorámica</PresentationFormat>
  <Paragraphs>247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Algerian</vt:lpstr>
      <vt:lpstr>Arial</vt:lpstr>
      <vt:lpstr>Bernard MT Condensed</vt:lpstr>
      <vt:lpstr>Calibri</vt:lpstr>
      <vt:lpstr>Calibri Light</vt:lpstr>
      <vt:lpstr>Times New Roman</vt:lpstr>
      <vt:lpstr>Tema de Office</vt:lpstr>
      <vt:lpstr>DEPARTAMENTO DE CIENCIAS EXACTAS, ADMINSITRATIVAS Y DE COMERCIO  CARRERA DE ADMINISTRACIÓN DE EMPRESAS TURÍSTICAS Y HOTELERAS  TRABAJO DE TITULACIÓN PREVIO A LA OBTENCIÓN DEL TITULO DE INGENIERO EN ADMINISTRACIÓN DE EMPRESAS TURÍSTICAS Y HOTELERAS  TEMA: DIVERSIFICACIÓN DE LA OFERTA TURÍSTICA DE LA CIUDAD DE QUITO A PARTIR DEL TURISMO RELIGIOSO EN CEMENTERIOS Y CRIPTAS </vt:lpstr>
      <vt:lpstr>Presentación de PowerPoint</vt:lpstr>
      <vt:lpstr>TURISMO RELIGIOSO</vt:lpstr>
      <vt:lpstr>TURISMO RELIGIOSO EN CEMENTERIOS Y CRIPTAS</vt:lpstr>
      <vt:lpstr>TURISMO RELIGIOSO EN QUITO</vt:lpstr>
      <vt:lpstr>ESTUDIO SOBRE EL TEMA</vt:lpstr>
      <vt:lpstr>Presentación de PowerPoint</vt:lpstr>
      <vt:lpstr>PROPUESTA</vt:lpstr>
      <vt:lpstr>Ruta 1: CRIPTAS: LAS MEMORIAS DE LA MUERTE</vt:lpstr>
      <vt:lpstr>Presentación de PowerPoint</vt:lpstr>
      <vt:lpstr>Presentación de PowerPoint</vt:lpstr>
      <vt:lpstr>Ruta 2: LAS SOMBRAS DEL CEMENTERIO DE “EL TEJAR”</vt:lpstr>
      <vt:lpstr>Ruta 3: ARTE Y MUERTE BAJO LA NECRÓPOLIS DE SAN DIEGO</vt:lpstr>
      <vt:lpstr>RECOMENDACIONES DE LAS RUTAS</vt:lpstr>
      <vt:lpstr>ESTUDIO  FINANCIERO</vt:lpstr>
      <vt:lpstr>ANÁLISIS AMBIENTAL</vt:lpstr>
      <vt:lpstr>PUBLICIDAD RUTA 1</vt:lpstr>
      <vt:lpstr>PUBLICIDAD RUTA 2</vt:lpstr>
      <vt:lpstr>PUBLICIDAD RUTA 3</vt:lpstr>
      <vt:lpstr>CONCLUSIONES</vt:lpstr>
      <vt:lpstr>RECOMENDACIONES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DIVERSIFICACIÓN DE LA OFERTA TURÍSTICA DE LA CIUDAD DE QUITO A PARTIR DEL TURISMO RELIGIOSO EN CEMENTERIOS Y CRIPTAS</dc:title>
  <dc:creator>Camila Rodriguez</dc:creator>
  <cp:lastModifiedBy>Camila Rodriguez</cp:lastModifiedBy>
  <cp:revision>35</cp:revision>
  <dcterms:created xsi:type="dcterms:W3CDTF">2016-12-12T22:11:33Z</dcterms:created>
  <dcterms:modified xsi:type="dcterms:W3CDTF">2016-12-14T03:38:35Z</dcterms:modified>
</cp:coreProperties>
</file>