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8" r:id="rId1"/>
  </p:sldMasterIdLst>
  <p:sldIdLst>
    <p:sldId id="256" r:id="rId2"/>
    <p:sldId id="298" r:id="rId3"/>
    <p:sldId id="299" r:id="rId4"/>
    <p:sldId id="257" r:id="rId5"/>
    <p:sldId id="258" r:id="rId6"/>
    <p:sldId id="300" r:id="rId7"/>
    <p:sldId id="259" r:id="rId8"/>
    <p:sldId id="302" r:id="rId9"/>
    <p:sldId id="296" r:id="rId10"/>
    <p:sldId id="260" r:id="rId11"/>
    <p:sldId id="301" r:id="rId12"/>
    <p:sldId id="303" r:id="rId13"/>
    <p:sldId id="262" r:id="rId14"/>
    <p:sldId id="263" r:id="rId15"/>
    <p:sldId id="264" r:id="rId16"/>
    <p:sldId id="265" r:id="rId17"/>
    <p:sldId id="266" r:id="rId18"/>
    <p:sldId id="267" r:id="rId19"/>
    <p:sldId id="283" r:id="rId20"/>
    <p:sldId id="269" r:id="rId21"/>
    <p:sldId id="281" r:id="rId22"/>
    <p:sldId id="270" r:id="rId23"/>
    <p:sldId id="282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5" r:id="rId35"/>
    <p:sldId id="286" r:id="rId36"/>
    <p:sldId id="304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5" r:id="rId45"/>
    <p:sldId id="297" r:id="rId46"/>
    <p:sldId id="284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INEC%20ESTADISTICO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INEC%20ESTADISTICO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anexos%20tabl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INEC%20ESTADISTICO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Estefany\Desktop\INEC%20ESTADIST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'TABLA 1'!$A$3</c:f>
              <c:strCache>
                <c:ptCount val="1"/>
                <c:pt idx="0">
                  <c:v>RESTO DEL PAIS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1'!$B$1:$G$1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1'!$B$3:$G$3</c:f>
              <c:numCache>
                <c:formatCode>#,##0</c:formatCode>
                <c:ptCount val="6"/>
                <c:pt idx="0">
                  <c:v>14847704</c:v>
                </c:pt>
                <c:pt idx="1">
                  <c:v>15091482</c:v>
                </c:pt>
                <c:pt idx="2">
                  <c:v>15348890</c:v>
                </c:pt>
                <c:pt idx="3">
                  <c:v>15596396</c:v>
                </c:pt>
                <c:pt idx="4">
                  <c:v>15848848</c:v>
                </c:pt>
                <c:pt idx="5">
                  <c:v>16098602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B8-4CA7-AC51-019A85DE7618}"/>
            </c:ext>
          </c:extLst>
        </c:ser>
        <c:ser>
          <c:idx val="1"/>
          <c:order val="1"/>
          <c:tx>
            <c:strRef>
              <c:f>'TABLA 1'!$A$4</c:f>
              <c:strCache>
                <c:ptCount val="1"/>
                <c:pt idx="0">
                  <c:v>POBLACIÓN DEL CARCHI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1'!$B$1:$G$1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1'!$B$4:$G$4</c:f>
              <c:numCache>
                <c:formatCode>#,##0</c:formatCode>
                <c:ptCount val="6"/>
                <c:pt idx="0">
                  <c:v>164524</c:v>
                </c:pt>
                <c:pt idx="1">
                  <c:v>174949</c:v>
                </c:pt>
                <c:pt idx="2">
                  <c:v>172083</c:v>
                </c:pt>
                <c:pt idx="3">
                  <c:v>178353</c:v>
                </c:pt>
                <c:pt idx="4">
                  <c:v>178618</c:v>
                </c:pt>
                <c:pt idx="5">
                  <c:v>180242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8-4CA7-AC51-019A85DE7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35226095"/>
        <c:axId val="1835220271"/>
      </c:barChart>
      <c:catAx>
        <c:axId val="18352260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5220271"/>
        <c:crosses val="autoZero"/>
        <c:auto val="1"/>
        <c:lblAlgn val="ctr"/>
        <c:lblOffset val="100"/>
        <c:noMultiLvlLbl val="0"/>
      </c:catAx>
      <c:valAx>
        <c:axId val="1835220271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3522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Hoja3!$A$27:$A$32</c:f>
              <c:strCache>
                <c:ptCount val="6"/>
                <c:pt idx="0">
                  <c:v>INDUSTRIAS MANUFACTURERAS</c:v>
                </c:pt>
                <c:pt idx="1">
                  <c:v>COMERCIO AL POR MAYOR Y MENOR</c:v>
                </c:pt>
                <c:pt idx="2">
                  <c:v>HOTELES Y RESTAURANTES</c:v>
                </c:pt>
                <c:pt idx="3">
                  <c:v>ACTIVIDADES DE SERVICIOS SOCIALES Y DE SALUD</c:v>
                </c:pt>
                <c:pt idx="4">
                  <c:v>TRANSPORTE</c:v>
                </c:pt>
                <c:pt idx="5">
                  <c:v>AGRICULTURA</c:v>
                </c:pt>
              </c:strCache>
            </c:strRef>
          </c:cat>
          <c:val>
            <c:numRef>
              <c:f>Hoja3!$E$27:$E$32</c:f>
              <c:numCache>
                <c:formatCode>General</c:formatCode>
                <c:ptCount val="6"/>
                <c:pt idx="0">
                  <c:v>390.87</c:v>
                </c:pt>
                <c:pt idx="1">
                  <c:v>612.07000000000005</c:v>
                </c:pt>
                <c:pt idx="2">
                  <c:v>228.1</c:v>
                </c:pt>
                <c:pt idx="3">
                  <c:v>1297.0999999999999</c:v>
                </c:pt>
                <c:pt idx="4">
                  <c:v>500</c:v>
                </c:pt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D-42B3-981F-3484797FE9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06136144"/>
        <c:axId val="906137392"/>
        <c:axId val="0"/>
      </c:bar3DChart>
      <c:catAx>
        <c:axId val="9061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6137392"/>
        <c:crosses val="autoZero"/>
        <c:auto val="1"/>
        <c:lblAlgn val="ctr"/>
        <c:lblOffset val="100"/>
        <c:noMultiLvlLbl val="0"/>
      </c:catAx>
      <c:valAx>
        <c:axId val="9061373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ingreso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crossAx val="90613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'tabla 9'!$A$2</c:f>
              <c:strCache>
                <c:ptCount val="1"/>
                <c:pt idx="0">
                  <c:v>INDUSTRIAS MANUFACTURERAS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9'!$B$2:$D$2</c:f>
              <c:numCache>
                <c:formatCode>0.00%</c:formatCode>
                <c:ptCount val="1"/>
                <c:pt idx="0">
                  <c:v>0.12720000000000001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5-47F9-AA87-CA616E8E71AB}"/>
            </c:ext>
          </c:extLst>
        </c:ser>
        <c:ser>
          <c:idx val="3"/>
          <c:order val="3"/>
          <c:tx>
            <c:strRef>
              <c:f>'tabla 9'!$A$5</c:f>
              <c:strCache>
                <c:ptCount val="1"/>
                <c:pt idx="0">
                  <c:v>ACTIVIDADES DE SERVICIOS SOCIALES Y DE SALUD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accent2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9'!$B$5:$D$5</c:f>
              <c:numCache>
                <c:formatCode>0.00%</c:formatCode>
                <c:ptCount val="1"/>
                <c:pt idx="0">
                  <c:v>-9.1999999999999998E-3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5-47F9-AA87-CA616E8E71AB}"/>
            </c:ext>
          </c:extLst>
        </c:ser>
        <c:ser>
          <c:idx val="4"/>
          <c:order val="4"/>
          <c:tx>
            <c:strRef>
              <c:f>'tabla 9'!$A$6</c:f>
              <c:strCache>
                <c:ptCount val="1"/>
                <c:pt idx="0">
                  <c:v>TRANSPORTE</c:v>
                </c:pt>
              </c:strCache>
            </c:strRef>
          </c:tx>
          <c:spPr>
            <a:solidFill>
              <a:schemeClr val="accent4">
                <a:lumMod val="60000"/>
                <a:alpha val="85000"/>
              </a:schemeClr>
            </a:solidFill>
            <a:ln w="9525" cap="flat" cmpd="sng" algn="ctr">
              <a:solidFill>
                <a:schemeClr val="accent4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9'!$B$6:$D$6</c:f>
              <c:numCache>
                <c:formatCode>0.00%</c:formatCode>
                <c:ptCount val="1"/>
                <c:pt idx="0">
                  <c:v>0.1181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F5-47F9-AA87-CA616E8E71AB}"/>
            </c:ext>
          </c:extLst>
        </c:ser>
        <c:ser>
          <c:idx val="5"/>
          <c:order val="5"/>
          <c:tx>
            <c:strRef>
              <c:f>'tabla 9'!$A$7</c:f>
              <c:strCache>
                <c:ptCount val="1"/>
                <c:pt idx="0">
                  <c:v>AGRICULTURA</c:v>
                </c:pt>
              </c:strCache>
            </c:strRef>
          </c:tx>
          <c:spPr>
            <a:solidFill>
              <a:schemeClr val="accent6">
                <a:lumMod val="60000"/>
                <a:alpha val="85000"/>
              </a:schemeClr>
            </a:solidFill>
            <a:ln w="9525" cap="flat" cmpd="sng" algn="ctr">
              <a:solidFill>
                <a:schemeClr val="accent6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60000"/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9'!$B$7:$D$7</c:f>
              <c:numCache>
                <c:formatCode>0.00%</c:formatCode>
                <c:ptCount val="1"/>
                <c:pt idx="0">
                  <c:v>0.15479999999999999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F5-47F9-AA87-CA616E8E71AB}"/>
            </c:ext>
          </c:extLst>
        </c:ser>
        <c:ser>
          <c:idx val="1"/>
          <c:order val="1"/>
          <c:tx>
            <c:strRef>
              <c:f>'tabla 9'!$A$3</c:f>
              <c:strCache>
                <c:ptCount val="1"/>
                <c:pt idx="0">
                  <c:v>COMERCIO AL POR MAYOR Y MENOR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9'!$B$3:$D$3</c:f>
              <c:numCache>
                <c:formatCode>0.00%</c:formatCode>
                <c:ptCount val="1"/>
                <c:pt idx="0">
                  <c:v>0.1358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F5-47F9-AA87-CA616E8E71AB}"/>
            </c:ext>
          </c:extLst>
        </c:ser>
        <c:ser>
          <c:idx val="2"/>
          <c:order val="2"/>
          <c:tx>
            <c:strRef>
              <c:f>'tabla 9'!$A$4</c:f>
              <c:strCache>
                <c:ptCount val="1"/>
                <c:pt idx="0">
                  <c:v>HOTELES Y RESTAURANTES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dLbl>
              <c:idx val="3"/>
              <c:layout>
                <c:manualLayout>
                  <c:x val="0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5-47F9-AA87-CA616E8E7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9'!$B$1:$D$1</c:f>
              <c:strCache>
                <c:ptCount val="1"/>
                <c:pt idx="0">
                  <c:v>INCREMENTO</c:v>
                </c:pt>
              </c:strCache>
            </c:strRef>
          </c:cat>
          <c:val>
            <c:numRef>
              <c:f>'tabla 9'!$B$4:$D$4</c:f>
              <c:numCache>
                <c:formatCode>0.00%</c:formatCode>
                <c:ptCount val="1"/>
                <c:pt idx="0">
                  <c:v>2.6599999999999999E-2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F5-47F9-AA87-CA616E8E7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97851744"/>
        <c:axId val="597871712"/>
        <c:axId val="0"/>
      </c:bar3DChart>
      <c:catAx>
        <c:axId val="5978517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597871712"/>
        <c:crosses val="autoZero"/>
        <c:auto val="1"/>
        <c:lblAlgn val="ctr"/>
        <c:lblOffset val="100"/>
        <c:noMultiLvlLbl val="0"/>
      </c:catAx>
      <c:valAx>
        <c:axId val="59787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INCREMENTO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9785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strRef>
              <c:f>Hoja3!$B$58:$C$58</c:f>
              <c:strCache>
                <c:ptCount val="2"/>
                <c:pt idx="0">
                  <c:v>.2006</c:v>
                </c:pt>
                <c:pt idx="1">
                  <c:v>.2014</c:v>
                </c:pt>
              </c:strCache>
            </c:strRef>
          </c:cat>
          <c:val>
            <c:numRef>
              <c:f>Hoja3!$B$58:$C$58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6-45E7-B8DF-9EA06F3E5C3B}"/>
            </c:ext>
          </c:extLst>
        </c:ser>
        <c:ser>
          <c:idx val="1"/>
          <c:order val="1"/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Hoja3!$B$58:$C$58</c:f>
              <c:strCache>
                <c:ptCount val="2"/>
                <c:pt idx="0">
                  <c:v>.2006</c:v>
                </c:pt>
                <c:pt idx="1">
                  <c:v>.2014</c:v>
                </c:pt>
              </c:strCache>
            </c:strRef>
          </c:cat>
          <c:val>
            <c:numRef>
              <c:f>Hoja3!$B$59:$C$59</c:f>
              <c:numCache>
                <c:formatCode>0.00%</c:formatCode>
                <c:ptCount val="2"/>
                <c:pt idx="0">
                  <c:v>0.54600000000000004</c:v>
                </c:pt>
                <c:pt idx="1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6-45E7-B8DF-9EA06F3E5C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6594880"/>
        <c:axId val="956598208"/>
      </c:barChart>
      <c:catAx>
        <c:axId val="956594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56598208"/>
        <c:crosses val="autoZero"/>
        <c:auto val="1"/>
        <c:lblAlgn val="ctr"/>
        <c:lblOffset val="100"/>
        <c:noMultiLvlLbl val="0"/>
      </c:catAx>
      <c:valAx>
        <c:axId val="9565982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437720089676290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95659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REPRESENTACIÓN</a:t>
            </a:r>
            <a:r>
              <a:rPr lang="es-EC" baseline="0"/>
              <a:t> POBLACIONAL DEL CARCHI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3187946194225722"/>
          <c:y val="9.2899185973700685E-2"/>
          <c:w val="0.60325787401574804"/>
          <c:h val="0.420243271093931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'tabla 10'!$B$2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'tabla 10'!$A$3:$A$25</c:f>
              <c:strCache>
                <c:ptCount val="23"/>
                <c:pt idx="0">
                  <c:v> Agricultura, ganaderia, silvicultura y pesca</c:v>
                </c:pt>
                <c:pt idx="1">
                  <c:v> Comercio al por mayor y menor</c:v>
                </c:pt>
                <c:pt idx="2">
                  <c:v> No declarado</c:v>
                </c:pt>
                <c:pt idx="3">
                  <c:v> Transporte y almacenamiento</c:v>
                </c:pt>
                <c:pt idx="4">
                  <c:v> Administracion publica y defensa</c:v>
                </c:pt>
                <c:pt idx="5">
                  <c:v> Industrias manufactureras</c:v>
                </c:pt>
                <c:pt idx="6">
                  <c:v> Enseñanza</c:v>
                </c:pt>
                <c:pt idx="7">
                  <c:v> Construccion</c:v>
                </c:pt>
                <c:pt idx="8">
                  <c:v> Actividades de los hogares como empleadores</c:v>
                </c:pt>
                <c:pt idx="9">
                  <c:v> Trabajador nuevo</c:v>
                </c:pt>
                <c:pt idx="10">
                  <c:v> Actividades de alojamiento y servicio de comidas</c:v>
                </c:pt>
                <c:pt idx="11">
                  <c:v> Otras actividades de servicios</c:v>
                </c:pt>
                <c:pt idx="12">
                  <c:v> Actividades de la atencion de la salud humana</c:v>
                </c:pt>
                <c:pt idx="13">
                  <c:v> Actividades de servicios administrativos y de apoyo</c:v>
                </c:pt>
                <c:pt idx="14">
                  <c:v> Informacion y comunicacion</c:v>
                </c:pt>
                <c:pt idx="15">
                  <c:v> Actividades profesionales, cientificas y tecnicas</c:v>
                </c:pt>
                <c:pt idx="16">
                  <c:v> Actividades financieras y de seguros</c:v>
                </c:pt>
                <c:pt idx="17">
                  <c:v> Artes, entretenimiento y recreacion</c:v>
                </c:pt>
                <c:pt idx="18">
                  <c:v> Suministro de electricidad, gas, vapor y aire acondicionado</c:v>
                </c:pt>
                <c:pt idx="19">
                  <c:v> Distribucion de agua, alcantarillado y gestion de deshechos</c:v>
                </c:pt>
                <c:pt idx="20">
                  <c:v> Explotacion de minas y canteras</c:v>
                </c:pt>
                <c:pt idx="21">
                  <c:v> Actividades inmobiliarias</c:v>
                </c:pt>
                <c:pt idx="22">
                  <c:v> Actividades de organizaciones y organos extraterritoriales</c:v>
                </c:pt>
              </c:strCache>
            </c:strRef>
          </c:cat>
          <c:val>
            <c:numRef>
              <c:f>'tabla 10'!$B$3:$B$25</c:f>
              <c:numCache>
                <c:formatCode>0</c:formatCode>
                <c:ptCount val="23"/>
                <c:pt idx="0">
                  <c:v>20048</c:v>
                </c:pt>
                <c:pt idx="1">
                  <c:v>4595</c:v>
                </c:pt>
                <c:pt idx="2">
                  <c:v>2688</c:v>
                </c:pt>
                <c:pt idx="3">
                  <c:v>4198</c:v>
                </c:pt>
                <c:pt idx="4">
                  <c:v>2712</c:v>
                </c:pt>
                <c:pt idx="5">
                  <c:v>2130</c:v>
                </c:pt>
                <c:pt idx="6">
                  <c:v>1305</c:v>
                </c:pt>
                <c:pt idx="7">
                  <c:v>2712</c:v>
                </c:pt>
                <c:pt idx="8">
                  <c:v>77</c:v>
                </c:pt>
                <c:pt idx="9">
                  <c:v>931</c:v>
                </c:pt>
                <c:pt idx="10">
                  <c:v>430</c:v>
                </c:pt>
                <c:pt idx="11">
                  <c:v>402</c:v>
                </c:pt>
                <c:pt idx="12">
                  <c:v>299</c:v>
                </c:pt>
                <c:pt idx="13">
                  <c:v>549</c:v>
                </c:pt>
                <c:pt idx="14">
                  <c:v>308</c:v>
                </c:pt>
                <c:pt idx="15">
                  <c:v>378</c:v>
                </c:pt>
                <c:pt idx="16">
                  <c:v>264</c:v>
                </c:pt>
                <c:pt idx="17">
                  <c:v>118</c:v>
                </c:pt>
                <c:pt idx="18">
                  <c:v>116</c:v>
                </c:pt>
                <c:pt idx="19">
                  <c:v>99</c:v>
                </c:pt>
                <c:pt idx="20">
                  <c:v>106</c:v>
                </c:pt>
                <c:pt idx="21">
                  <c:v>13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7-4751-9A01-37271102F45C}"/>
            </c:ext>
          </c:extLst>
        </c:ser>
        <c:ser>
          <c:idx val="1"/>
          <c:order val="1"/>
          <c:tx>
            <c:strRef>
              <c:f>'tabla 10'!$C$2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'tabla 10'!$A$3:$A$25</c:f>
              <c:strCache>
                <c:ptCount val="23"/>
                <c:pt idx="0">
                  <c:v> Agricultura, ganaderia, silvicultura y pesca</c:v>
                </c:pt>
                <c:pt idx="1">
                  <c:v> Comercio al por mayor y menor</c:v>
                </c:pt>
                <c:pt idx="2">
                  <c:v> No declarado</c:v>
                </c:pt>
                <c:pt idx="3">
                  <c:v> Transporte y almacenamiento</c:v>
                </c:pt>
                <c:pt idx="4">
                  <c:v> Administracion publica y defensa</c:v>
                </c:pt>
                <c:pt idx="5">
                  <c:v> Industrias manufactureras</c:v>
                </c:pt>
                <c:pt idx="6">
                  <c:v> Enseñanza</c:v>
                </c:pt>
                <c:pt idx="7">
                  <c:v> Construccion</c:v>
                </c:pt>
                <c:pt idx="8">
                  <c:v> Actividades de los hogares como empleadores</c:v>
                </c:pt>
                <c:pt idx="9">
                  <c:v> Trabajador nuevo</c:v>
                </c:pt>
                <c:pt idx="10">
                  <c:v> Actividades de alojamiento y servicio de comidas</c:v>
                </c:pt>
                <c:pt idx="11">
                  <c:v> Otras actividades de servicios</c:v>
                </c:pt>
                <c:pt idx="12">
                  <c:v> Actividades de la atencion de la salud humana</c:v>
                </c:pt>
                <c:pt idx="13">
                  <c:v> Actividades de servicios administrativos y de apoyo</c:v>
                </c:pt>
                <c:pt idx="14">
                  <c:v> Informacion y comunicacion</c:v>
                </c:pt>
                <c:pt idx="15">
                  <c:v> Actividades profesionales, cientificas y tecnicas</c:v>
                </c:pt>
                <c:pt idx="16">
                  <c:v> Actividades financieras y de seguros</c:v>
                </c:pt>
                <c:pt idx="17">
                  <c:v> Artes, entretenimiento y recreacion</c:v>
                </c:pt>
                <c:pt idx="18">
                  <c:v> Suministro de electricidad, gas, vapor y aire acondicionado</c:v>
                </c:pt>
                <c:pt idx="19">
                  <c:v> Distribucion de agua, alcantarillado y gestion de deshechos</c:v>
                </c:pt>
                <c:pt idx="20">
                  <c:v> Explotacion de minas y canteras</c:v>
                </c:pt>
                <c:pt idx="21">
                  <c:v> Actividades inmobiliarias</c:v>
                </c:pt>
                <c:pt idx="22">
                  <c:v> Actividades de organizaciones y organos extraterritoriales</c:v>
                </c:pt>
              </c:strCache>
            </c:strRef>
          </c:cat>
          <c:val>
            <c:numRef>
              <c:f>'tabla 10'!$C$3:$C$25</c:f>
              <c:numCache>
                <c:formatCode>0</c:formatCode>
                <c:ptCount val="23"/>
                <c:pt idx="0">
                  <c:v>4763</c:v>
                </c:pt>
                <c:pt idx="1">
                  <c:v>5258</c:v>
                </c:pt>
                <c:pt idx="2">
                  <c:v>2776</c:v>
                </c:pt>
                <c:pt idx="3">
                  <c:v>316</c:v>
                </c:pt>
                <c:pt idx="4">
                  <c:v>1039</c:v>
                </c:pt>
                <c:pt idx="5">
                  <c:v>1463</c:v>
                </c:pt>
                <c:pt idx="6">
                  <c:v>2070</c:v>
                </c:pt>
                <c:pt idx="7">
                  <c:v>99</c:v>
                </c:pt>
                <c:pt idx="8">
                  <c:v>1989</c:v>
                </c:pt>
                <c:pt idx="9">
                  <c:v>807</c:v>
                </c:pt>
                <c:pt idx="10">
                  <c:v>1035</c:v>
                </c:pt>
                <c:pt idx="11">
                  <c:v>672</c:v>
                </c:pt>
                <c:pt idx="12">
                  <c:v>692</c:v>
                </c:pt>
                <c:pt idx="13">
                  <c:v>231</c:v>
                </c:pt>
                <c:pt idx="14">
                  <c:v>335</c:v>
                </c:pt>
                <c:pt idx="15">
                  <c:v>263</c:v>
                </c:pt>
                <c:pt idx="16">
                  <c:v>218</c:v>
                </c:pt>
                <c:pt idx="17">
                  <c:v>65</c:v>
                </c:pt>
                <c:pt idx="18">
                  <c:v>17</c:v>
                </c:pt>
                <c:pt idx="19">
                  <c:v>29</c:v>
                </c:pt>
                <c:pt idx="20">
                  <c:v>13</c:v>
                </c:pt>
                <c:pt idx="21">
                  <c:v>18</c:v>
                </c:pt>
                <c:pt idx="2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7-4751-9A01-37271102F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782416"/>
        <c:axId val="640757872"/>
      </c:barChart>
      <c:catAx>
        <c:axId val="640782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SECTORES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0757872"/>
        <c:crosses val="autoZero"/>
        <c:auto val="1"/>
        <c:lblAlgn val="ctr"/>
        <c:lblOffset val="100"/>
        <c:noMultiLvlLbl val="0"/>
      </c:catAx>
      <c:valAx>
        <c:axId val="64075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POBLACIÓN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078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95384951881013"/>
          <c:y val="0.15477741237260803"/>
          <c:w val="0.12715726159230095"/>
          <c:h val="8.4534091973631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'tabla 11'!$A$3</c:f>
              <c:strCache>
                <c:ptCount val="1"/>
                <c:pt idx="0">
                  <c:v> Agricultura, ganaderia, silvicultura y pesca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11'!$D$3</c:f>
              <c:numCache>
                <c:formatCode>0.00%</c:formatCode>
                <c:ptCount val="1"/>
                <c:pt idx="0">
                  <c:v>1.9559029072485315E-2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C-488B-B194-066F90A22A82}"/>
            </c:ext>
          </c:extLst>
        </c:ser>
        <c:ser>
          <c:idx val="2"/>
          <c:order val="2"/>
          <c:tx>
            <c:strRef>
              <c:f>'tabla 11'!$A$4</c:f>
              <c:strCache>
                <c:ptCount val="1"/>
                <c:pt idx="0">
                  <c:v> Comercio al por mayor y menor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11'!$D$4</c:f>
              <c:numCache>
                <c:formatCode>0.00%</c:formatCode>
                <c:ptCount val="1"/>
                <c:pt idx="0">
                  <c:v>0.30027732910736599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C-488B-B194-066F90A22A82}"/>
            </c:ext>
          </c:extLst>
        </c:ser>
        <c:ser>
          <c:idx val="3"/>
          <c:order val="3"/>
          <c:tx>
            <c:strRef>
              <c:f>'tabla 11'!$A$5</c:f>
              <c:strCache>
                <c:ptCount val="1"/>
                <c:pt idx="0">
                  <c:v> No declarado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11'!$D$5</c:f>
              <c:numCache>
                <c:formatCode>0.00%</c:formatCode>
                <c:ptCount val="1"/>
                <c:pt idx="0">
                  <c:v>9.2282332594714363E-3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9C-488B-B194-066F90A22A82}"/>
            </c:ext>
          </c:extLst>
        </c:ser>
        <c:ser>
          <c:idx val="4"/>
          <c:order val="4"/>
          <c:tx>
            <c:strRef>
              <c:f>'tabla 11'!$A$6</c:f>
              <c:strCache>
                <c:ptCount val="1"/>
                <c:pt idx="0">
                  <c:v> Transporte y almacenamiento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11'!$D$6</c:f>
              <c:numCache>
                <c:formatCode>0.00%</c:formatCode>
                <c:ptCount val="1"/>
                <c:pt idx="0">
                  <c:v>0.27672878862187344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9C-488B-B194-066F90A22A82}"/>
            </c:ext>
          </c:extLst>
        </c:ser>
        <c:ser>
          <c:idx val="5"/>
          <c:order val="5"/>
          <c:tx>
            <c:strRef>
              <c:f>'tabla 11'!$A$7</c:f>
              <c:strCache>
                <c:ptCount val="1"/>
                <c:pt idx="0">
                  <c:v> Administracion publica y defensa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11'!$D$7</c:f>
              <c:numCache>
                <c:formatCode>0.00%</c:formatCode>
                <c:ptCount val="1"/>
                <c:pt idx="0">
                  <c:v>0.16318628730531629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9C-488B-B194-066F90A22A82}"/>
            </c:ext>
          </c:extLst>
        </c:ser>
        <c:ser>
          <c:idx val="6"/>
          <c:order val="6"/>
          <c:tx>
            <c:strRef>
              <c:f>'tabla 11'!$A$8</c:f>
              <c:strCache>
                <c:ptCount val="1"/>
                <c:pt idx="0">
                  <c:v> Industrias manufactureras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11'!$D$8</c:f>
              <c:numCache>
                <c:formatCode>0.00%</c:formatCode>
                <c:ptCount val="1"/>
                <c:pt idx="0">
                  <c:v>9.3752772399684787E-3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9C-488B-B194-066F90A22A82}"/>
            </c:ext>
          </c:extLst>
        </c:ser>
        <c:ser>
          <c:idx val="7"/>
          <c:order val="7"/>
          <c:tx>
            <c:strRef>
              <c:f>'tabla 11'!$A$9</c:f>
              <c:strCache>
                <c:ptCount val="1"/>
                <c:pt idx="0">
                  <c:v> Enseñanza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11'!$D$9</c:f>
              <c:numCache>
                <c:formatCode>0.00%</c:formatCode>
                <c:ptCount val="1"/>
                <c:pt idx="0">
                  <c:v>3.1379411015428444E-3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9C-488B-B194-066F90A22A82}"/>
            </c:ext>
          </c:extLst>
        </c:ser>
        <c:ser>
          <c:idx val="8"/>
          <c:order val="8"/>
          <c:tx>
            <c:strRef>
              <c:f>'tabla 11'!$A$10</c:f>
              <c:strCache>
                <c:ptCount val="1"/>
                <c:pt idx="0">
                  <c:v> Construccion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11'!$D$10</c:f>
              <c:numCache>
                <c:formatCode>0.00%</c:formatCode>
                <c:ptCount val="1"/>
                <c:pt idx="0">
                  <c:v>9.2321941158310297E-3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9C-488B-B194-066F90A22A82}"/>
            </c:ext>
          </c:extLst>
        </c:ser>
        <c:ser>
          <c:idx val="9"/>
          <c:order val="9"/>
          <c:tx>
            <c:strRef>
              <c:f>'tabla 11'!$A$11</c:f>
              <c:strCache>
                <c:ptCount val="1"/>
                <c:pt idx="0">
                  <c:v> Actividades de los hogares como empleadores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11'!$D$11</c:f>
              <c:numCache>
                <c:formatCode>0.00%</c:formatCode>
                <c:ptCount val="1"/>
                <c:pt idx="0">
                  <c:v>9.3166301397043568E-3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C-488B-B194-066F90A22A82}"/>
            </c:ext>
          </c:extLst>
        </c:ser>
        <c:ser>
          <c:idx val="10"/>
          <c:order val="10"/>
          <c:tx>
            <c:strRef>
              <c:f>'tabla 11'!$A$12</c:f>
              <c:strCache>
                <c:ptCount val="1"/>
                <c:pt idx="0">
                  <c:v> Trabajador nuevo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11'!$D$12</c:f>
              <c:numCache>
                <c:formatCode>0.00%</c:formatCode>
                <c:ptCount val="1"/>
                <c:pt idx="0">
                  <c:v>2.3824537354352297E-2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9C-488B-B194-066F90A22A82}"/>
            </c:ext>
          </c:extLst>
        </c:ser>
        <c:ser>
          <c:idx val="11"/>
          <c:order val="11"/>
          <c:tx>
            <c:strRef>
              <c:f>'tabla 11'!$A$13</c:f>
              <c:strCache>
                <c:ptCount val="1"/>
                <c:pt idx="0">
                  <c:v> Actividades de alojamiento y servicio de comidas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11'!$D$13</c:f>
              <c:numCache>
                <c:formatCode>0.00%</c:formatCode>
                <c:ptCount val="1"/>
                <c:pt idx="0">
                  <c:v>2.6487072862050261E-2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9C-488B-B194-066F90A22A82}"/>
            </c:ext>
          </c:extLst>
        </c:ser>
        <c:ser>
          <c:idx val="12"/>
          <c:order val="12"/>
          <c:tx>
            <c:strRef>
              <c:f>'tabla 11'!$A$14</c:f>
              <c:strCache>
                <c:ptCount val="1"/>
                <c:pt idx="0">
                  <c:v> Otras actividades de servicios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11'!$D$14</c:f>
              <c:numCache>
                <c:formatCode>0.00%</c:formatCode>
                <c:ptCount val="1"/>
                <c:pt idx="0">
                  <c:v>8.8504326328800995E-2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9C-488B-B194-066F90A22A82}"/>
            </c:ext>
          </c:extLst>
        </c:ser>
        <c:ser>
          <c:idx val="13"/>
          <c:order val="13"/>
          <c:tx>
            <c:strRef>
              <c:f>'tabla 11'!$A$15</c:f>
              <c:strCache>
                <c:ptCount val="1"/>
                <c:pt idx="0">
                  <c:v> Actividades de la atencion de la salud humana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11'!$D$15</c:f>
              <c:numCache>
                <c:formatCode>0.00%</c:formatCode>
                <c:ptCount val="1"/>
                <c:pt idx="0">
                  <c:v>8.4640087458576745E-3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9C-488B-B194-066F90A22A82}"/>
            </c:ext>
          </c:extLst>
        </c:ser>
        <c:ser>
          <c:idx val="14"/>
          <c:order val="14"/>
          <c:tx>
            <c:strRef>
              <c:f>'tabla 11'!$A$16</c:f>
              <c:strCache>
                <c:ptCount val="1"/>
                <c:pt idx="0">
                  <c:v> Actividades de servicios administrativos y de apoyo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11'!$D$16</c:f>
              <c:numCache>
                <c:formatCode>0.00%</c:formatCode>
                <c:ptCount val="1"/>
                <c:pt idx="0">
                  <c:v>4.9984620116887112E-3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9C-488B-B194-066F90A22A82}"/>
            </c:ext>
          </c:extLst>
        </c:ser>
        <c:ser>
          <c:idx val="15"/>
          <c:order val="15"/>
          <c:tx>
            <c:strRef>
              <c:f>'tabla 11'!$A$17</c:f>
              <c:strCache>
                <c:ptCount val="1"/>
                <c:pt idx="0">
                  <c:v> Informacion y comunicacion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11'!$D$17</c:f>
              <c:numCache>
                <c:formatCode>0.00%</c:formatCode>
                <c:ptCount val="1"/>
                <c:pt idx="0">
                  <c:v>2.6816248227541912E-3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9C-488B-B194-066F90A22A82}"/>
            </c:ext>
          </c:extLst>
        </c:ser>
        <c:ser>
          <c:idx val="16"/>
          <c:order val="16"/>
          <c:tx>
            <c:strRef>
              <c:f>'tabla 11'!$A$18</c:f>
              <c:strCache>
                <c:ptCount val="1"/>
                <c:pt idx="0">
                  <c:v> Actividades profesionales, cientificas y tecnicas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11'!$D$18</c:f>
              <c:numCache>
                <c:formatCode>0.00%</c:formatCode>
                <c:ptCount val="1"/>
                <c:pt idx="0">
                  <c:v>2.1433467640813871E-3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C9C-488B-B194-066F90A22A82}"/>
            </c:ext>
          </c:extLst>
        </c:ser>
        <c:ser>
          <c:idx val="17"/>
          <c:order val="17"/>
          <c:tx>
            <c:strRef>
              <c:f>'tabla 11'!$A$19</c:f>
              <c:strCache>
                <c:ptCount val="1"/>
                <c:pt idx="0">
                  <c:v> Actividades financieras y de seguros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11'!$D$19</c:f>
              <c:numCache>
                <c:formatCode>0.00%</c:formatCode>
                <c:ptCount val="1"/>
                <c:pt idx="0">
                  <c:v>3.3587445821080652E-3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C9C-488B-B194-066F90A22A82}"/>
            </c:ext>
          </c:extLst>
        </c:ser>
        <c:ser>
          <c:idx val="18"/>
          <c:order val="18"/>
          <c:tx>
            <c:strRef>
              <c:f>'tabla 11'!$A$20</c:f>
              <c:strCache>
                <c:ptCount val="1"/>
                <c:pt idx="0">
                  <c:v> Artes, entretenimiento y recreacion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11'!$D$20</c:f>
              <c:numCache>
                <c:formatCode>0.00%</c:formatCode>
                <c:ptCount val="1"/>
                <c:pt idx="0">
                  <c:v>5.2955985762653006E-3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C9C-488B-B194-066F90A22A82}"/>
            </c:ext>
          </c:extLst>
        </c:ser>
        <c:ser>
          <c:idx val="19"/>
          <c:order val="19"/>
          <c:tx>
            <c:strRef>
              <c:f>'tabla 11'!$A$21</c:f>
              <c:strCache>
                <c:ptCount val="1"/>
                <c:pt idx="0">
                  <c:v> Suministro de electricidad, gas, vapor y aire acondicionado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11'!$D$21</c:f>
              <c:numCache>
                <c:formatCode>0.00%</c:formatCode>
                <c:ptCount val="1"/>
                <c:pt idx="0">
                  <c:v>1.0892889318416354E-3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C9C-488B-B194-066F90A22A82}"/>
            </c:ext>
          </c:extLst>
        </c:ser>
        <c:ser>
          <c:idx val="20"/>
          <c:order val="20"/>
          <c:tx>
            <c:strRef>
              <c:f>'tabla 11'!$A$22</c:f>
              <c:strCache>
                <c:ptCount val="1"/>
                <c:pt idx="0">
                  <c:v> Distribucion de agua, alcantarillado y gestion de deshechos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11'!$D$22</c:f>
              <c:numCache>
                <c:formatCode>0.00%</c:formatCode>
                <c:ptCount val="1"/>
                <c:pt idx="0">
                  <c:v>6.0654020935114409E-4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C9C-488B-B194-066F90A22A82}"/>
            </c:ext>
          </c:extLst>
        </c:ser>
        <c:ser>
          <c:idx val="21"/>
          <c:order val="21"/>
          <c:tx>
            <c:strRef>
              <c:f>'tabla 11'!$A$23</c:f>
              <c:strCache>
                <c:ptCount val="1"/>
                <c:pt idx="0">
                  <c:v> Explotacion de minas y canteras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11'!$D$23</c:f>
              <c:numCache>
                <c:formatCode>0.00%</c:formatCode>
                <c:ptCount val="1"/>
                <c:pt idx="0">
                  <c:v>6.4814814814814811E-2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C9C-488B-B194-066F90A22A82}"/>
            </c:ext>
          </c:extLst>
        </c:ser>
        <c:ser>
          <c:idx val="22"/>
          <c:order val="22"/>
          <c:tx>
            <c:strRef>
              <c:f>'tabla 11'!$A$24</c:f>
              <c:strCache>
                <c:ptCount val="1"/>
                <c:pt idx="0">
                  <c:v> Actividades inmobiliarias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11'!$D$24</c:f>
              <c:numCache>
                <c:formatCode>0.00%</c:formatCode>
                <c:ptCount val="1"/>
                <c:pt idx="0">
                  <c:v>6.7216395596675604E-5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C9C-488B-B194-066F90A22A82}"/>
            </c:ext>
          </c:extLst>
        </c:ser>
        <c:ser>
          <c:idx val="23"/>
          <c:order val="23"/>
          <c:tx>
            <c:strRef>
              <c:f>'tabla 11'!$A$25</c:f>
              <c:strCache>
                <c:ptCount val="1"/>
                <c:pt idx="0">
                  <c:v> Actividades de organizaciones y organos extraterritoriales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11'!$D$1</c:f>
              <c:strCache>
                <c:ptCount val="1"/>
                <c:pt idx="0">
                  <c:v>% DE PARTICIPACION</c:v>
                </c:pt>
              </c:strCache>
            </c:strRef>
          </c:cat>
          <c:val>
            <c:numRef>
              <c:f>'tabla 11'!$D$25</c:f>
              <c:numCache>
                <c:formatCode>0.00%</c:formatCode>
                <c:ptCount val="1"/>
                <c:pt idx="0">
                  <c:v>4.5804673603530014E-5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C9C-488B-B194-066F90A22A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40767440"/>
        <c:axId val="6407595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'tabla 11'!$A$2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'tabla 11'!$D$1</c15:sqref>
                        </c15:formulaRef>
                      </c:ext>
                    </c:extLst>
                    <c:strCache>
                      <c:ptCount val="1"/>
                      <c:pt idx="0">
                        <c:v>% DE PARTICIPACION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'tabla 11'!$D$2</c15:sqref>
                        </c15:formulaRef>
                      </c:ext>
                    </c:extLst>
                    <c:numCache>
                      <c:formatCode>0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6C9C-488B-B194-066F90A22A82}"/>
                  </c:ext>
                </c:extLst>
              </c15:ser>
            </c15:filteredBarSeries>
          </c:ext>
        </c:extLst>
      </c:barChart>
      <c:catAx>
        <c:axId val="6407674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SECTORES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640759536"/>
        <c:crosses val="autoZero"/>
        <c:auto val="1"/>
        <c:lblAlgn val="ctr"/>
        <c:lblOffset val="100"/>
        <c:noMultiLvlLbl val="0"/>
      </c:catAx>
      <c:valAx>
        <c:axId val="64075953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PARTICIPACIÓN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crossAx val="64076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PRODUCCION AGRICOLA DEL CARCHI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PAPA</c:v>
                </c:pt>
                <c:pt idx="1">
                  <c:v>FREJOL SECO</c:v>
                </c:pt>
                <c:pt idx="2">
                  <c:v>ARVEJA SECA</c:v>
                </c:pt>
                <c:pt idx="3">
                  <c:v>MAIZ DURO</c:v>
                </c:pt>
                <c:pt idx="4">
                  <c:v>MAIZ SUAVE</c:v>
                </c:pt>
                <c:pt idx="5">
                  <c:v>MAIZ SUAVE SECO</c:v>
                </c:pt>
                <c:pt idx="6">
                  <c:v>BANANO </c:v>
                </c:pt>
                <c:pt idx="7">
                  <c:v>PLATANO</c:v>
                </c:pt>
                <c:pt idx="8">
                  <c:v>TOMATE DE ARBOL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4166</c:v>
                </c:pt>
                <c:pt idx="1">
                  <c:v>1655</c:v>
                </c:pt>
                <c:pt idx="2">
                  <c:v>267</c:v>
                </c:pt>
                <c:pt idx="3">
                  <c:v>561</c:v>
                </c:pt>
                <c:pt idx="4">
                  <c:v>828</c:v>
                </c:pt>
                <c:pt idx="5">
                  <c:v>1492</c:v>
                </c:pt>
                <c:pt idx="6">
                  <c:v>110</c:v>
                </c:pt>
                <c:pt idx="7">
                  <c:v>299</c:v>
                </c:pt>
                <c:pt idx="8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A-4705-9C8A-E860596E2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16040960"/>
        <c:axId val="516075520"/>
      </c:barChart>
      <c:catAx>
        <c:axId val="51604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PRODUCTOS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516075520"/>
        <c:crosses val="autoZero"/>
        <c:auto val="1"/>
        <c:lblAlgn val="ctr"/>
        <c:lblOffset val="100"/>
        <c:noMultiLvlLbl val="0"/>
      </c:catAx>
      <c:valAx>
        <c:axId val="51607552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PRODUCCIÓN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6040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POBLACIN PECUARIA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Hoja1!$A$2:$A$11</c:f>
              <c:strCache>
                <c:ptCount val="10"/>
                <c:pt idx="0">
                  <c:v>VACUNO </c:v>
                </c:pt>
                <c:pt idx="1">
                  <c:v>PORCINO</c:v>
                </c:pt>
                <c:pt idx="2">
                  <c:v>OVINO</c:v>
                </c:pt>
                <c:pt idx="3">
                  <c:v>ASNAL</c:v>
                </c:pt>
                <c:pt idx="4">
                  <c:v>CABALLAR</c:v>
                </c:pt>
                <c:pt idx="5">
                  <c:v>MULAR</c:v>
                </c:pt>
                <c:pt idx="6">
                  <c:v>CAPRINO</c:v>
                </c:pt>
                <c:pt idx="7">
                  <c:v>LLAMAS</c:v>
                </c:pt>
                <c:pt idx="8">
                  <c:v>CONEJOS </c:v>
                </c:pt>
                <c:pt idx="9">
                  <c:v>CUYES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93784</c:v>
                </c:pt>
                <c:pt idx="1">
                  <c:v>15823</c:v>
                </c:pt>
                <c:pt idx="2">
                  <c:v>2951</c:v>
                </c:pt>
                <c:pt idx="3">
                  <c:v>364</c:v>
                </c:pt>
                <c:pt idx="4">
                  <c:v>8938</c:v>
                </c:pt>
                <c:pt idx="5">
                  <c:v>174</c:v>
                </c:pt>
                <c:pt idx="6">
                  <c:v>205</c:v>
                </c:pt>
                <c:pt idx="7">
                  <c:v>143</c:v>
                </c:pt>
                <c:pt idx="8">
                  <c:v>6981</c:v>
                </c:pt>
                <c:pt idx="9">
                  <c:v>104786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B-4891-8982-E8B89C3F46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16141440"/>
        <c:axId val="516142976"/>
        <c:axId val="0"/>
      </c:bar3DChart>
      <c:catAx>
        <c:axId val="51614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RAZAS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516142976"/>
        <c:crosses val="autoZero"/>
        <c:auto val="1"/>
        <c:lblAlgn val="ctr"/>
        <c:lblOffset val="100"/>
        <c:noMultiLvlLbl val="0"/>
      </c:catAx>
      <c:valAx>
        <c:axId val="51614297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POBLACIÓN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1614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VIALIDAD DE LA PROVINCIA DEL CARCHI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VIALIDAD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HORMIGON</c:v>
                </c:pt>
                <c:pt idx="1">
                  <c:v>ADOQUIN</c:v>
                </c:pt>
                <c:pt idx="2">
                  <c:v>PAVIMENTO</c:v>
                </c:pt>
                <c:pt idx="3">
                  <c:v>BITUMINOSO</c:v>
                </c:pt>
                <c:pt idx="4">
                  <c:v>TIERRA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0.13059999999999999</c:v>
                </c:pt>
                <c:pt idx="1">
                  <c:v>0.38190000000000002</c:v>
                </c:pt>
                <c:pt idx="2">
                  <c:v>3.3999999999999998E-3</c:v>
                </c:pt>
                <c:pt idx="3">
                  <c:v>2.06E-2</c:v>
                </c:pt>
                <c:pt idx="4">
                  <c:v>0.45810000000000001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A-47DF-A26F-AA1A4ABE5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15438592"/>
        <c:axId val="315440128"/>
      </c:barChart>
      <c:catAx>
        <c:axId val="315438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MATERIAL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315440128"/>
        <c:crosses val="autoZero"/>
        <c:auto val="1"/>
        <c:lblAlgn val="ctr"/>
        <c:lblOffset val="100"/>
        <c:noMultiLvlLbl val="0"/>
      </c:catAx>
      <c:valAx>
        <c:axId val="315440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crossAx val="31543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REPRESENTACIÓN DE LA POBLACIÓN ECONÓMICAMENTE ACTIVA DEL CARCHI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'TABLA 1'!$A$9</c:f>
              <c:strCache>
                <c:ptCount val="1"/>
                <c:pt idx="0">
                  <c:v>PORCENTAJE  PEA sobre la PET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1'!$B$1:$G$1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1'!$B$9:$G$9</c:f>
              <c:numCache>
                <c:formatCode>0.00%</c:formatCode>
                <c:ptCount val="6"/>
                <c:pt idx="0">
                  <c:v>0.64171059598985214</c:v>
                </c:pt>
                <c:pt idx="1">
                  <c:v>0.59620802734284795</c:v>
                </c:pt>
                <c:pt idx="2">
                  <c:v>0.58189772400556372</c:v>
                </c:pt>
                <c:pt idx="3">
                  <c:v>0.58866671175334584</c:v>
                </c:pt>
                <c:pt idx="4">
                  <c:v>0.60132772395692613</c:v>
                </c:pt>
                <c:pt idx="5">
                  <c:v>0.64327965445018143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2-493B-B8A9-21D351CD30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23688879"/>
        <c:axId val="1923685551"/>
      </c:lineChart>
      <c:catAx>
        <c:axId val="1923688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3685551"/>
        <c:crosses val="autoZero"/>
        <c:auto val="1"/>
        <c:lblAlgn val="ctr"/>
        <c:lblOffset val="100"/>
        <c:noMultiLvlLbl val="0"/>
      </c:catAx>
      <c:valAx>
        <c:axId val="192368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2368887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COMPORTAMIENTO</a:t>
            </a:r>
            <a:r>
              <a:rPr lang="en-US" baseline="0" dirty="0"/>
              <a:t> DE LA POBLACIÓN ECONÓMICAMENTE </a:t>
            </a:r>
            <a:r>
              <a:rPr lang="en-US" baseline="0" dirty="0" smtClean="0"/>
              <a:t>INACTIVA DEL CARCHI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'TABLA 1'!$A$11</c:f>
              <c:strCache>
                <c:ptCount val="1"/>
                <c:pt idx="0">
                  <c:v>PORCENTAJE  PEI sobre la PET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1'!$B$1:$G$1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1'!$B$11:$G$11</c:f>
              <c:numCache>
                <c:formatCode>0.00%</c:formatCode>
                <c:ptCount val="6"/>
                <c:pt idx="0">
                  <c:v>0.35828940401014786</c:v>
                </c:pt>
                <c:pt idx="1">
                  <c:v>0.40379197265715211</c:v>
                </c:pt>
                <c:pt idx="2">
                  <c:v>0.41810227599443628</c:v>
                </c:pt>
                <c:pt idx="3">
                  <c:v>0.41133328824665422</c:v>
                </c:pt>
                <c:pt idx="4">
                  <c:v>0.39867227604307381</c:v>
                </c:pt>
                <c:pt idx="5">
                  <c:v>0.35672034554981857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B1-45D8-80FF-6ECDCDFE7D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49307327"/>
        <c:axId val="1849312319"/>
      </c:lineChart>
      <c:catAx>
        <c:axId val="1849307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49312319"/>
        <c:crosses val="autoZero"/>
        <c:auto val="1"/>
        <c:lblAlgn val="ctr"/>
        <c:lblOffset val="100"/>
        <c:noMultiLvlLbl val="0"/>
      </c:catAx>
      <c:valAx>
        <c:axId val="1849312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849307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'TABLA 3 '!$A$3</c:f>
              <c:strCache>
                <c:ptCount val="1"/>
                <c:pt idx="0">
                  <c:v>Empleo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3 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3 '!$B$3:$G$3</c:f>
              <c:numCache>
                <c:formatCode>#,##0</c:formatCode>
                <c:ptCount val="6"/>
                <c:pt idx="0">
                  <c:v>77711</c:v>
                </c:pt>
                <c:pt idx="1">
                  <c:v>73395</c:v>
                </c:pt>
                <c:pt idx="2">
                  <c:v>72548</c:v>
                </c:pt>
                <c:pt idx="3">
                  <c:v>76183</c:v>
                </c:pt>
                <c:pt idx="4">
                  <c:v>75013</c:v>
                </c:pt>
                <c:pt idx="5">
                  <c:v>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B-4F2F-9688-FC7AE70E1CD0}"/>
            </c:ext>
          </c:extLst>
        </c:ser>
        <c:ser>
          <c:idx val="1"/>
          <c:order val="1"/>
          <c:tx>
            <c:strRef>
              <c:f>'TABLA 3 '!$A$5</c:f>
              <c:strCache>
                <c:ptCount val="1"/>
                <c:pt idx="0">
                  <c:v>Desempleo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3 '!$B$1:$G$1</c:f>
              <c:numCache>
                <c:formatCode>#,##0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3 '!$B$5:$G$5</c:f>
              <c:numCache>
                <c:formatCode>#,##0</c:formatCode>
                <c:ptCount val="6"/>
                <c:pt idx="0">
                  <c:v>3484</c:v>
                </c:pt>
                <c:pt idx="1">
                  <c:v>4056</c:v>
                </c:pt>
                <c:pt idx="2">
                  <c:v>2337</c:v>
                </c:pt>
                <c:pt idx="3">
                  <c:v>2155</c:v>
                </c:pt>
                <c:pt idx="4">
                  <c:v>2885</c:v>
                </c:pt>
                <c:pt idx="5">
                  <c:v>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B-4F2F-9688-FC7AE70E1C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12009072"/>
        <c:axId val="1412012400"/>
      </c:barChart>
      <c:catAx>
        <c:axId val="141200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2012400"/>
        <c:crosses val="autoZero"/>
        <c:auto val="1"/>
        <c:lblAlgn val="ctr"/>
        <c:lblOffset val="100"/>
        <c:noMultiLvlLbl val="0"/>
      </c:catAx>
      <c:valAx>
        <c:axId val="14120124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Población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crossAx val="141200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'TABLA 6'!$A$2</c:f>
              <c:strCache>
                <c:ptCount val="1"/>
                <c:pt idx="0">
                  <c:v>Empleo</c:v>
                </c:pt>
              </c:strCache>
            </c:strRef>
          </c:tx>
          <c:spPr>
            <a:ln w="38100" cap="flat" cmpd="dbl" algn="ctr">
              <a:solidFill>
                <a:schemeClr val="accent5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6'!$B$1:$G$1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6'!$B$2:$G$2</c:f>
              <c:numCache>
                <c:formatCode>#,##0</c:formatCode>
                <c:ptCount val="6"/>
                <c:pt idx="0">
                  <c:v>77711</c:v>
                </c:pt>
                <c:pt idx="1">
                  <c:v>73395</c:v>
                </c:pt>
                <c:pt idx="2">
                  <c:v>72548</c:v>
                </c:pt>
                <c:pt idx="3">
                  <c:v>76183</c:v>
                </c:pt>
                <c:pt idx="4">
                  <c:v>75013</c:v>
                </c:pt>
                <c:pt idx="5">
                  <c:v>80001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45-4FBB-9476-9CF26E422A56}"/>
            </c:ext>
          </c:extLst>
        </c:ser>
        <c:ser>
          <c:idx val="2"/>
          <c:order val="1"/>
          <c:tx>
            <c:strRef>
              <c:f>'TABLA 6'!$A$8</c:f>
              <c:strCache>
                <c:ptCount val="1"/>
                <c:pt idx="0">
                  <c:v>Desempleo</c:v>
                </c:pt>
              </c:strCache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'TABLA 6'!$B$1:$G$1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'TABLA 6'!$B$8:$G$8</c:f>
              <c:numCache>
                <c:formatCode>#,##0</c:formatCode>
                <c:ptCount val="6"/>
                <c:pt idx="0">
                  <c:v>3484</c:v>
                </c:pt>
                <c:pt idx="1">
                  <c:v>4056</c:v>
                </c:pt>
                <c:pt idx="2">
                  <c:v>2337</c:v>
                </c:pt>
                <c:pt idx="3">
                  <c:v>2155</c:v>
                </c:pt>
                <c:pt idx="4">
                  <c:v>2885</c:v>
                </c:pt>
                <c:pt idx="5">
                  <c:v>3845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45-4FBB-9476-9CF26E422A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8928400"/>
        <c:axId val="508934224"/>
      </c:lineChart>
      <c:catAx>
        <c:axId val="50892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934224"/>
        <c:crosses val="autoZero"/>
        <c:auto val="1"/>
        <c:lblAlgn val="ctr"/>
        <c:lblOffset val="100"/>
        <c:noMultiLvlLbl val="0"/>
      </c:catAx>
      <c:valAx>
        <c:axId val="50893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POBLACIÓN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0.428005558761843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089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CRECIMIENTO DEL EMPLEO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7'!$A$2</c:f>
              <c:strCache>
                <c:ptCount val="1"/>
                <c:pt idx="0">
                  <c:v>Empleo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'TABLA 7'!$A$3:$A$7</c:f>
              <c:strCache>
                <c:ptCount val="5"/>
                <c:pt idx="0">
                  <c:v>Empleo Adecuado/Pleno</c:v>
                </c:pt>
                <c:pt idx="1">
                  <c:v>Subempleo</c:v>
                </c:pt>
                <c:pt idx="2">
                  <c:v>Empleo no remunerado</c:v>
                </c:pt>
                <c:pt idx="3">
                  <c:v>Otro Empleo no pleno</c:v>
                </c:pt>
                <c:pt idx="4">
                  <c:v>Empleo no clasificado</c:v>
                </c:pt>
              </c:strCache>
            </c:strRef>
          </c:cat>
          <c:val>
            <c:numRef>
              <c:f>'TABLA 7'!$G$3:$G$7</c:f>
              <c:numCache>
                <c:formatCode>0.00%</c:formatCode>
                <c:ptCount val="5"/>
                <c:pt idx="0">
                  <c:v>1.3100000000000001E-2</c:v>
                </c:pt>
                <c:pt idx="1">
                  <c:v>6.3980000000000023E-2</c:v>
                </c:pt>
                <c:pt idx="2">
                  <c:v>3.5439999999999985E-2</c:v>
                </c:pt>
                <c:pt idx="3">
                  <c:v>2.3099999999999999E-2</c:v>
                </c:pt>
                <c:pt idx="4">
                  <c:v>0.48771999999999993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5-420A-A888-8FCD033D7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463355344"/>
        <c:axId val="463357424"/>
      </c:barChart>
      <c:catAx>
        <c:axId val="463355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DESGLOCE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3357424"/>
        <c:crosses val="autoZero"/>
        <c:auto val="1"/>
        <c:lblAlgn val="ctr"/>
        <c:lblOffset val="100"/>
        <c:noMultiLvlLbl val="0"/>
      </c:catAx>
      <c:valAx>
        <c:axId val="4633574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33553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CRECIMIENTO DEL DESEMPLEO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7'!$A$8</c:f>
              <c:strCache>
                <c:ptCount val="1"/>
                <c:pt idx="0">
                  <c:v>Desempleo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7'!$A$9:$A$10</c:f>
              <c:strCache>
                <c:ptCount val="2"/>
                <c:pt idx="0">
                  <c:v>Desempleo Abierto</c:v>
                </c:pt>
                <c:pt idx="1">
                  <c:v>Desempleo Oculto</c:v>
                </c:pt>
              </c:strCache>
            </c:strRef>
          </c:cat>
          <c:val>
            <c:numRef>
              <c:f>'TABLA 7'!$G$9:$G$10</c:f>
              <c:numCache>
                <c:formatCode>0.00%</c:formatCode>
                <c:ptCount val="2"/>
                <c:pt idx="0">
                  <c:v>0.18673999999999999</c:v>
                </c:pt>
                <c:pt idx="1">
                  <c:v>-0.10332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A-4F54-9278-B2EF8BA3A5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3356176"/>
        <c:axId val="463354928"/>
      </c:barChart>
      <c:catAx>
        <c:axId val="463356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DESGLOCE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463354928"/>
        <c:crosses val="autoZero"/>
        <c:auto val="1"/>
        <c:lblAlgn val="ctr"/>
        <c:lblOffset val="100"/>
        <c:noMultiLvlLbl val="0"/>
      </c:catAx>
      <c:valAx>
        <c:axId val="46335492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%" sourceLinked="1"/>
        <c:majorTickMark val="none"/>
        <c:minorTickMark val="none"/>
        <c:tickLblPos val="nextTo"/>
        <c:crossAx val="46335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Hoja3!$A$4:$A$9</c:f>
              <c:strCache>
                <c:ptCount val="6"/>
                <c:pt idx="0">
                  <c:v>INDUSTRIAS MANUFACTURERAS</c:v>
                </c:pt>
                <c:pt idx="1">
                  <c:v>COMERCIO AL POR MAYOR Y MENOR</c:v>
                </c:pt>
                <c:pt idx="2">
                  <c:v>HOTELES Y RESTAURANTES</c:v>
                </c:pt>
                <c:pt idx="3">
                  <c:v>ACTIVIDADES DE SERVICIOS SOCIALES Y DE SALUD</c:v>
                </c:pt>
                <c:pt idx="4">
                  <c:v>TRANSPORTE</c:v>
                </c:pt>
                <c:pt idx="5">
                  <c:v>AGRICULTURA</c:v>
                </c:pt>
              </c:strCache>
            </c:strRef>
          </c:cat>
          <c:val>
            <c:numRef>
              <c:f>Hoja3!$E$4:$E$9</c:f>
              <c:numCache>
                <c:formatCode>General</c:formatCode>
                <c:ptCount val="6"/>
                <c:pt idx="0">
                  <c:v>310.47000000000003</c:v>
                </c:pt>
                <c:pt idx="1">
                  <c:v>477.63</c:v>
                </c:pt>
                <c:pt idx="2">
                  <c:v>216.6</c:v>
                </c:pt>
                <c:pt idx="3">
                  <c:v>1352.4</c:v>
                </c:pt>
                <c:pt idx="4">
                  <c:v>400</c:v>
                </c:pt>
                <c:pt idx="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C8-4A7B-9383-9E716E0444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0620768"/>
        <c:axId val="950622848"/>
      </c:barChart>
      <c:catAx>
        <c:axId val="95062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50622848"/>
        <c:crosses val="autoZero"/>
        <c:auto val="1"/>
        <c:lblAlgn val="ctr"/>
        <c:lblOffset val="100"/>
        <c:noMultiLvlLbl val="0"/>
      </c:catAx>
      <c:valAx>
        <c:axId val="9506228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95062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Hoja3!$A$16:$A$21</c:f>
              <c:strCache>
                <c:ptCount val="6"/>
                <c:pt idx="0">
                  <c:v>INDUSTRIAS MANUFACTURERAS</c:v>
                </c:pt>
                <c:pt idx="1">
                  <c:v>COMERCIO AL POR MAYOR Y MENOR</c:v>
                </c:pt>
                <c:pt idx="2">
                  <c:v>HOTELES Y RESTAURANTES</c:v>
                </c:pt>
                <c:pt idx="3">
                  <c:v>ACTIVIDADES DE SERVICIOS SOCIALES Y DE SALUD</c:v>
                </c:pt>
                <c:pt idx="4">
                  <c:v>TRANSPORTE</c:v>
                </c:pt>
                <c:pt idx="5">
                  <c:v>AGRICULTURA</c:v>
                </c:pt>
              </c:strCache>
            </c:strRef>
          </c:cat>
          <c:val>
            <c:numRef>
              <c:f>Hoja3!$E$16:$E$21</c:f>
              <c:numCache>
                <c:formatCode>General</c:formatCode>
                <c:ptCount val="6"/>
                <c:pt idx="0">
                  <c:v>383.6</c:v>
                </c:pt>
                <c:pt idx="1">
                  <c:v>586.4</c:v>
                </c:pt>
                <c:pt idx="2">
                  <c:v>216.4</c:v>
                </c:pt>
                <c:pt idx="3">
                  <c:v>1543.3</c:v>
                </c:pt>
                <c:pt idx="4">
                  <c:v>450</c:v>
                </c:pt>
                <c:pt idx="5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C-476D-ADC6-F3D4434DA05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50621600"/>
        <c:axId val="950622016"/>
      </c:barChart>
      <c:catAx>
        <c:axId val="95062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ACTIVIDADES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50622016"/>
        <c:crosses val="autoZero"/>
        <c:auto val="1"/>
        <c:lblAlgn val="ctr"/>
        <c:lblOffset val="100"/>
        <c:noMultiLvlLbl val="0"/>
      </c:catAx>
      <c:valAx>
        <c:axId val="950622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INGRESOS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9506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D736E-DFF5-4943-941A-651FD8EC4A9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7E321E-8259-4D64-9613-2F534CA6F869}">
      <dgm:prSet phldrT="[Texto]"/>
      <dgm:spPr/>
      <dgm:t>
        <a:bodyPr/>
        <a:lstStyle/>
        <a:p>
          <a:r>
            <a:rPr lang="es-EC" dirty="0" smtClean="0"/>
            <a:t>Conocer la situación socioeconómica de la población económicamente activa de la provincia del Carchi en el periodo enero – diciembre 2015 </a:t>
          </a:r>
          <a:endParaRPr lang="es-ES" dirty="0"/>
        </a:p>
      </dgm:t>
    </dgm:pt>
    <dgm:pt modelId="{F65E2D0E-F4E4-4A39-9D21-2CA0512AF259}" type="parTrans" cxnId="{B40D6E79-A4D3-430E-9FC4-D8C73CBE4759}">
      <dgm:prSet/>
      <dgm:spPr/>
      <dgm:t>
        <a:bodyPr/>
        <a:lstStyle/>
        <a:p>
          <a:endParaRPr lang="es-ES"/>
        </a:p>
      </dgm:t>
    </dgm:pt>
    <dgm:pt modelId="{882BDDD9-9B74-4133-A8BA-FCA4C02D3830}" type="sibTrans" cxnId="{B40D6E79-A4D3-430E-9FC4-D8C73CBE4759}">
      <dgm:prSet/>
      <dgm:spPr/>
      <dgm:t>
        <a:bodyPr/>
        <a:lstStyle/>
        <a:p>
          <a:endParaRPr lang="es-ES"/>
        </a:p>
      </dgm:t>
    </dgm:pt>
    <dgm:pt modelId="{ADFE9A01-CBC3-48CE-9312-E4EE4C83792E}" type="pres">
      <dgm:prSet presAssocID="{8A0D736E-DFF5-4943-941A-651FD8EC4A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86EBDE-5784-4F9E-B186-8114021F021F}" type="pres">
      <dgm:prSet presAssocID="{8B7E321E-8259-4D64-9613-2F534CA6F869}" presName="node" presStyleLbl="node1" presStyleIdx="0" presStyleCnt="1" custLinFactNeighborX="16538" custLinFactNeighborY="-1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34A8F3-FAE2-497A-8D0D-CB57BA3D83FD}" type="presOf" srcId="{8A0D736E-DFF5-4943-941A-651FD8EC4A9F}" destId="{ADFE9A01-CBC3-48CE-9312-E4EE4C83792E}" srcOrd="0" destOrd="0" presId="urn:microsoft.com/office/officeart/2005/8/layout/default"/>
    <dgm:cxn modelId="{B40D6E79-A4D3-430E-9FC4-D8C73CBE4759}" srcId="{8A0D736E-DFF5-4943-941A-651FD8EC4A9F}" destId="{8B7E321E-8259-4D64-9613-2F534CA6F869}" srcOrd="0" destOrd="0" parTransId="{F65E2D0E-F4E4-4A39-9D21-2CA0512AF259}" sibTransId="{882BDDD9-9B74-4133-A8BA-FCA4C02D3830}"/>
    <dgm:cxn modelId="{35E24FCE-B676-49BE-AD6A-180845CCFC64}" type="presOf" srcId="{8B7E321E-8259-4D64-9613-2F534CA6F869}" destId="{EA86EBDE-5784-4F9E-B186-8114021F021F}" srcOrd="0" destOrd="0" presId="urn:microsoft.com/office/officeart/2005/8/layout/default"/>
    <dgm:cxn modelId="{DF4F4FE6-5805-4A93-88A9-462BA9AE424D}" type="presParOf" srcId="{ADFE9A01-CBC3-48CE-9312-E4EE4C83792E}" destId="{EA86EBDE-5784-4F9E-B186-8114021F021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1989FC-DE38-4A2F-812E-F172F111D0F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C61144-658C-4FF5-9355-54C68CA74880}">
      <dgm:prSet/>
      <dgm:spPr/>
      <dgm:t>
        <a:bodyPr/>
        <a:lstStyle/>
        <a:p>
          <a:r>
            <a:rPr lang="es-EC" dirty="0" smtClean="0"/>
            <a:t>exoneración de un cien por ciento</a:t>
          </a:r>
          <a:endParaRPr lang="es-EC" dirty="0"/>
        </a:p>
      </dgm:t>
    </dgm:pt>
    <dgm:pt modelId="{5CAE961F-4167-4ED9-A58B-54D8580739F7}" type="parTrans" cxnId="{03F7EC81-AD1B-40FE-8FDB-055CAD028990}">
      <dgm:prSet/>
      <dgm:spPr/>
      <dgm:t>
        <a:bodyPr/>
        <a:lstStyle/>
        <a:p>
          <a:endParaRPr lang="es-ES"/>
        </a:p>
      </dgm:t>
    </dgm:pt>
    <dgm:pt modelId="{32A8858D-B3CA-4BA3-BA24-FE66F3B27275}" type="sibTrans" cxnId="{03F7EC81-AD1B-40FE-8FDB-055CAD028990}">
      <dgm:prSet/>
      <dgm:spPr/>
      <dgm:t>
        <a:bodyPr/>
        <a:lstStyle/>
        <a:p>
          <a:endParaRPr lang="es-ES"/>
        </a:p>
      </dgm:t>
    </dgm:pt>
    <dgm:pt modelId="{0FA23BFA-0B19-49DC-AAF4-37077F2082B8}">
      <dgm:prSet/>
      <dgm:spPr/>
      <dgm:t>
        <a:bodyPr/>
        <a:lstStyle/>
        <a:p>
          <a:r>
            <a:rPr lang="es-EC" dirty="0" smtClean="0"/>
            <a:t>a la actividad comercial y de transporte de carga pesada de la provincia</a:t>
          </a:r>
          <a:endParaRPr lang="es-EC" dirty="0"/>
        </a:p>
      </dgm:t>
    </dgm:pt>
    <dgm:pt modelId="{1B544548-52F9-4EB8-A0B9-5DF7A01042B5}" type="parTrans" cxnId="{A6C17E98-CD1E-4D0F-8F4C-F35E5678E59F}">
      <dgm:prSet/>
      <dgm:spPr/>
      <dgm:t>
        <a:bodyPr/>
        <a:lstStyle/>
        <a:p>
          <a:endParaRPr lang="es-ES"/>
        </a:p>
      </dgm:t>
    </dgm:pt>
    <dgm:pt modelId="{76CA7446-89A4-4472-94A1-0D44A673AD19}" type="sibTrans" cxnId="{A6C17E98-CD1E-4D0F-8F4C-F35E5678E59F}">
      <dgm:prSet/>
      <dgm:spPr/>
      <dgm:t>
        <a:bodyPr/>
        <a:lstStyle/>
        <a:p>
          <a:endParaRPr lang="es-ES"/>
        </a:p>
      </dgm:t>
    </dgm:pt>
    <dgm:pt modelId="{F9667C9C-7BDF-4709-9A68-ED76AFC2560D}" type="pres">
      <dgm:prSet presAssocID="{AB1989FC-DE38-4A2F-812E-F172F111D0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917E74-2E21-4261-B7B7-284BB057AC16}" type="pres">
      <dgm:prSet presAssocID="{B5C61144-658C-4FF5-9355-54C68CA74880}" presName="arrow" presStyleLbl="node1" presStyleIdx="0" presStyleCnt="2" custScaleY="1001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B3D5A-8057-4052-8A35-0A8E5C3428BB}" type="pres">
      <dgm:prSet presAssocID="{0FA23BFA-0B19-49DC-AAF4-37077F2082B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0BCAFD3-3F14-4043-A031-1D92FF36BFF6}" type="presOf" srcId="{B5C61144-658C-4FF5-9355-54C68CA74880}" destId="{14917E74-2E21-4261-B7B7-284BB057AC16}" srcOrd="0" destOrd="0" presId="urn:microsoft.com/office/officeart/2005/8/layout/arrow5"/>
    <dgm:cxn modelId="{03F7EC81-AD1B-40FE-8FDB-055CAD028990}" srcId="{AB1989FC-DE38-4A2F-812E-F172F111D0FF}" destId="{B5C61144-658C-4FF5-9355-54C68CA74880}" srcOrd="0" destOrd="0" parTransId="{5CAE961F-4167-4ED9-A58B-54D8580739F7}" sibTransId="{32A8858D-B3CA-4BA3-BA24-FE66F3B27275}"/>
    <dgm:cxn modelId="{24C42539-EC34-489F-BBD3-55CAD725858F}" type="presOf" srcId="{0FA23BFA-0B19-49DC-AAF4-37077F2082B8}" destId="{E56B3D5A-8057-4052-8A35-0A8E5C3428BB}" srcOrd="0" destOrd="0" presId="urn:microsoft.com/office/officeart/2005/8/layout/arrow5"/>
    <dgm:cxn modelId="{51C6829B-EAF7-4BC8-AB3E-204D92E33C92}" type="presOf" srcId="{AB1989FC-DE38-4A2F-812E-F172F111D0FF}" destId="{F9667C9C-7BDF-4709-9A68-ED76AFC2560D}" srcOrd="0" destOrd="0" presId="urn:microsoft.com/office/officeart/2005/8/layout/arrow5"/>
    <dgm:cxn modelId="{A6C17E98-CD1E-4D0F-8F4C-F35E5678E59F}" srcId="{AB1989FC-DE38-4A2F-812E-F172F111D0FF}" destId="{0FA23BFA-0B19-49DC-AAF4-37077F2082B8}" srcOrd="1" destOrd="0" parTransId="{1B544548-52F9-4EB8-A0B9-5DF7A01042B5}" sibTransId="{76CA7446-89A4-4472-94A1-0D44A673AD19}"/>
    <dgm:cxn modelId="{4E23822E-2C9B-4916-8505-713AC1200C40}" type="presParOf" srcId="{F9667C9C-7BDF-4709-9A68-ED76AFC2560D}" destId="{14917E74-2E21-4261-B7B7-284BB057AC16}" srcOrd="0" destOrd="0" presId="urn:microsoft.com/office/officeart/2005/8/layout/arrow5"/>
    <dgm:cxn modelId="{5CB53DF4-2D6B-42AF-AB74-A9EA9A8A4622}" type="presParOf" srcId="{F9667C9C-7BDF-4709-9A68-ED76AFC2560D}" destId="{E56B3D5A-8057-4052-8A35-0A8E5C3428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86C830-A481-403E-8014-4DE077694B5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83824E-04EE-43C6-AC55-ACE3630667BA}">
      <dgm:prSet custT="1"/>
      <dgm:spPr/>
      <dgm:t>
        <a:bodyPr/>
        <a:lstStyle/>
        <a:p>
          <a:r>
            <a:rPr lang="es-EC" sz="1600" dirty="0" smtClean="0"/>
            <a:t>Herramienta para favorecer y privilegiar la adquisición de bienes y servicios</a:t>
          </a:r>
          <a:endParaRPr lang="es-EC" sz="1600" dirty="0"/>
        </a:p>
      </dgm:t>
    </dgm:pt>
    <dgm:pt modelId="{60AD36FE-C236-4F55-B266-9C0562857CBD}" type="parTrans" cxnId="{7081330E-CF03-45B7-813C-EF3F54B981CF}">
      <dgm:prSet/>
      <dgm:spPr/>
      <dgm:t>
        <a:bodyPr/>
        <a:lstStyle/>
        <a:p>
          <a:endParaRPr lang="es-ES" sz="2400"/>
        </a:p>
      </dgm:t>
    </dgm:pt>
    <dgm:pt modelId="{DD2858E7-B435-40D1-AE2B-AF3C1D1446F6}" type="sibTrans" cxnId="{7081330E-CF03-45B7-813C-EF3F54B981CF}">
      <dgm:prSet/>
      <dgm:spPr/>
      <dgm:t>
        <a:bodyPr/>
        <a:lstStyle/>
        <a:p>
          <a:endParaRPr lang="es-ES" sz="2400"/>
        </a:p>
      </dgm:t>
    </dgm:pt>
    <dgm:pt modelId="{F8FCED6C-3EF8-4ADD-A05B-9A893232C8ED}">
      <dgm:prSet custT="1"/>
      <dgm:spPr/>
      <dgm:t>
        <a:bodyPr/>
        <a:lstStyle/>
        <a:p>
          <a:r>
            <a:rPr lang="es-EC" sz="1600" dirty="0" smtClean="0"/>
            <a:t>Mejorar la calidad de vida de la economía popular y solidaria</a:t>
          </a:r>
          <a:endParaRPr lang="es-EC" sz="1600" dirty="0"/>
        </a:p>
      </dgm:t>
    </dgm:pt>
    <dgm:pt modelId="{5D7C71AF-A67D-46B3-BFC1-3D16D31B3833}" type="parTrans" cxnId="{CE6246B4-0E11-4578-8180-70E558EC423E}">
      <dgm:prSet/>
      <dgm:spPr/>
      <dgm:t>
        <a:bodyPr/>
        <a:lstStyle/>
        <a:p>
          <a:endParaRPr lang="es-ES" sz="2400"/>
        </a:p>
      </dgm:t>
    </dgm:pt>
    <dgm:pt modelId="{5673B490-2247-4BE7-AE50-05183821562B}" type="sibTrans" cxnId="{CE6246B4-0E11-4578-8180-70E558EC423E}">
      <dgm:prSet/>
      <dgm:spPr/>
      <dgm:t>
        <a:bodyPr/>
        <a:lstStyle/>
        <a:p>
          <a:endParaRPr lang="es-ES" sz="2400"/>
        </a:p>
      </dgm:t>
    </dgm:pt>
    <dgm:pt modelId="{63F8FA8C-049F-4AAF-9017-3924A85E2231}">
      <dgm:prSet/>
      <dgm:spPr/>
      <dgm:t>
        <a:bodyPr/>
        <a:lstStyle/>
        <a:p>
          <a:r>
            <a:rPr lang="es-EC" sz="2400" dirty="0" smtClean="0"/>
            <a:t>Incentivar a personas o empresas deseen formar parte del catálogo presentando su oferta por una sola ocasión.</a:t>
          </a:r>
          <a:endParaRPr lang="es-EC" sz="2400" dirty="0"/>
        </a:p>
      </dgm:t>
    </dgm:pt>
    <dgm:pt modelId="{24BB97E8-9CA1-4171-9D8C-56CDBBD3D549}" type="parTrans" cxnId="{3E4EB8EC-F318-4D3A-BAD4-B2105075BA18}">
      <dgm:prSet/>
      <dgm:spPr/>
      <dgm:t>
        <a:bodyPr/>
        <a:lstStyle/>
        <a:p>
          <a:endParaRPr lang="es-ES" sz="2400"/>
        </a:p>
      </dgm:t>
    </dgm:pt>
    <dgm:pt modelId="{CAC7B97D-0E98-4C58-A8D0-0DFE0CA0A6BE}" type="sibTrans" cxnId="{3E4EB8EC-F318-4D3A-BAD4-B2105075BA18}">
      <dgm:prSet/>
      <dgm:spPr/>
      <dgm:t>
        <a:bodyPr/>
        <a:lstStyle/>
        <a:p>
          <a:endParaRPr lang="es-ES" sz="2400"/>
        </a:p>
      </dgm:t>
    </dgm:pt>
    <dgm:pt modelId="{24FAA71D-72DB-4894-BBDD-4607F86F3291}">
      <dgm:prSet/>
      <dgm:spPr/>
      <dgm:t>
        <a:bodyPr/>
        <a:lstStyle/>
        <a:p>
          <a:r>
            <a:rPr lang="es-EC" sz="2400" dirty="0" smtClean="0"/>
            <a:t>Sin intermediarios.</a:t>
          </a:r>
          <a:endParaRPr lang="es-EC" sz="2400" dirty="0"/>
        </a:p>
      </dgm:t>
    </dgm:pt>
    <dgm:pt modelId="{578901B7-18DD-407E-8007-1CED6345B141}" type="parTrans" cxnId="{8D42E719-7A07-4D9A-A12D-D3EECFD50BFE}">
      <dgm:prSet/>
      <dgm:spPr/>
      <dgm:t>
        <a:bodyPr/>
        <a:lstStyle/>
        <a:p>
          <a:endParaRPr lang="es-ES" sz="2400"/>
        </a:p>
      </dgm:t>
    </dgm:pt>
    <dgm:pt modelId="{329AA407-A74C-4ED4-90BD-037F42B81CDE}" type="sibTrans" cxnId="{8D42E719-7A07-4D9A-A12D-D3EECFD50BFE}">
      <dgm:prSet/>
      <dgm:spPr/>
      <dgm:t>
        <a:bodyPr/>
        <a:lstStyle/>
        <a:p>
          <a:endParaRPr lang="es-ES" sz="2400"/>
        </a:p>
      </dgm:t>
    </dgm:pt>
    <dgm:pt modelId="{4C1B8E07-0A81-4B90-A4B8-A724141AA491}" type="pres">
      <dgm:prSet presAssocID="{9586C830-A481-403E-8014-4DE077694B5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2B30914-E280-4FA1-9843-74D20AD564BB}" type="pres">
      <dgm:prSet presAssocID="{C383824E-04EE-43C6-AC55-ACE3630667BA}" presName="circle1" presStyleLbl="node1" presStyleIdx="0" presStyleCnt="4"/>
      <dgm:spPr/>
    </dgm:pt>
    <dgm:pt modelId="{3415729D-3659-46B3-82C7-9DD8B9908EFE}" type="pres">
      <dgm:prSet presAssocID="{C383824E-04EE-43C6-AC55-ACE3630667BA}" presName="space" presStyleCnt="0"/>
      <dgm:spPr/>
    </dgm:pt>
    <dgm:pt modelId="{36D7ADF2-5CF5-4277-A461-AC953149BD53}" type="pres">
      <dgm:prSet presAssocID="{C383824E-04EE-43C6-AC55-ACE3630667BA}" presName="rect1" presStyleLbl="alignAcc1" presStyleIdx="0" presStyleCnt="4"/>
      <dgm:spPr/>
      <dgm:t>
        <a:bodyPr/>
        <a:lstStyle/>
        <a:p>
          <a:endParaRPr lang="es-ES"/>
        </a:p>
      </dgm:t>
    </dgm:pt>
    <dgm:pt modelId="{F6657213-EE57-4BA2-898D-8A9FA460BCB0}" type="pres">
      <dgm:prSet presAssocID="{F8FCED6C-3EF8-4ADD-A05B-9A893232C8ED}" presName="vertSpace2" presStyleLbl="node1" presStyleIdx="0" presStyleCnt="4"/>
      <dgm:spPr/>
    </dgm:pt>
    <dgm:pt modelId="{327F072B-F0CB-466E-BA2C-B9278F04A1F4}" type="pres">
      <dgm:prSet presAssocID="{F8FCED6C-3EF8-4ADD-A05B-9A893232C8ED}" presName="circle2" presStyleLbl="node1" presStyleIdx="1" presStyleCnt="4"/>
      <dgm:spPr/>
    </dgm:pt>
    <dgm:pt modelId="{BEC1D697-2216-4A27-AE51-2E4F7E2C1745}" type="pres">
      <dgm:prSet presAssocID="{F8FCED6C-3EF8-4ADD-A05B-9A893232C8ED}" presName="rect2" presStyleLbl="alignAcc1" presStyleIdx="1" presStyleCnt="4"/>
      <dgm:spPr/>
      <dgm:t>
        <a:bodyPr/>
        <a:lstStyle/>
        <a:p>
          <a:endParaRPr lang="es-ES"/>
        </a:p>
      </dgm:t>
    </dgm:pt>
    <dgm:pt modelId="{64A8115D-E499-44DA-A3DF-2D446875401D}" type="pres">
      <dgm:prSet presAssocID="{63F8FA8C-049F-4AAF-9017-3924A85E2231}" presName="vertSpace3" presStyleLbl="node1" presStyleIdx="1" presStyleCnt="4"/>
      <dgm:spPr/>
    </dgm:pt>
    <dgm:pt modelId="{0223F7EC-D2A7-44B8-8788-56EEE1D636C7}" type="pres">
      <dgm:prSet presAssocID="{63F8FA8C-049F-4AAF-9017-3924A85E2231}" presName="circle3" presStyleLbl="node1" presStyleIdx="2" presStyleCnt="4"/>
      <dgm:spPr/>
    </dgm:pt>
    <dgm:pt modelId="{BE5B2E4B-CF90-4E8C-AB5E-22FF33725091}" type="pres">
      <dgm:prSet presAssocID="{63F8FA8C-049F-4AAF-9017-3924A85E2231}" presName="rect3" presStyleLbl="alignAcc1" presStyleIdx="2" presStyleCnt="4"/>
      <dgm:spPr/>
      <dgm:t>
        <a:bodyPr/>
        <a:lstStyle/>
        <a:p>
          <a:endParaRPr lang="es-ES"/>
        </a:p>
      </dgm:t>
    </dgm:pt>
    <dgm:pt modelId="{5AFD2D42-B898-4D0B-B93F-70CD750FA1F7}" type="pres">
      <dgm:prSet presAssocID="{24FAA71D-72DB-4894-BBDD-4607F86F3291}" presName="vertSpace4" presStyleLbl="node1" presStyleIdx="2" presStyleCnt="4"/>
      <dgm:spPr/>
    </dgm:pt>
    <dgm:pt modelId="{C5954466-B27D-4B20-A041-D8C2B8F2DA65}" type="pres">
      <dgm:prSet presAssocID="{24FAA71D-72DB-4894-BBDD-4607F86F3291}" presName="circle4" presStyleLbl="node1" presStyleIdx="3" presStyleCnt="4"/>
      <dgm:spPr/>
    </dgm:pt>
    <dgm:pt modelId="{F7B4F324-68BD-4893-9B5F-F77C14471E95}" type="pres">
      <dgm:prSet presAssocID="{24FAA71D-72DB-4894-BBDD-4607F86F3291}" presName="rect4" presStyleLbl="alignAcc1" presStyleIdx="3" presStyleCnt="4"/>
      <dgm:spPr/>
      <dgm:t>
        <a:bodyPr/>
        <a:lstStyle/>
        <a:p>
          <a:endParaRPr lang="es-ES"/>
        </a:p>
      </dgm:t>
    </dgm:pt>
    <dgm:pt modelId="{D87123B6-BD31-4FF5-AA77-FF49CB73ABAE}" type="pres">
      <dgm:prSet presAssocID="{C383824E-04EE-43C6-AC55-ACE3630667B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0F027-914C-4FDE-ADCE-A4E8F2A204C1}" type="pres">
      <dgm:prSet presAssocID="{F8FCED6C-3EF8-4ADD-A05B-9A893232C8E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3BD673-7CEA-4431-A916-F9CF43D2DFE1}" type="pres">
      <dgm:prSet presAssocID="{63F8FA8C-049F-4AAF-9017-3924A85E223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03570-41B7-42D4-9266-3D05352C1A99}" type="pres">
      <dgm:prSet presAssocID="{24FAA71D-72DB-4894-BBDD-4607F86F329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81330E-CF03-45B7-813C-EF3F54B981CF}" srcId="{9586C830-A481-403E-8014-4DE077694B50}" destId="{C383824E-04EE-43C6-AC55-ACE3630667BA}" srcOrd="0" destOrd="0" parTransId="{60AD36FE-C236-4F55-B266-9C0562857CBD}" sibTransId="{DD2858E7-B435-40D1-AE2B-AF3C1D1446F6}"/>
    <dgm:cxn modelId="{ABE851B8-6693-4B81-A206-A7450F004001}" type="presOf" srcId="{F8FCED6C-3EF8-4ADD-A05B-9A893232C8ED}" destId="{AF10F027-914C-4FDE-ADCE-A4E8F2A204C1}" srcOrd="1" destOrd="0" presId="urn:microsoft.com/office/officeart/2005/8/layout/target3"/>
    <dgm:cxn modelId="{BB694807-4D0D-4B23-9941-F9F6CDBBB289}" type="presOf" srcId="{C383824E-04EE-43C6-AC55-ACE3630667BA}" destId="{36D7ADF2-5CF5-4277-A461-AC953149BD53}" srcOrd="0" destOrd="0" presId="urn:microsoft.com/office/officeart/2005/8/layout/target3"/>
    <dgm:cxn modelId="{459BE96B-A32A-43D5-B103-14E6E4BDEA3A}" type="presOf" srcId="{63F8FA8C-049F-4AAF-9017-3924A85E2231}" destId="{493BD673-7CEA-4431-A916-F9CF43D2DFE1}" srcOrd="1" destOrd="0" presId="urn:microsoft.com/office/officeart/2005/8/layout/target3"/>
    <dgm:cxn modelId="{36A33F24-152A-4C4C-9A8D-7DD984550F9D}" type="presOf" srcId="{24FAA71D-72DB-4894-BBDD-4607F86F3291}" destId="{F7B4F324-68BD-4893-9B5F-F77C14471E95}" srcOrd="0" destOrd="0" presId="urn:microsoft.com/office/officeart/2005/8/layout/target3"/>
    <dgm:cxn modelId="{445FB756-3FB1-4706-AAD2-5A15F0A3FD1D}" type="presOf" srcId="{F8FCED6C-3EF8-4ADD-A05B-9A893232C8ED}" destId="{BEC1D697-2216-4A27-AE51-2E4F7E2C1745}" srcOrd="0" destOrd="0" presId="urn:microsoft.com/office/officeart/2005/8/layout/target3"/>
    <dgm:cxn modelId="{3E4EB8EC-F318-4D3A-BAD4-B2105075BA18}" srcId="{9586C830-A481-403E-8014-4DE077694B50}" destId="{63F8FA8C-049F-4AAF-9017-3924A85E2231}" srcOrd="2" destOrd="0" parTransId="{24BB97E8-9CA1-4171-9D8C-56CDBBD3D549}" sibTransId="{CAC7B97D-0E98-4C58-A8D0-0DFE0CA0A6BE}"/>
    <dgm:cxn modelId="{86F429CD-1573-4293-9613-06312209145E}" type="presOf" srcId="{63F8FA8C-049F-4AAF-9017-3924A85E2231}" destId="{BE5B2E4B-CF90-4E8C-AB5E-22FF33725091}" srcOrd="0" destOrd="0" presId="urn:microsoft.com/office/officeart/2005/8/layout/target3"/>
    <dgm:cxn modelId="{8D42E719-7A07-4D9A-A12D-D3EECFD50BFE}" srcId="{9586C830-A481-403E-8014-4DE077694B50}" destId="{24FAA71D-72DB-4894-BBDD-4607F86F3291}" srcOrd="3" destOrd="0" parTransId="{578901B7-18DD-407E-8007-1CED6345B141}" sibTransId="{329AA407-A74C-4ED4-90BD-037F42B81CDE}"/>
    <dgm:cxn modelId="{4A96C560-96C3-481A-9BF1-E9394BC4EB09}" type="presOf" srcId="{9586C830-A481-403E-8014-4DE077694B50}" destId="{4C1B8E07-0A81-4B90-A4B8-A724141AA491}" srcOrd="0" destOrd="0" presId="urn:microsoft.com/office/officeart/2005/8/layout/target3"/>
    <dgm:cxn modelId="{CE6246B4-0E11-4578-8180-70E558EC423E}" srcId="{9586C830-A481-403E-8014-4DE077694B50}" destId="{F8FCED6C-3EF8-4ADD-A05B-9A893232C8ED}" srcOrd="1" destOrd="0" parTransId="{5D7C71AF-A67D-46B3-BFC1-3D16D31B3833}" sibTransId="{5673B490-2247-4BE7-AE50-05183821562B}"/>
    <dgm:cxn modelId="{B0CFE07F-B0AF-4F0B-B25D-36BDF24BD7BC}" type="presOf" srcId="{24FAA71D-72DB-4894-BBDD-4607F86F3291}" destId="{2A803570-41B7-42D4-9266-3D05352C1A99}" srcOrd="1" destOrd="0" presId="urn:microsoft.com/office/officeart/2005/8/layout/target3"/>
    <dgm:cxn modelId="{AAE5502F-3BFF-4885-BFFD-2FC5EA6EB0E1}" type="presOf" srcId="{C383824E-04EE-43C6-AC55-ACE3630667BA}" destId="{D87123B6-BD31-4FF5-AA77-FF49CB73ABAE}" srcOrd="1" destOrd="0" presId="urn:microsoft.com/office/officeart/2005/8/layout/target3"/>
    <dgm:cxn modelId="{C833CF2E-0D62-4335-A9CB-1BF0945AD9CE}" type="presParOf" srcId="{4C1B8E07-0A81-4B90-A4B8-A724141AA491}" destId="{52B30914-E280-4FA1-9843-74D20AD564BB}" srcOrd="0" destOrd="0" presId="urn:microsoft.com/office/officeart/2005/8/layout/target3"/>
    <dgm:cxn modelId="{9968F88D-4769-4A0E-AC59-74A9D1566885}" type="presParOf" srcId="{4C1B8E07-0A81-4B90-A4B8-A724141AA491}" destId="{3415729D-3659-46B3-82C7-9DD8B9908EFE}" srcOrd="1" destOrd="0" presId="urn:microsoft.com/office/officeart/2005/8/layout/target3"/>
    <dgm:cxn modelId="{EBCAB215-4EFC-4A69-A24E-0A8A5788D852}" type="presParOf" srcId="{4C1B8E07-0A81-4B90-A4B8-A724141AA491}" destId="{36D7ADF2-5CF5-4277-A461-AC953149BD53}" srcOrd="2" destOrd="0" presId="urn:microsoft.com/office/officeart/2005/8/layout/target3"/>
    <dgm:cxn modelId="{4CFD570D-FB86-4A93-B5C7-05933381AB0B}" type="presParOf" srcId="{4C1B8E07-0A81-4B90-A4B8-A724141AA491}" destId="{F6657213-EE57-4BA2-898D-8A9FA460BCB0}" srcOrd="3" destOrd="0" presId="urn:microsoft.com/office/officeart/2005/8/layout/target3"/>
    <dgm:cxn modelId="{C38C5537-11DE-4611-A169-945F04F24842}" type="presParOf" srcId="{4C1B8E07-0A81-4B90-A4B8-A724141AA491}" destId="{327F072B-F0CB-466E-BA2C-B9278F04A1F4}" srcOrd="4" destOrd="0" presId="urn:microsoft.com/office/officeart/2005/8/layout/target3"/>
    <dgm:cxn modelId="{747D08C2-6B7D-4BD0-9E2C-544A495E1539}" type="presParOf" srcId="{4C1B8E07-0A81-4B90-A4B8-A724141AA491}" destId="{BEC1D697-2216-4A27-AE51-2E4F7E2C1745}" srcOrd="5" destOrd="0" presId="urn:microsoft.com/office/officeart/2005/8/layout/target3"/>
    <dgm:cxn modelId="{640D79CC-C6B8-4730-9997-7423E373C765}" type="presParOf" srcId="{4C1B8E07-0A81-4B90-A4B8-A724141AA491}" destId="{64A8115D-E499-44DA-A3DF-2D446875401D}" srcOrd="6" destOrd="0" presId="urn:microsoft.com/office/officeart/2005/8/layout/target3"/>
    <dgm:cxn modelId="{CF1159E3-5738-45E5-A92B-20CE25E6453B}" type="presParOf" srcId="{4C1B8E07-0A81-4B90-A4B8-A724141AA491}" destId="{0223F7EC-D2A7-44B8-8788-56EEE1D636C7}" srcOrd="7" destOrd="0" presId="urn:microsoft.com/office/officeart/2005/8/layout/target3"/>
    <dgm:cxn modelId="{4FD2C3F9-EAAC-4837-9FF7-C7D4F26B4671}" type="presParOf" srcId="{4C1B8E07-0A81-4B90-A4B8-A724141AA491}" destId="{BE5B2E4B-CF90-4E8C-AB5E-22FF33725091}" srcOrd="8" destOrd="0" presId="urn:microsoft.com/office/officeart/2005/8/layout/target3"/>
    <dgm:cxn modelId="{E40989C8-46CF-488E-86CF-028332ABA527}" type="presParOf" srcId="{4C1B8E07-0A81-4B90-A4B8-A724141AA491}" destId="{5AFD2D42-B898-4D0B-B93F-70CD750FA1F7}" srcOrd="9" destOrd="0" presId="urn:microsoft.com/office/officeart/2005/8/layout/target3"/>
    <dgm:cxn modelId="{506BBC72-18E0-4077-BB1B-0E38B01B3A90}" type="presParOf" srcId="{4C1B8E07-0A81-4B90-A4B8-A724141AA491}" destId="{C5954466-B27D-4B20-A041-D8C2B8F2DA65}" srcOrd="10" destOrd="0" presId="urn:microsoft.com/office/officeart/2005/8/layout/target3"/>
    <dgm:cxn modelId="{D18D81C5-D9BB-4FF2-B796-C2FB37B5E559}" type="presParOf" srcId="{4C1B8E07-0A81-4B90-A4B8-A724141AA491}" destId="{F7B4F324-68BD-4893-9B5F-F77C14471E95}" srcOrd="11" destOrd="0" presId="urn:microsoft.com/office/officeart/2005/8/layout/target3"/>
    <dgm:cxn modelId="{D7640D65-9459-4747-9065-7AB09AE74007}" type="presParOf" srcId="{4C1B8E07-0A81-4B90-A4B8-A724141AA491}" destId="{D87123B6-BD31-4FF5-AA77-FF49CB73ABAE}" srcOrd="12" destOrd="0" presId="urn:microsoft.com/office/officeart/2005/8/layout/target3"/>
    <dgm:cxn modelId="{10BB574F-9D97-4E99-AB94-F30DE7CB2EB9}" type="presParOf" srcId="{4C1B8E07-0A81-4B90-A4B8-A724141AA491}" destId="{AF10F027-914C-4FDE-ADCE-A4E8F2A204C1}" srcOrd="13" destOrd="0" presId="urn:microsoft.com/office/officeart/2005/8/layout/target3"/>
    <dgm:cxn modelId="{89C4948D-0B85-4D42-9A6F-72EC6D0DE64E}" type="presParOf" srcId="{4C1B8E07-0A81-4B90-A4B8-A724141AA491}" destId="{493BD673-7CEA-4431-A916-F9CF43D2DFE1}" srcOrd="14" destOrd="0" presId="urn:microsoft.com/office/officeart/2005/8/layout/target3"/>
    <dgm:cxn modelId="{F75B24A4-0265-4B2C-BA2C-CF7E3E1B11AA}" type="presParOf" srcId="{4C1B8E07-0A81-4B90-A4B8-A724141AA491}" destId="{2A803570-41B7-42D4-9266-3D05352C1A9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C46F6D-351D-4141-9C2E-CBCCBDAD39C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F44642-841C-41AA-BAA3-F243A2E79185}">
      <dgm:prSet/>
      <dgm:spPr/>
      <dgm:t>
        <a:bodyPr/>
        <a:lstStyle/>
        <a:p>
          <a:r>
            <a:rPr lang="es-EC" dirty="0" smtClean="0"/>
            <a:t>Personas inviertas hasta cinco años</a:t>
          </a:r>
          <a:endParaRPr lang="es-EC" dirty="0"/>
        </a:p>
      </dgm:t>
    </dgm:pt>
    <dgm:pt modelId="{237809AD-A90D-458D-8ED4-38C5A419808D}" type="parTrans" cxnId="{C80B38B3-86C7-4763-AEF7-4A1682BE307D}">
      <dgm:prSet/>
      <dgm:spPr/>
      <dgm:t>
        <a:bodyPr/>
        <a:lstStyle/>
        <a:p>
          <a:endParaRPr lang="es-ES"/>
        </a:p>
      </dgm:t>
    </dgm:pt>
    <dgm:pt modelId="{5FBED617-768E-4E8C-8E71-278658A0A0AE}" type="sibTrans" cxnId="{C80B38B3-86C7-4763-AEF7-4A1682BE307D}">
      <dgm:prSet/>
      <dgm:spPr/>
      <dgm:t>
        <a:bodyPr/>
        <a:lstStyle/>
        <a:p>
          <a:endParaRPr lang="es-ES"/>
        </a:p>
      </dgm:t>
    </dgm:pt>
    <dgm:pt modelId="{BDDB2B9F-66E2-45C4-8434-331D346A26D9}">
      <dgm:prSet/>
      <dgm:spPr/>
      <dgm:t>
        <a:bodyPr/>
        <a:lstStyle/>
        <a:p>
          <a:r>
            <a:rPr lang="es-EC" dirty="0" smtClean="0"/>
            <a:t>Inyectando capital</a:t>
          </a:r>
          <a:endParaRPr lang="es-EC" dirty="0"/>
        </a:p>
      </dgm:t>
    </dgm:pt>
    <dgm:pt modelId="{74F38715-4A9A-406F-810F-3761D255713E}" type="parTrans" cxnId="{460ECDDB-D46F-432B-A9B2-DE7EECDE053F}">
      <dgm:prSet/>
      <dgm:spPr/>
      <dgm:t>
        <a:bodyPr/>
        <a:lstStyle/>
        <a:p>
          <a:endParaRPr lang="es-ES"/>
        </a:p>
      </dgm:t>
    </dgm:pt>
    <dgm:pt modelId="{EF4D16A0-6A15-4A94-9C14-AE7E5AFE5D54}" type="sibTrans" cxnId="{460ECDDB-D46F-432B-A9B2-DE7EECDE053F}">
      <dgm:prSet/>
      <dgm:spPr/>
      <dgm:t>
        <a:bodyPr/>
        <a:lstStyle/>
        <a:p>
          <a:endParaRPr lang="es-ES"/>
        </a:p>
      </dgm:t>
    </dgm:pt>
    <dgm:pt modelId="{B7A3003B-9DA9-4848-A9F5-BE79AA210201}">
      <dgm:prSet/>
      <dgm:spPr/>
      <dgm:t>
        <a:bodyPr/>
        <a:lstStyle/>
        <a:p>
          <a:r>
            <a:rPr lang="es-EC" smtClean="0"/>
            <a:t>Beneficiando </a:t>
          </a:r>
          <a:r>
            <a:rPr lang="es-EC" dirty="0" smtClean="0"/>
            <a:t>con incentivos tributarios a los inversionistas</a:t>
          </a:r>
          <a:endParaRPr lang="es-EC" dirty="0"/>
        </a:p>
      </dgm:t>
    </dgm:pt>
    <dgm:pt modelId="{AA46D296-CA1B-4007-A703-E00675F248DB}" type="parTrans" cxnId="{17D74A83-D424-4A04-9174-86B42EC101D0}">
      <dgm:prSet/>
      <dgm:spPr/>
    </dgm:pt>
    <dgm:pt modelId="{40E9FC06-DB2B-4505-AFAF-B276E22ADC43}" type="sibTrans" cxnId="{17D74A83-D424-4A04-9174-86B42EC101D0}">
      <dgm:prSet/>
      <dgm:spPr/>
      <dgm:t>
        <a:bodyPr/>
        <a:lstStyle/>
        <a:p>
          <a:endParaRPr lang="es-ES"/>
        </a:p>
      </dgm:t>
    </dgm:pt>
    <dgm:pt modelId="{6689F074-8D27-4E55-BD72-1AE3651C7ECB}" type="pres">
      <dgm:prSet presAssocID="{D8C46F6D-351D-4141-9C2E-CBCCBDAD39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C8D11D-C86A-4EC0-A24E-A12E138C0285}" type="pres">
      <dgm:prSet presAssocID="{4EF44642-841C-41AA-BAA3-F243A2E791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400D39-DA6F-4699-AE4A-7C3964139703}" type="pres">
      <dgm:prSet presAssocID="{5FBED617-768E-4E8C-8E71-278658A0A0A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D0FBCC98-957D-4F4F-B9A6-141BBDF94086}" type="pres">
      <dgm:prSet presAssocID="{5FBED617-768E-4E8C-8E71-278658A0A0A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8ADDA34-4C21-4323-8FF7-2A6367F5CB88}" type="pres">
      <dgm:prSet presAssocID="{B7A3003B-9DA9-4848-A9F5-BE79AA21020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200077-9DA2-46FA-93B5-D0887BFB8DE9}" type="pres">
      <dgm:prSet presAssocID="{40E9FC06-DB2B-4505-AFAF-B276E22ADC4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5DB5B51-C6A6-4DA0-9782-9AAEC7E15761}" type="pres">
      <dgm:prSet presAssocID="{40E9FC06-DB2B-4505-AFAF-B276E22ADC4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9B6FB03-BCAF-496C-A5F7-D5149DBBB2A6}" type="pres">
      <dgm:prSet presAssocID="{BDDB2B9F-66E2-45C4-8434-331D346A26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C8038B-6EBF-455D-8CCB-DC6771B88CA2}" type="presOf" srcId="{5FBED617-768E-4E8C-8E71-278658A0A0AE}" destId="{D0FBCC98-957D-4F4F-B9A6-141BBDF94086}" srcOrd="1" destOrd="0" presId="urn:microsoft.com/office/officeart/2005/8/layout/process5"/>
    <dgm:cxn modelId="{C59F1ED9-82BB-48AC-B123-D2DA54F70E19}" type="presOf" srcId="{4EF44642-841C-41AA-BAA3-F243A2E79185}" destId="{71C8D11D-C86A-4EC0-A24E-A12E138C0285}" srcOrd="0" destOrd="0" presId="urn:microsoft.com/office/officeart/2005/8/layout/process5"/>
    <dgm:cxn modelId="{60249F2C-3EEE-4ED5-A45D-EA327259C354}" type="presOf" srcId="{BDDB2B9F-66E2-45C4-8434-331D346A26D9}" destId="{49B6FB03-BCAF-496C-A5F7-D5149DBBB2A6}" srcOrd="0" destOrd="0" presId="urn:microsoft.com/office/officeart/2005/8/layout/process5"/>
    <dgm:cxn modelId="{F90D409F-3D45-40D9-837A-503B16B0698F}" type="presOf" srcId="{5FBED617-768E-4E8C-8E71-278658A0A0AE}" destId="{6D400D39-DA6F-4699-AE4A-7C3964139703}" srcOrd="0" destOrd="0" presId="urn:microsoft.com/office/officeart/2005/8/layout/process5"/>
    <dgm:cxn modelId="{CD279D66-0DCD-46CA-9955-0B3D3DA2847C}" type="presOf" srcId="{D8C46F6D-351D-4141-9C2E-CBCCBDAD39CD}" destId="{6689F074-8D27-4E55-BD72-1AE3651C7ECB}" srcOrd="0" destOrd="0" presId="urn:microsoft.com/office/officeart/2005/8/layout/process5"/>
    <dgm:cxn modelId="{E5B89739-4B9B-424A-AE79-D18BBFF613EA}" type="presOf" srcId="{B7A3003B-9DA9-4848-A9F5-BE79AA210201}" destId="{48ADDA34-4C21-4323-8FF7-2A6367F5CB88}" srcOrd="0" destOrd="0" presId="urn:microsoft.com/office/officeart/2005/8/layout/process5"/>
    <dgm:cxn modelId="{460ECDDB-D46F-432B-A9B2-DE7EECDE053F}" srcId="{D8C46F6D-351D-4141-9C2E-CBCCBDAD39CD}" destId="{BDDB2B9F-66E2-45C4-8434-331D346A26D9}" srcOrd="2" destOrd="0" parTransId="{74F38715-4A9A-406F-810F-3761D255713E}" sibTransId="{EF4D16A0-6A15-4A94-9C14-AE7E5AFE5D54}"/>
    <dgm:cxn modelId="{A9105697-F1EC-4D30-8C6B-772FC6069F95}" type="presOf" srcId="{40E9FC06-DB2B-4505-AFAF-B276E22ADC43}" destId="{F7200077-9DA2-46FA-93B5-D0887BFB8DE9}" srcOrd="0" destOrd="0" presId="urn:microsoft.com/office/officeart/2005/8/layout/process5"/>
    <dgm:cxn modelId="{8BF740EB-B489-4B92-B3DA-AD475D0FB106}" type="presOf" srcId="{40E9FC06-DB2B-4505-AFAF-B276E22ADC43}" destId="{65DB5B51-C6A6-4DA0-9782-9AAEC7E15761}" srcOrd="1" destOrd="0" presId="urn:microsoft.com/office/officeart/2005/8/layout/process5"/>
    <dgm:cxn modelId="{C80B38B3-86C7-4763-AEF7-4A1682BE307D}" srcId="{D8C46F6D-351D-4141-9C2E-CBCCBDAD39CD}" destId="{4EF44642-841C-41AA-BAA3-F243A2E79185}" srcOrd="0" destOrd="0" parTransId="{237809AD-A90D-458D-8ED4-38C5A419808D}" sibTransId="{5FBED617-768E-4E8C-8E71-278658A0A0AE}"/>
    <dgm:cxn modelId="{17D74A83-D424-4A04-9174-86B42EC101D0}" srcId="{D8C46F6D-351D-4141-9C2E-CBCCBDAD39CD}" destId="{B7A3003B-9DA9-4848-A9F5-BE79AA210201}" srcOrd="1" destOrd="0" parTransId="{AA46D296-CA1B-4007-A703-E00675F248DB}" sibTransId="{40E9FC06-DB2B-4505-AFAF-B276E22ADC43}"/>
    <dgm:cxn modelId="{37B04B0E-01F8-4ED1-AEC4-13E73B547FB6}" type="presParOf" srcId="{6689F074-8D27-4E55-BD72-1AE3651C7ECB}" destId="{71C8D11D-C86A-4EC0-A24E-A12E138C0285}" srcOrd="0" destOrd="0" presId="urn:microsoft.com/office/officeart/2005/8/layout/process5"/>
    <dgm:cxn modelId="{BB4A5582-9B19-4A90-953D-C11D9FB6A7B4}" type="presParOf" srcId="{6689F074-8D27-4E55-BD72-1AE3651C7ECB}" destId="{6D400D39-DA6F-4699-AE4A-7C3964139703}" srcOrd="1" destOrd="0" presId="urn:microsoft.com/office/officeart/2005/8/layout/process5"/>
    <dgm:cxn modelId="{757784EB-2708-4834-B4EE-43C8A243E1E8}" type="presParOf" srcId="{6D400D39-DA6F-4699-AE4A-7C3964139703}" destId="{D0FBCC98-957D-4F4F-B9A6-141BBDF94086}" srcOrd="0" destOrd="0" presId="urn:microsoft.com/office/officeart/2005/8/layout/process5"/>
    <dgm:cxn modelId="{6E8F018D-4BF9-4F60-B94D-945762D4B6B0}" type="presParOf" srcId="{6689F074-8D27-4E55-BD72-1AE3651C7ECB}" destId="{48ADDA34-4C21-4323-8FF7-2A6367F5CB88}" srcOrd="2" destOrd="0" presId="urn:microsoft.com/office/officeart/2005/8/layout/process5"/>
    <dgm:cxn modelId="{8C1A4FAB-4DDE-4418-881C-3BB44F32A6CB}" type="presParOf" srcId="{6689F074-8D27-4E55-BD72-1AE3651C7ECB}" destId="{F7200077-9DA2-46FA-93B5-D0887BFB8DE9}" srcOrd="3" destOrd="0" presId="urn:microsoft.com/office/officeart/2005/8/layout/process5"/>
    <dgm:cxn modelId="{5BBB1C21-0184-4DF4-AACB-F5FB7B77254F}" type="presParOf" srcId="{F7200077-9DA2-46FA-93B5-D0887BFB8DE9}" destId="{65DB5B51-C6A6-4DA0-9782-9AAEC7E15761}" srcOrd="0" destOrd="0" presId="urn:microsoft.com/office/officeart/2005/8/layout/process5"/>
    <dgm:cxn modelId="{B2ABFCB0-98DC-4B43-96F6-34E858485E2F}" type="presParOf" srcId="{6689F074-8D27-4E55-BD72-1AE3651C7ECB}" destId="{49B6FB03-BCAF-496C-A5F7-D5149DBBB2A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5CAA0C0-E8B5-47F5-A4C6-7FB70BB1A4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ACA86C-54B5-4ECB-9AB8-4BE35369959B}">
      <dgm:prSet/>
      <dgm:spPr/>
      <dgm:t>
        <a:bodyPr/>
        <a:lstStyle/>
        <a:p>
          <a:r>
            <a:rPr lang="es-EC" dirty="0" smtClean="0"/>
            <a:t>refinanciar los pasivos</a:t>
          </a:r>
          <a:endParaRPr lang="es-EC" dirty="0"/>
        </a:p>
      </dgm:t>
    </dgm:pt>
    <dgm:pt modelId="{A9C40FE3-F537-4CDB-B49A-77B908025998}" type="parTrans" cxnId="{3B438CC3-5F6C-4420-BAF8-6771447C75EE}">
      <dgm:prSet/>
      <dgm:spPr/>
      <dgm:t>
        <a:bodyPr/>
        <a:lstStyle/>
        <a:p>
          <a:endParaRPr lang="es-ES"/>
        </a:p>
      </dgm:t>
    </dgm:pt>
    <dgm:pt modelId="{822746EF-E962-41F9-B0AB-60569A1EC48C}" type="sibTrans" cxnId="{3B438CC3-5F6C-4420-BAF8-6771447C75EE}">
      <dgm:prSet/>
      <dgm:spPr/>
      <dgm:t>
        <a:bodyPr/>
        <a:lstStyle/>
        <a:p>
          <a:endParaRPr lang="es-ES"/>
        </a:p>
      </dgm:t>
    </dgm:pt>
    <dgm:pt modelId="{75700FDB-0E15-4748-A82F-864E27874DE5}">
      <dgm:prSet/>
      <dgm:spPr/>
      <dgm:t>
        <a:bodyPr/>
        <a:lstStyle/>
        <a:p>
          <a:r>
            <a:rPr lang="es-EC" dirty="0" smtClean="0"/>
            <a:t>hasta por cinco </a:t>
          </a:r>
          <a:r>
            <a:rPr lang="es-EC" smtClean="0"/>
            <a:t>años más</a:t>
          </a:r>
          <a:endParaRPr lang="es-EC" dirty="0"/>
        </a:p>
      </dgm:t>
    </dgm:pt>
    <dgm:pt modelId="{BD2CB714-62DB-4F38-9BDE-545FC4DC4358}" type="parTrans" cxnId="{3622D0EF-7DF4-46CA-8325-A11C00988372}">
      <dgm:prSet/>
      <dgm:spPr/>
      <dgm:t>
        <a:bodyPr/>
        <a:lstStyle/>
        <a:p>
          <a:endParaRPr lang="es-ES"/>
        </a:p>
      </dgm:t>
    </dgm:pt>
    <dgm:pt modelId="{DF903029-0C57-448B-A987-874DC869F373}" type="sibTrans" cxnId="{3622D0EF-7DF4-46CA-8325-A11C00988372}">
      <dgm:prSet/>
      <dgm:spPr/>
      <dgm:t>
        <a:bodyPr/>
        <a:lstStyle/>
        <a:p>
          <a:endParaRPr lang="es-ES"/>
        </a:p>
      </dgm:t>
    </dgm:pt>
    <dgm:pt modelId="{0C54893E-CC10-41D2-878F-A3D6F1F4515A}">
      <dgm:prSet/>
      <dgm:spPr/>
      <dgm:t>
        <a:bodyPr/>
        <a:lstStyle/>
        <a:p>
          <a:r>
            <a:rPr lang="es-EC" smtClean="0"/>
            <a:t>BanEcuador</a:t>
          </a:r>
          <a:endParaRPr lang="es-EC" dirty="0"/>
        </a:p>
      </dgm:t>
    </dgm:pt>
    <dgm:pt modelId="{3E3D9C48-3B47-448A-BBA3-14FE7BF512DB}" type="parTrans" cxnId="{66D00678-17CA-4A1B-88C5-C200644A8DC1}">
      <dgm:prSet/>
      <dgm:spPr/>
      <dgm:t>
        <a:bodyPr/>
        <a:lstStyle/>
        <a:p>
          <a:endParaRPr lang="es-ES"/>
        </a:p>
      </dgm:t>
    </dgm:pt>
    <dgm:pt modelId="{A8F5D27C-A571-4603-B898-BF366E570F0E}" type="sibTrans" cxnId="{66D00678-17CA-4A1B-88C5-C200644A8DC1}">
      <dgm:prSet/>
      <dgm:spPr/>
      <dgm:t>
        <a:bodyPr/>
        <a:lstStyle/>
        <a:p>
          <a:endParaRPr lang="es-ES"/>
        </a:p>
      </dgm:t>
    </dgm:pt>
    <dgm:pt modelId="{B48809F9-7AE8-4254-9691-5EF2BBD1E146}" type="pres">
      <dgm:prSet presAssocID="{55CAA0C0-E8B5-47F5-A4C6-7FB70BB1A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0F306D-8873-431C-8AE2-7EF107D69F8B}" type="pres">
      <dgm:prSet presAssocID="{ADACA86C-54B5-4ECB-9AB8-4BE3536995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676530-2D62-41AD-A1EF-23194B86FFEC}" type="pres">
      <dgm:prSet presAssocID="{822746EF-E962-41F9-B0AB-60569A1EC48C}" presName="sibTrans" presStyleCnt="0"/>
      <dgm:spPr/>
    </dgm:pt>
    <dgm:pt modelId="{44CBE46B-A8A4-4616-B5E6-9F51444BF871}" type="pres">
      <dgm:prSet presAssocID="{0C54893E-CC10-41D2-878F-A3D6F1F451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A0F538-5D65-4B2E-8935-105F87C2DC09}" type="pres">
      <dgm:prSet presAssocID="{A8F5D27C-A571-4603-B898-BF366E570F0E}" presName="sibTrans" presStyleCnt="0"/>
      <dgm:spPr/>
    </dgm:pt>
    <dgm:pt modelId="{33E9989B-2D6F-417B-8086-36E7F58F5663}" type="pres">
      <dgm:prSet presAssocID="{75700FDB-0E15-4748-A82F-864E27874D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438CC3-5F6C-4420-BAF8-6771447C75EE}" srcId="{55CAA0C0-E8B5-47F5-A4C6-7FB70BB1A475}" destId="{ADACA86C-54B5-4ECB-9AB8-4BE35369959B}" srcOrd="0" destOrd="0" parTransId="{A9C40FE3-F537-4CDB-B49A-77B908025998}" sibTransId="{822746EF-E962-41F9-B0AB-60569A1EC48C}"/>
    <dgm:cxn modelId="{79E11EB2-F15E-4464-A70B-7E1C9197B878}" type="presOf" srcId="{0C54893E-CC10-41D2-878F-A3D6F1F4515A}" destId="{44CBE46B-A8A4-4616-B5E6-9F51444BF871}" srcOrd="0" destOrd="0" presId="urn:microsoft.com/office/officeart/2005/8/layout/default"/>
    <dgm:cxn modelId="{66D00678-17CA-4A1B-88C5-C200644A8DC1}" srcId="{55CAA0C0-E8B5-47F5-A4C6-7FB70BB1A475}" destId="{0C54893E-CC10-41D2-878F-A3D6F1F4515A}" srcOrd="1" destOrd="0" parTransId="{3E3D9C48-3B47-448A-BBA3-14FE7BF512DB}" sibTransId="{A8F5D27C-A571-4603-B898-BF366E570F0E}"/>
    <dgm:cxn modelId="{1C0BA9D0-E275-4164-A18F-02916B42A5EC}" type="presOf" srcId="{ADACA86C-54B5-4ECB-9AB8-4BE35369959B}" destId="{860F306D-8873-431C-8AE2-7EF107D69F8B}" srcOrd="0" destOrd="0" presId="urn:microsoft.com/office/officeart/2005/8/layout/default"/>
    <dgm:cxn modelId="{2A40F022-CBAB-4B3B-84EA-223716F513AE}" type="presOf" srcId="{55CAA0C0-E8B5-47F5-A4C6-7FB70BB1A475}" destId="{B48809F9-7AE8-4254-9691-5EF2BBD1E146}" srcOrd="0" destOrd="0" presId="urn:microsoft.com/office/officeart/2005/8/layout/default"/>
    <dgm:cxn modelId="{359A8CFE-2853-451D-8B7E-FD8FA334B389}" type="presOf" srcId="{75700FDB-0E15-4748-A82F-864E27874DE5}" destId="{33E9989B-2D6F-417B-8086-36E7F58F5663}" srcOrd="0" destOrd="0" presId="urn:microsoft.com/office/officeart/2005/8/layout/default"/>
    <dgm:cxn modelId="{3622D0EF-7DF4-46CA-8325-A11C00988372}" srcId="{55CAA0C0-E8B5-47F5-A4C6-7FB70BB1A475}" destId="{75700FDB-0E15-4748-A82F-864E27874DE5}" srcOrd="2" destOrd="0" parTransId="{BD2CB714-62DB-4F38-9BDE-545FC4DC4358}" sibTransId="{DF903029-0C57-448B-A987-874DC869F373}"/>
    <dgm:cxn modelId="{812FD0C7-7F9C-41B7-BDBA-897A323821EB}" type="presParOf" srcId="{B48809F9-7AE8-4254-9691-5EF2BBD1E146}" destId="{860F306D-8873-431C-8AE2-7EF107D69F8B}" srcOrd="0" destOrd="0" presId="urn:microsoft.com/office/officeart/2005/8/layout/default"/>
    <dgm:cxn modelId="{48442281-5CE8-426B-9C7B-F44441F278B0}" type="presParOf" srcId="{B48809F9-7AE8-4254-9691-5EF2BBD1E146}" destId="{B7676530-2D62-41AD-A1EF-23194B86FFEC}" srcOrd="1" destOrd="0" presId="urn:microsoft.com/office/officeart/2005/8/layout/default"/>
    <dgm:cxn modelId="{7C12D206-CBFB-423E-8DA8-AEBCBB895DF6}" type="presParOf" srcId="{B48809F9-7AE8-4254-9691-5EF2BBD1E146}" destId="{44CBE46B-A8A4-4616-B5E6-9F51444BF871}" srcOrd="2" destOrd="0" presId="urn:microsoft.com/office/officeart/2005/8/layout/default"/>
    <dgm:cxn modelId="{D23D715A-F441-4953-9BA3-31A23D0389DB}" type="presParOf" srcId="{B48809F9-7AE8-4254-9691-5EF2BBD1E146}" destId="{23A0F538-5D65-4B2E-8935-105F87C2DC09}" srcOrd="3" destOrd="0" presId="urn:microsoft.com/office/officeart/2005/8/layout/default"/>
    <dgm:cxn modelId="{505BC8CB-8F94-43A8-97F6-64429C291A15}" type="presParOf" srcId="{B48809F9-7AE8-4254-9691-5EF2BBD1E146}" destId="{33E9989B-2D6F-417B-8086-36E7F58F566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983927-A906-46CF-9F42-E6D0C18C2B36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73E324D-E671-42AD-B605-E03963E35324}">
      <dgm:prSet phldrT="[Texto]"/>
      <dgm:spPr/>
      <dgm:t>
        <a:bodyPr/>
        <a:lstStyle/>
        <a:p>
          <a:r>
            <a:rPr lang="es-ES"/>
            <a:t>ECONOMIA </a:t>
          </a:r>
        </a:p>
      </dgm:t>
    </dgm:pt>
    <dgm:pt modelId="{14F3B859-D323-437F-BA02-A3671A41E7FF}" type="parTrans" cxnId="{05514C48-39D5-48F7-B25C-7E0FDEDA39F2}">
      <dgm:prSet/>
      <dgm:spPr/>
      <dgm:t>
        <a:bodyPr/>
        <a:lstStyle/>
        <a:p>
          <a:endParaRPr lang="es-ES"/>
        </a:p>
      </dgm:t>
    </dgm:pt>
    <dgm:pt modelId="{E3356251-82D4-4442-ADA3-98A71918BAA8}" type="sibTrans" cxnId="{05514C48-39D5-48F7-B25C-7E0FDEDA39F2}">
      <dgm:prSet/>
      <dgm:spPr/>
      <dgm:t>
        <a:bodyPr/>
        <a:lstStyle/>
        <a:p>
          <a:endParaRPr lang="es-ES"/>
        </a:p>
      </dgm:t>
    </dgm:pt>
    <dgm:pt modelId="{AE5D290E-8F1D-4236-BAE6-0AF1F294B337}">
      <dgm:prSet phldrT="[Texto]"/>
      <dgm:spPr/>
      <dgm:t>
        <a:bodyPr/>
        <a:lstStyle/>
        <a:p>
          <a:r>
            <a:rPr lang="es-ES"/>
            <a:t>COMERCIO</a:t>
          </a:r>
        </a:p>
      </dgm:t>
    </dgm:pt>
    <dgm:pt modelId="{77F2F552-20E8-48EC-867E-7418291E226A}" type="parTrans" cxnId="{0EBC9D8D-78C9-4AD9-80AA-E24134F38881}">
      <dgm:prSet/>
      <dgm:spPr/>
      <dgm:t>
        <a:bodyPr/>
        <a:lstStyle/>
        <a:p>
          <a:endParaRPr lang="es-ES"/>
        </a:p>
      </dgm:t>
    </dgm:pt>
    <dgm:pt modelId="{744E9A14-DFDE-407E-B1E5-40E0C4AEBFCA}" type="sibTrans" cxnId="{0EBC9D8D-78C9-4AD9-80AA-E24134F38881}">
      <dgm:prSet/>
      <dgm:spPr/>
      <dgm:t>
        <a:bodyPr/>
        <a:lstStyle/>
        <a:p>
          <a:endParaRPr lang="es-ES"/>
        </a:p>
      </dgm:t>
    </dgm:pt>
    <dgm:pt modelId="{1EECA711-9D7F-4439-B362-5FED204DFFDB}">
      <dgm:prSet phldrT="[Texto]"/>
      <dgm:spPr/>
      <dgm:t>
        <a:bodyPr/>
        <a:lstStyle/>
        <a:p>
          <a:r>
            <a:rPr lang="es-ES"/>
            <a:t>TURISMO</a:t>
          </a:r>
        </a:p>
      </dgm:t>
    </dgm:pt>
    <dgm:pt modelId="{500CC952-6F98-4091-9D99-7EB8A661E824}" type="parTrans" cxnId="{76EEBDA2-7BC5-4F62-BA7E-38D1650870EA}">
      <dgm:prSet/>
      <dgm:spPr/>
      <dgm:t>
        <a:bodyPr/>
        <a:lstStyle/>
        <a:p>
          <a:endParaRPr lang="es-ES"/>
        </a:p>
      </dgm:t>
    </dgm:pt>
    <dgm:pt modelId="{700D0A1C-114A-442D-81A6-6A1D8CA582C0}" type="sibTrans" cxnId="{76EEBDA2-7BC5-4F62-BA7E-38D1650870EA}">
      <dgm:prSet/>
      <dgm:spPr/>
      <dgm:t>
        <a:bodyPr/>
        <a:lstStyle/>
        <a:p>
          <a:endParaRPr lang="es-ES"/>
        </a:p>
      </dgm:t>
    </dgm:pt>
    <dgm:pt modelId="{7993B958-1BD3-4A37-AC46-D814AC5F2A4A}">
      <dgm:prSet phldrT="[Texto]"/>
      <dgm:spPr/>
      <dgm:t>
        <a:bodyPr/>
        <a:lstStyle/>
        <a:p>
          <a:r>
            <a:rPr lang="es-ES"/>
            <a:t>AGRICULTURA</a:t>
          </a:r>
        </a:p>
      </dgm:t>
    </dgm:pt>
    <dgm:pt modelId="{B107781F-5688-48E4-98A6-1AC29E106975}" type="parTrans" cxnId="{8AE832D6-DDC8-4930-9AB3-B52E49417382}">
      <dgm:prSet/>
      <dgm:spPr/>
      <dgm:t>
        <a:bodyPr/>
        <a:lstStyle/>
        <a:p>
          <a:endParaRPr lang="es-ES"/>
        </a:p>
      </dgm:t>
    </dgm:pt>
    <dgm:pt modelId="{7E516757-BC04-4A4B-9F26-DCDD2945B625}" type="sibTrans" cxnId="{8AE832D6-DDC8-4930-9AB3-B52E49417382}">
      <dgm:prSet/>
      <dgm:spPr/>
      <dgm:t>
        <a:bodyPr/>
        <a:lstStyle/>
        <a:p>
          <a:endParaRPr lang="es-ES"/>
        </a:p>
      </dgm:t>
    </dgm:pt>
    <dgm:pt modelId="{993FC778-AE64-480D-BAB0-ED2992BEE6EE}">
      <dgm:prSet phldrT="[Texto]"/>
      <dgm:spPr/>
      <dgm:t>
        <a:bodyPr/>
        <a:lstStyle/>
        <a:p>
          <a:r>
            <a:rPr lang="es-ES"/>
            <a:t>GANADERIA</a:t>
          </a:r>
        </a:p>
      </dgm:t>
    </dgm:pt>
    <dgm:pt modelId="{CF6CCDB0-B6D1-4482-840D-3AB8CBD1F7E6}" type="parTrans" cxnId="{9D75DC0C-42E5-4095-A8AD-D70E1D44FC36}">
      <dgm:prSet/>
      <dgm:spPr/>
      <dgm:t>
        <a:bodyPr/>
        <a:lstStyle/>
        <a:p>
          <a:endParaRPr lang="es-ES"/>
        </a:p>
      </dgm:t>
    </dgm:pt>
    <dgm:pt modelId="{EA694DE8-1BC8-417F-8016-30BA88E7A651}" type="sibTrans" cxnId="{9D75DC0C-42E5-4095-A8AD-D70E1D44FC36}">
      <dgm:prSet/>
      <dgm:spPr/>
      <dgm:t>
        <a:bodyPr/>
        <a:lstStyle/>
        <a:p>
          <a:endParaRPr lang="es-ES"/>
        </a:p>
      </dgm:t>
    </dgm:pt>
    <dgm:pt modelId="{C4D253CA-8431-48FD-A77D-AB494AD12953}">
      <dgm:prSet phldrT="[Texto]"/>
      <dgm:spPr/>
      <dgm:t>
        <a:bodyPr/>
        <a:lstStyle/>
        <a:p>
          <a:r>
            <a:rPr lang="es-ES"/>
            <a:t>TRANSPORTE</a:t>
          </a:r>
        </a:p>
      </dgm:t>
    </dgm:pt>
    <dgm:pt modelId="{6ED16492-BCFC-45E5-8CF5-92F0A38D98D8}" type="parTrans" cxnId="{8B1802AD-4B86-4974-BFFF-0C89E4AC7B05}">
      <dgm:prSet/>
      <dgm:spPr/>
      <dgm:t>
        <a:bodyPr/>
        <a:lstStyle/>
        <a:p>
          <a:endParaRPr lang="es-ES"/>
        </a:p>
      </dgm:t>
    </dgm:pt>
    <dgm:pt modelId="{A6A23E6B-3876-4B5B-A48B-9DF5604CCD95}" type="sibTrans" cxnId="{8B1802AD-4B86-4974-BFFF-0C89E4AC7B05}">
      <dgm:prSet/>
      <dgm:spPr/>
      <dgm:t>
        <a:bodyPr/>
        <a:lstStyle/>
        <a:p>
          <a:endParaRPr lang="es-ES"/>
        </a:p>
      </dgm:t>
    </dgm:pt>
    <dgm:pt modelId="{CB2B9F14-BF60-480C-9E28-67FA5B26DC51}" type="pres">
      <dgm:prSet presAssocID="{63983927-A906-46CF-9F42-E6D0C18C2B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5110C52-3F96-49B6-A929-CDA009F264E6}" type="pres">
      <dgm:prSet presAssocID="{773E324D-E671-42AD-B605-E03963E35324}" presName="root1" presStyleCnt="0"/>
      <dgm:spPr/>
    </dgm:pt>
    <dgm:pt modelId="{5555FB9C-B40D-4432-84BA-48C7A336F97D}" type="pres">
      <dgm:prSet presAssocID="{773E324D-E671-42AD-B605-E03963E3532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F0CEC9-A6F5-4475-9E83-A0A969AD4421}" type="pres">
      <dgm:prSet presAssocID="{773E324D-E671-42AD-B605-E03963E35324}" presName="level2hierChild" presStyleCnt="0"/>
      <dgm:spPr/>
    </dgm:pt>
    <dgm:pt modelId="{2CFF00E9-F623-4AFA-86D0-7132550EA5DB}" type="pres">
      <dgm:prSet presAssocID="{77F2F552-20E8-48EC-867E-7418291E226A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507526EA-10CE-4F0F-8B13-323EDAE58A78}" type="pres">
      <dgm:prSet presAssocID="{77F2F552-20E8-48EC-867E-7418291E226A}" presName="connTx" presStyleLbl="parChTrans1D2" presStyleIdx="0" presStyleCnt="5"/>
      <dgm:spPr/>
      <dgm:t>
        <a:bodyPr/>
        <a:lstStyle/>
        <a:p>
          <a:endParaRPr lang="es-ES"/>
        </a:p>
      </dgm:t>
    </dgm:pt>
    <dgm:pt modelId="{B2BBE61C-A22E-4A85-9305-862895A0876D}" type="pres">
      <dgm:prSet presAssocID="{AE5D290E-8F1D-4236-BAE6-0AF1F294B337}" presName="root2" presStyleCnt="0"/>
      <dgm:spPr/>
    </dgm:pt>
    <dgm:pt modelId="{9352AFD3-6EE2-409D-A468-9FE4A98E2B29}" type="pres">
      <dgm:prSet presAssocID="{AE5D290E-8F1D-4236-BAE6-0AF1F294B33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49F144-58D6-445F-80C1-24956F0C71DD}" type="pres">
      <dgm:prSet presAssocID="{AE5D290E-8F1D-4236-BAE6-0AF1F294B337}" presName="level3hierChild" presStyleCnt="0"/>
      <dgm:spPr/>
    </dgm:pt>
    <dgm:pt modelId="{BB950349-BFFC-464A-9E37-06162C1081D7}" type="pres">
      <dgm:prSet presAssocID="{500CC952-6F98-4091-9D99-7EB8A661E824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5B5F1547-C027-41A6-9FF9-C83FD38574E1}" type="pres">
      <dgm:prSet presAssocID="{500CC952-6F98-4091-9D99-7EB8A661E824}" presName="connTx" presStyleLbl="parChTrans1D2" presStyleIdx="1" presStyleCnt="5"/>
      <dgm:spPr/>
      <dgm:t>
        <a:bodyPr/>
        <a:lstStyle/>
        <a:p>
          <a:endParaRPr lang="es-ES"/>
        </a:p>
      </dgm:t>
    </dgm:pt>
    <dgm:pt modelId="{6032D864-BDB5-46FF-A1E2-FCD22F422E7D}" type="pres">
      <dgm:prSet presAssocID="{1EECA711-9D7F-4439-B362-5FED204DFFDB}" presName="root2" presStyleCnt="0"/>
      <dgm:spPr/>
    </dgm:pt>
    <dgm:pt modelId="{451A1AE9-F835-4B4C-8BEE-CC05FE6BD226}" type="pres">
      <dgm:prSet presAssocID="{1EECA711-9D7F-4439-B362-5FED204DFFDB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C29F61-C717-4556-ADF1-A50112687E4E}" type="pres">
      <dgm:prSet presAssocID="{1EECA711-9D7F-4439-B362-5FED204DFFDB}" presName="level3hierChild" presStyleCnt="0"/>
      <dgm:spPr/>
    </dgm:pt>
    <dgm:pt modelId="{AC079E34-6E38-45CC-9158-C78E79EA3CB7}" type="pres">
      <dgm:prSet presAssocID="{B107781F-5688-48E4-98A6-1AC29E106975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8946EFFB-D3A4-4299-B39B-5B0A36FA243A}" type="pres">
      <dgm:prSet presAssocID="{B107781F-5688-48E4-98A6-1AC29E106975}" presName="connTx" presStyleLbl="parChTrans1D2" presStyleIdx="2" presStyleCnt="5"/>
      <dgm:spPr/>
      <dgm:t>
        <a:bodyPr/>
        <a:lstStyle/>
        <a:p>
          <a:endParaRPr lang="es-ES"/>
        </a:p>
      </dgm:t>
    </dgm:pt>
    <dgm:pt modelId="{FE57D521-9114-4CFD-9BB6-8680B1B2A666}" type="pres">
      <dgm:prSet presAssocID="{7993B958-1BD3-4A37-AC46-D814AC5F2A4A}" presName="root2" presStyleCnt="0"/>
      <dgm:spPr/>
    </dgm:pt>
    <dgm:pt modelId="{EAEA1362-6D90-4930-9C72-91F05DBAC682}" type="pres">
      <dgm:prSet presAssocID="{7993B958-1BD3-4A37-AC46-D814AC5F2A4A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6F51D3-4C27-4ED1-813A-3FE91F463DD8}" type="pres">
      <dgm:prSet presAssocID="{7993B958-1BD3-4A37-AC46-D814AC5F2A4A}" presName="level3hierChild" presStyleCnt="0"/>
      <dgm:spPr/>
    </dgm:pt>
    <dgm:pt modelId="{C7C0468B-A10A-401D-A32E-9D37A9302B4F}" type="pres">
      <dgm:prSet presAssocID="{CF6CCDB0-B6D1-4482-840D-3AB8CBD1F7E6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D41B577A-49A2-4A71-83D5-EC87E04ABFC8}" type="pres">
      <dgm:prSet presAssocID="{CF6CCDB0-B6D1-4482-840D-3AB8CBD1F7E6}" presName="connTx" presStyleLbl="parChTrans1D2" presStyleIdx="3" presStyleCnt="5"/>
      <dgm:spPr/>
      <dgm:t>
        <a:bodyPr/>
        <a:lstStyle/>
        <a:p>
          <a:endParaRPr lang="es-ES"/>
        </a:p>
      </dgm:t>
    </dgm:pt>
    <dgm:pt modelId="{EEFA3305-44C1-41DA-8C14-C4FB1A03834E}" type="pres">
      <dgm:prSet presAssocID="{993FC778-AE64-480D-BAB0-ED2992BEE6EE}" presName="root2" presStyleCnt="0"/>
      <dgm:spPr/>
    </dgm:pt>
    <dgm:pt modelId="{FBFC2CFA-1BAC-4450-95EA-8AD9A815EFAD}" type="pres">
      <dgm:prSet presAssocID="{993FC778-AE64-480D-BAB0-ED2992BEE6EE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F5F58-EB93-4430-8EB0-9D8570FA423C}" type="pres">
      <dgm:prSet presAssocID="{993FC778-AE64-480D-BAB0-ED2992BEE6EE}" presName="level3hierChild" presStyleCnt="0"/>
      <dgm:spPr/>
    </dgm:pt>
    <dgm:pt modelId="{D817813E-4357-45BD-A8AC-120A748628C3}" type="pres">
      <dgm:prSet presAssocID="{6ED16492-BCFC-45E5-8CF5-92F0A38D98D8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4181C0FC-DBEF-46E7-A489-BE6DBE0D2D5D}" type="pres">
      <dgm:prSet presAssocID="{6ED16492-BCFC-45E5-8CF5-92F0A38D98D8}" presName="connTx" presStyleLbl="parChTrans1D2" presStyleIdx="4" presStyleCnt="5"/>
      <dgm:spPr/>
      <dgm:t>
        <a:bodyPr/>
        <a:lstStyle/>
        <a:p>
          <a:endParaRPr lang="es-ES"/>
        </a:p>
      </dgm:t>
    </dgm:pt>
    <dgm:pt modelId="{646ADE6C-D0D3-4AF2-BE10-BD56B4EFDA49}" type="pres">
      <dgm:prSet presAssocID="{C4D253CA-8431-48FD-A77D-AB494AD12953}" presName="root2" presStyleCnt="0"/>
      <dgm:spPr/>
    </dgm:pt>
    <dgm:pt modelId="{C99312EB-7E05-42DE-BEB4-4411B9F509BC}" type="pres">
      <dgm:prSet presAssocID="{C4D253CA-8431-48FD-A77D-AB494AD12953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70EEF-6784-475D-BFCE-30D657424924}" type="pres">
      <dgm:prSet presAssocID="{C4D253CA-8431-48FD-A77D-AB494AD12953}" presName="level3hierChild" presStyleCnt="0"/>
      <dgm:spPr/>
    </dgm:pt>
  </dgm:ptLst>
  <dgm:cxnLst>
    <dgm:cxn modelId="{8A88DFF7-0D96-4D16-AD96-D922CFF671CB}" type="presOf" srcId="{6ED16492-BCFC-45E5-8CF5-92F0A38D98D8}" destId="{4181C0FC-DBEF-46E7-A489-BE6DBE0D2D5D}" srcOrd="1" destOrd="0" presId="urn:microsoft.com/office/officeart/2008/layout/HorizontalMultiLevelHierarchy"/>
    <dgm:cxn modelId="{0816CD66-40BB-4B37-9151-D07505D55F2D}" type="presOf" srcId="{1EECA711-9D7F-4439-B362-5FED204DFFDB}" destId="{451A1AE9-F835-4B4C-8BEE-CC05FE6BD226}" srcOrd="0" destOrd="0" presId="urn:microsoft.com/office/officeart/2008/layout/HorizontalMultiLevelHierarchy"/>
    <dgm:cxn modelId="{865DC79B-E78B-4565-B5E3-E7336CEB6E2F}" type="presOf" srcId="{993FC778-AE64-480D-BAB0-ED2992BEE6EE}" destId="{FBFC2CFA-1BAC-4450-95EA-8AD9A815EFAD}" srcOrd="0" destOrd="0" presId="urn:microsoft.com/office/officeart/2008/layout/HorizontalMultiLevelHierarchy"/>
    <dgm:cxn modelId="{C154372B-0DD9-4753-A887-47DAEE4781E0}" type="presOf" srcId="{AE5D290E-8F1D-4236-BAE6-0AF1F294B337}" destId="{9352AFD3-6EE2-409D-A468-9FE4A98E2B29}" srcOrd="0" destOrd="0" presId="urn:microsoft.com/office/officeart/2008/layout/HorizontalMultiLevelHierarchy"/>
    <dgm:cxn modelId="{81E47E39-11DE-4A68-9827-84FD65D7ED11}" type="presOf" srcId="{B107781F-5688-48E4-98A6-1AC29E106975}" destId="{AC079E34-6E38-45CC-9158-C78E79EA3CB7}" srcOrd="0" destOrd="0" presId="urn:microsoft.com/office/officeart/2008/layout/HorizontalMultiLevelHierarchy"/>
    <dgm:cxn modelId="{76EEBDA2-7BC5-4F62-BA7E-38D1650870EA}" srcId="{773E324D-E671-42AD-B605-E03963E35324}" destId="{1EECA711-9D7F-4439-B362-5FED204DFFDB}" srcOrd="1" destOrd="0" parTransId="{500CC952-6F98-4091-9D99-7EB8A661E824}" sibTransId="{700D0A1C-114A-442D-81A6-6A1D8CA582C0}"/>
    <dgm:cxn modelId="{9BA2E92C-CA85-46B5-8F02-AF12D3C1FE02}" type="presOf" srcId="{500CC952-6F98-4091-9D99-7EB8A661E824}" destId="{BB950349-BFFC-464A-9E37-06162C1081D7}" srcOrd="0" destOrd="0" presId="urn:microsoft.com/office/officeart/2008/layout/HorizontalMultiLevelHierarchy"/>
    <dgm:cxn modelId="{8B1802AD-4B86-4974-BFFF-0C89E4AC7B05}" srcId="{773E324D-E671-42AD-B605-E03963E35324}" destId="{C4D253CA-8431-48FD-A77D-AB494AD12953}" srcOrd="4" destOrd="0" parTransId="{6ED16492-BCFC-45E5-8CF5-92F0A38D98D8}" sibTransId="{A6A23E6B-3876-4B5B-A48B-9DF5604CCD95}"/>
    <dgm:cxn modelId="{89FD64DA-0DC3-4907-8CD3-E6D38EE295E0}" type="presOf" srcId="{7993B958-1BD3-4A37-AC46-D814AC5F2A4A}" destId="{EAEA1362-6D90-4930-9C72-91F05DBAC682}" srcOrd="0" destOrd="0" presId="urn:microsoft.com/office/officeart/2008/layout/HorizontalMultiLevelHierarchy"/>
    <dgm:cxn modelId="{DD58BA1E-54F3-4003-BBA9-3ED208EB1A40}" type="presOf" srcId="{CF6CCDB0-B6D1-4482-840D-3AB8CBD1F7E6}" destId="{C7C0468B-A10A-401D-A32E-9D37A9302B4F}" srcOrd="0" destOrd="0" presId="urn:microsoft.com/office/officeart/2008/layout/HorizontalMultiLevelHierarchy"/>
    <dgm:cxn modelId="{0EBC9D8D-78C9-4AD9-80AA-E24134F38881}" srcId="{773E324D-E671-42AD-B605-E03963E35324}" destId="{AE5D290E-8F1D-4236-BAE6-0AF1F294B337}" srcOrd="0" destOrd="0" parTransId="{77F2F552-20E8-48EC-867E-7418291E226A}" sibTransId="{744E9A14-DFDE-407E-B1E5-40E0C4AEBFCA}"/>
    <dgm:cxn modelId="{09897E01-D6C0-4370-8172-20EF78C3221F}" type="presOf" srcId="{C4D253CA-8431-48FD-A77D-AB494AD12953}" destId="{C99312EB-7E05-42DE-BEB4-4411B9F509BC}" srcOrd="0" destOrd="0" presId="urn:microsoft.com/office/officeart/2008/layout/HorizontalMultiLevelHierarchy"/>
    <dgm:cxn modelId="{D41C6B1A-E361-490A-91B5-BAE5A94B34A9}" type="presOf" srcId="{773E324D-E671-42AD-B605-E03963E35324}" destId="{5555FB9C-B40D-4432-84BA-48C7A336F97D}" srcOrd="0" destOrd="0" presId="urn:microsoft.com/office/officeart/2008/layout/HorizontalMultiLevelHierarchy"/>
    <dgm:cxn modelId="{05514C48-39D5-48F7-B25C-7E0FDEDA39F2}" srcId="{63983927-A906-46CF-9F42-E6D0C18C2B36}" destId="{773E324D-E671-42AD-B605-E03963E35324}" srcOrd="0" destOrd="0" parTransId="{14F3B859-D323-437F-BA02-A3671A41E7FF}" sibTransId="{E3356251-82D4-4442-ADA3-98A71918BAA8}"/>
    <dgm:cxn modelId="{9D75DC0C-42E5-4095-A8AD-D70E1D44FC36}" srcId="{773E324D-E671-42AD-B605-E03963E35324}" destId="{993FC778-AE64-480D-BAB0-ED2992BEE6EE}" srcOrd="3" destOrd="0" parTransId="{CF6CCDB0-B6D1-4482-840D-3AB8CBD1F7E6}" sibTransId="{EA694DE8-1BC8-417F-8016-30BA88E7A651}"/>
    <dgm:cxn modelId="{92F9940E-4908-4B2F-AC82-214DFD634672}" type="presOf" srcId="{77F2F552-20E8-48EC-867E-7418291E226A}" destId="{2CFF00E9-F623-4AFA-86D0-7132550EA5DB}" srcOrd="0" destOrd="0" presId="urn:microsoft.com/office/officeart/2008/layout/HorizontalMultiLevelHierarchy"/>
    <dgm:cxn modelId="{F70BAE4E-5C9F-4F28-8BAA-45112BCFC5FB}" type="presOf" srcId="{77F2F552-20E8-48EC-867E-7418291E226A}" destId="{507526EA-10CE-4F0F-8B13-323EDAE58A78}" srcOrd="1" destOrd="0" presId="urn:microsoft.com/office/officeart/2008/layout/HorizontalMultiLevelHierarchy"/>
    <dgm:cxn modelId="{5C6AE0B1-979D-42F1-8D79-B6B364ED06F9}" type="presOf" srcId="{B107781F-5688-48E4-98A6-1AC29E106975}" destId="{8946EFFB-D3A4-4299-B39B-5B0A36FA243A}" srcOrd="1" destOrd="0" presId="urn:microsoft.com/office/officeart/2008/layout/HorizontalMultiLevelHierarchy"/>
    <dgm:cxn modelId="{FD5FE710-2609-4203-A6A4-AD7A60B26419}" type="presOf" srcId="{6ED16492-BCFC-45E5-8CF5-92F0A38D98D8}" destId="{D817813E-4357-45BD-A8AC-120A748628C3}" srcOrd="0" destOrd="0" presId="urn:microsoft.com/office/officeart/2008/layout/HorizontalMultiLevelHierarchy"/>
    <dgm:cxn modelId="{40B4112E-E7A5-496B-8FD9-874480B3269F}" type="presOf" srcId="{500CC952-6F98-4091-9D99-7EB8A661E824}" destId="{5B5F1547-C027-41A6-9FF9-C83FD38574E1}" srcOrd="1" destOrd="0" presId="urn:microsoft.com/office/officeart/2008/layout/HorizontalMultiLevelHierarchy"/>
    <dgm:cxn modelId="{8AE832D6-DDC8-4930-9AB3-B52E49417382}" srcId="{773E324D-E671-42AD-B605-E03963E35324}" destId="{7993B958-1BD3-4A37-AC46-D814AC5F2A4A}" srcOrd="2" destOrd="0" parTransId="{B107781F-5688-48E4-98A6-1AC29E106975}" sibTransId="{7E516757-BC04-4A4B-9F26-DCDD2945B625}"/>
    <dgm:cxn modelId="{88D5D804-826C-4E5E-845D-BB6B7B386DF2}" type="presOf" srcId="{63983927-A906-46CF-9F42-E6D0C18C2B36}" destId="{CB2B9F14-BF60-480C-9E28-67FA5B26DC51}" srcOrd="0" destOrd="0" presId="urn:microsoft.com/office/officeart/2008/layout/HorizontalMultiLevelHierarchy"/>
    <dgm:cxn modelId="{4D4329F3-EBB4-4C1E-939E-E06FC2940028}" type="presOf" srcId="{CF6CCDB0-B6D1-4482-840D-3AB8CBD1F7E6}" destId="{D41B577A-49A2-4A71-83D5-EC87E04ABFC8}" srcOrd="1" destOrd="0" presId="urn:microsoft.com/office/officeart/2008/layout/HorizontalMultiLevelHierarchy"/>
    <dgm:cxn modelId="{FAA38A9F-A998-4D4F-9E61-F36896A96956}" type="presParOf" srcId="{CB2B9F14-BF60-480C-9E28-67FA5B26DC51}" destId="{35110C52-3F96-49B6-A929-CDA009F264E6}" srcOrd="0" destOrd="0" presId="urn:microsoft.com/office/officeart/2008/layout/HorizontalMultiLevelHierarchy"/>
    <dgm:cxn modelId="{D1371CEA-66B5-49A8-9CE6-F6B5244F2AAB}" type="presParOf" srcId="{35110C52-3F96-49B6-A929-CDA009F264E6}" destId="{5555FB9C-B40D-4432-84BA-48C7A336F97D}" srcOrd="0" destOrd="0" presId="urn:microsoft.com/office/officeart/2008/layout/HorizontalMultiLevelHierarchy"/>
    <dgm:cxn modelId="{CFE68D78-1100-429F-9651-3BCDF38B08CC}" type="presParOf" srcId="{35110C52-3F96-49B6-A929-CDA009F264E6}" destId="{A4F0CEC9-A6F5-4475-9E83-A0A969AD4421}" srcOrd="1" destOrd="0" presId="urn:microsoft.com/office/officeart/2008/layout/HorizontalMultiLevelHierarchy"/>
    <dgm:cxn modelId="{27BBF835-7FCD-4D56-BC00-CACE5C4C6D39}" type="presParOf" srcId="{A4F0CEC9-A6F5-4475-9E83-A0A969AD4421}" destId="{2CFF00E9-F623-4AFA-86D0-7132550EA5DB}" srcOrd="0" destOrd="0" presId="urn:microsoft.com/office/officeart/2008/layout/HorizontalMultiLevelHierarchy"/>
    <dgm:cxn modelId="{08FFF5EE-FD6B-4245-8040-0ACD1A1E659A}" type="presParOf" srcId="{2CFF00E9-F623-4AFA-86D0-7132550EA5DB}" destId="{507526EA-10CE-4F0F-8B13-323EDAE58A78}" srcOrd="0" destOrd="0" presId="urn:microsoft.com/office/officeart/2008/layout/HorizontalMultiLevelHierarchy"/>
    <dgm:cxn modelId="{E0A51209-54BF-48EF-A7A5-F5D89A8B7F38}" type="presParOf" srcId="{A4F0CEC9-A6F5-4475-9E83-A0A969AD4421}" destId="{B2BBE61C-A22E-4A85-9305-862895A0876D}" srcOrd="1" destOrd="0" presId="urn:microsoft.com/office/officeart/2008/layout/HorizontalMultiLevelHierarchy"/>
    <dgm:cxn modelId="{755C401F-6971-4080-A549-DCA527F4F634}" type="presParOf" srcId="{B2BBE61C-A22E-4A85-9305-862895A0876D}" destId="{9352AFD3-6EE2-409D-A468-9FE4A98E2B29}" srcOrd="0" destOrd="0" presId="urn:microsoft.com/office/officeart/2008/layout/HorizontalMultiLevelHierarchy"/>
    <dgm:cxn modelId="{39E8E2BE-A572-4F56-B057-EE59F6079CEE}" type="presParOf" srcId="{B2BBE61C-A22E-4A85-9305-862895A0876D}" destId="{6449F144-58D6-445F-80C1-24956F0C71DD}" srcOrd="1" destOrd="0" presId="urn:microsoft.com/office/officeart/2008/layout/HorizontalMultiLevelHierarchy"/>
    <dgm:cxn modelId="{D0F2A059-520F-48E2-9C8A-7AE9C3BB96BA}" type="presParOf" srcId="{A4F0CEC9-A6F5-4475-9E83-A0A969AD4421}" destId="{BB950349-BFFC-464A-9E37-06162C1081D7}" srcOrd="2" destOrd="0" presId="urn:microsoft.com/office/officeart/2008/layout/HorizontalMultiLevelHierarchy"/>
    <dgm:cxn modelId="{1743192E-70CE-4F91-82D1-0D02EC1CFDAA}" type="presParOf" srcId="{BB950349-BFFC-464A-9E37-06162C1081D7}" destId="{5B5F1547-C027-41A6-9FF9-C83FD38574E1}" srcOrd="0" destOrd="0" presId="urn:microsoft.com/office/officeart/2008/layout/HorizontalMultiLevelHierarchy"/>
    <dgm:cxn modelId="{00543BEB-5347-4D5F-B6AF-02F6D0D2CDE7}" type="presParOf" srcId="{A4F0CEC9-A6F5-4475-9E83-A0A969AD4421}" destId="{6032D864-BDB5-46FF-A1E2-FCD22F422E7D}" srcOrd="3" destOrd="0" presId="urn:microsoft.com/office/officeart/2008/layout/HorizontalMultiLevelHierarchy"/>
    <dgm:cxn modelId="{C9F8FCCB-3B0D-4261-BA09-857468231125}" type="presParOf" srcId="{6032D864-BDB5-46FF-A1E2-FCD22F422E7D}" destId="{451A1AE9-F835-4B4C-8BEE-CC05FE6BD226}" srcOrd="0" destOrd="0" presId="urn:microsoft.com/office/officeart/2008/layout/HorizontalMultiLevelHierarchy"/>
    <dgm:cxn modelId="{C679C8C5-BF18-4883-9FA3-A9E31F8B442E}" type="presParOf" srcId="{6032D864-BDB5-46FF-A1E2-FCD22F422E7D}" destId="{AEC29F61-C717-4556-ADF1-A50112687E4E}" srcOrd="1" destOrd="0" presId="urn:microsoft.com/office/officeart/2008/layout/HorizontalMultiLevelHierarchy"/>
    <dgm:cxn modelId="{BA074D10-A415-419F-B71E-7053AB8968FA}" type="presParOf" srcId="{A4F0CEC9-A6F5-4475-9E83-A0A969AD4421}" destId="{AC079E34-6E38-45CC-9158-C78E79EA3CB7}" srcOrd="4" destOrd="0" presId="urn:microsoft.com/office/officeart/2008/layout/HorizontalMultiLevelHierarchy"/>
    <dgm:cxn modelId="{DF61D7AE-1E04-404C-BC95-006859B11AE6}" type="presParOf" srcId="{AC079E34-6E38-45CC-9158-C78E79EA3CB7}" destId="{8946EFFB-D3A4-4299-B39B-5B0A36FA243A}" srcOrd="0" destOrd="0" presId="urn:microsoft.com/office/officeart/2008/layout/HorizontalMultiLevelHierarchy"/>
    <dgm:cxn modelId="{38861325-AE94-4624-954D-A3D18EC8971E}" type="presParOf" srcId="{A4F0CEC9-A6F5-4475-9E83-A0A969AD4421}" destId="{FE57D521-9114-4CFD-9BB6-8680B1B2A666}" srcOrd="5" destOrd="0" presId="urn:microsoft.com/office/officeart/2008/layout/HorizontalMultiLevelHierarchy"/>
    <dgm:cxn modelId="{A91B5860-E485-48DB-85FF-94E2B611E43C}" type="presParOf" srcId="{FE57D521-9114-4CFD-9BB6-8680B1B2A666}" destId="{EAEA1362-6D90-4930-9C72-91F05DBAC682}" srcOrd="0" destOrd="0" presId="urn:microsoft.com/office/officeart/2008/layout/HorizontalMultiLevelHierarchy"/>
    <dgm:cxn modelId="{7F52584B-BF07-4541-A251-8780FB972E12}" type="presParOf" srcId="{FE57D521-9114-4CFD-9BB6-8680B1B2A666}" destId="{846F51D3-4C27-4ED1-813A-3FE91F463DD8}" srcOrd="1" destOrd="0" presId="urn:microsoft.com/office/officeart/2008/layout/HorizontalMultiLevelHierarchy"/>
    <dgm:cxn modelId="{866D5C09-F1BF-4137-A14D-F7FAAF976B45}" type="presParOf" srcId="{A4F0CEC9-A6F5-4475-9E83-A0A969AD4421}" destId="{C7C0468B-A10A-401D-A32E-9D37A9302B4F}" srcOrd="6" destOrd="0" presId="urn:microsoft.com/office/officeart/2008/layout/HorizontalMultiLevelHierarchy"/>
    <dgm:cxn modelId="{5201E523-C07B-456F-A017-C109B5E2DFC8}" type="presParOf" srcId="{C7C0468B-A10A-401D-A32E-9D37A9302B4F}" destId="{D41B577A-49A2-4A71-83D5-EC87E04ABFC8}" srcOrd="0" destOrd="0" presId="urn:microsoft.com/office/officeart/2008/layout/HorizontalMultiLevelHierarchy"/>
    <dgm:cxn modelId="{827C36C0-EC50-4F36-B3C1-1E528908E1E1}" type="presParOf" srcId="{A4F0CEC9-A6F5-4475-9E83-A0A969AD4421}" destId="{EEFA3305-44C1-41DA-8C14-C4FB1A03834E}" srcOrd="7" destOrd="0" presId="urn:microsoft.com/office/officeart/2008/layout/HorizontalMultiLevelHierarchy"/>
    <dgm:cxn modelId="{0FD5D005-EFD1-44D1-B867-5FFC0B6F4F72}" type="presParOf" srcId="{EEFA3305-44C1-41DA-8C14-C4FB1A03834E}" destId="{FBFC2CFA-1BAC-4450-95EA-8AD9A815EFAD}" srcOrd="0" destOrd="0" presId="urn:microsoft.com/office/officeart/2008/layout/HorizontalMultiLevelHierarchy"/>
    <dgm:cxn modelId="{AF22244B-D218-4311-BF9A-A1C6E66EA955}" type="presParOf" srcId="{EEFA3305-44C1-41DA-8C14-C4FB1A03834E}" destId="{992F5F58-EB93-4430-8EB0-9D8570FA423C}" srcOrd="1" destOrd="0" presId="urn:microsoft.com/office/officeart/2008/layout/HorizontalMultiLevelHierarchy"/>
    <dgm:cxn modelId="{06342F33-25AE-4FCC-B642-2FEA670E7CEB}" type="presParOf" srcId="{A4F0CEC9-A6F5-4475-9E83-A0A969AD4421}" destId="{D817813E-4357-45BD-A8AC-120A748628C3}" srcOrd="8" destOrd="0" presId="urn:microsoft.com/office/officeart/2008/layout/HorizontalMultiLevelHierarchy"/>
    <dgm:cxn modelId="{FC50B29E-CA4E-4522-B340-D64F5BF51219}" type="presParOf" srcId="{D817813E-4357-45BD-A8AC-120A748628C3}" destId="{4181C0FC-DBEF-46E7-A489-BE6DBE0D2D5D}" srcOrd="0" destOrd="0" presId="urn:microsoft.com/office/officeart/2008/layout/HorizontalMultiLevelHierarchy"/>
    <dgm:cxn modelId="{033B2888-46D7-4E20-AF12-2BA232CF6B8D}" type="presParOf" srcId="{A4F0CEC9-A6F5-4475-9E83-A0A969AD4421}" destId="{646ADE6C-D0D3-4AF2-BE10-BD56B4EFDA49}" srcOrd="9" destOrd="0" presId="urn:microsoft.com/office/officeart/2008/layout/HorizontalMultiLevelHierarchy"/>
    <dgm:cxn modelId="{52F485A3-AB09-40D7-A2D3-144290E4C9B9}" type="presParOf" srcId="{646ADE6C-D0D3-4AF2-BE10-BD56B4EFDA49}" destId="{C99312EB-7E05-42DE-BEB4-4411B9F509BC}" srcOrd="0" destOrd="0" presId="urn:microsoft.com/office/officeart/2008/layout/HorizontalMultiLevelHierarchy"/>
    <dgm:cxn modelId="{C024F75E-69B8-4412-A93D-D6E7CA349F76}" type="presParOf" srcId="{646ADE6C-D0D3-4AF2-BE10-BD56B4EFDA49}" destId="{15770EEF-6784-475D-BFCE-30D6574249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F2507A-E9F5-48D6-BC68-421C86E6E082}" type="doc">
      <dgm:prSet loTypeId="urn:microsoft.com/office/officeart/2005/8/layout/lProcess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D992408-7255-4BBC-BB7A-81A7F9E69137}">
      <dgm:prSet phldrT="[Texto]"/>
      <dgm:spPr/>
      <dgm:t>
        <a:bodyPr/>
        <a:lstStyle/>
        <a:p>
          <a:r>
            <a:rPr lang="es-ES"/>
            <a:t>FORTALEZAS</a:t>
          </a:r>
        </a:p>
      </dgm:t>
    </dgm:pt>
    <dgm:pt modelId="{79A56089-5986-4D84-90E9-D21393FBB8E0}" type="parTrans" cxnId="{8E3F8FFE-CA31-468B-A203-4605F4C8433A}">
      <dgm:prSet/>
      <dgm:spPr/>
      <dgm:t>
        <a:bodyPr/>
        <a:lstStyle/>
        <a:p>
          <a:endParaRPr lang="es-ES"/>
        </a:p>
      </dgm:t>
    </dgm:pt>
    <dgm:pt modelId="{F971ED02-3214-4833-BB87-AA424855A6EF}" type="sibTrans" cxnId="{8E3F8FFE-CA31-468B-A203-4605F4C8433A}">
      <dgm:prSet/>
      <dgm:spPr/>
      <dgm:t>
        <a:bodyPr/>
        <a:lstStyle/>
        <a:p>
          <a:endParaRPr lang="es-ES"/>
        </a:p>
      </dgm:t>
    </dgm:pt>
    <dgm:pt modelId="{1F848155-9358-4F55-B8D9-0F17C072BE27}">
      <dgm:prSet phldrT="[Texto]"/>
      <dgm:spPr/>
      <dgm:t>
        <a:bodyPr/>
        <a:lstStyle/>
        <a:p>
          <a:r>
            <a:rPr lang="es-ES"/>
            <a:t>Falta de liderazgo</a:t>
          </a:r>
        </a:p>
      </dgm:t>
    </dgm:pt>
    <dgm:pt modelId="{135FE7C1-1D76-4515-8FDB-21BB1CBAB3C0}" type="parTrans" cxnId="{73316A11-26FC-4FB5-AD0C-B117B7E9C13B}">
      <dgm:prSet/>
      <dgm:spPr/>
      <dgm:t>
        <a:bodyPr/>
        <a:lstStyle/>
        <a:p>
          <a:endParaRPr lang="es-ES"/>
        </a:p>
      </dgm:t>
    </dgm:pt>
    <dgm:pt modelId="{0599949C-020A-4150-92D3-A803C1086D5D}" type="sibTrans" cxnId="{73316A11-26FC-4FB5-AD0C-B117B7E9C13B}">
      <dgm:prSet/>
      <dgm:spPr/>
      <dgm:t>
        <a:bodyPr/>
        <a:lstStyle/>
        <a:p>
          <a:endParaRPr lang="es-ES"/>
        </a:p>
      </dgm:t>
    </dgm:pt>
    <dgm:pt modelId="{9D2B55BC-6900-4D0A-9F78-014E215BA341}">
      <dgm:prSet phldrT="[Texto]"/>
      <dgm:spPr/>
      <dgm:t>
        <a:bodyPr/>
        <a:lstStyle/>
        <a:p>
          <a:r>
            <a:rPr lang="es-ES"/>
            <a:t>OPORTUNIDADES</a:t>
          </a:r>
        </a:p>
      </dgm:t>
    </dgm:pt>
    <dgm:pt modelId="{7781DB31-67BB-4DB7-85E6-9242E51B0FF1}" type="parTrans" cxnId="{7D406149-8193-4800-8AA0-E24236FCAA7A}">
      <dgm:prSet/>
      <dgm:spPr/>
      <dgm:t>
        <a:bodyPr/>
        <a:lstStyle/>
        <a:p>
          <a:endParaRPr lang="es-ES"/>
        </a:p>
      </dgm:t>
    </dgm:pt>
    <dgm:pt modelId="{A0CD7E6D-0C1F-4E06-8FCA-9C372F73AE3B}" type="sibTrans" cxnId="{7D406149-8193-4800-8AA0-E24236FCAA7A}">
      <dgm:prSet/>
      <dgm:spPr/>
      <dgm:t>
        <a:bodyPr/>
        <a:lstStyle/>
        <a:p>
          <a:endParaRPr lang="es-ES"/>
        </a:p>
      </dgm:t>
    </dgm:pt>
    <dgm:pt modelId="{CD5D7E47-083F-4C8F-BAD6-47E5BAE86D2F}">
      <dgm:prSet phldrT="[Texto]"/>
      <dgm:spPr/>
      <dgm:t>
        <a:bodyPr/>
        <a:lstStyle/>
        <a:p>
          <a:r>
            <a:rPr lang="es-ES"/>
            <a:t>Comercio Internacional</a:t>
          </a:r>
        </a:p>
      </dgm:t>
    </dgm:pt>
    <dgm:pt modelId="{48A555BF-3A7D-45AB-B0C3-D9C681B8CCC0}" type="parTrans" cxnId="{550A625F-1731-4FAD-BB66-CEED6821562D}">
      <dgm:prSet/>
      <dgm:spPr/>
      <dgm:t>
        <a:bodyPr/>
        <a:lstStyle/>
        <a:p>
          <a:endParaRPr lang="es-ES"/>
        </a:p>
      </dgm:t>
    </dgm:pt>
    <dgm:pt modelId="{36EFFE2F-D3C5-4A6C-9C36-971F1947B32D}" type="sibTrans" cxnId="{550A625F-1731-4FAD-BB66-CEED6821562D}">
      <dgm:prSet/>
      <dgm:spPr/>
      <dgm:t>
        <a:bodyPr/>
        <a:lstStyle/>
        <a:p>
          <a:endParaRPr lang="es-ES"/>
        </a:p>
      </dgm:t>
    </dgm:pt>
    <dgm:pt modelId="{0BE8FD02-4EC3-4AAD-B229-0DC8727ED9D5}">
      <dgm:prSet phldrT="[Texto]"/>
      <dgm:spPr/>
      <dgm:t>
        <a:bodyPr/>
        <a:lstStyle/>
        <a:p>
          <a:r>
            <a:rPr lang="es-ES"/>
            <a:t>AMENAZAS</a:t>
          </a:r>
        </a:p>
      </dgm:t>
    </dgm:pt>
    <dgm:pt modelId="{46802DA0-4DE1-463B-877F-683DA6D37933}" type="parTrans" cxnId="{EF53CE67-F50C-4536-B2FF-6E1084028FC5}">
      <dgm:prSet/>
      <dgm:spPr/>
      <dgm:t>
        <a:bodyPr/>
        <a:lstStyle/>
        <a:p>
          <a:endParaRPr lang="es-ES"/>
        </a:p>
      </dgm:t>
    </dgm:pt>
    <dgm:pt modelId="{E56DEB6B-4985-41FA-A27E-E4B584C621BB}" type="sibTrans" cxnId="{EF53CE67-F50C-4536-B2FF-6E1084028FC5}">
      <dgm:prSet/>
      <dgm:spPr/>
      <dgm:t>
        <a:bodyPr/>
        <a:lstStyle/>
        <a:p>
          <a:endParaRPr lang="es-ES"/>
        </a:p>
      </dgm:t>
    </dgm:pt>
    <dgm:pt modelId="{F11E8AA8-99AB-444E-8690-4A54E68AAC4D}">
      <dgm:prSet phldrT="[Texto]"/>
      <dgm:spPr/>
      <dgm:t>
        <a:bodyPr/>
        <a:lstStyle/>
        <a:p>
          <a:r>
            <a:rPr lang="es-ES"/>
            <a:t>Politicas Economicas</a:t>
          </a:r>
        </a:p>
      </dgm:t>
    </dgm:pt>
    <dgm:pt modelId="{9A5FD99F-61CB-4AAB-9682-356DE8BF7160}" type="parTrans" cxnId="{1193CFA7-A8DB-4D56-ACD2-1FA204AEADD7}">
      <dgm:prSet/>
      <dgm:spPr/>
      <dgm:t>
        <a:bodyPr/>
        <a:lstStyle/>
        <a:p>
          <a:endParaRPr lang="es-ES"/>
        </a:p>
      </dgm:t>
    </dgm:pt>
    <dgm:pt modelId="{11F7DADA-8944-45A2-8191-ADDAFF2AC717}" type="sibTrans" cxnId="{1193CFA7-A8DB-4D56-ACD2-1FA204AEADD7}">
      <dgm:prSet/>
      <dgm:spPr/>
      <dgm:t>
        <a:bodyPr/>
        <a:lstStyle/>
        <a:p>
          <a:endParaRPr lang="es-ES"/>
        </a:p>
      </dgm:t>
    </dgm:pt>
    <dgm:pt modelId="{76A19507-7777-4301-B3C2-45FF132BDC14}">
      <dgm:prSet phldrT="[Texto]"/>
      <dgm:spPr/>
      <dgm:t>
        <a:bodyPr/>
        <a:lstStyle/>
        <a:p>
          <a:r>
            <a:rPr lang="es-ES"/>
            <a:t>DEBILIDADES</a:t>
          </a:r>
        </a:p>
      </dgm:t>
    </dgm:pt>
    <dgm:pt modelId="{2DAE0A1F-0207-49D2-A8D8-A94676E79B14}" type="parTrans" cxnId="{6D077F42-3436-410C-B33E-D64F25F4BCF8}">
      <dgm:prSet/>
      <dgm:spPr/>
      <dgm:t>
        <a:bodyPr/>
        <a:lstStyle/>
        <a:p>
          <a:endParaRPr lang="es-ES"/>
        </a:p>
      </dgm:t>
    </dgm:pt>
    <dgm:pt modelId="{3C471C5D-0A5F-4443-A4E8-CBDF26DD21EC}" type="sibTrans" cxnId="{6D077F42-3436-410C-B33E-D64F25F4BCF8}">
      <dgm:prSet/>
      <dgm:spPr/>
      <dgm:t>
        <a:bodyPr/>
        <a:lstStyle/>
        <a:p>
          <a:endParaRPr lang="es-ES"/>
        </a:p>
      </dgm:t>
    </dgm:pt>
    <dgm:pt modelId="{B9EA0075-34F2-412F-B1AB-CCF99666ED6A}">
      <dgm:prSet phldrT="[Texto]"/>
      <dgm:spPr/>
      <dgm:t>
        <a:bodyPr/>
        <a:lstStyle/>
        <a:p>
          <a:r>
            <a:rPr lang="es-ES"/>
            <a:t>Ubicacion Estrategica</a:t>
          </a:r>
        </a:p>
      </dgm:t>
    </dgm:pt>
    <dgm:pt modelId="{189E7791-1DCB-43F5-B741-92BB9D558220}" type="parTrans" cxnId="{2180B96F-5ACD-4207-9517-6A0DD406039B}">
      <dgm:prSet/>
      <dgm:spPr/>
      <dgm:t>
        <a:bodyPr/>
        <a:lstStyle/>
        <a:p>
          <a:endParaRPr lang="es-ES"/>
        </a:p>
      </dgm:t>
    </dgm:pt>
    <dgm:pt modelId="{A19E04D3-1671-4EF7-8119-D708C9EF78F1}" type="sibTrans" cxnId="{2180B96F-5ACD-4207-9517-6A0DD406039B}">
      <dgm:prSet/>
      <dgm:spPr/>
      <dgm:t>
        <a:bodyPr/>
        <a:lstStyle/>
        <a:p>
          <a:endParaRPr lang="es-ES"/>
        </a:p>
      </dgm:t>
    </dgm:pt>
    <dgm:pt modelId="{6E44FF63-9CCA-414E-8593-8999667FC584}">
      <dgm:prSet phldrT="[Texto]"/>
      <dgm:spPr/>
      <dgm:t>
        <a:bodyPr/>
        <a:lstStyle/>
        <a:p>
          <a:r>
            <a:rPr lang="es-ES"/>
            <a:t>Sector Agricola</a:t>
          </a:r>
        </a:p>
      </dgm:t>
    </dgm:pt>
    <dgm:pt modelId="{C24910A7-535F-4A05-9CAE-724C332A6E5A}" type="parTrans" cxnId="{09BD80BF-679A-4D0C-A010-F924DFC1B62F}">
      <dgm:prSet/>
      <dgm:spPr/>
      <dgm:t>
        <a:bodyPr/>
        <a:lstStyle/>
        <a:p>
          <a:endParaRPr lang="es-ES"/>
        </a:p>
      </dgm:t>
    </dgm:pt>
    <dgm:pt modelId="{FCB6EF99-2DD1-40AA-865E-CD7FE27E4380}" type="sibTrans" cxnId="{09BD80BF-679A-4D0C-A010-F924DFC1B62F}">
      <dgm:prSet/>
      <dgm:spPr/>
      <dgm:t>
        <a:bodyPr/>
        <a:lstStyle/>
        <a:p>
          <a:endParaRPr lang="es-ES"/>
        </a:p>
      </dgm:t>
    </dgm:pt>
    <dgm:pt modelId="{156E9EFF-8F6A-4492-AEE3-7091EBDF72E6}">
      <dgm:prSet phldrT="[Texto]"/>
      <dgm:spPr/>
      <dgm:t>
        <a:bodyPr/>
        <a:lstStyle/>
        <a:p>
          <a:r>
            <a:rPr lang="es-ES"/>
            <a:t>Sector Ganadero</a:t>
          </a:r>
        </a:p>
      </dgm:t>
    </dgm:pt>
    <dgm:pt modelId="{93493339-A79E-42ED-97EE-C079FFF96A7C}" type="parTrans" cxnId="{FB169FAD-8844-4D29-8ED3-E48ACB786878}">
      <dgm:prSet/>
      <dgm:spPr/>
      <dgm:t>
        <a:bodyPr/>
        <a:lstStyle/>
        <a:p>
          <a:endParaRPr lang="es-ES"/>
        </a:p>
      </dgm:t>
    </dgm:pt>
    <dgm:pt modelId="{5ADB8DEA-D3C2-4E3B-999C-BC0F9973AAA1}" type="sibTrans" cxnId="{FB169FAD-8844-4D29-8ED3-E48ACB786878}">
      <dgm:prSet/>
      <dgm:spPr/>
      <dgm:t>
        <a:bodyPr/>
        <a:lstStyle/>
        <a:p>
          <a:endParaRPr lang="es-ES"/>
        </a:p>
      </dgm:t>
    </dgm:pt>
    <dgm:pt modelId="{61D443FE-29B1-49BD-BE33-CD9F9F280D99}">
      <dgm:prSet phldrT="[Texto]"/>
      <dgm:spPr/>
      <dgm:t>
        <a:bodyPr/>
        <a:lstStyle/>
        <a:p>
          <a:r>
            <a:rPr lang="es-ES"/>
            <a:t>Turismo</a:t>
          </a:r>
        </a:p>
      </dgm:t>
    </dgm:pt>
    <dgm:pt modelId="{50F4E6BC-DCCB-423A-B538-B2B51406C31A}" type="parTrans" cxnId="{81A2817A-1AC6-4DF3-A2AF-3C8901E93344}">
      <dgm:prSet/>
      <dgm:spPr/>
      <dgm:t>
        <a:bodyPr/>
        <a:lstStyle/>
        <a:p>
          <a:endParaRPr lang="es-ES"/>
        </a:p>
      </dgm:t>
    </dgm:pt>
    <dgm:pt modelId="{E3FD047A-CC94-43E6-8208-2E918017E0D2}" type="sibTrans" cxnId="{81A2817A-1AC6-4DF3-A2AF-3C8901E93344}">
      <dgm:prSet/>
      <dgm:spPr/>
      <dgm:t>
        <a:bodyPr/>
        <a:lstStyle/>
        <a:p>
          <a:endParaRPr lang="es-ES"/>
        </a:p>
      </dgm:t>
    </dgm:pt>
    <dgm:pt modelId="{05AC31EB-4589-473F-8974-A6E26F344911}">
      <dgm:prSet phldrT="[Texto]"/>
      <dgm:spPr/>
      <dgm:t>
        <a:bodyPr/>
        <a:lstStyle/>
        <a:p>
          <a:r>
            <a:rPr lang="es-ES"/>
            <a:t>Infraestructura</a:t>
          </a:r>
        </a:p>
      </dgm:t>
    </dgm:pt>
    <dgm:pt modelId="{D71EB557-F1F4-4672-A16B-1FB5248C26DC}" type="parTrans" cxnId="{A7943634-C7A5-4D3E-8F5A-964AAAB70383}">
      <dgm:prSet/>
      <dgm:spPr/>
      <dgm:t>
        <a:bodyPr/>
        <a:lstStyle/>
        <a:p>
          <a:endParaRPr lang="es-ES"/>
        </a:p>
      </dgm:t>
    </dgm:pt>
    <dgm:pt modelId="{6A42C243-86B3-4071-8A23-F4AF23C437E3}" type="sibTrans" cxnId="{A7943634-C7A5-4D3E-8F5A-964AAAB70383}">
      <dgm:prSet/>
      <dgm:spPr/>
      <dgm:t>
        <a:bodyPr/>
        <a:lstStyle/>
        <a:p>
          <a:endParaRPr lang="es-ES"/>
        </a:p>
      </dgm:t>
    </dgm:pt>
    <dgm:pt modelId="{13A66757-31DB-494D-A881-842E11FE2B4A}">
      <dgm:prSet phldrT="[Texto]"/>
      <dgm:spPr/>
      <dgm:t>
        <a:bodyPr/>
        <a:lstStyle/>
        <a:p>
          <a:r>
            <a:rPr lang="es-ES"/>
            <a:t>Conformidad</a:t>
          </a:r>
        </a:p>
      </dgm:t>
    </dgm:pt>
    <dgm:pt modelId="{03B25CF5-487E-4CA7-A4C1-6F9DC9D1301C}" type="parTrans" cxnId="{C55F4CC3-20BD-4FF3-B522-5BB66F43AAE9}">
      <dgm:prSet/>
      <dgm:spPr/>
      <dgm:t>
        <a:bodyPr/>
        <a:lstStyle/>
        <a:p>
          <a:endParaRPr lang="es-ES"/>
        </a:p>
      </dgm:t>
    </dgm:pt>
    <dgm:pt modelId="{D95DD40A-CE42-44E5-A3AE-C6C286750741}" type="sibTrans" cxnId="{C55F4CC3-20BD-4FF3-B522-5BB66F43AAE9}">
      <dgm:prSet/>
      <dgm:spPr/>
      <dgm:t>
        <a:bodyPr/>
        <a:lstStyle/>
        <a:p>
          <a:endParaRPr lang="es-ES"/>
        </a:p>
      </dgm:t>
    </dgm:pt>
    <dgm:pt modelId="{7D515CAF-91DF-43CA-BC56-31163E0B3B1E}">
      <dgm:prSet phldrT="[Texto]"/>
      <dgm:spPr/>
      <dgm:t>
        <a:bodyPr/>
        <a:lstStyle/>
        <a:p>
          <a:r>
            <a:rPr lang="es-ES"/>
            <a:t>Debil conocimiento en trato personal</a:t>
          </a:r>
        </a:p>
      </dgm:t>
    </dgm:pt>
    <dgm:pt modelId="{D6A0941A-BE37-48AD-803D-1F864AA91A07}" type="parTrans" cxnId="{3400AA24-A286-452B-957D-A9CB5F95304E}">
      <dgm:prSet/>
      <dgm:spPr/>
      <dgm:t>
        <a:bodyPr/>
        <a:lstStyle/>
        <a:p>
          <a:endParaRPr lang="es-ES"/>
        </a:p>
      </dgm:t>
    </dgm:pt>
    <dgm:pt modelId="{0C45DCE4-8A48-4EA4-837E-9E4CD5E94533}" type="sibTrans" cxnId="{3400AA24-A286-452B-957D-A9CB5F95304E}">
      <dgm:prSet/>
      <dgm:spPr/>
      <dgm:t>
        <a:bodyPr/>
        <a:lstStyle/>
        <a:p>
          <a:endParaRPr lang="es-ES"/>
        </a:p>
      </dgm:t>
    </dgm:pt>
    <dgm:pt modelId="{6AFB22DE-B0B5-4469-8709-F4372937313F}">
      <dgm:prSet phldrT="[Texto]"/>
      <dgm:spPr/>
      <dgm:t>
        <a:bodyPr/>
        <a:lstStyle/>
        <a:p>
          <a:r>
            <a:rPr lang="es-ES"/>
            <a:t>Recursos Naturales</a:t>
          </a:r>
        </a:p>
      </dgm:t>
    </dgm:pt>
    <dgm:pt modelId="{0E103A8A-6D39-4525-84CB-D2A188B9B9C6}" type="parTrans" cxnId="{72DD9635-CBAC-4E05-9471-0BB1183C6E7C}">
      <dgm:prSet/>
      <dgm:spPr/>
      <dgm:t>
        <a:bodyPr/>
        <a:lstStyle/>
        <a:p>
          <a:endParaRPr lang="es-ES"/>
        </a:p>
      </dgm:t>
    </dgm:pt>
    <dgm:pt modelId="{B2EAFFC7-E95B-488D-A5A2-ECA5E4EB672A}" type="sibTrans" cxnId="{72DD9635-CBAC-4E05-9471-0BB1183C6E7C}">
      <dgm:prSet/>
      <dgm:spPr/>
      <dgm:t>
        <a:bodyPr/>
        <a:lstStyle/>
        <a:p>
          <a:endParaRPr lang="es-ES"/>
        </a:p>
      </dgm:t>
    </dgm:pt>
    <dgm:pt modelId="{4A1AB83D-C80E-418A-A36A-6A05C7A77C5F}">
      <dgm:prSet phldrT="[Texto]"/>
      <dgm:spPr/>
      <dgm:t>
        <a:bodyPr/>
        <a:lstStyle/>
        <a:p>
          <a:r>
            <a:rPr lang="es-ES"/>
            <a:t>Turismo</a:t>
          </a:r>
        </a:p>
      </dgm:t>
    </dgm:pt>
    <dgm:pt modelId="{9DAE4445-35D5-4D4B-8F5F-4BBC16935355}" type="parTrans" cxnId="{B538DCC4-F56C-45D7-BE41-48BE599DABFE}">
      <dgm:prSet/>
      <dgm:spPr/>
      <dgm:t>
        <a:bodyPr/>
        <a:lstStyle/>
        <a:p>
          <a:endParaRPr lang="es-ES"/>
        </a:p>
      </dgm:t>
    </dgm:pt>
    <dgm:pt modelId="{84649284-A881-4B9D-A7F6-D4CB2CDC4111}" type="sibTrans" cxnId="{B538DCC4-F56C-45D7-BE41-48BE599DABFE}">
      <dgm:prSet/>
      <dgm:spPr/>
      <dgm:t>
        <a:bodyPr/>
        <a:lstStyle/>
        <a:p>
          <a:endParaRPr lang="es-ES"/>
        </a:p>
      </dgm:t>
    </dgm:pt>
    <dgm:pt modelId="{0B2FE890-6542-46F3-A97B-E7FA611DF87A}">
      <dgm:prSet phldrT="[Texto]"/>
      <dgm:spPr/>
      <dgm:t>
        <a:bodyPr/>
        <a:lstStyle/>
        <a:p>
          <a:r>
            <a:rPr lang="es-ES"/>
            <a:t>Contrabando </a:t>
          </a:r>
        </a:p>
      </dgm:t>
    </dgm:pt>
    <dgm:pt modelId="{5259D9D8-9B93-4D35-9C30-CAFA5F86F5A9}" type="parTrans" cxnId="{BA52AF6F-E639-4EC9-8647-D7290371D3A2}">
      <dgm:prSet/>
      <dgm:spPr/>
      <dgm:t>
        <a:bodyPr/>
        <a:lstStyle/>
        <a:p>
          <a:endParaRPr lang="es-ES"/>
        </a:p>
      </dgm:t>
    </dgm:pt>
    <dgm:pt modelId="{51ABAA23-4A8C-4F87-86EF-68F07D621FA4}" type="sibTrans" cxnId="{BA52AF6F-E639-4EC9-8647-D7290371D3A2}">
      <dgm:prSet/>
      <dgm:spPr/>
      <dgm:t>
        <a:bodyPr/>
        <a:lstStyle/>
        <a:p>
          <a:endParaRPr lang="es-ES"/>
        </a:p>
      </dgm:t>
    </dgm:pt>
    <dgm:pt modelId="{8BA2B655-3B7F-46A0-AAD3-EE6BAD5C742D}">
      <dgm:prSet phldrT="[Texto]"/>
      <dgm:spPr/>
      <dgm:t>
        <a:bodyPr/>
        <a:lstStyle/>
        <a:p>
          <a:r>
            <a:rPr lang="es-ES"/>
            <a:t>Excesiva Proteccion al mercado nacional</a:t>
          </a:r>
        </a:p>
      </dgm:t>
    </dgm:pt>
    <dgm:pt modelId="{9A935087-CD6B-4E8A-B4C1-E176B149DEDB}" type="parTrans" cxnId="{23E00D70-27D3-4537-8CDA-A8EC11D0E573}">
      <dgm:prSet/>
      <dgm:spPr/>
      <dgm:t>
        <a:bodyPr/>
        <a:lstStyle/>
        <a:p>
          <a:endParaRPr lang="es-ES"/>
        </a:p>
      </dgm:t>
    </dgm:pt>
    <dgm:pt modelId="{5A94C5CD-8702-4B28-89D1-DACB52F7DFBD}" type="sibTrans" cxnId="{23E00D70-27D3-4537-8CDA-A8EC11D0E573}">
      <dgm:prSet/>
      <dgm:spPr/>
      <dgm:t>
        <a:bodyPr/>
        <a:lstStyle/>
        <a:p>
          <a:endParaRPr lang="es-ES"/>
        </a:p>
      </dgm:t>
    </dgm:pt>
    <dgm:pt modelId="{40BDBC45-1998-435C-9C76-7963E85BBB64}">
      <dgm:prSet phldrT="[Texto]"/>
      <dgm:spPr/>
      <dgm:t>
        <a:bodyPr/>
        <a:lstStyle/>
        <a:p>
          <a:r>
            <a:rPr lang="es-ES"/>
            <a:t>Variacion Cambiaria</a:t>
          </a:r>
        </a:p>
      </dgm:t>
    </dgm:pt>
    <dgm:pt modelId="{AB2A5CD6-409C-49D8-91D3-1F82BED74FE7}" type="parTrans" cxnId="{7B945E2C-E3AA-49C9-B01B-79C6F3387DC1}">
      <dgm:prSet/>
      <dgm:spPr/>
      <dgm:t>
        <a:bodyPr/>
        <a:lstStyle/>
        <a:p>
          <a:endParaRPr lang="es-ES"/>
        </a:p>
      </dgm:t>
    </dgm:pt>
    <dgm:pt modelId="{51DFE725-10A5-4989-8F0A-47862E13AE25}" type="sibTrans" cxnId="{7B945E2C-E3AA-49C9-B01B-79C6F3387DC1}">
      <dgm:prSet/>
      <dgm:spPr/>
      <dgm:t>
        <a:bodyPr/>
        <a:lstStyle/>
        <a:p>
          <a:endParaRPr lang="es-ES"/>
        </a:p>
      </dgm:t>
    </dgm:pt>
    <dgm:pt modelId="{7A90DDA8-43DE-41E5-B717-D00DDE7E2CD4}">
      <dgm:prSet phldrT="[Texto]"/>
      <dgm:spPr/>
      <dgm:t>
        <a:bodyPr/>
        <a:lstStyle/>
        <a:p>
          <a:r>
            <a:rPr lang="es-ES"/>
            <a:t>Modo de vida</a:t>
          </a:r>
        </a:p>
      </dgm:t>
    </dgm:pt>
    <dgm:pt modelId="{3E9A5B7F-76EA-4B6D-AAB7-9EFC0AFB6E8B}" type="parTrans" cxnId="{F1B75AFC-F5AF-4852-A81B-ABE4A9D2BC67}">
      <dgm:prSet/>
      <dgm:spPr/>
      <dgm:t>
        <a:bodyPr/>
        <a:lstStyle/>
        <a:p>
          <a:endParaRPr lang="es-ES"/>
        </a:p>
      </dgm:t>
    </dgm:pt>
    <dgm:pt modelId="{71A7DBAA-7388-4C7A-BA98-208D44EF7B7D}" type="sibTrans" cxnId="{F1B75AFC-F5AF-4852-A81B-ABE4A9D2BC67}">
      <dgm:prSet/>
      <dgm:spPr/>
      <dgm:t>
        <a:bodyPr/>
        <a:lstStyle/>
        <a:p>
          <a:endParaRPr lang="es-ES"/>
        </a:p>
      </dgm:t>
    </dgm:pt>
    <dgm:pt modelId="{332A7404-1A9C-4BA8-B4FF-18D14B41A9E5}" type="pres">
      <dgm:prSet presAssocID="{74F2507A-E9F5-48D6-BC68-421C86E6E0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4D6796-E5A3-4B77-8447-76D43FD66F9A}" type="pres">
      <dgm:prSet presAssocID="{0D992408-7255-4BBC-BB7A-81A7F9E69137}" presName="compNode" presStyleCnt="0"/>
      <dgm:spPr/>
    </dgm:pt>
    <dgm:pt modelId="{F1E074E7-0205-4D48-86E2-2719DD724015}" type="pres">
      <dgm:prSet presAssocID="{0D992408-7255-4BBC-BB7A-81A7F9E69137}" presName="aNode" presStyleLbl="bgShp" presStyleIdx="0" presStyleCnt="4"/>
      <dgm:spPr/>
      <dgm:t>
        <a:bodyPr/>
        <a:lstStyle/>
        <a:p>
          <a:endParaRPr lang="es-ES"/>
        </a:p>
      </dgm:t>
    </dgm:pt>
    <dgm:pt modelId="{FAC5791B-6FA5-4FE3-8CBF-B5E8A8A2BCC5}" type="pres">
      <dgm:prSet presAssocID="{0D992408-7255-4BBC-BB7A-81A7F9E69137}" presName="textNode" presStyleLbl="bgShp" presStyleIdx="0" presStyleCnt="4"/>
      <dgm:spPr/>
      <dgm:t>
        <a:bodyPr/>
        <a:lstStyle/>
        <a:p>
          <a:endParaRPr lang="es-ES"/>
        </a:p>
      </dgm:t>
    </dgm:pt>
    <dgm:pt modelId="{235DE966-E67C-4629-85A2-AD899D1D5E4C}" type="pres">
      <dgm:prSet presAssocID="{0D992408-7255-4BBC-BB7A-81A7F9E69137}" presName="compChildNode" presStyleCnt="0"/>
      <dgm:spPr/>
    </dgm:pt>
    <dgm:pt modelId="{89EC782D-E034-4E5A-92E8-34BFB5A71E25}" type="pres">
      <dgm:prSet presAssocID="{0D992408-7255-4BBC-BB7A-81A7F9E69137}" presName="theInnerList" presStyleCnt="0"/>
      <dgm:spPr/>
    </dgm:pt>
    <dgm:pt modelId="{CB48A5CC-66E6-4BFD-985D-ABE485A2F1EE}" type="pres">
      <dgm:prSet presAssocID="{B9EA0075-34F2-412F-B1AB-CCF99666ED6A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62FA51-1370-4FBE-983D-48A0E14A1733}" type="pres">
      <dgm:prSet presAssocID="{B9EA0075-34F2-412F-B1AB-CCF99666ED6A}" presName="aSpace2" presStyleCnt="0"/>
      <dgm:spPr/>
    </dgm:pt>
    <dgm:pt modelId="{66250240-5557-4A78-AC23-BAB26D76387F}" type="pres">
      <dgm:prSet presAssocID="{6E44FF63-9CCA-414E-8593-8999667FC584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4FF8AD-5757-456C-9131-3DAC0A2DB006}" type="pres">
      <dgm:prSet presAssocID="{6E44FF63-9CCA-414E-8593-8999667FC584}" presName="aSpace2" presStyleCnt="0"/>
      <dgm:spPr/>
    </dgm:pt>
    <dgm:pt modelId="{A193CD08-35EA-4C4F-BAC1-022BA960F4B8}" type="pres">
      <dgm:prSet presAssocID="{156E9EFF-8F6A-4492-AEE3-7091EBDF72E6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FE214-A04D-4DE9-9EAA-6DADA9958294}" type="pres">
      <dgm:prSet presAssocID="{156E9EFF-8F6A-4492-AEE3-7091EBDF72E6}" presName="aSpace2" presStyleCnt="0"/>
      <dgm:spPr/>
    </dgm:pt>
    <dgm:pt modelId="{502DB10E-78F2-47CB-A5C8-1053B2E35566}" type="pres">
      <dgm:prSet presAssocID="{61D443FE-29B1-49BD-BE33-CD9F9F280D99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30C715-192F-48BD-B83E-631E71C885CA}" type="pres">
      <dgm:prSet presAssocID="{61D443FE-29B1-49BD-BE33-CD9F9F280D99}" presName="aSpace2" presStyleCnt="0"/>
      <dgm:spPr/>
    </dgm:pt>
    <dgm:pt modelId="{F753CFD8-CD2A-4732-8706-17AA719D94A8}" type="pres">
      <dgm:prSet presAssocID="{05AC31EB-4589-473F-8974-A6E26F344911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3BAF8-2075-4499-9895-5DA168A03558}" type="pres">
      <dgm:prSet presAssocID="{0D992408-7255-4BBC-BB7A-81A7F9E69137}" presName="aSpace" presStyleCnt="0"/>
      <dgm:spPr/>
    </dgm:pt>
    <dgm:pt modelId="{BA3CEFD8-AF92-42DE-B7A6-C7B3EEA934BE}" type="pres">
      <dgm:prSet presAssocID="{76A19507-7777-4301-B3C2-45FF132BDC14}" presName="compNode" presStyleCnt="0"/>
      <dgm:spPr/>
    </dgm:pt>
    <dgm:pt modelId="{31D1CC48-2C4D-4EAF-8FF0-922754DFDA27}" type="pres">
      <dgm:prSet presAssocID="{76A19507-7777-4301-B3C2-45FF132BDC14}" presName="aNode" presStyleLbl="bgShp" presStyleIdx="1" presStyleCnt="4"/>
      <dgm:spPr/>
      <dgm:t>
        <a:bodyPr/>
        <a:lstStyle/>
        <a:p>
          <a:endParaRPr lang="es-ES"/>
        </a:p>
      </dgm:t>
    </dgm:pt>
    <dgm:pt modelId="{99F829A1-0C3E-4556-9C95-C78CC2D0547A}" type="pres">
      <dgm:prSet presAssocID="{76A19507-7777-4301-B3C2-45FF132BDC14}" presName="textNode" presStyleLbl="bgShp" presStyleIdx="1" presStyleCnt="4"/>
      <dgm:spPr/>
      <dgm:t>
        <a:bodyPr/>
        <a:lstStyle/>
        <a:p>
          <a:endParaRPr lang="es-ES"/>
        </a:p>
      </dgm:t>
    </dgm:pt>
    <dgm:pt modelId="{C9CAEA5C-CC5E-4E65-B176-79E893DD1703}" type="pres">
      <dgm:prSet presAssocID="{76A19507-7777-4301-B3C2-45FF132BDC14}" presName="compChildNode" presStyleCnt="0"/>
      <dgm:spPr/>
    </dgm:pt>
    <dgm:pt modelId="{DBDA5F2F-06E5-4822-989E-82848B7003B4}" type="pres">
      <dgm:prSet presAssocID="{76A19507-7777-4301-B3C2-45FF132BDC14}" presName="theInnerList" presStyleCnt="0"/>
      <dgm:spPr/>
    </dgm:pt>
    <dgm:pt modelId="{B7BF1FD6-BEE1-4C3E-BA57-DE753D9C7109}" type="pres">
      <dgm:prSet presAssocID="{1F848155-9358-4F55-B8D9-0F17C072BE27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322639-1314-4F67-AD35-48A776FB808C}" type="pres">
      <dgm:prSet presAssocID="{1F848155-9358-4F55-B8D9-0F17C072BE27}" presName="aSpace2" presStyleCnt="0"/>
      <dgm:spPr/>
    </dgm:pt>
    <dgm:pt modelId="{2F7A872F-D071-4469-A358-387005690C88}" type="pres">
      <dgm:prSet presAssocID="{13A66757-31DB-494D-A881-842E11FE2B4A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3709E6-CC73-4A6F-8FDA-B97FE05E652A}" type="pres">
      <dgm:prSet presAssocID="{13A66757-31DB-494D-A881-842E11FE2B4A}" presName="aSpace2" presStyleCnt="0"/>
      <dgm:spPr/>
    </dgm:pt>
    <dgm:pt modelId="{CFF3D309-3295-49DA-837B-589B90A93E4C}" type="pres">
      <dgm:prSet presAssocID="{7D515CAF-91DF-43CA-BC56-31163E0B3B1E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C9B079-FDFA-4D3A-A57E-5AF05DDAEA6D}" type="pres">
      <dgm:prSet presAssocID="{7D515CAF-91DF-43CA-BC56-31163E0B3B1E}" presName="aSpace2" presStyleCnt="0"/>
      <dgm:spPr/>
    </dgm:pt>
    <dgm:pt modelId="{5BA77EA4-C8B7-411F-9519-FB3E066AE3DC}" type="pres">
      <dgm:prSet presAssocID="{7A90DDA8-43DE-41E5-B717-D00DDE7E2CD4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E25882-9B2E-42B1-B5F4-AEFD07BC3278}" type="pres">
      <dgm:prSet presAssocID="{76A19507-7777-4301-B3C2-45FF132BDC14}" presName="aSpace" presStyleCnt="0"/>
      <dgm:spPr/>
    </dgm:pt>
    <dgm:pt modelId="{A1E7A31C-3D00-4601-9C14-60DB2AABE3F6}" type="pres">
      <dgm:prSet presAssocID="{9D2B55BC-6900-4D0A-9F78-014E215BA341}" presName="compNode" presStyleCnt="0"/>
      <dgm:spPr/>
    </dgm:pt>
    <dgm:pt modelId="{343F7E8D-E833-462F-9371-633E2D550B03}" type="pres">
      <dgm:prSet presAssocID="{9D2B55BC-6900-4D0A-9F78-014E215BA341}" presName="aNode" presStyleLbl="bgShp" presStyleIdx="2" presStyleCnt="4"/>
      <dgm:spPr/>
      <dgm:t>
        <a:bodyPr/>
        <a:lstStyle/>
        <a:p>
          <a:endParaRPr lang="es-ES"/>
        </a:p>
      </dgm:t>
    </dgm:pt>
    <dgm:pt modelId="{53E22EBB-E276-4A68-84AE-2FAC3085E3C2}" type="pres">
      <dgm:prSet presAssocID="{9D2B55BC-6900-4D0A-9F78-014E215BA341}" presName="textNode" presStyleLbl="bgShp" presStyleIdx="2" presStyleCnt="4"/>
      <dgm:spPr/>
      <dgm:t>
        <a:bodyPr/>
        <a:lstStyle/>
        <a:p>
          <a:endParaRPr lang="es-ES"/>
        </a:p>
      </dgm:t>
    </dgm:pt>
    <dgm:pt modelId="{347B9C9B-7F65-467D-84D1-A04B7592804E}" type="pres">
      <dgm:prSet presAssocID="{9D2B55BC-6900-4D0A-9F78-014E215BA341}" presName="compChildNode" presStyleCnt="0"/>
      <dgm:spPr/>
    </dgm:pt>
    <dgm:pt modelId="{CA77AD20-8A7D-4075-9292-040E1EC130BE}" type="pres">
      <dgm:prSet presAssocID="{9D2B55BC-6900-4D0A-9F78-014E215BA341}" presName="theInnerList" presStyleCnt="0"/>
      <dgm:spPr/>
    </dgm:pt>
    <dgm:pt modelId="{40442E6F-36D2-472C-A72C-3FD10405E931}" type="pres">
      <dgm:prSet presAssocID="{CD5D7E47-083F-4C8F-BAD6-47E5BAE86D2F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AE400-6F13-45F1-A5CA-A843B817F43A}" type="pres">
      <dgm:prSet presAssocID="{CD5D7E47-083F-4C8F-BAD6-47E5BAE86D2F}" presName="aSpace2" presStyleCnt="0"/>
      <dgm:spPr/>
    </dgm:pt>
    <dgm:pt modelId="{AC8C5FBB-9DAE-4363-8944-BDB000569A17}" type="pres">
      <dgm:prSet presAssocID="{6AFB22DE-B0B5-4469-8709-F4372937313F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9BB31C-070C-4CEF-80E6-9E12DC75AF04}" type="pres">
      <dgm:prSet presAssocID="{6AFB22DE-B0B5-4469-8709-F4372937313F}" presName="aSpace2" presStyleCnt="0"/>
      <dgm:spPr/>
    </dgm:pt>
    <dgm:pt modelId="{958A90D5-5312-4DFA-AF09-6414EC957D30}" type="pres">
      <dgm:prSet presAssocID="{4A1AB83D-C80E-418A-A36A-6A05C7A77C5F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7EE135-D15A-4303-93F6-80A96551DBDD}" type="pres">
      <dgm:prSet presAssocID="{9D2B55BC-6900-4D0A-9F78-014E215BA341}" presName="aSpace" presStyleCnt="0"/>
      <dgm:spPr/>
    </dgm:pt>
    <dgm:pt modelId="{46687AA1-76D4-4570-8389-3B66C2213A08}" type="pres">
      <dgm:prSet presAssocID="{0BE8FD02-4EC3-4AAD-B229-0DC8727ED9D5}" presName="compNode" presStyleCnt="0"/>
      <dgm:spPr/>
    </dgm:pt>
    <dgm:pt modelId="{48EAB554-7CA8-4DED-A635-7C38B34B4FCF}" type="pres">
      <dgm:prSet presAssocID="{0BE8FD02-4EC3-4AAD-B229-0DC8727ED9D5}" presName="aNode" presStyleLbl="bgShp" presStyleIdx="3" presStyleCnt="4"/>
      <dgm:spPr/>
      <dgm:t>
        <a:bodyPr/>
        <a:lstStyle/>
        <a:p>
          <a:endParaRPr lang="es-ES"/>
        </a:p>
      </dgm:t>
    </dgm:pt>
    <dgm:pt modelId="{10FB352F-9461-4A5B-8C61-EFC9D631D803}" type="pres">
      <dgm:prSet presAssocID="{0BE8FD02-4EC3-4AAD-B229-0DC8727ED9D5}" presName="textNode" presStyleLbl="bgShp" presStyleIdx="3" presStyleCnt="4"/>
      <dgm:spPr/>
      <dgm:t>
        <a:bodyPr/>
        <a:lstStyle/>
        <a:p>
          <a:endParaRPr lang="es-ES"/>
        </a:p>
      </dgm:t>
    </dgm:pt>
    <dgm:pt modelId="{B17149B9-BB9B-4619-9DED-72E85AAE4B57}" type="pres">
      <dgm:prSet presAssocID="{0BE8FD02-4EC3-4AAD-B229-0DC8727ED9D5}" presName="compChildNode" presStyleCnt="0"/>
      <dgm:spPr/>
    </dgm:pt>
    <dgm:pt modelId="{8A204269-4AA7-4076-8AD9-D1D3C0AEC064}" type="pres">
      <dgm:prSet presAssocID="{0BE8FD02-4EC3-4AAD-B229-0DC8727ED9D5}" presName="theInnerList" presStyleCnt="0"/>
      <dgm:spPr/>
    </dgm:pt>
    <dgm:pt modelId="{8E26A439-85DE-46D2-92FF-DA5FCC09808E}" type="pres">
      <dgm:prSet presAssocID="{F11E8AA8-99AB-444E-8690-4A54E68AAC4D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C3BD9C-A383-4957-8956-CE9AD79F01AC}" type="pres">
      <dgm:prSet presAssocID="{F11E8AA8-99AB-444E-8690-4A54E68AAC4D}" presName="aSpace2" presStyleCnt="0"/>
      <dgm:spPr/>
    </dgm:pt>
    <dgm:pt modelId="{C0EBECB8-839E-47E5-8FC0-764D1C1938CF}" type="pres">
      <dgm:prSet presAssocID="{0B2FE890-6542-46F3-A97B-E7FA611DF87A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5EE11B-FEF3-42DE-89A3-FA781067631B}" type="pres">
      <dgm:prSet presAssocID="{0B2FE890-6542-46F3-A97B-E7FA611DF87A}" presName="aSpace2" presStyleCnt="0"/>
      <dgm:spPr/>
    </dgm:pt>
    <dgm:pt modelId="{4B6C64C4-8AF4-4E54-9B1D-D12DCA382D22}" type="pres">
      <dgm:prSet presAssocID="{8BA2B655-3B7F-46A0-AAD3-EE6BAD5C742D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846B6A-DD48-4EA1-BA9E-6D45DFA7189A}" type="pres">
      <dgm:prSet presAssocID="{8BA2B655-3B7F-46A0-AAD3-EE6BAD5C742D}" presName="aSpace2" presStyleCnt="0"/>
      <dgm:spPr/>
    </dgm:pt>
    <dgm:pt modelId="{0CEF0B59-D262-4B28-87EB-594EDBF19CC5}" type="pres">
      <dgm:prSet presAssocID="{40BDBC45-1998-435C-9C76-7963E85BBB64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2AF6F-E639-4EC9-8647-D7290371D3A2}" srcId="{0BE8FD02-4EC3-4AAD-B229-0DC8727ED9D5}" destId="{0B2FE890-6542-46F3-A97B-E7FA611DF87A}" srcOrd="1" destOrd="0" parTransId="{5259D9D8-9B93-4D35-9C30-CAFA5F86F5A9}" sibTransId="{51ABAA23-4A8C-4F87-86EF-68F07D621FA4}"/>
    <dgm:cxn modelId="{550A625F-1731-4FAD-BB66-CEED6821562D}" srcId="{9D2B55BC-6900-4D0A-9F78-014E215BA341}" destId="{CD5D7E47-083F-4C8F-BAD6-47E5BAE86D2F}" srcOrd="0" destOrd="0" parTransId="{48A555BF-3A7D-45AB-B0C3-D9C681B8CCC0}" sibTransId="{36EFFE2F-D3C5-4A6C-9C36-971F1947B32D}"/>
    <dgm:cxn modelId="{7403A083-1642-4276-A05C-B5A9768941F0}" type="presOf" srcId="{9D2B55BC-6900-4D0A-9F78-014E215BA341}" destId="{343F7E8D-E833-462F-9371-633E2D550B03}" srcOrd="0" destOrd="0" presId="urn:microsoft.com/office/officeart/2005/8/layout/lProcess2"/>
    <dgm:cxn modelId="{5C5B562C-719C-4CAE-B2D7-9880FC799355}" type="presOf" srcId="{0B2FE890-6542-46F3-A97B-E7FA611DF87A}" destId="{C0EBECB8-839E-47E5-8FC0-764D1C1938CF}" srcOrd="0" destOrd="0" presId="urn:microsoft.com/office/officeart/2005/8/layout/lProcess2"/>
    <dgm:cxn modelId="{AFDC84A5-6D77-44AD-B717-F9E10BDF686E}" type="presOf" srcId="{0D992408-7255-4BBC-BB7A-81A7F9E69137}" destId="{FAC5791B-6FA5-4FE3-8CBF-B5E8A8A2BCC5}" srcOrd="1" destOrd="0" presId="urn:microsoft.com/office/officeart/2005/8/layout/lProcess2"/>
    <dgm:cxn modelId="{8DF76B17-FAAB-4333-A344-2AC481B71A49}" type="presOf" srcId="{9D2B55BC-6900-4D0A-9F78-014E215BA341}" destId="{53E22EBB-E276-4A68-84AE-2FAC3085E3C2}" srcOrd="1" destOrd="0" presId="urn:microsoft.com/office/officeart/2005/8/layout/lProcess2"/>
    <dgm:cxn modelId="{1193CFA7-A8DB-4D56-ACD2-1FA204AEADD7}" srcId="{0BE8FD02-4EC3-4AAD-B229-0DC8727ED9D5}" destId="{F11E8AA8-99AB-444E-8690-4A54E68AAC4D}" srcOrd="0" destOrd="0" parTransId="{9A5FD99F-61CB-4AAB-9682-356DE8BF7160}" sibTransId="{11F7DADA-8944-45A2-8191-ADDAFF2AC717}"/>
    <dgm:cxn modelId="{7D406149-8193-4800-8AA0-E24236FCAA7A}" srcId="{74F2507A-E9F5-48D6-BC68-421C86E6E082}" destId="{9D2B55BC-6900-4D0A-9F78-014E215BA341}" srcOrd="2" destOrd="0" parTransId="{7781DB31-67BB-4DB7-85E6-9242E51B0FF1}" sibTransId="{A0CD7E6D-0C1F-4E06-8FCA-9C372F73AE3B}"/>
    <dgm:cxn modelId="{A7943634-C7A5-4D3E-8F5A-964AAAB70383}" srcId="{0D992408-7255-4BBC-BB7A-81A7F9E69137}" destId="{05AC31EB-4589-473F-8974-A6E26F344911}" srcOrd="4" destOrd="0" parTransId="{D71EB557-F1F4-4672-A16B-1FB5248C26DC}" sibTransId="{6A42C243-86B3-4071-8A23-F4AF23C437E3}"/>
    <dgm:cxn modelId="{9E2D3FBA-C034-4B58-B276-7C572EFA75CA}" type="presOf" srcId="{6E44FF63-9CCA-414E-8593-8999667FC584}" destId="{66250240-5557-4A78-AC23-BAB26D76387F}" srcOrd="0" destOrd="0" presId="urn:microsoft.com/office/officeart/2005/8/layout/lProcess2"/>
    <dgm:cxn modelId="{08D8568C-0DA0-4938-87F4-BAC6AABD2EB7}" type="presOf" srcId="{6AFB22DE-B0B5-4469-8709-F4372937313F}" destId="{AC8C5FBB-9DAE-4363-8944-BDB000569A17}" srcOrd="0" destOrd="0" presId="urn:microsoft.com/office/officeart/2005/8/layout/lProcess2"/>
    <dgm:cxn modelId="{F6234A78-AF64-464F-A927-4771C1778E56}" type="presOf" srcId="{7A90DDA8-43DE-41E5-B717-D00DDE7E2CD4}" destId="{5BA77EA4-C8B7-411F-9519-FB3E066AE3DC}" srcOrd="0" destOrd="0" presId="urn:microsoft.com/office/officeart/2005/8/layout/lProcess2"/>
    <dgm:cxn modelId="{76307E71-1167-4499-892D-F715D92A337A}" type="presOf" srcId="{0BE8FD02-4EC3-4AAD-B229-0DC8727ED9D5}" destId="{48EAB554-7CA8-4DED-A635-7C38B34B4FCF}" srcOrd="0" destOrd="0" presId="urn:microsoft.com/office/officeart/2005/8/layout/lProcess2"/>
    <dgm:cxn modelId="{4DA64210-DE9E-486E-BE30-6C1E09B40C35}" type="presOf" srcId="{76A19507-7777-4301-B3C2-45FF132BDC14}" destId="{99F829A1-0C3E-4556-9C95-C78CC2D0547A}" srcOrd="1" destOrd="0" presId="urn:microsoft.com/office/officeart/2005/8/layout/lProcess2"/>
    <dgm:cxn modelId="{23E00D70-27D3-4537-8CDA-A8EC11D0E573}" srcId="{0BE8FD02-4EC3-4AAD-B229-0DC8727ED9D5}" destId="{8BA2B655-3B7F-46A0-AAD3-EE6BAD5C742D}" srcOrd="2" destOrd="0" parTransId="{9A935087-CD6B-4E8A-B4C1-E176B149DEDB}" sibTransId="{5A94C5CD-8702-4B28-89D1-DACB52F7DFBD}"/>
    <dgm:cxn modelId="{81A8B1F2-73D8-42C4-9941-71B46BC5BA89}" type="presOf" srcId="{0BE8FD02-4EC3-4AAD-B229-0DC8727ED9D5}" destId="{10FB352F-9461-4A5B-8C61-EFC9D631D803}" srcOrd="1" destOrd="0" presId="urn:microsoft.com/office/officeart/2005/8/layout/lProcess2"/>
    <dgm:cxn modelId="{2180B96F-5ACD-4207-9517-6A0DD406039B}" srcId="{0D992408-7255-4BBC-BB7A-81A7F9E69137}" destId="{B9EA0075-34F2-412F-B1AB-CCF99666ED6A}" srcOrd="0" destOrd="0" parTransId="{189E7791-1DCB-43F5-B741-92BB9D558220}" sibTransId="{A19E04D3-1671-4EF7-8119-D708C9EF78F1}"/>
    <dgm:cxn modelId="{EF53CE67-F50C-4536-B2FF-6E1084028FC5}" srcId="{74F2507A-E9F5-48D6-BC68-421C86E6E082}" destId="{0BE8FD02-4EC3-4AAD-B229-0DC8727ED9D5}" srcOrd="3" destOrd="0" parTransId="{46802DA0-4DE1-463B-877F-683DA6D37933}" sibTransId="{E56DEB6B-4985-41FA-A27E-E4B584C621BB}"/>
    <dgm:cxn modelId="{3400AA24-A286-452B-957D-A9CB5F95304E}" srcId="{76A19507-7777-4301-B3C2-45FF132BDC14}" destId="{7D515CAF-91DF-43CA-BC56-31163E0B3B1E}" srcOrd="2" destOrd="0" parTransId="{D6A0941A-BE37-48AD-803D-1F864AA91A07}" sibTransId="{0C45DCE4-8A48-4EA4-837E-9E4CD5E94533}"/>
    <dgm:cxn modelId="{804F6127-32EB-4137-987A-BEB76D771197}" type="presOf" srcId="{40BDBC45-1998-435C-9C76-7963E85BBB64}" destId="{0CEF0B59-D262-4B28-87EB-594EDBF19CC5}" srcOrd="0" destOrd="0" presId="urn:microsoft.com/office/officeart/2005/8/layout/lProcess2"/>
    <dgm:cxn modelId="{A3B89ED7-BC7E-42FA-B4A9-DE4EA87CB415}" type="presOf" srcId="{8BA2B655-3B7F-46A0-AAD3-EE6BAD5C742D}" destId="{4B6C64C4-8AF4-4E54-9B1D-D12DCA382D22}" srcOrd="0" destOrd="0" presId="urn:microsoft.com/office/officeart/2005/8/layout/lProcess2"/>
    <dgm:cxn modelId="{8E3F8FFE-CA31-468B-A203-4605F4C8433A}" srcId="{74F2507A-E9F5-48D6-BC68-421C86E6E082}" destId="{0D992408-7255-4BBC-BB7A-81A7F9E69137}" srcOrd="0" destOrd="0" parTransId="{79A56089-5986-4D84-90E9-D21393FBB8E0}" sibTransId="{F971ED02-3214-4833-BB87-AA424855A6EF}"/>
    <dgm:cxn modelId="{81A2817A-1AC6-4DF3-A2AF-3C8901E93344}" srcId="{0D992408-7255-4BBC-BB7A-81A7F9E69137}" destId="{61D443FE-29B1-49BD-BE33-CD9F9F280D99}" srcOrd="3" destOrd="0" parTransId="{50F4E6BC-DCCB-423A-B538-B2B51406C31A}" sibTransId="{E3FD047A-CC94-43E6-8208-2E918017E0D2}"/>
    <dgm:cxn modelId="{09BD80BF-679A-4D0C-A010-F924DFC1B62F}" srcId="{0D992408-7255-4BBC-BB7A-81A7F9E69137}" destId="{6E44FF63-9CCA-414E-8593-8999667FC584}" srcOrd="1" destOrd="0" parTransId="{C24910A7-535F-4A05-9CAE-724C332A6E5A}" sibTransId="{FCB6EF99-2DD1-40AA-865E-CD7FE27E4380}"/>
    <dgm:cxn modelId="{7EB54C6F-ECBA-4FF5-884F-7E9046D5C51D}" type="presOf" srcId="{156E9EFF-8F6A-4492-AEE3-7091EBDF72E6}" destId="{A193CD08-35EA-4C4F-BAC1-022BA960F4B8}" srcOrd="0" destOrd="0" presId="urn:microsoft.com/office/officeart/2005/8/layout/lProcess2"/>
    <dgm:cxn modelId="{72DD9635-CBAC-4E05-9471-0BB1183C6E7C}" srcId="{9D2B55BC-6900-4D0A-9F78-014E215BA341}" destId="{6AFB22DE-B0B5-4469-8709-F4372937313F}" srcOrd="1" destOrd="0" parTransId="{0E103A8A-6D39-4525-84CB-D2A188B9B9C6}" sibTransId="{B2EAFFC7-E95B-488D-A5A2-ECA5E4EB672A}"/>
    <dgm:cxn modelId="{DABAB82B-1171-4243-9614-90391A90BD7D}" type="presOf" srcId="{4A1AB83D-C80E-418A-A36A-6A05C7A77C5F}" destId="{958A90D5-5312-4DFA-AF09-6414EC957D30}" srcOrd="0" destOrd="0" presId="urn:microsoft.com/office/officeart/2005/8/layout/lProcess2"/>
    <dgm:cxn modelId="{122C3721-2CB7-45EA-9E86-5862DAE18F18}" type="presOf" srcId="{1F848155-9358-4F55-B8D9-0F17C072BE27}" destId="{B7BF1FD6-BEE1-4C3E-BA57-DE753D9C7109}" srcOrd="0" destOrd="0" presId="urn:microsoft.com/office/officeart/2005/8/layout/lProcess2"/>
    <dgm:cxn modelId="{6D077F42-3436-410C-B33E-D64F25F4BCF8}" srcId="{74F2507A-E9F5-48D6-BC68-421C86E6E082}" destId="{76A19507-7777-4301-B3C2-45FF132BDC14}" srcOrd="1" destOrd="0" parTransId="{2DAE0A1F-0207-49D2-A8D8-A94676E79B14}" sibTransId="{3C471C5D-0A5F-4443-A4E8-CBDF26DD21EC}"/>
    <dgm:cxn modelId="{249530B0-73DB-489E-9E5F-FFB31E4E3229}" type="presOf" srcId="{0D992408-7255-4BBC-BB7A-81A7F9E69137}" destId="{F1E074E7-0205-4D48-86E2-2719DD724015}" srcOrd="0" destOrd="0" presId="urn:microsoft.com/office/officeart/2005/8/layout/lProcess2"/>
    <dgm:cxn modelId="{6E4BBD59-D31C-463E-AD74-6637031E681D}" type="presOf" srcId="{05AC31EB-4589-473F-8974-A6E26F344911}" destId="{F753CFD8-CD2A-4732-8706-17AA719D94A8}" srcOrd="0" destOrd="0" presId="urn:microsoft.com/office/officeart/2005/8/layout/lProcess2"/>
    <dgm:cxn modelId="{8341918E-D403-4186-9779-6DF865F5BFB2}" type="presOf" srcId="{61D443FE-29B1-49BD-BE33-CD9F9F280D99}" destId="{502DB10E-78F2-47CB-A5C8-1053B2E35566}" srcOrd="0" destOrd="0" presId="urn:microsoft.com/office/officeart/2005/8/layout/lProcess2"/>
    <dgm:cxn modelId="{F1B75AFC-F5AF-4852-A81B-ABE4A9D2BC67}" srcId="{76A19507-7777-4301-B3C2-45FF132BDC14}" destId="{7A90DDA8-43DE-41E5-B717-D00DDE7E2CD4}" srcOrd="3" destOrd="0" parTransId="{3E9A5B7F-76EA-4B6D-AAB7-9EFC0AFB6E8B}" sibTransId="{71A7DBAA-7388-4C7A-BA98-208D44EF7B7D}"/>
    <dgm:cxn modelId="{9EC2D5CC-79D0-4617-BE5C-73A20DFF1430}" type="presOf" srcId="{CD5D7E47-083F-4C8F-BAD6-47E5BAE86D2F}" destId="{40442E6F-36D2-472C-A72C-3FD10405E931}" srcOrd="0" destOrd="0" presId="urn:microsoft.com/office/officeart/2005/8/layout/lProcess2"/>
    <dgm:cxn modelId="{D0509487-FCEE-4C3E-8055-449182AF6B7A}" type="presOf" srcId="{76A19507-7777-4301-B3C2-45FF132BDC14}" destId="{31D1CC48-2C4D-4EAF-8FF0-922754DFDA27}" srcOrd="0" destOrd="0" presId="urn:microsoft.com/office/officeart/2005/8/layout/lProcess2"/>
    <dgm:cxn modelId="{E55D1C98-6A0F-45B1-B4EF-EB8A640D70A2}" type="presOf" srcId="{7D515CAF-91DF-43CA-BC56-31163E0B3B1E}" destId="{CFF3D309-3295-49DA-837B-589B90A93E4C}" srcOrd="0" destOrd="0" presId="urn:microsoft.com/office/officeart/2005/8/layout/lProcess2"/>
    <dgm:cxn modelId="{7B945E2C-E3AA-49C9-B01B-79C6F3387DC1}" srcId="{0BE8FD02-4EC3-4AAD-B229-0DC8727ED9D5}" destId="{40BDBC45-1998-435C-9C76-7963E85BBB64}" srcOrd="3" destOrd="0" parTransId="{AB2A5CD6-409C-49D8-91D3-1F82BED74FE7}" sibTransId="{51DFE725-10A5-4989-8F0A-47862E13AE25}"/>
    <dgm:cxn modelId="{B538DCC4-F56C-45D7-BE41-48BE599DABFE}" srcId="{9D2B55BC-6900-4D0A-9F78-014E215BA341}" destId="{4A1AB83D-C80E-418A-A36A-6A05C7A77C5F}" srcOrd="2" destOrd="0" parTransId="{9DAE4445-35D5-4D4B-8F5F-4BBC16935355}" sibTransId="{84649284-A881-4B9D-A7F6-D4CB2CDC4111}"/>
    <dgm:cxn modelId="{C55F4CC3-20BD-4FF3-B522-5BB66F43AAE9}" srcId="{76A19507-7777-4301-B3C2-45FF132BDC14}" destId="{13A66757-31DB-494D-A881-842E11FE2B4A}" srcOrd="1" destOrd="0" parTransId="{03B25CF5-487E-4CA7-A4C1-6F9DC9D1301C}" sibTransId="{D95DD40A-CE42-44E5-A3AE-C6C286750741}"/>
    <dgm:cxn modelId="{73316A11-26FC-4FB5-AD0C-B117B7E9C13B}" srcId="{76A19507-7777-4301-B3C2-45FF132BDC14}" destId="{1F848155-9358-4F55-B8D9-0F17C072BE27}" srcOrd="0" destOrd="0" parTransId="{135FE7C1-1D76-4515-8FDB-21BB1CBAB3C0}" sibTransId="{0599949C-020A-4150-92D3-A803C1086D5D}"/>
    <dgm:cxn modelId="{12F6F04D-88DE-4D1B-8B4A-F349855E70A0}" type="presOf" srcId="{B9EA0075-34F2-412F-B1AB-CCF99666ED6A}" destId="{CB48A5CC-66E6-4BFD-985D-ABE485A2F1EE}" srcOrd="0" destOrd="0" presId="urn:microsoft.com/office/officeart/2005/8/layout/lProcess2"/>
    <dgm:cxn modelId="{D8773A33-2156-43D3-AA1A-D86DCF53216E}" type="presOf" srcId="{13A66757-31DB-494D-A881-842E11FE2B4A}" destId="{2F7A872F-D071-4469-A358-387005690C88}" srcOrd="0" destOrd="0" presId="urn:microsoft.com/office/officeart/2005/8/layout/lProcess2"/>
    <dgm:cxn modelId="{D48B1278-673A-4018-A132-2FDBA566E71E}" type="presOf" srcId="{74F2507A-E9F5-48D6-BC68-421C86E6E082}" destId="{332A7404-1A9C-4BA8-B4FF-18D14B41A9E5}" srcOrd="0" destOrd="0" presId="urn:microsoft.com/office/officeart/2005/8/layout/lProcess2"/>
    <dgm:cxn modelId="{647BE362-FC70-4648-9D61-B9A4AA81BDB8}" type="presOf" srcId="{F11E8AA8-99AB-444E-8690-4A54E68AAC4D}" destId="{8E26A439-85DE-46D2-92FF-DA5FCC09808E}" srcOrd="0" destOrd="0" presId="urn:microsoft.com/office/officeart/2005/8/layout/lProcess2"/>
    <dgm:cxn modelId="{FB169FAD-8844-4D29-8ED3-E48ACB786878}" srcId="{0D992408-7255-4BBC-BB7A-81A7F9E69137}" destId="{156E9EFF-8F6A-4492-AEE3-7091EBDF72E6}" srcOrd="2" destOrd="0" parTransId="{93493339-A79E-42ED-97EE-C079FFF96A7C}" sibTransId="{5ADB8DEA-D3C2-4E3B-999C-BC0F9973AAA1}"/>
    <dgm:cxn modelId="{FF5FB19F-B868-4CB6-84E3-A0C4E289A1B7}" type="presParOf" srcId="{332A7404-1A9C-4BA8-B4FF-18D14B41A9E5}" destId="{FD4D6796-E5A3-4B77-8447-76D43FD66F9A}" srcOrd="0" destOrd="0" presId="urn:microsoft.com/office/officeart/2005/8/layout/lProcess2"/>
    <dgm:cxn modelId="{A13CC362-0E94-4C18-9A1B-7AB1DE698CE8}" type="presParOf" srcId="{FD4D6796-E5A3-4B77-8447-76D43FD66F9A}" destId="{F1E074E7-0205-4D48-86E2-2719DD724015}" srcOrd="0" destOrd="0" presId="urn:microsoft.com/office/officeart/2005/8/layout/lProcess2"/>
    <dgm:cxn modelId="{884C0F0B-389B-40A4-B2D4-00F3191DE9F3}" type="presParOf" srcId="{FD4D6796-E5A3-4B77-8447-76D43FD66F9A}" destId="{FAC5791B-6FA5-4FE3-8CBF-B5E8A8A2BCC5}" srcOrd="1" destOrd="0" presId="urn:microsoft.com/office/officeart/2005/8/layout/lProcess2"/>
    <dgm:cxn modelId="{DCAABC94-BC35-41A8-8DA6-E2B103458485}" type="presParOf" srcId="{FD4D6796-E5A3-4B77-8447-76D43FD66F9A}" destId="{235DE966-E67C-4629-85A2-AD899D1D5E4C}" srcOrd="2" destOrd="0" presId="urn:microsoft.com/office/officeart/2005/8/layout/lProcess2"/>
    <dgm:cxn modelId="{5181CE42-6D5B-4B50-A51F-B0A557BBC7DB}" type="presParOf" srcId="{235DE966-E67C-4629-85A2-AD899D1D5E4C}" destId="{89EC782D-E034-4E5A-92E8-34BFB5A71E25}" srcOrd="0" destOrd="0" presId="urn:microsoft.com/office/officeart/2005/8/layout/lProcess2"/>
    <dgm:cxn modelId="{311BEE14-9210-4810-9057-AB9A5EF0C226}" type="presParOf" srcId="{89EC782D-E034-4E5A-92E8-34BFB5A71E25}" destId="{CB48A5CC-66E6-4BFD-985D-ABE485A2F1EE}" srcOrd="0" destOrd="0" presId="urn:microsoft.com/office/officeart/2005/8/layout/lProcess2"/>
    <dgm:cxn modelId="{93A82C96-8904-47B6-A56E-9E1B0D31B126}" type="presParOf" srcId="{89EC782D-E034-4E5A-92E8-34BFB5A71E25}" destId="{6062FA51-1370-4FBE-983D-48A0E14A1733}" srcOrd="1" destOrd="0" presId="urn:microsoft.com/office/officeart/2005/8/layout/lProcess2"/>
    <dgm:cxn modelId="{6CE258C9-20ED-4CCC-8D6E-876E00288889}" type="presParOf" srcId="{89EC782D-E034-4E5A-92E8-34BFB5A71E25}" destId="{66250240-5557-4A78-AC23-BAB26D76387F}" srcOrd="2" destOrd="0" presId="urn:microsoft.com/office/officeart/2005/8/layout/lProcess2"/>
    <dgm:cxn modelId="{8F5097F0-FCA3-492A-8019-BC12D238AA60}" type="presParOf" srcId="{89EC782D-E034-4E5A-92E8-34BFB5A71E25}" destId="{D24FF8AD-5757-456C-9131-3DAC0A2DB006}" srcOrd="3" destOrd="0" presId="urn:microsoft.com/office/officeart/2005/8/layout/lProcess2"/>
    <dgm:cxn modelId="{BFB9B731-C84E-46E6-AF29-A7418C2F3446}" type="presParOf" srcId="{89EC782D-E034-4E5A-92E8-34BFB5A71E25}" destId="{A193CD08-35EA-4C4F-BAC1-022BA960F4B8}" srcOrd="4" destOrd="0" presId="urn:microsoft.com/office/officeart/2005/8/layout/lProcess2"/>
    <dgm:cxn modelId="{301C7A99-225C-4F43-9C38-E96D37C96163}" type="presParOf" srcId="{89EC782D-E034-4E5A-92E8-34BFB5A71E25}" destId="{99DFE214-A04D-4DE9-9EAA-6DADA9958294}" srcOrd="5" destOrd="0" presId="urn:microsoft.com/office/officeart/2005/8/layout/lProcess2"/>
    <dgm:cxn modelId="{69CE530B-4EF3-45F1-B669-350FD154E426}" type="presParOf" srcId="{89EC782D-E034-4E5A-92E8-34BFB5A71E25}" destId="{502DB10E-78F2-47CB-A5C8-1053B2E35566}" srcOrd="6" destOrd="0" presId="urn:microsoft.com/office/officeart/2005/8/layout/lProcess2"/>
    <dgm:cxn modelId="{6FCDF233-9542-4629-8F7E-BA7B3F34D867}" type="presParOf" srcId="{89EC782D-E034-4E5A-92E8-34BFB5A71E25}" destId="{4830C715-192F-48BD-B83E-631E71C885CA}" srcOrd="7" destOrd="0" presId="urn:microsoft.com/office/officeart/2005/8/layout/lProcess2"/>
    <dgm:cxn modelId="{492763D0-F67C-44FB-8D90-2A5A2CB95151}" type="presParOf" srcId="{89EC782D-E034-4E5A-92E8-34BFB5A71E25}" destId="{F753CFD8-CD2A-4732-8706-17AA719D94A8}" srcOrd="8" destOrd="0" presId="urn:microsoft.com/office/officeart/2005/8/layout/lProcess2"/>
    <dgm:cxn modelId="{78FF1715-04B5-4A29-8359-2F5AFCB02924}" type="presParOf" srcId="{332A7404-1A9C-4BA8-B4FF-18D14B41A9E5}" destId="{28A3BAF8-2075-4499-9895-5DA168A03558}" srcOrd="1" destOrd="0" presId="urn:microsoft.com/office/officeart/2005/8/layout/lProcess2"/>
    <dgm:cxn modelId="{FBB0296C-4D09-4CE1-9A1E-3F5E14352D6D}" type="presParOf" srcId="{332A7404-1A9C-4BA8-B4FF-18D14B41A9E5}" destId="{BA3CEFD8-AF92-42DE-B7A6-C7B3EEA934BE}" srcOrd="2" destOrd="0" presId="urn:microsoft.com/office/officeart/2005/8/layout/lProcess2"/>
    <dgm:cxn modelId="{6FE6F304-9273-4AB1-A9B8-CCD32F2C1564}" type="presParOf" srcId="{BA3CEFD8-AF92-42DE-B7A6-C7B3EEA934BE}" destId="{31D1CC48-2C4D-4EAF-8FF0-922754DFDA27}" srcOrd="0" destOrd="0" presId="urn:microsoft.com/office/officeart/2005/8/layout/lProcess2"/>
    <dgm:cxn modelId="{D3B45AB4-CC1A-429B-B1FA-61E41D13382D}" type="presParOf" srcId="{BA3CEFD8-AF92-42DE-B7A6-C7B3EEA934BE}" destId="{99F829A1-0C3E-4556-9C95-C78CC2D0547A}" srcOrd="1" destOrd="0" presId="urn:microsoft.com/office/officeart/2005/8/layout/lProcess2"/>
    <dgm:cxn modelId="{4CC02F6D-7E52-4129-86AA-0B08F4C45ED2}" type="presParOf" srcId="{BA3CEFD8-AF92-42DE-B7A6-C7B3EEA934BE}" destId="{C9CAEA5C-CC5E-4E65-B176-79E893DD1703}" srcOrd="2" destOrd="0" presId="urn:microsoft.com/office/officeart/2005/8/layout/lProcess2"/>
    <dgm:cxn modelId="{3CA871B7-4BF1-47A8-993A-57715E487B9E}" type="presParOf" srcId="{C9CAEA5C-CC5E-4E65-B176-79E893DD1703}" destId="{DBDA5F2F-06E5-4822-989E-82848B7003B4}" srcOrd="0" destOrd="0" presId="urn:microsoft.com/office/officeart/2005/8/layout/lProcess2"/>
    <dgm:cxn modelId="{5B36F724-1ABE-49F8-9010-F2B9FC9A95DA}" type="presParOf" srcId="{DBDA5F2F-06E5-4822-989E-82848B7003B4}" destId="{B7BF1FD6-BEE1-4C3E-BA57-DE753D9C7109}" srcOrd="0" destOrd="0" presId="urn:microsoft.com/office/officeart/2005/8/layout/lProcess2"/>
    <dgm:cxn modelId="{E588FB86-6CC5-4763-9335-7D36A8591205}" type="presParOf" srcId="{DBDA5F2F-06E5-4822-989E-82848B7003B4}" destId="{F3322639-1314-4F67-AD35-48A776FB808C}" srcOrd="1" destOrd="0" presId="urn:microsoft.com/office/officeart/2005/8/layout/lProcess2"/>
    <dgm:cxn modelId="{4A32D324-FB2F-47D4-ADC2-221BBD9F08DD}" type="presParOf" srcId="{DBDA5F2F-06E5-4822-989E-82848B7003B4}" destId="{2F7A872F-D071-4469-A358-387005690C88}" srcOrd="2" destOrd="0" presId="urn:microsoft.com/office/officeart/2005/8/layout/lProcess2"/>
    <dgm:cxn modelId="{3E1A021F-C351-4E8E-8701-014D4D083F89}" type="presParOf" srcId="{DBDA5F2F-06E5-4822-989E-82848B7003B4}" destId="{653709E6-CC73-4A6F-8FDA-B97FE05E652A}" srcOrd="3" destOrd="0" presId="urn:microsoft.com/office/officeart/2005/8/layout/lProcess2"/>
    <dgm:cxn modelId="{FA0457A8-07E7-4A51-A5B1-2674A2FFF452}" type="presParOf" srcId="{DBDA5F2F-06E5-4822-989E-82848B7003B4}" destId="{CFF3D309-3295-49DA-837B-589B90A93E4C}" srcOrd="4" destOrd="0" presId="urn:microsoft.com/office/officeart/2005/8/layout/lProcess2"/>
    <dgm:cxn modelId="{6015B5C2-609B-43AC-9C4E-4E324277D53B}" type="presParOf" srcId="{DBDA5F2F-06E5-4822-989E-82848B7003B4}" destId="{D0C9B079-FDFA-4D3A-A57E-5AF05DDAEA6D}" srcOrd="5" destOrd="0" presId="urn:microsoft.com/office/officeart/2005/8/layout/lProcess2"/>
    <dgm:cxn modelId="{FCD16BC0-9EF6-4ECC-81E4-CE581F54D902}" type="presParOf" srcId="{DBDA5F2F-06E5-4822-989E-82848B7003B4}" destId="{5BA77EA4-C8B7-411F-9519-FB3E066AE3DC}" srcOrd="6" destOrd="0" presId="urn:microsoft.com/office/officeart/2005/8/layout/lProcess2"/>
    <dgm:cxn modelId="{007E9427-A41C-4827-9D6D-4478681E6338}" type="presParOf" srcId="{332A7404-1A9C-4BA8-B4FF-18D14B41A9E5}" destId="{12E25882-9B2E-42B1-B5F4-AEFD07BC3278}" srcOrd="3" destOrd="0" presId="urn:microsoft.com/office/officeart/2005/8/layout/lProcess2"/>
    <dgm:cxn modelId="{942963BE-37E6-408B-BA3F-0D5C7D8E560B}" type="presParOf" srcId="{332A7404-1A9C-4BA8-B4FF-18D14B41A9E5}" destId="{A1E7A31C-3D00-4601-9C14-60DB2AABE3F6}" srcOrd="4" destOrd="0" presId="urn:microsoft.com/office/officeart/2005/8/layout/lProcess2"/>
    <dgm:cxn modelId="{79C2146D-4D21-4FF6-9F00-E48D0BC525E1}" type="presParOf" srcId="{A1E7A31C-3D00-4601-9C14-60DB2AABE3F6}" destId="{343F7E8D-E833-462F-9371-633E2D550B03}" srcOrd="0" destOrd="0" presId="urn:microsoft.com/office/officeart/2005/8/layout/lProcess2"/>
    <dgm:cxn modelId="{809F3168-8748-4E49-B604-20CDAFE950C9}" type="presParOf" srcId="{A1E7A31C-3D00-4601-9C14-60DB2AABE3F6}" destId="{53E22EBB-E276-4A68-84AE-2FAC3085E3C2}" srcOrd="1" destOrd="0" presId="urn:microsoft.com/office/officeart/2005/8/layout/lProcess2"/>
    <dgm:cxn modelId="{DEA3B65F-C65A-4EFC-8C28-474F08762066}" type="presParOf" srcId="{A1E7A31C-3D00-4601-9C14-60DB2AABE3F6}" destId="{347B9C9B-7F65-467D-84D1-A04B7592804E}" srcOrd="2" destOrd="0" presId="urn:microsoft.com/office/officeart/2005/8/layout/lProcess2"/>
    <dgm:cxn modelId="{68D3B7E0-4D85-4532-A426-067028B65CDE}" type="presParOf" srcId="{347B9C9B-7F65-467D-84D1-A04B7592804E}" destId="{CA77AD20-8A7D-4075-9292-040E1EC130BE}" srcOrd="0" destOrd="0" presId="urn:microsoft.com/office/officeart/2005/8/layout/lProcess2"/>
    <dgm:cxn modelId="{2E461109-E0F0-40C0-B282-B90CD76CAD51}" type="presParOf" srcId="{CA77AD20-8A7D-4075-9292-040E1EC130BE}" destId="{40442E6F-36D2-472C-A72C-3FD10405E931}" srcOrd="0" destOrd="0" presId="urn:microsoft.com/office/officeart/2005/8/layout/lProcess2"/>
    <dgm:cxn modelId="{E80CAFA0-8F96-4042-8F5A-507ABAF89ABA}" type="presParOf" srcId="{CA77AD20-8A7D-4075-9292-040E1EC130BE}" destId="{3CAAE400-6F13-45F1-A5CA-A843B817F43A}" srcOrd="1" destOrd="0" presId="urn:microsoft.com/office/officeart/2005/8/layout/lProcess2"/>
    <dgm:cxn modelId="{5EAC67FF-2B3C-4C09-848F-B2738BECAEAA}" type="presParOf" srcId="{CA77AD20-8A7D-4075-9292-040E1EC130BE}" destId="{AC8C5FBB-9DAE-4363-8944-BDB000569A17}" srcOrd="2" destOrd="0" presId="urn:microsoft.com/office/officeart/2005/8/layout/lProcess2"/>
    <dgm:cxn modelId="{AD8EAC18-BD0E-4EA1-B132-C97B35D4F62C}" type="presParOf" srcId="{CA77AD20-8A7D-4075-9292-040E1EC130BE}" destId="{0C9BB31C-070C-4CEF-80E6-9E12DC75AF04}" srcOrd="3" destOrd="0" presId="urn:microsoft.com/office/officeart/2005/8/layout/lProcess2"/>
    <dgm:cxn modelId="{5727C5B6-DA30-478E-89C2-C1A4E13277CA}" type="presParOf" srcId="{CA77AD20-8A7D-4075-9292-040E1EC130BE}" destId="{958A90D5-5312-4DFA-AF09-6414EC957D30}" srcOrd="4" destOrd="0" presId="urn:microsoft.com/office/officeart/2005/8/layout/lProcess2"/>
    <dgm:cxn modelId="{1769503C-A871-4AD7-AE8C-CC9D6EC2C85E}" type="presParOf" srcId="{332A7404-1A9C-4BA8-B4FF-18D14B41A9E5}" destId="{EE7EE135-D15A-4303-93F6-80A96551DBDD}" srcOrd="5" destOrd="0" presId="urn:microsoft.com/office/officeart/2005/8/layout/lProcess2"/>
    <dgm:cxn modelId="{F9A0D7AC-A4A0-4704-84BA-9E7508C035EF}" type="presParOf" srcId="{332A7404-1A9C-4BA8-B4FF-18D14B41A9E5}" destId="{46687AA1-76D4-4570-8389-3B66C2213A08}" srcOrd="6" destOrd="0" presId="urn:microsoft.com/office/officeart/2005/8/layout/lProcess2"/>
    <dgm:cxn modelId="{E634F0CA-8E2D-4E6E-B835-80C5596EAF1E}" type="presParOf" srcId="{46687AA1-76D4-4570-8389-3B66C2213A08}" destId="{48EAB554-7CA8-4DED-A635-7C38B34B4FCF}" srcOrd="0" destOrd="0" presId="urn:microsoft.com/office/officeart/2005/8/layout/lProcess2"/>
    <dgm:cxn modelId="{9A5294AD-4D92-478E-B2F1-3CF7C489342C}" type="presParOf" srcId="{46687AA1-76D4-4570-8389-3B66C2213A08}" destId="{10FB352F-9461-4A5B-8C61-EFC9D631D803}" srcOrd="1" destOrd="0" presId="urn:microsoft.com/office/officeart/2005/8/layout/lProcess2"/>
    <dgm:cxn modelId="{0D05B7C2-2398-409E-8BCF-B23C124E7F11}" type="presParOf" srcId="{46687AA1-76D4-4570-8389-3B66C2213A08}" destId="{B17149B9-BB9B-4619-9DED-72E85AAE4B57}" srcOrd="2" destOrd="0" presId="urn:microsoft.com/office/officeart/2005/8/layout/lProcess2"/>
    <dgm:cxn modelId="{16351D1F-27F5-47F5-8A81-22B545D9B0DB}" type="presParOf" srcId="{B17149B9-BB9B-4619-9DED-72E85AAE4B57}" destId="{8A204269-4AA7-4076-8AD9-D1D3C0AEC064}" srcOrd="0" destOrd="0" presId="urn:microsoft.com/office/officeart/2005/8/layout/lProcess2"/>
    <dgm:cxn modelId="{6DB40B73-C1C4-4FC9-87D0-F4E6D32B7595}" type="presParOf" srcId="{8A204269-4AA7-4076-8AD9-D1D3C0AEC064}" destId="{8E26A439-85DE-46D2-92FF-DA5FCC09808E}" srcOrd="0" destOrd="0" presId="urn:microsoft.com/office/officeart/2005/8/layout/lProcess2"/>
    <dgm:cxn modelId="{37DC9780-6DD2-452A-8E14-3417D32174E7}" type="presParOf" srcId="{8A204269-4AA7-4076-8AD9-D1D3C0AEC064}" destId="{2EC3BD9C-A383-4957-8956-CE9AD79F01AC}" srcOrd="1" destOrd="0" presId="urn:microsoft.com/office/officeart/2005/8/layout/lProcess2"/>
    <dgm:cxn modelId="{BE270B6F-0793-4906-BFC0-CC6DB9BDF2B7}" type="presParOf" srcId="{8A204269-4AA7-4076-8AD9-D1D3C0AEC064}" destId="{C0EBECB8-839E-47E5-8FC0-764D1C1938CF}" srcOrd="2" destOrd="0" presId="urn:microsoft.com/office/officeart/2005/8/layout/lProcess2"/>
    <dgm:cxn modelId="{6825C500-BEBD-4BB4-8FCC-96F3FE585116}" type="presParOf" srcId="{8A204269-4AA7-4076-8AD9-D1D3C0AEC064}" destId="{1F5EE11B-FEF3-42DE-89A3-FA781067631B}" srcOrd="3" destOrd="0" presId="urn:microsoft.com/office/officeart/2005/8/layout/lProcess2"/>
    <dgm:cxn modelId="{AC9A9378-F0ED-4908-8EA5-95A452D5C28A}" type="presParOf" srcId="{8A204269-4AA7-4076-8AD9-D1D3C0AEC064}" destId="{4B6C64C4-8AF4-4E54-9B1D-D12DCA382D22}" srcOrd="4" destOrd="0" presId="urn:microsoft.com/office/officeart/2005/8/layout/lProcess2"/>
    <dgm:cxn modelId="{4AF442C7-0997-4B22-9EB3-CBB9480DCA88}" type="presParOf" srcId="{8A204269-4AA7-4076-8AD9-D1D3C0AEC064}" destId="{73846B6A-DD48-4EA1-BA9E-6D45DFA7189A}" srcOrd="5" destOrd="0" presId="urn:microsoft.com/office/officeart/2005/8/layout/lProcess2"/>
    <dgm:cxn modelId="{059A01B2-989A-40E4-86E3-724F634F49F2}" type="presParOf" srcId="{8A204269-4AA7-4076-8AD9-D1D3C0AEC064}" destId="{0CEF0B59-D262-4B28-87EB-594EDBF19CC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D1B54B-A8A7-46C3-85FA-135126A4445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BA1F89-6C6E-42ED-924E-C9241510E364}">
      <dgm:prSet/>
      <dgm:spPr/>
      <dgm:t>
        <a:bodyPr/>
        <a:lstStyle/>
        <a:p>
          <a:r>
            <a:rPr lang="es-EC" dirty="0" smtClean="0"/>
            <a:t>Determinar la población económicamente activa de la provincia del Carchi de los últimos años.</a:t>
          </a:r>
          <a:endParaRPr lang="es-EC" dirty="0"/>
        </a:p>
      </dgm:t>
    </dgm:pt>
    <dgm:pt modelId="{7746670F-0EC7-40A4-A219-F4CA8BD6A5B5}" type="parTrans" cxnId="{7657E87D-5396-45CD-AE1A-4058739E91F3}">
      <dgm:prSet/>
      <dgm:spPr/>
      <dgm:t>
        <a:bodyPr/>
        <a:lstStyle/>
        <a:p>
          <a:endParaRPr lang="es-ES"/>
        </a:p>
      </dgm:t>
    </dgm:pt>
    <dgm:pt modelId="{85B9949D-A501-4746-9464-5E779DAB962C}" type="sibTrans" cxnId="{7657E87D-5396-45CD-AE1A-4058739E91F3}">
      <dgm:prSet/>
      <dgm:spPr/>
      <dgm:t>
        <a:bodyPr/>
        <a:lstStyle/>
        <a:p>
          <a:endParaRPr lang="es-ES"/>
        </a:p>
      </dgm:t>
    </dgm:pt>
    <dgm:pt modelId="{35FC866F-75CC-47B4-B514-473165C823D3}">
      <dgm:prSet/>
      <dgm:spPr/>
      <dgm:t>
        <a:bodyPr/>
        <a:lstStyle/>
        <a:p>
          <a:r>
            <a:rPr lang="es-EC" dirty="0" smtClean="0"/>
            <a:t>Cuantificar la ventaja de las medidas económicas para la reactivación productiva de la población del Carchi</a:t>
          </a:r>
          <a:endParaRPr lang="es-EC" dirty="0"/>
        </a:p>
      </dgm:t>
    </dgm:pt>
    <dgm:pt modelId="{B8BA73F8-BA08-4CA5-92E3-BB4BDFECA76B}" type="parTrans" cxnId="{738B6083-CB5D-4CFD-BF83-705C87181E4E}">
      <dgm:prSet/>
      <dgm:spPr/>
      <dgm:t>
        <a:bodyPr/>
        <a:lstStyle/>
        <a:p>
          <a:endParaRPr lang="es-ES"/>
        </a:p>
      </dgm:t>
    </dgm:pt>
    <dgm:pt modelId="{30B64B04-C625-40DC-B62F-A0F253E264DB}" type="sibTrans" cxnId="{738B6083-CB5D-4CFD-BF83-705C87181E4E}">
      <dgm:prSet/>
      <dgm:spPr/>
      <dgm:t>
        <a:bodyPr/>
        <a:lstStyle/>
        <a:p>
          <a:endParaRPr lang="es-ES"/>
        </a:p>
      </dgm:t>
    </dgm:pt>
    <dgm:pt modelId="{E872431F-465C-4399-960B-FA5F9C29548C}">
      <dgm:prSet/>
      <dgm:spPr/>
      <dgm:t>
        <a:bodyPr/>
        <a:lstStyle/>
        <a:p>
          <a:r>
            <a:rPr lang="es-EC" dirty="0" smtClean="0"/>
            <a:t>Analizar el ingreso de la población económicamente activa en los últimos años</a:t>
          </a:r>
          <a:endParaRPr lang="es-EC" dirty="0"/>
        </a:p>
      </dgm:t>
    </dgm:pt>
    <dgm:pt modelId="{E280FB21-6448-44CC-BC7A-85783B4E6AAC}" type="parTrans" cxnId="{8F98988B-469B-4C51-ADBB-909DBD36722B}">
      <dgm:prSet/>
      <dgm:spPr/>
      <dgm:t>
        <a:bodyPr/>
        <a:lstStyle/>
        <a:p>
          <a:endParaRPr lang="es-ES"/>
        </a:p>
      </dgm:t>
    </dgm:pt>
    <dgm:pt modelId="{C3F63B51-D1DA-447E-8125-1695E6C8230E}" type="sibTrans" cxnId="{8F98988B-469B-4C51-ADBB-909DBD36722B}">
      <dgm:prSet/>
      <dgm:spPr/>
      <dgm:t>
        <a:bodyPr/>
        <a:lstStyle/>
        <a:p>
          <a:endParaRPr lang="es-ES"/>
        </a:p>
      </dgm:t>
    </dgm:pt>
    <dgm:pt modelId="{86F0C89F-2B6D-423F-BE82-40DD7EC2F3E3}">
      <dgm:prSet/>
      <dgm:spPr/>
      <dgm:t>
        <a:bodyPr/>
        <a:lstStyle/>
        <a:p>
          <a:r>
            <a:rPr lang="es-EC" dirty="0" smtClean="0"/>
            <a:t>Analizar las actividades productivas del sector y su influencia dentro de la calidad de vida de las personas</a:t>
          </a:r>
          <a:endParaRPr lang="es-EC" dirty="0"/>
        </a:p>
      </dgm:t>
    </dgm:pt>
    <dgm:pt modelId="{0ABA26E3-87C6-45B0-9C4C-A652525F7452}" type="parTrans" cxnId="{EF030E12-B6D3-4A66-B548-DD04B6336F98}">
      <dgm:prSet/>
      <dgm:spPr/>
      <dgm:t>
        <a:bodyPr/>
        <a:lstStyle/>
        <a:p>
          <a:endParaRPr lang="es-ES"/>
        </a:p>
      </dgm:t>
    </dgm:pt>
    <dgm:pt modelId="{62725827-A140-4F3A-B097-57E3F56D46C3}" type="sibTrans" cxnId="{EF030E12-B6D3-4A66-B548-DD04B6336F98}">
      <dgm:prSet/>
      <dgm:spPr/>
      <dgm:t>
        <a:bodyPr/>
        <a:lstStyle/>
        <a:p>
          <a:endParaRPr lang="es-ES"/>
        </a:p>
      </dgm:t>
    </dgm:pt>
    <dgm:pt modelId="{D8F95AF0-B54A-4409-A82F-43BCE9CE2532}" type="pres">
      <dgm:prSet presAssocID="{3ED1B54B-A8A7-46C3-85FA-135126A4445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BEF98B-615E-479C-ABF0-08B7BA2B09E1}" type="pres">
      <dgm:prSet presAssocID="{B7BA1F89-6C6E-42ED-924E-C9241510E364}" presName="vertOne" presStyleCnt="0"/>
      <dgm:spPr/>
    </dgm:pt>
    <dgm:pt modelId="{E486A806-2EE0-4E7C-8ABE-48B4E00DD163}" type="pres">
      <dgm:prSet presAssocID="{B7BA1F89-6C6E-42ED-924E-C9241510E36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CEFCA-3790-43FD-A326-48E5FA625FFD}" type="pres">
      <dgm:prSet presAssocID="{B7BA1F89-6C6E-42ED-924E-C9241510E364}" presName="horzOne" presStyleCnt="0"/>
      <dgm:spPr/>
    </dgm:pt>
    <dgm:pt modelId="{60F1F640-68D5-49E9-B7C4-B35659E9AD54}" type="pres">
      <dgm:prSet presAssocID="{85B9949D-A501-4746-9464-5E779DAB962C}" presName="sibSpaceOne" presStyleCnt="0"/>
      <dgm:spPr/>
    </dgm:pt>
    <dgm:pt modelId="{CB85E9E7-0F81-40F2-B01C-87C14AC878A7}" type="pres">
      <dgm:prSet presAssocID="{35FC866F-75CC-47B4-B514-473165C823D3}" presName="vertOne" presStyleCnt="0"/>
      <dgm:spPr/>
    </dgm:pt>
    <dgm:pt modelId="{C1026C38-6B0B-41DC-830F-2F32D243903C}" type="pres">
      <dgm:prSet presAssocID="{35FC866F-75CC-47B4-B514-473165C823D3}" presName="txOne" presStyleLbl="node0" presStyleIdx="1" presStyleCnt="4" custLinFactX="24122" custLinFactNeighborX="100000" custLinFactNeighborY="-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E207D4-278A-4C55-84F1-96CC0E04BFE9}" type="pres">
      <dgm:prSet presAssocID="{35FC866F-75CC-47B4-B514-473165C823D3}" presName="horzOne" presStyleCnt="0"/>
      <dgm:spPr/>
    </dgm:pt>
    <dgm:pt modelId="{7EE9B267-E5FD-4333-8F5A-0C05DD2D35A9}" type="pres">
      <dgm:prSet presAssocID="{30B64B04-C625-40DC-B62F-A0F253E264DB}" presName="sibSpaceOne" presStyleCnt="0"/>
      <dgm:spPr/>
    </dgm:pt>
    <dgm:pt modelId="{D8C2295E-14C1-40DA-BDEB-09139697CDE1}" type="pres">
      <dgm:prSet presAssocID="{E872431F-465C-4399-960B-FA5F9C29548C}" presName="vertOne" presStyleCnt="0"/>
      <dgm:spPr/>
    </dgm:pt>
    <dgm:pt modelId="{D8AC4A07-5E24-41E1-9016-66743359B01C}" type="pres">
      <dgm:prSet presAssocID="{E872431F-465C-4399-960B-FA5F9C29548C}" presName="txOne" presStyleLbl="node0" presStyleIdx="2" presStyleCnt="4" custLinFactX="-14880" custLinFactNeighborX="-100000" custLinFactNeighborY="3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D078A3-1164-4240-82D8-25D48F7EAB79}" type="pres">
      <dgm:prSet presAssocID="{E872431F-465C-4399-960B-FA5F9C29548C}" presName="horzOne" presStyleCnt="0"/>
      <dgm:spPr/>
    </dgm:pt>
    <dgm:pt modelId="{6B16DB14-7DB5-483A-8B2A-E63F8BA377B3}" type="pres">
      <dgm:prSet presAssocID="{C3F63B51-D1DA-447E-8125-1695E6C8230E}" presName="sibSpaceOne" presStyleCnt="0"/>
      <dgm:spPr/>
    </dgm:pt>
    <dgm:pt modelId="{49BD9ECA-DBC1-4098-822D-F72DB9E2036B}" type="pres">
      <dgm:prSet presAssocID="{86F0C89F-2B6D-423F-BE82-40DD7EC2F3E3}" presName="vertOne" presStyleCnt="0"/>
      <dgm:spPr/>
    </dgm:pt>
    <dgm:pt modelId="{CBC1DAA0-87CD-44C7-A5F3-44BDF2EFB02F}" type="pres">
      <dgm:prSet presAssocID="{86F0C89F-2B6D-423F-BE82-40DD7EC2F3E3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D8319-C78D-4CFC-AC7D-225C59297521}" type="pres">
      <dgm:prSet presAssocID="{86F0C89F-2B6D-423F-BE82-40DD7EC2F3E3}" presName="horzOne" presStyleCnt="0"/>
      <dgm:spPr/>
    </dgm:pt>
  </dgm:ptLst>
  <dgm:cxnLst>
    <dgm:cxn modelId="{F616DE4F-D2E6-4F1A-A684-89D362A0B8D3}" type="presOf" srcId="{86F0C89F-2B6D-423F-BE82-40DD7EC2F3E3}" destId="{CBC1DAA0-87CD-44C7-A5F3-44BDF2EFB02F}" srcOrd="0" destOrd="0" presId="urn:microsoft.com/office/officeart/2005/8/layout/hierarchy4"/>
    <dgm:cxn modelId="{738B6083-CB5D-4CFD-BF83-705C87181E4E}" srcId="{3ED1B54B-A8A7-46C3-85FA-135126A44454}" destId="{35FC866F-75CC-47B4-B514-473165C823D3}" srcOrd="1" destOrd="0" parTransId="{B8BA73F8-BA08-4CA5-92E3-BB4BDFECA76B}" sibTransId="{30B64B04-C625-40DC-B62F-A0F253E264DB}"/>
    <dgm:cxn modelId="{2907B6D1-75C7-4AE7-9BC5-086BFBDA2982}" type="presOf" srcId="{B7BA1F89-6C6E-42ED-924E-C9241510E364}" destId="{E486A806-2EE0-4E7C-8ABE-48B4E00DD163}" srcOrd="0" destOrd="0" presId="urn:microsoft.com/office/officeart/2005/8/layout/hierarchy4"/>
    <dgm:cxn modelId="{8F98988B-469B-4C51-ADBB-909DBD36722B}" srcId="{3ED1B54B-A8A7-46C3-85FA-135126A44454}" destId="{E872431F-465C-4399-960B-FA5F9C29548C}" srcOrd="2" destOrd="0" parTransId="{E280FB21-6448-44CC-BC7A-85783B4E6AAC}" sibTransId="{C3F63B51-D1DA-447E-8125-1695E6C8230E}"/>
    <dgm:cxn modelId="{D53F76E0-28AB-4E21-8293-3474CCE6F75A}" type="presOf" srcId="{E872431F-465C-4399-960B-FA5F9C29548C}" destId="{D8AC4A07-5E24-41E1-9016-66743359B01C}" srcOrd="0" destOrd="0" presId="urn:microsoft.com/office/officeart/2005/8/layout/hierarchy4"/>
    <dgm:cxn modelId="{27631E2D-28E4-437E-AF9A-9400753B5EFD}" type="presOf" srcId="{35FC866F-75CC-47B4-B514-473165C823D3}" destId="{C1026C38-6B0B-41DC-830F-2F32D243903C}" srcOrd="0" destOrd="0" presId="urn:microsoft.com/office/officeart/2005/8/layout/hierarchy4"/>
    <dgm:cxn modelId="{EF030E12-B6D3-4A66-B548-DD04B6336F98}" srcId="{3ED1B54B-A8A7-46C3-85FA-135126A44454}" destId="{86F0C89F-2B6D-423F-BE82-40DD7EC2F3E3}" srcOrd="3" destOrd="0" parTransId="{0ABA26E3-87C6-45B0-9C4C-A652525F7452}" sibTransId="{62725827-A140-4F3A-B097-57E3F56D46C3}"/>
    <dgm:cxn modelId="{4E284CBD-E36F-459D-ADFD-653F116ED8AA}" type="presOf" srcId="{3ED1B54B-A8A7-46C3-85FA-135126A44454}" destId="{D8F95AF0-B54A-4409-A82F-43BCE9CE2532}" srcOrd="0" destOrd="0" presId="urn:microsoft.com/office/officeart/2005/8/layout/hierarchy4"/>
    <dgm:cxn modelId="{7657E87D-5396-45CD-AE1A-4058739E91F3}" srcId="{3ED1B54B-A8A7-46C3-85FA-135126A44454}" destId="{B7BA1F89-6C6E-42ED-924E-C9241510E364}" srcOrd="0" destOrd="0" parTransId="{7746670F-0EC7-40A4-A219-F4CA8BD6A5B5}" sibTransId="{85B9949D-A501-4746-9464-5E779DAB962C}"/>
    <dgm:cxn modelId="{C242FBB0-4800-43FA-9461-0200C590CC22}" type="presParOf" srcId="{D8F95AF0-B54A-4409-A82F-43BCE9CE2532}" destId="{94BEF98B-615E-479C-ABF0-08B7BA2B09E1}" srcOrd="0" destOrd="0" presId="urn:microsoft.com/office/officeart/2005/8/layout/hierarchy4"/>
    <dgm:cxn modelId="{3400C54E-4B2A-4235-8189-8F3FD13C60EE}" type="presParOf" srcId="{94BEF98B-615E-479C-ABF0-08B7BA2B09E1}" destId="{E486A806-2EE0-4E7C-8ABE-48B4E00DD163}" srcOrd="0" destOrd="0" presId="urn:microsoft.com/office/officeart/2005/8/layout/hierarchy4"/>
    <dgm:cxn modelId="{393E3212-A828-4FB4-AEAB-DD8D7B7820AD}" type="presParOf" srcId="{94BEF98B-615E-479C-ABF0-08B7BA2B09E1}" destId="{3EECEFCA-3790-43FD-A326-48E5FA625FFD}" srcOrd="1" destOrd="0" presId="urn:microsoft.com/office/officeart/2005/8/layout/hierarchy4"/>
    <dgm:cxn modelId="{5314FE61-6CAF-4787-B45D-FE9B813A625A}" type="presParOf" srcId="{D8F95AF0-B54A-4409-A82F-43BCE9CE2532}" destId="{60F1F640-68D5-49E9-B7C4-B35659E9AD54}" srcOrd="1" destOrd="0" presId="urn:microsoft.com/office/officeart/2005/8/layout/hierarchy4"/>
    <dgm:cxn modelId="{0FCB30FD-1D0E-4D68-A02A-24C711694C9A}" type="presParOf" srcId="{D8F95AF0-B54A-4409-A82F-43BCE9CE2532}" destId="{CB85E9E7-0F81-40F2-B01C-87C14AC878A7}" srcOrd="2" destOrd="0" presId="urn:microsoft.com/office/officeart/2005/8/layout/hierarchy4"/>
    <dgm:cxn modelId="{C7B61381-C116-498E-AD1D-3054EBDE4AA8}" type="presParOf" srcId="{CB85E9E7-0F81-40F2-B01C-87C14AC878A7}" destId="{C1026C38-6B0B-41DC-830F-2F32D243903C}" srcOrd="0" destOrd="0" presId="urn:microsoft.com/office/officeart/2005/8/layout/hierarchy4"/>
    <dgm:cxn modelId="{0869F81C-F363-4C16-92F2-AAB547EE36C2}" type="presParOf" srcId="{CB85E9E7-0F81-40F2-B01C-87C14AC878A7}" destId="{41E207D4-278A-4C55-84F1-96CC0E04BFE9}" srcOrd="1" destOrd="0" presId="urn:microsoft.com/office/officeart/2005/8/layout/hierarchy4"/>
    <dgm:cxn modelId="{B1399275-0FD8-40C9-9E50-0B39D30C0F6F}" type="presParOf" srcId="{D8F95AF0-B54A-4409-A82F-43BCE9CE2532}" destId="{7EE9B267-E5FD-4333-8F5A-0C05DD2D35A9}" srcOrd="3" destOrd="0" presId="urn:microsoft.com/office/officeart/2005/8/layout/hierarchy4"/>
    <dgm:cxn modelId="{CD5F17EF-23B2-4584-927D-E9FB33ACE03F}" type="presParOf" srcId="{D8F95AF0-B54A-4409-A82F-43BCE9CE2532}" destId="{D8C2295E-14C1-40DA-BDEB-09139697CDE1}" srcOrd="4" destOrd="0" presId="urn:microsoft.com/office/officeart/2005/8/layout/hierarchy4"/>
    <dgm:cxn modelId="{45633E5D-80EB-4EC6-A812-21B58FE0C893}" type="presParOf" srcId="{D8C2295E-14C1-40DA-BDEB-09139697CDE1}" destId="{D8AC4A07-5E24-41E1-9016-66743359B01C}" srcOrd="0" destOrd="0" presId="urn:microsoft.com/office/officeart/2005/8/layout/hierarchy4"/>
    <dgm:cxn modelId="{C8F01220-48C9-4775-A6A6-C95E54842DB1}" type="presParOf" srcId="{D8C2295E-14C1-40DA-BDEB-09139697CDE1}" destId="{55D078A3-1164-4240-82D8-25D48F7EAB79}" srcOrd="1" destOrd="0" presId="urn:microsoft.com/office/officeart/2005/8/layout/hierarchy4"/>
    <dgm:cxn modelId="{2B0CF27E-4DC6-4928-9714-5A735BF9248A}" type="presParOf" srcId="{D8F95AF0-B54A-4409-A82F-43BCE9CE2532}" destId="{6B16DB14-7DB5-483A-8B2A-E63F8BA377B3}" srcOrd="5" destOrd="0" presId="urn:microsoft.com/office/officeart/2005/8/layout/hierarchy4"/>
    <dgm:cxn modelId="{070BF617-2B06-4D1E-A2AA-9DDEF55DD8F4}" type="presParOf" srcId="{D8F95AF0-B54A-4409-A82F-43BCE9CE2532}" destId="{49BD9ECA-DBC1-4098-822D-F72DB9E2036B}" srcOrd="6" destOrd="0" presId="urn:microsoft.com/office/officeart/2005/8/layout/hierarchy4"/>
    <dgm:cxn modelId="{7298AC56-50F7-4490-A14F-054745BA94E5}" type="presParOf" srcId="{49BD9ECA-DBC1-4098-822D-F72DB9E2036B}" destId="{CBC1DAA0-87CD-44C7-A5F3-44BDF2EFB02F}" srcOrd="0" destOrd="0" presId="urn:microsoft.com/office/officeart/2005/8/layout/hierarchy4"/>
    <dgm:cxn modelId="{E8814625-42A2-459A-A2EB-0F6824998B3E}" type="presParOf" srcId="{49BD9ECA-DBC1-4098-822D-F72DB9E2036B}" destId="{BEED8319-C78D-4CFC-AC7D-225C5929752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D7A309-4CD3-4E69-8E3A-A996241219E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21D6890-F815-4A16-ABFA-811F41F6C172}">
      <dgm:prSet phldrT="[Texto]" custT="1"/>
      <dgm:spPr/>
      <dgm:t>
        <a:bodyPr/>
        <a:lstStyle/>
        <a:p>
          <a:r>
            <a:rPr lang="es-ES" sz="2000"/>
            <a:t>CALIDAD DE VIDA</a:t>
          </a:r>
        </a:p>
      </dgm:t>
    </dgm:pt>
    <dgm:pt modelId="{F9C02985-CF68-49A3-955A-4454DF892536}" type="parTrans" cxnId="{E7F14E84-73E1-4D83-90CC-3429CC763B28}">
      <dgm:prSet custT="1"/>
      <dgm:spPr/>
      <dgm:t>
        <a:bodyPr/>
        <a:lstStyle/>
        <a:p>
          <a:endParaRPr lang="es-ES" sz="800"/>
        </a:p>
      </dgm:t>
    </dgm:pt>
    <dgm:pt modelId="{2E961E81-8634-45F3-9D1B-1A6E281CF668}" type="sibTrans" cxnId="{E7F14E84-73E1-4D83-90CC-3429CC763B28}">
      <dgm:prSet/>
      <dgm:spPr/>
      <dgm:t>
        <a:bodyPr/>
        <a:lstStyle/>
        <a:p>
          <a:endParaRPr lang="es-ES" sz="2800"/>
        </a:p>
      </dgm:t>
    </dgm:pt>
    <dgm:pt modelId="{9B864372-1A1D-4675-BFCF-C7C37FD5C767}">
      <dgm:prSet phldrT="[Texto]" custT="1"/>
      <dgm:spPr/>
      <dgm:t>
        <a:bodyPr/>
        <a:lstStyle/>
        <a:p>
          <a:r>
            <a:rPr lang="es-EC" sz="1800" dirty="0"/>
            <a:t>Sin conocimiento o sabiduría no hay vida (Tucu Yachay)</a:t>
          </a:r>
          <a:endParaRPr lang="es-ES" sz="1800" dirty="0"/>
        </a:p>
      </dgm:t>
    </dgm:pt>
    <dgm:pt modelId="{A206FE05-611E-4926-9A9A-23A97AF424C8}" type="parTrans" cxnId="{048216D5-8688-4A98-8BAD-B21D71DEBBF7}">
      <dgm:prSet custT="1"/>
      <dgm:spPr/>
      <dgm:t>
        <a:bodyPr/>
        <a:lstStyle/>
        <a:p>
          <a:endParaRPr lang="es-ES" sz="800"/>
        </a:p>
      </dgm:t>
    </dgm:pt>
    <dgm:pt modelId="{A009BED0-9157-49F4-B7B6-B3A122645612}" type="sibTrans" cxnId="{048216D5-8688-4A98-8BAD-B21D71DEBBF7}">
      <dgm:prSet/>
      <dgm:spPr/>
      <dgm:t>
        <a:bodyPr/>
        <a:lstStyle/>
        <a:p>
          <a:endParaRPr lang="es-ES" sz="2800"/>
        </a:p>
      </dgm:t>
    </dgm:pt>
    <dgm:pt modelId="{858F0D72-3840-4FBA-8C16-75419219DE9C}">
      <dgm:prSet phldrT="[Texto]" custT="1"/>
      <dgm:spPr/>
      <dgm:t>
        <a:bodyPr/>
        <a:lstStyle/>
        <a:p>
          <a:r>
            <a:rPr lang="es-EC" sz="1800"/>
            <a:t>Todos venimos de la madre tierra (Pacha Mama) «Pachamama Santa </a:t>
          </a:r>
          <a:r>
            <a:rPr lang="es-EC" sz="1800" smtClean="0"/>
            <a:t>Tierra</a:t>
          </a:r>
          <a:endParaRPr lang="es-ES" sz="1800"/>
        </a:p>
      </dgm:t>
    </dgm:pt>
    <dgm:pt modelId="{2A8F9523-B7DF-4E15-814F-20898C9F44D7}" type="parTrans" cxnId="{50335463-04E8-4DC9-8144-21C951C8A55D}">
      <dgm:prSet custT="1"/>
      <dgm:spPr/>
      <dgm:t>
        <a:bodyPr/>
        <a:lstStyle/>
        <a:p>
          <a:endParaRPr lang="es-ES" sz="800"/>
        </a:p>
      </dgm:t>
    </dgm:pt>
    <dgm:pt modelId="{30ABF4AB-F165-4AAB-872F-DD90966951ED}" type="sibTrans" cxnId="{50335463-04E8-4DC9-8144-21C951C8A55D}">
      <dgm:prSet/>
      <dgm:spPr/>
      <dgm:t>
        <a:bodyPr/>
        <a:lstStyle/>
        <a:p>
          <a:endParaRPr lang="es-ES" sz="2800"/>
        </a:p>
      </dgm:t>
    </dgm:pt>
    <dgm:pt modelId="{2A4EA35D-5BCA-41BF-8460-B11020D61E1D}">
      <dgm:prSet phldrT="[Texto]" custT="1"/>
      <dgm:spPr/>
      <dgm:t>
        <a:bodyPr/>
        <a:lstStyle/>
        <a:p>
          <a:r>
            <a:rPr lang="es-EC" sz="1800" dirty="0"/>
            <a:t>La vida es sana (Hambi Kawsay)</a:t>
          </a:r>
          <a:endParaRPr lang="es-ES" sz="1800" dirty="0"/>
        </a:p>
      </dgm:t>
    </dgm:pt>
    <dgm:pt modelId="{DCE09141-7606-4034-8C23-A4379F058940}" type="parTrans" cxnId="{95B44724-43F7-4F61-A946-6DF7C3C5E52F}">
      <dgm:prSet custT="1"/>
      <dgm:spPr/>
      <dgm:t>
        <a:bodyPr/>
        <a:lstStyle/>
        <a:p>
          <a:endParaRPr lang="es-ES" sz="800"/>
        </a:p>
      </dgm:t>
    </dgm:pt>
    <dgm:pt modelId="{0A6C3710-0D60-4F04-95E0-2A83169A5231}" type="sibTrans" cxnId="{95B44724-43F7-4F61-A946-6DF7C3C5E52F}">
      <dgm:prSet/>
      <dgm:spPr/>
      <dgm:t>
        <a:bodyPr/>
        <a:lstStyle/>
        <a:p>
          <a:endParaRPr lang="es-ES" sz="2800"/>
        </a:p>
      </dgm:t>
    </dgm:pt>
    <dgm:pt modelId="{82945347-1B92-4371-8AF0-29EE754E06C5}">
      <dgm:prSet phldrT="[Texto]" custT="1"/>
      <dgm:spPr/>
      <dgm:t>
        <a:bodyPr/>
        <a:lstStyle/>
        <a:p>
          <a:r>
            <a:rPr lang="es-EC" sz="1800" dirty="0"/>
            <a:t>La vida es colectiva (Sumak Kamaña)</a:t>
          </a:r>
          <a:endParaRPr lang="es-ES" sz="1800" dirty="0"/>
        </a:p>
      </dgm:t>
    </dgm:pt>
    <dgm:pt modelId="{5FE2349F-43A7-408F-B72A-812A29E41CD3}" type="parTrans" cxnId="{732E095B-BFC2-43D6-AD68-43A94773BEF5}">
      <dgm:prSet custT="1"/>
      <dgm:spPr/>
      <dgm:t>
        <a:bodyPr/>
        <a:lstStyle/>
        <a:p>
          <a:endParaRPr lang="es-ES" sz="800"/>
        </a:p>
      </dgm:t>
    </dgm:pt>
    <dgm:pt modelId="{38BE160F-7F36-46C2-991E-29E869099A9D}" type="sibTrans" cxnId="{732E095B-BFC2-43D6-AD68-43A94773BEF5}">
      <dgm:prSet/>
      <dgm:spPr/>
      <dgm:t>
        <a:bodyPr/>
        <a:lstStyle/>
        <a:p>
          <a:endParaRPr lang="es-ES" sz="2800"/>
        </a:p>
      </dgm:t>
    </dgm:pt>
    <dgm:pt modelId="{2C3F5C26-E020-4423-8434-150511F52966}">
      <dgm:prSet phldrT="[Texto]" custT="1"/>
      <dgm:spPr/>
      <dgm:t>
        <a:bodyPr/>
        <a:lstStyle/>
        <a:p>
          <a:r>
            <a:rPr lang="es-ES" sz="2000" dirty="0"/>
            <a:t>SALUD, EDUCACION, OCUPACION, INGRESO, BARRERAS ARANCELARIAS</a:t>
          </a:r>
        </a:p>
      </dgm:t>
    </dgm:pt>
    <dgm:pt modelId="{9B2DEEF0-CDEC-4284-8E49-BAC55524D238}" type="parTrans" cxnId="{C82C9664-B926-49D6-965E-967FE700C77F}">
      <dgm:prSet/>
      <dgm:spPr/>
      <dgm:t>
        <a:bodyPr/>
        <a:lstStyle/>
        <a:p>
          <a:endParaRPr lang="es-ES" sz="2800"/>
        </a:p>
      </dgm:t>
    </dgm:pt>
    <dgm:pt modelId="{33A98862-A5A1-42BA-A0A3-E6F9A31AB0B2}" type="sibTrans" cxnId="{C82C9664-B926-49D6-965E-967FE700C77F}">
      <dgm:prSet/>
      <dgm:spPr/>
      <dgm:t>
        <a:bodyPr/>
        <a:lstStyle/>
        <a:p>
          <a:endParaRPr lang="es-ES" sz="2800"/>
        </a:p>
      </dgm:t>
    </dgm:pt>
    <dgm:pt modelId="{910B125A-EB88-4664-8331-955F371CE298}" type="pres">
      <dgm:prSet presAssocID="{F9D7A309-4CD3-4E69-8E3A-A996241219E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7CD57F-A90B-4B24-AEC1-FCC635E406AC}" type="pres">
      <dgm:prSet presAssocID="{2C3F5C26-E020-4423-8434-150511F52966}" presName="root1" presStyleCnt="0"/>
      <dgm:spPr/>
      <dgm:t>
        <a:bodyPr/>
        <a:lstStyle/>
        <a:p>
          <a:endParaRPr lang="es-ES"/>
        </a:p>
      </dgm:t>
    </dgm:pt>
    <dgm:pt modelId="{80D22FFE-80E7-4C04-8CA0-6AFB1AF347C4}" type="pres">
      <dgm:prSet presAssocID="{2C3F5C26-E020-4423-8434-150511F52966}" presName="LevelOneTextNode" presStyleLbl="node0" presStyleIdx="0" presStyleCnt="1" custScaleX="412740" custScaleY="93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5954C-FB10-4D08-A270-DE2184B2C260}" type="pres">
      <dgm:prSet presAssocID="{2C3F5C26-E020-4423-8434-150511F52966}" presName="level2hierChild" presStyleCnt="0"/>
      <dgm:spPr/>
      <dgm:t>
        <a:bodyPr/>
        <a:lstStyle/>
        <a:p>
          <a:endParaRPr lang="es-ES"/>
        </a:p>
      </dgm:t>
    </dgm:pt>
    <dgm:pt modelId="{7789C8EE-4790-41B9-B948-62D2C5BEAB03}" type="pres">
      <dgm:prSet presAssocID="{F9C02985-CF68-49A3-955A-4454DF892536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8A6EC250-D69C-48A7-90A6-7DA1CF32888E}" type="pres">
      <dgm:prSet presAssocID="{F9C02985-CF68-49A3-955A-4454DF892536}" presName="connTx" presStyleLbl="parChTrans1D2" presStyleIdx="0" presStyleCnt="1"/>
      <dgm:spPr/>
      <dgm:t>
        <a:bodyPr/>
        <a:lstStyle/>
        <a:p>
          <a:endParaRPr lang="es-ES"/>
        </a:p>
      </dgm:t>
    </dgm:pt>
    <dgm:pt modelId="{99A27919-39AA-492F-B18A-B21391E7CA2F}" type="pres">
      <dgm:prSet presAssocID="{821D6890-F815-4A16-ABFA-811F41F6C172}" presName="root2" presStyleCnt="0"/>
      <dgm:spPr/>
      <dgm:t>
        <a:bodyPr/>
        <a:lstStyle/>
        <a:p>
          <a:endParaRPr lang="es-ES"/>
        </a:p>
      </dgm:t>
    </dgm:pt>
    <dgm:pt modelId="{1E922E45-40B0-4755-ACD8-3AAF81CD030A}" type="pres">
      <dgm:prSet presAssocID="{821D6890-F815-4A16-ABFA-811F41F6C172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8970F6-DD28-416D-9683-7ADF096CEAE2}" type="pres">
      <dgm:prSet presAssocID="{821D6890-F815-4A16-ABFA-811F41F6C172}" presName="level3hierChild" presStyleCnt="0"/>
      <dgm:spPr/>
      <dgm:t>
        <a:bodyPr/>
        <a:lstStyle/>
        <a:p>
          <a:endParaRPr lang="es-ES"/>
        </a:p>
      </dgm:t>
    </dgm:pt>
    <dgm:pt modelId="{F5A32AC7-A787-4CFD-88A6-1ECF99AC73C7}" type="pres">
      <dgm:prSet presAssocID="{A206FE05-611E-4926-9A9A-23A97AF424C8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49F8423E-17F5-4A82-860B-721BDE7FC8DD}" type="pres">
      <dgm:prSet presAssocID="{A206FE05-611E-4926-9A9A-23A97AF424C8}" presName="connTx" presStyleLbl="parChTrans1D3" presStyleIdx="0" presStyleCnt="4"/>
      <dgm:spPr/>
      <dgm:t>
        <a:bodyPr/>
        <a:lstStyle/>
        <a:p>
          <a:endParaRPr lang="es-ES"/>
        </a:p>
      </dgm:t>
    </dgm:pt>
    <dgm:pt modelId="{24D7FD10-ABB5-412E-9E51-B49AA0880EEF}" type="pres">
      <dgm:prSet presAssocID="{9B864372-1A1D-4675-BFCF-C7C37FD5C767}" presName="root2" presStyleCnt="0"/>
      <dgm:spPr/>
      <dgm:t>
        <a:bodyPr/>
        <a:lstStyle/>
        <a:p>
          <a:endParaRPr lang="es-ES"/>
        </a:p>
      </dgm:t>
    </dgm:pt>
    <dgm:pt modelId="{44C2D5E0-9B9F-4699-816E-78C97E443517}" type="pres">
      <dgm:prSet presAssocID="{9B864372-1A1D-4675-BFCF-C7C37FD5C767}" presName="LevelTwoTextNode" presStyleLbl="node3" presStyleIdx="0" presStyleCnt="4" custScaleY="144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3E09FA-6728-41F9-B891-FEEE670ACED6}" type="pres">
      <dgm:prSet presAssocID="{9B864372-1A1D-4675-BFCF-C7C37FD5C767}" presName="level3hierChild" presStyleCnt="0"/>
      <dgm:spPr/>
      <dgm:t>
        <a:bodyPr/>
        <a:lstStyle/>
        <a:p>
          <a:endParaRPr lang="es-ES"/>
        </a:p>
      </dgm:t>
    </dgm:pt>
    <dgm:pt modelId="{C55F7B5D-6AA0-475B-A7D5-527D68EA8841}" type="pres">
      <dgm:prSet presAssocID="{2A8F9523-B7DF-4E15-814F-20898C9F44D7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DF9B7D14-9ABF-4438-9CEB-D221B9C7E9BC}" type="pres">
      <dgm:prSet presAssocID="{2A8F9523-B7DF-4E15-814F-20898C9F44D7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51305D0-8CD7-4292-97CE-8874B0C921EB}" type="pres">
      <dgm:prSet presAssocID="{858F0D72-3840-4FBA-8C16-75419219DE9C}" presName="root2" presStyleCnt="0"/>
      <dgm:spPr/>
      <dgm:t>
        <a:bodyPr/>
        <a:lstStyle/>
        <a:p>
          <a:endParaRPr lang="es-ES"/>
        </a:p>
      </dgm:t>
    </dgm:pt>
    <dgm:pt modelId="{F052D346-DA15-4B42-B8CF-3539CDCEAF72}" type="pres">
      <dgm:prSet presAssocID="{858F0D72-3840-4FBA-8C16-75419219DE9C}" presName="LevelTwoTextNode" presStyleLbl="node3" presStyleIdx="1" presStyleCnt="4" custScaleY="1768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D60E5-B294-4F07-9843-619FCDCF1A05}" type="pres">
      <dgm:prSet presAssocID="{858F0D72-3840-4FBA-8C16-75419219DE9C}" presName="level3hierChild" presStyleCnt="0"/>
      <dgm:spPr/>
      <dgm:t>
        <a:bodyPr/>
        <a:lstStyle/>
        <a:p>
          <a:endParaRPr lang="es-ES"/>
        </a:p>
      </dgm:t>
    </dgm:pt>
    <dgm:pt modelId="{B48EE139-F71D-461C-BF5F-6A56A27E1503}" type="pres">
      <dgm:prSet presAssocID="{DCE09141-7606-4034-8C23-A4379F058940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9EA3C3D1-9775-45C8-AC95-F46DA3D0A795}" type="pres">
      <dgm:prSet presAssocID="{DCE09141-7606-4034-8C23-A4379F058940}" presName="connTx" presStyleLbl="parChTrans1D3" presStyleIdx="2" presStyleCnt="4"/>
      <dgm:spPr/>
      <dgm:t>
        <a:bodyPr/>
        <a:lstStyle/>
        <a:p>
          <a:endParaRPr lang="es-ES"/>
        </a:p>
      </dgm:t>
    </dgm:pt>
    <dgm:pt modelId="{50B17327-67BE-4254-9AD4-DBFEF4B91D8A}" type="pres">
      <dgm:prSet presAssocID="{2A4EA35D-5BCA-41BF-8460-B11020D61E1D}" presName="root2" presStyleCnt="0"/>
      <dgm:spPr/>
      <dgm:t>
        <a:bodyPr/>
        <a:lstStyle/>
        <a:p>
          <a:endParaRPr lang="es-ES"/>
        </a:p>
      </dgm:t>
    </dgm:pt>
    <dgm:pt modelId="{46060D2C-907D-4E74-853C-1AA9BE699B48}" type="pres">
      <dgm:prSet presAssocID="{2A4EA35D-5BCA-41BF-8460-B11020D61E1D}" presName="LevelTwoTextNode" presStyleLbl="node3" presStyleIdx="2" presStyleCnt="4" custScaleY="157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8B545E-3608-47E6-BBF4-FF95BC684D2B}" type="pres">
      <dgm:prSet presAssocID="{2A4EA35D-5BCA-41BF-8460-B11020D61E1D}" presName="level3hierChild" presStyleCnt="0"/>
      <dgm:spPr/>
      <dgm:t>
        <a:bodyPr/>
        <a:lstStyle/>
        <a:p>
          <a:endParaRPr lang="es-ES"/>
        </a:p>
      </dgm:t>
    </dgm:pt>
    <dgm:pt modelId="{AFBB4DAA-6702-44C5-A4A1-482516D876CD}" type="pres">
      <dgm:prSet presAssocID="{5FE2349F-43A7-408F-B72A-812A29E41CD3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5C3B3650-02A7-4719-9FF3-EB6F92853242}" type="pres">
      <dgm:prSet presAssocID="{5FE2349F-43A7-408F-B72A-812A29E41CD3}" presName="connTx" presStyleLbl="parChTrans1D3" presStyleIdx="3" presStyleCnt="4"/>
      <dgm:spPr/>
      <dgm:t>
        <a:bodyPr/>
        <a:lstStyle/>
        <a:p>
          <a:endParaRPr lang="es-ES"/>
        </a:p>
      </dgm:t>
    </dgm:pt>
    <dgm:pt modelId="{F8113ECA-8F54-4D56-B0C6-07EB8F3E4173}" type="pres">
      <dgm:prSet presAssocID="{82945347-1B92-4371-8AF0-29EE754E06C5}" presName="root2" presStyleCnt="0"/>
      <dgm:spPr/>
      <dgm:t>
        <a:bodyPr/>
        <a:lstStyle/>
        <a:p>
          <a:endParaRPr lang="es-ES"/>
        </a:p>
      </dgm:t>
    </dgm:pt>
    <dgm:pt modelId="{ECCB0FF4-2666-4220-B6C1-CAEBFC5A8989}" type="pres">
      <dgm:prSet presAssocID="{82945347-1B92-4371-8AF0-29EE754E06C5}" presName="LevelTwoTextNode" presStyleLbl="node3" presStyleIdx="3" presStyleCnt="4" custScaleY="162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2AD447-044F-4F61-A416-2F9770D9F565}" type="pres">
      <dgm:prSet presAssocID="{82945347-1B92-4371-8AF0-29EE754E06C5}" presName="level3hierChild" presStyleCnt="0"/>
      <dgm:spPr/>
      <dgm:t>
        <a:bodyPr/>
        <a:lstStyle/>
        <a:p>
          <a:endParaRPr lang="es-ES"/>
        </a:p>
      </dgm:t>
    </dgm:pt>
  </dgm:ptLst>
  <dgm:cxnLst>
    <dgm:cxn modelId="{972D5630-1C44-4A13-B02D-9893B781A334}" type="presOf" srcId="{9B864372-1A1D-4675-BFCF-C7C37FD5C767}" destId="{44C2D5E0-9B9F-4699-816E-78C97E443517}" srcOrd="0" destOrd="0" presId="urn:microsoft.com/office/officeart/2008/layout/HorizontalMultiLevelHierarchy"/>
    <dgm:cxn modelId="{048216D5-8688-4A98-8BAD-B21D71DEBBF7}" srcId="{821D6890-F815-4A16-ABFA-811F41F6C172}" destId="{9B864372-1A1D-4675-BFCF-C7C37FD5C767}" srcOrd="0" destOrd="0" parTransId="{A206FE05-611E-4926-9A9A-23A97AF424C8}" sibTransId="{A009BED0-9157-49F4-B7B6-B3A122645612}"/>
    <dgm:cxn modelId="{223828C4-601E-4F06-BF01-2979D7570876}" type="presOf" srcId="{F9D7A309-4CD3-4E69-8E3A-A996241219E3}" destId="{910B125A-EB88-4664-8331-955F371CE298}" srcOrd="0" destOrd="0" presId="urn:microsoft.com/office/officeart/2008/layout/HorizontalMultiLevelHierarchy"/>
    <dgm:cxn modelId="{A50DB81F-49EF-4F26-936A-950C74EC3D30}" type="presOf" srcId="{A206FE05-611E-4926-9A9A-23A97AF424C8}" destId="{F5A32AC7-A787-4CFD-88A6-1ECF99AC73C7}" srcOrd="0" destOrd="0" presId="urn:microsoft.com/office/officeart/2008/layout/HorizontalMultiLevelHierarchy"/>
    <dgm:cxn modelId="{139C1BC5-D546-47D3-A5A4-A72F4C1D4DED}" type="presOf" srcId="{5FE2349F-43A7-408F-B72A-812A29E41CD3}" destId="{5C3B3650-02A7-4719-9FF3-EB6F92853242}" srcOrd="1" destOrd="0" presId="urn:microsoft.com/office/officeart/2008/layout/HorizontalMultiLevelHierarchy"/>
    <dgm:cxn modelId="{64076978-69E6-4187-A725-2B3E494F62B4}" type="presOf" srcId="{821D6890-F815-4A16-ABFA-811F41F6C172}" destId="{1E922E45-40B0-4755-ACD8-3AAF81CD030A}" srcOrd="0" destOrd="0" presId="urn:microsoft.com/office/officeart/2008/layout/HorizontalMultiLevelHierarchy"/>
    <dgm:cxn modelId="{2A150B24-BE32-45DF-AEA2-E713EBD72F84}" type="presOf" srcId="{F9C02985-CF68-49A3-955A-4454DF892536}" destId="{8A6EC250-D69C-48A7-90A6-7DA1CF32888E}" srcOrd="1" destOrd="0" presId="urn:microsoft.com/office/officeart/2008/layout/HorizontalMultiLevelHierarchy"/>
    <dgm:cxn modelId="{E942ECA7-CF22-48B0-A4B6-922BB89587DF}" type="presOf" srcId="{2A8F9523-B7DF-4E15-814F-20898C9F44D7}" destId="{C55F7B5D-6AA0-475B-A7D5-527D68EA8841}" srcOrd="0" destOrd="0" presId="urn:microsoft.com/office/officeart/2008/layout/HorizontalMultiLevelHierarchy"/>
    <dgm:cxn modelId="{1A626891-7BA1-4735-929F-C5B0233527D1}" type="presOf" srcId="{DCE09141-7606-4034-8C23-A4379F058940}" destId="{9EA3C3D1-9775-45C8-AC95-F46DA3D0A795}" srcOrd="1" destOrd="0" presId="urn:microsoft.com/office/officeart/2008/layout/HorizontalMultiLevelHierarchy"/>
    <dgm:cxn modelId="{6913C498-1C29-4812-88EB-6C445C73E11D}" type="presOf" srcId="{858F0D72-3840-4FBA-8C16-75419219DE9C}" destId="{F052D346-DA15-4B42-B8CF-3539CDCEAF72}" srcOrd="0" destOrd="0" presId="urn:microsoft.com/office/officeart/2008/layout/HorizontalMultiLevelHierarchy"/>
    <dgm:cxn modelId="{C82C9664-B926-49D6-965E-967FE700C77F}" srcId="{F9D7A309-4CD3-4E69-8E3A-A996241219E3}" destId="{2C3F5C26-E020-4423-8434-150511F52966}" srcOrd="0" destOrd="0" parTransId="{9B2DEEF0-CDEC-4284-8E49-BAC55524D238}" sibTransId="{33A98862-A5A1-42BA-A0A3-E6F9A31AB0B2}"/>
    <dgm:cxn modelId="{5A0C54FF-5DD9-4AEB-913D-9F239005B273}" type="presOf" srcId="{5FE2349F-43A7-408F-B72A-812A29E41CD3}" destId="{AFBB4DAA-6702-44C5-A4A1-482516D876CD}" srcOrd="0" destOrd="0" presId="urn:microsoft.com/office/officeart/2008/layout/HorizontalMultiLevelHierarchy"/>
    <dgm:cxn modelId="{764D5210-A8E2-4142-BAAA-63671B89BCA3}" type="presOf" srcId="{DCE09141-7606-4034-8C23-A4379F058940}" destId="{B48EE139-F71D-461C-BF5F-6A56A27E1503}" srcOrd="0" destOrd="0" presId="urn:microsoft.com/office/officeart/2008/layout/HorizontalMultiLevelHierarchy"/>
    <dgm:cxn modelId="{732E095B-BFC2-43D6-AD68-43A94773BEF5}" srcId="{821D6890-F815-4A16-ABFA-811F41F6C172}" destId="{82945347-1B92-4371-8AF0-29EE754E06C5}" srcOrd="3" destOrd="0" parTransId="{5FE2349F-43A7-408F-B72A-812A29E41CD3}" sibTransId="{38BE160F-7F36-46C2-991E-29E869099A9D}"/>
    <dgm:cxn modelId="{3A81A805-413D-4C4C-86BF-731B0CEAA05E}" type="presOf" srcId="{82945347-1B92-4371-8AF0-29EE754E06C5}" destId="{ECCB0FF4-2666-4220-B6C1-CAEBFC5A8989}" srcOrd="0" destOrd="0" presId="urn:microsoft.com/office/officeart/2008/layout/HorizontalMultiLevelHierarchy"/>
    <dgm:cxn modelId="{28E16324-179D-4008-805D-D893A36AD455}" type="presOf" srcId="{F9C02985-CF68-49A3-955A-4454DF892536}" destId="{7789C8EE-4790-41B9-B948-62D2C5BEAB03}" srcOrd="0" destOrd="0" presId="urn:microsoft.com/office/officeart/2008/layout/HorizontalMultiLevelHierarchy"/>
    <dgm:cxn modelId="{39E75CBB-3742-4168-8362-3A8B0B1DD1D8}" type="presOf" srcId="{2A4EA35D-5BCA-41BF-8460-B11020D61E1D}" destId="{46060D2C-907D-4E74-853C-1AA9BE699B48}" srcOrd="0" destOrd="0" presId="urn:microsoft.com/office/officeart/2008/layout/HorizontalMultiLevelHierarchy"/>
    <dgm:cxn modelId="{50335463-04E8-4DC9-8144-21C951C8A55D}" srcId="{821D6890-F815-4A16-ABFA-811F41F6C172}" destId="{858F0D72-3840-4FBA-8C16-75419219DE9C}" srcOrd="1" destOrd="0" parTransId="{2A8F9523-B7DF-4E15-814F-20898C9F44D7}" sibTransId="{30ABF4AB-F165-4AAB-872F-DD90966951ED}"/>
    <dgm:cxn modelId="{95ABFE02-62B4-49BA-9748-AA9CD85417E7}" type="presOf" srcId="{2A8F9523-B7DF-4E15-814F-20898C9F44D7}" destId="{DF9B7D14-9ABF-4438-9CEB-D221B9C7E9BC}" srcOrd="1" destOrd="0" presId="urn:microsoft.com/office/officeart/2008/layout/HorizontalMultiLevelHierarchy"/>
    <dgm:cxn modelId="{95B44724-43F7-4F61-A946-6DF7C3C5E52F}" srcId="{821D6890-F815-4A16-ABFA-811F41F6C172}" destId="{2A4EA35D-5BCA-41BF-8460-B11020D61E1D}" srcOrd="2" destOrd="0" parTransId="{DCE09141-7606-4034-8C23-A4379F058940}" sibTransId="{0A6C3710-0D60-4F04-95E0-2A83169A5231}"/>
    <dgm:cxn modelId="{4416558B-2665-450E-A070-AFDE98932BEE}" type="presOf" srcId="{A206FE05-611E-4926-9A9A-23A97AF424C8}" destId="{49F8423E-17F5-4A82-860B-721BDE7FC8DD}" srcOrd="1" destOrd="0" presId="urn:microsoft.com/office/officeart/2008/layout/HorizontalMultiLevelHierarchy"/>
    <dgm:cxn modelId="{F98B8FDA-052F-4EB5-B9C3-FD62022CA323}" type="presOf" srcId="{2C3F5C26-E020-4423-8434-150511F52966}" destId="{80D22FFE-80E7-4C04-8CA0-6AFB1AF347C4}" srcOrd="0" destOrd="0" presId="urn:microsoft.com/office/officeart/2008/layout/HorizontalMultiLevelHierarchy"/>
    <dgm:cxn modelId="{E7F14E84-73E1-4D83-90CC-3429CC763B28}" srcId="{2C3F5C26-E020-4423-8434-150511F52966}" destId="{821D6890-F815-4A16-ABFA-811F41F6C172}" srcOrd="0" destOrd="0" parTransId="{F9C02985-CF68-49A3-955A-4454DF892536}" sibTransId="{2E961E81-8634-45F3-9D1B-1A6E281CF668}"/>
    <dgm:cxn modelId="{2BDADFF1-9795-43B3-9216-B3A563CA8404}" type="presParOf" srcId="{910B125A-EB88-4664-8331-955F371CE298}" destId="{977CD57F-A90B-4B24-AEC1-FCC635E406AC}" srcOrd="0" destOrd="0" presId="urn:microsoft.com/office/officeart/2008/layout/HorizontalMultiLevelHierarchy"/>
    <dgm:cxn modelId="{654C3E39-8D4E-4CB2-9996-49E089BD90D0}" type="presParOf" srcId="{977CD57F-A90B-4B24-AEC1-FCC635E406AC}" destId="{80D22FFE-80E7-4C04-8CA0-6AFB1AF347C4}" srcOrd="0" destOrd="0" presId="urn:microsoft.com/office/officeart/2008/layout/HorizontalMultiLevelHierarchy"/>
    <dgm:cxn modelId="{3FB00190-429F-434C-8A40-BDAB2E55A055}" type="presParOf" srcId="{977CD57F-A90B-4B24-AEC1-FCC635E406AC}" destId="{36C5954C-FB10-4D08-A270-DE2184B2C260}" srcOrd="1" destOrd="0" presId="urn:microsoft.com/office/officeart/2008/layout/HorizontalMultiLevelHierarchy"/>
    <dgm:cxn modelId="{2F0043EC-309C-4655-8CC9-445653CA0D58}" type="presParOf" srcId="{36C5954C-FB10-4D08-A270-DE2184B2C260}" destId="{7789C8EE-4790-41B9-B948-62D2C5BEAB03}" srcOrd="0" destOrd="0" presId="urn:microsoft.com/office/officeart/2008/layout/HorizontalMultiLevelHierarchy"/>
    <dgm:cxn modelId="{13301B8D-B129-4E06-86B1-88CECF99A77D}" type="presParOf" srcId="{7789C8EE-4790-41B9-B948-62D2C5BEAB03}" destId="{8A6EC250-D69C-48A7-90A6-7DA1CF32888E}" srcOrd="0" destOrd="0" presId="urn:microsoft.com/office/officeart/2008/layout/HorizontalMultiLevelHierarchy"/>
    <dgm:cxn modelId="{8FF28665-79EE-4594-8862-54A2616D7067}" type="presParOf" srcId="{36C5954C-FB10-4D08-A270-DE2184B2C260}" destId="{99A27919-39AA-492F-B18A-B21391E7CA2F}" srcOrd="1" destOrd="0" presId="urn:microsoft.com/office/officeart/2008/layout/HorizontalMultiLevelHierarchy"/>
    <dgm:cxn modelId="{125AE68C-225C-456F-BB43-CD521CE6E734}" type="presParOf" srcId="{99A27919-39AA-492F-B18A-B21391E7CA2F}" destId="{1E922E45-40B0-4755-ACD8-3AAF81CD030A}" srcOrd="0" destOrd="0" presId="urn:microsoft.com/office/officeart/2008/layout/HorizontalMultiLevelHierarchy"/>
    <dgm:cxn modelId="{4F354241-4D65-45B6-8604-D9DF70A88889}" type="presParOf" srcId="{99A27919-39AA-492F-B18A-B21391E7CA2F}" destId="{C88970F6-DD28-416D-9683-7ADF096CEAE2}" srcOrd="1" destOrd="0" presId="urn:microsoft.com/office/officeart/2008/layout/HorizontalMultiLevelHierarchy"/>
    <dgm:cxn modelId="{D0DAA26B-156F-4036-AC18-876BA82175BA}" type="presParOf" srcId="{C88970F6-DD28-416D-9683-7ADF096CEAE2}" destId="{F5A32AC7-A787-4CFD-88A6-1ECF99AC73C7}" srcOrd="0" destOrd="0" presId="urn:microsoft.com/office/officeart/2008/layout/HorizontalMultiLevelHierarchy"/>
    <dgm:cxn modelId="{2FBE75E4-7AEB-4686-A8F5-DC1F59893BFF}" type="presParOf" srcId="{F5A32AC7-A787-4CFD-88A6-1ECF99AC73C7}" destId="{49F8423E-17F5-4A82-860B-721BDE7FC8DD}" srcOrd="0" destOrd="0" presId="urn:microsoft.com/office/officeart/2008/layout/HorizontalMultiLevelHierarchy"/>
    <dgm:cxn modelId="{57D6D886-B2B2-4AAC-9D51-C80E17781947}" type="presParOf" srcId="{C88970F6-DD28-416D-9683-7ADF096CEAE2}" destId="{24D7FD10-ABB5-412E-9E51-B49AA0880EEF}" srcOrd="1" destOrd="0" presId="urn:microsoft.com/office/officeart/2008/layout/HorizontalMultiLevelHierarchy"/>
    <dgm:cxn modelId="{66931CA5-D1BB-4731-9EB0-C065464167D5}" type="presParOf" srcId="{24D7FD10-ABB5-412E-9E51-B49AA0880EEF}" destId="{44C2D5E0-9B9F-4699-816E-78C97E443517}" srcOrd="0" destOrd="0" presId="urn:microsoft.com/office/officeart/2008/layout/HorizontalMultiLevelHierarchy"/>
    <dgm:cxn modelId="{1FACA8A0-C12E-410F-8C59-F427239D6638}" type="presParOf" srcId="{24D7FD10-ABB5-412E-9E51-B49AA0880EEF}" destId="{EA3E09FA-6728-41F9-B891-FEEE670ACED6}" srcOrd="1" destOrd="0" presId="urn:microsoft.com/office/officeart/2008/layout/HorizontalMultiLevelHierarchy"/>
    <dgm:cxn modelId="{8C1674BC-A972-4DCC-B234-C6520BFD0604}" type="presParOf" srcId="{C88970F6-DD28-416D-9683-7ADF096CEAE2}" destId="{C55F7B5D-6AA0-475B-A7D5-527D68EA8841}" srcOrd="2" destOrd="0" presId="urn:microsoft.com/office/officeart/2008/layout/HorizontalMultiLevelHierarchy"/>
    <dgm:cxn modelId="{38594286-CC27-445D-9D1E-3983F5844978}" type="presParOf" srcId="{C55F7B5D-6AA0-475B-A7D5-527D68EA8841}" destId="{DF9B7D14-9ABF-4438-9CEB-D221B9C7E9BC}" srcOrd="0" destOrd="0" presId="urn:microsoft.com/office/officeart/2008/layout/HorizontalMultiLevelHierarchy"/>
    <dgm:cxn modelId="{7A7923BB-B87C-455D-9CB1-232F8AFF918E}" type="presParOf" srcId="{C88970F6-DD28-416D-9683-7ADF096CEAE2}" destId="{E51305D0-8CD7-4292-97CE-8874B0C921EB}" srcOrd="3" destOrd="0" presId="urn:microsoft.com/office/officeart/2008/layout/HorizontalMultiLevelHierarchy"/>
    <dgm:cxn modelId="{E9E669C0-BDDF-4159-9DC5-8EDE6C856C8B}" type="presParOf" srcId="{E51305D0-8CD7-4292-97CE-8874B0C921EB}" destId="{F052D346-DA15-4B42-B8CF-3539CDCEAF72}" srcOrd="0" destOrd="0" presId="urn:microsoft.com/office/officeart/2008/layout/HorizontalMultiLevelHierarchy"/>
    <dgm:cxn modelId="{5E5169F9-249E-4029-9CC4-0F7C539F334E}" type="presParOf" srcId="{E51305D0-8CD7-4292-97CE-8874B0C921EB}" destId="{B8FD60E5-B294-4F07-9843-619FCDCF1A05}" srcOrd="1" destOrd="0" presId="urn:microsoft.com/office/officeart/2008/layout/HorizontalMultiLevelHierarchy"/>
    <dgm:cxn modelId="{CC70615C-4DE7-40E1-9E35-748187485101}" type="presParOf" srcId="{C88970F6-DD28-416D-9683-7ADF096CEAE2}" destId="{B48EE139-F71D-461C-BF5F-6A56A27E1503}" srcOrd="4" destOrd="0" presId="urn:microsoft.com/office/officeart/2008/layout/HorizontalMultiLevelHierarchy"/>
    <dgm:cxn modelId="{1D50BC7B-15EA-4CE3-9F81-A58D679E3C85}" type="presParOf" srcId="{B48EE139-F71D-461C-BF5F-6A56A27E1503}" destId="{9EA3C3D1-9775-45C8-AC95-F46DA3D0A795}" srcOrd="0" destOrd="0" presId="urn:microsoft.com/office/officeart/2008/layout/HorizontalMultiLevelHierarchy"/>
    <dgm:cxn modelId="{51F1382D-2ABB-4E03-82C6-3E2229A1AF19}" type="presParOf" srcId="{C88970F6-DD28-416D-9683-7ADF096CEAE2}" destId="{50B17327-67BE-4254-9AD4-DBFEF4B91D8A}" srcOrd="5" destOrd="0" presId="urn:microsoft.com/office/officeart/2008/layout/HorizontalMultiLevelHierarchy"/>
    <dgm:cxn modelId="{5F7D9506-0D04-42F9-9867-B324ABBB91B7}" type="presParOf" srcId="{50B17327-67BE-4254-9AD4-DBFEF4B91D8A}" destId="{46060D2C-907D-4E74-853C-1AA9BE699B48}" srcOrd="0" destOrd="0" presId="urn:microsoft.com/office/officeart/2008/layout/HorizontalMultiLevelHierarchy"/>
    <dgm:cxn modelId="{4E8C0DBB-86D3-4AB1-8A41-DFDE1F2B5C7E}" type="presParOf" srcId="{50B17327-67BE-4254-9AD4-DBFEF4B91D8A}" destId="{B38B545E-3608-47E6-BBF4-FF95BC684D2B}" srcOrd="1" destOrd="0" presId="urn:microsoft.com/office/officeart/2008/layout/HorizontalMultiLevelHierarchy"/>
    <dgm:cxn modelId="{2FCD0366-5E3A-481F-B758-783F5CFF3F50}" type="presParOf" srcId="{C88970F6-DD28-416D-9683-7ADF096CEAE2}" destId="{AFBB4DAA-6702-44C5-A4A1-482516D876CD}" srcOrd="6" destOrd="0" presId="urn:microsoft.com/office/officeart/2008/layout/HorizontalMultiLevelHierarchy"/>
    <dgm:cxn modelId="{6639869B-688B-4E37-B09C-34F3D1028385}" type="presParOf" srcId="{AFBB4DAA-6702-44C5-A4A1-482516D876CD}" destId="{5C3B3650-02A7-4719-9FF3-EB6F92853242}" srcOrd="0" destOrd="0" presId="urn:microsoft.com/office/officeart/2008/layout/HorizontalMultiLevelHierarchy"/>
    <dgm:cxn modelId="{8E795B11-9D21-49E5-9659-24F615DCA3D4}" type="presParOf" srcId="{C88970F6-DD28-416D-9683-7ADF096CEAE2}" destId="{F8113ECA-8F54-4D56-B0C6-07EB8F3E4173}" srcOrd="7" destOrd="0" presId="urn:microsoft.com/office/officeart/2008/layout/HorizontalMultiLevelHierarchy"/>
    <dgm:cxn modelId="{077576A0-44C6-4A3F-91FC-8CDBF4814537}" type="presParOf" srcId="{F8113ECA-8F54-4D56-B0C6-07EB8F3E4173}" destId="{ECCB0FF4-2666-4220-B6C1-CAEBFC5A8989}" srcOrd="0" destOrd="0" presId="urn:microsoft.com/office/officeart/2008/layout/HorizontalMultiLevelHierarchy"/>
    <dgm:cxn modelId="{F35088AB-A055-4E56-B468-EF3BD3B76B68}" type="presParOf" srcId="{F8113ECA-8F54-4D56-B0C6-07EB8F3E4173}" destId="{082AD447-044F-4F61-A416-2F9770D9F56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1DE9F-2CA7-4CCA-ACC4-620AA74B214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8EAE3F-9D1F-426D-9322-A6483C4A3301}">
      <dgm:prSet phldrT="[Texto]"/>
      <dgm:spPr/>
      <dgm:t>
        <a:bodyPr/>
        <a:lstStyle/>
        <a:p>
          <a:r>
            <a:rPr lang="es-ES_tradnl" dirty="0" smtClean="0"/>
            <a:t>Se enfoca en el estudio de las repercusiones ocasionadas en el sector</a:t>
          </a:r>
          <a:endParaRPr lang="es-ES" dirty="0"/>
        </a:p>
      </dgm:t>
    </dgm:pt>
    <dgm:pt modelId="{9F16F9BC-861F-49A5-9559-F83210A9A1A1}" type="parTrans" cxnId="{09A09AAE-85A1-4764-8250-9ABCCEA03137}">
      <dgm:prSet/>
      <dgm:spPr/>
      <dgm:t>
        <a:bodyPr/>
        <a:lstStyle/>
        <a:p>
          <a:endParaRPr lang="es-ES"/>
        </a:p>
      </dgm:t>
    </dgm:pt>
    <dgm:pt modelId="{A66B16C2-79F0-45BA-9C97-20C4FEF147AE}" type="sibTrans" cxnId="{09A09AAE-85A1-4764-8250-9ABCCEA03137}">
      <dgm:prSet/>
      <dgm:spPr/>
      <dgm:t>
        <a:bodyPr/>
        <a:lstStyle/>
        <a:p>
          <a:endParaRPr lang="es-ES"/>
        </a:p>
      </dgm:t>
    </dgm:pt>
    <dgm:pt modelId="{9BC71020-C3CD-4DE1-A0D4-A1D7D82134F3}">
      <dgm:prSet phldrT="[Texto]"/>
      <dgm:spPr/>
      <dgm:t>
        <a:bodyPr/>
        <a:lstStyle/>
        <a:p>
          <a:r>
            <a:rPr lang="es-ES_tradnl" dirty="0" smtClean="0"/>
            <a:t>Por la implementación de las barreras arancelarias</a:t>
          </a:r>
          <a:endParaRPr lang="es-ES" dirty="0"/>
        </a:p>
      </dgm:t>
    </dgm:pt>
    <dgm:pt modelId="{FFEDB372-2F2C-486A-8A05-E612DB544C8A}" type="parTrans" cxnId="{24FF30D9-AB32-460B-9AF9-FD66CC6D776C}">
      <dgm:prSet/>
      <dgm:spPr/>
      <dgm:t>
        <a:bodyPr/>
        <a:lstStyle/>
        <a:p>
          <a:endParaRPr lang="es-ES"/>
        </a:p>
      </dgm:t>
    </dgm:pt>
    <dgm:pt modelId="{A7F0177B-4859-4CEE-BE12-621BFE60D49D}" type="sibTrans" cxnId="{24FF30D9-AB32-460B-9AF9-FD66CC6D776C}">
      <dgm:prSet/>
      <dgm:spPr/>
      <dgm:t>
        <a:bodyPr/>
        <a:lstStyle/>
        <a:p>
          <a:endParaRPr lang="es-ES"/>
        </a:p>
      </dgm:t>
    </dgm:pt>
    <dgm:pt modelId="{0B5B428D-3F85-46A6-BDD2-E7D5E371F3E5}" type="pres">
      <dgm:prSet presAssocID="{2591DE9F-2CA7-4CCA-ACC4-620AA74B21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BC95CE-409F-4636-9BBF-009EBED54177}" type="pres">
      <dgm:prSet presAssocID="{5E8EAE3F-9D1F-426D-9322-A6483C4A33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EB5F7-D08D-4B64-8664-CFE8FD27170D}" type="pres">
      <dgm:prSet presAssocID="{A66B16C2-79F0-45BA-9C97-20C4FEF147A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741E506-88CB-41BE-9647-EA19C21E29C0}" type="pres">
      <dgm:prSet presAssocID="{A66B16C2-79F0-45BA-9C97-20C4FEF147AE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D903C89-ADE4-423E-8CBC-0F11A45E0743}" type="pres">
      <dgm:prSet presAssocID="{9BC71020-C3CD-4DE1-A0D4-A1D7D82134F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73D04-3EEC-46DD-A5A1-E3E39D223375}" type="pres">
      <dgm:prSet presAssocID="{A7F0177B-4859-4CEE-BE12-621BFE60D49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3452D00-9C96-40B5-9CF6-93A14093C9C3}" type="pres">
      <dgm:prSet presAssocID="{A7F0177B-4859-4CEE-BE12-621BFE60D49D}" presName="connectorText" presStyleLbl="sibTrans2D1" presStyleIdx="1" presStyleCnt="2"/>
      <dgm:spPr/>
      <dgm:t>
        <a:bodyPr/>
        <a:lstStyle/>
        <a:p>
          <a:endParaRPr lang="es-ES"/>
        </a:p>
      </dgm:t>
    </dgm:pt>
  </dgm:ptLst>
  <dgm:cxnLst>
    <dgm:cxn modelId="{7234F4DE-64B1-41EF-81B7-D8572BCF32DF}" type="presOf" srcId="{A66B16C2-79F0-45BA-9C97-20C4FEF147AE}" destId="{8741E506-88CB-41BE-9647-EA19C21E29C0}" srcOrd="1" destOrd="0" presId="urn:microsoft.com/office/officeart/2005/8/layout/cycle7"/>
    <dgm:cxn modelId="{985D05CA-365B-47F2-A720-40BDB87184AA}" type="presOf" srcId="{A7F0177B-4859-4CEE-BE12-621BFE60D49D}" destId="{EA673D04-3EEC-46DD-A5A1-E3E39D223375}" srcOrd="0" destOrd="0" presId="urn:microsoft.com/office/officeart/2005/8/layout/cycle7"/>
    <dgm:cxn modelId="{81B713FE-1E20-4BB6-B3FE-3297397E78E2}" type="presOf" srcId="{2591DE9F-2CA7-4CCA-ACC4-620AA74B214D}" destId="{0B5B428D-3F85-46A6-BDD2-E7D5E371F3E5}" srcOrd="0" destOrd="0" presId="urn:microsoft.com/office/officeart/2005/8/layout/cycle7"/>
    <dgm:cxn modelId="{A3B911D3-4B5F-41D7-BEBC-9FAB7891231F}" type="presOf" srcId="{5E8EAE3F-9D1F-426D-9322-A6483C4A3301}" destId="{86BC95CE-409F-4636-9BBF-009EBED54177}" srcOrd="0" destOrd="0" presId="urn:microsoft.com/office/officeart/2005/8/layout/cycle7"/>
    <dgm:cxn modelId="{E46A030A-E542-4AA5-82AF-8F56DA3BB8AC}" type="presOf" srcId="{A7F0177B-4859-4CEE-BE12-621BFE60D49D}" destId="{83452D00-9C96-40B5-9CF6-93A14093C9C3}" srcOrd="1" destOrd="0" presId="urn:microsoft.com/office/officeart/2005/8/layout/cycle7"/>
    <dgm:cxn modelId="{53B0CCDF-F69C-4C76-B74D-D5413644019E}" type="presOf" srcId="{9BC71020-C3CD-4DE1-A0D4-A1D7D82134F3}" destId="{2D903C89-ADE4-423E-8CBC-0F11A45E0743}" srcOrd="0" destOrd="0" presId="urn:microsoft.com/office/officeart/2005/8/layout/cycle7"/>
    <dgm:cxn modelId="{09A09AAE-85A1-4764-8250-9ABCCEA03137}" srcId="{2591DE9F-2CA7-4CCA-ACC4-620AA74B214D}" destId="{5E8EAE3F-9D1F-426D-9322-A6483C4A3301}" srcOrd="0" destOrd="0" parTransId="{9F16F9BC-861F-49A5-9559-F83210A9A1A1}" sibTransId="{A66B16C2-79F0-45BA-9C97-20C4FEF147AE}"/>
    <dgm:cxn modelId="{C4A579B3-181C-41FB-92F8-ED5B05B755D6}" type="presOf" srcId="{A66B16C2-79F0-45BA-9C97-20C4FEF147AE}" destId="{CBEEB5F7-D08D-4B64-8664-CFE8FD27170D}" srcOrd="0" destOrd="0" presId="urn:microsoft.com/office/officeart/2005/8/layout/cycle7"/>
    <dgm:cxn modelId="{24FF30D9-AB32-460B-9AF9-FD66CC6D776C}" srcId="{2591DE9F-2CA7-4CCA-ACC4-620AA74B214D}" destId="{9BC71020-C3CD-4DE1-A0D4-A1D7D82134F3}" srcOrd="1" destOrd="0" parTransId="{FFEDB372-2F2C-486A-8A05-E612DB544C8A}" sibTransId="{A7F0177B-4859-4CEE-BE12-621BFE60D49D}"/>
    <dgm:cxn modelId="{9B35719E-D9B7-4E06-AE4D-42B59ECFF2FE}" type="presParOf" srcId="{0B5B428D-3F85-46A6-BDD2-E7D5E371F3E5}" destId="{86BC95CE-409F-4636-9BBF-009EBED54177}" srcOrd="0" destOrd="0" presId="urn:microsoft.com/office/officeart/2005/8/layout/cycle7"/>
    <dgm:cxn modelId="{44A463AB-4393-4A41-873E-66866D2482F7}" type="presParOf" srcId="{0B5B428D-3F85-46A6-BDD2-E7D5E371F3E5}" destId="{CBEEB5F7-D08D-4B64-8664-CFE8FD27170D}" srcOrd="1" destOrd="0" presId="urn:microsoft.com/office/officeart/2005/8/layout/cycle7"/>
    <dgm:cxn modelId="{1B4BFDD2-C796-4C17-A399-139534FFA545}" type="presParOf" srcId="{CBEEB5F7-D08D-4B64-8664-CFE8FD27170D}" destId="{8741E506-88CB-41BE-9647-EA19C21E29C0}" srcOrd="0" destOrd="0" presId="urn:microsoft.com/office/officeart/2005/8/layout/cycle7"/>
    <dgm:cxn modelId="{957A0022-E427-41D3-B9F9-09E31CA82410}" type="presParOf" srcId="{0B5B428D-3F85-46A6-BDD2-E7D5E371F3E5}" destId="{2D903C89-ADE4-423E-8CBC-0F11A45E0743}" srcOrd="2" destOrd="0" presId="urn:microsoft.com/office/officeart/2005/8/layout/cycle7"/>
    <dgm:cxn modelId="{C09F642B-577A-40BC-9C52-F1DE4F38C0D3}" type="presParOf" srcId="{0B5B428D-3F85-46A6-BDD2-E7D5E371F3E5}" destId="{EA673D04-3EEC-46DD-A5A1-E3E39D223375}" srcOrd="3" destOrd="0" presId="urn:microsoft.com/office/officeart/2005/8/layout/cycle7"/>
    <dgm:cxn modelId="{EB42B27B-B7FD-476F-997C-9B85F11C67AA}" type="presParOf" srcId="{EA673D04-3EEC-46DD-A5A1-E3E39D223375}" destId="{83452D00-9C96-40B5-9CF6-93A14093C9C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23E7F-E777-448D-8E1F-7959DAC94A1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E40750-CA80-415C-A386-5E1BD72E4802}">
      <dgm:prSet/>
      <dgm:spPr/>
      <dgm:t>
        <a:bodyPr/>
        <a:lstStyle/>
        <a:p>
          <a:r>
            <a:rPr lang="es-EC" smtClean="0"/>
            <a:t>datos históricos</a:t>
          </a:r>
          <a:endParaRPr lang="es-EC" dirty="0"/>
        </a:p>
      </dgm:t>
    </dgm:pt>
    <dgm:pt modelId="{673CCAD7-E2D9-4465-BA1B-DFA0AA5BDE07}" type="parTrans" cxnId="{CD879F20-644C-4A5A-9150-C0CD17DB48EE}">
      <dgm:prSet/>
      <dgm:spPr/>
      <dgm:t>
        <a:bodyPr/>
        <a:lstStyle/>
        <a:p>
          <a:endParaRPr lang="es-ES"/>
        </a:p>
      </dgm:t>
    </dgm:pt>
    <dgm:pt modelId="{D8CB4E04-9B81-41B8-BD2A-2B8318A908D4}" type="sibTrans" cxnId="{CD879F20-644C-4A5A-9150-C0CD17DB48EE}">
      <dgm:prSet/>
      <dgm:spPr/>
      <dgm:t>
        <a:bodyPr/>
        <a:lstStyle/>
        <a:p>
          <a:endParaRPr lang="es-ES"/>
        </a:p>
      </dgm:t>
    </dgm:pt>
    <dgm:pt modelId="{0D9A0182-9107-44BB-B84F-639AF1DE0892}">
      <dgm:prSet/>
      <dgm:spPr/>
      <dgm:t>
        <a:bodyPr/>
        <a:lstStyle/>
        <a:p>
          <a:r>
            <a:rPr lang="es-EC" dirty="0" smtClean="0"/>
            <a:t>Investigación de campo</a:t>
          </a:r>
          <a:endParaRPr lang="es-EC" dirty="0"/>
        </a:p>
      </dgm:t>
    </dgm:pt>
    <dgm:pt modelId="{F5C12A51-51A3-4DA0-918C-409649B3504D}" type="parTrans" cxnId="{173302E4-751B-4940-A2B4-6E8AFC50AB99}">
      <dgm:prSet/>
      <dgm:spPr/>
      <dgm:t>
        <a:bodyPr/>
        <a:lstStyle/>
        <a:p>
          <a:endParaRPr lang="es-ES"/>
        </a:p>
      </dgm:t>
    </dgm:pt>
    <dgm:pt modelId="{69021584-69A9-44FB-831A-FFF43F1A7D61}" type="sibTrans" cxnId="{173302E4-751B-4940-A2B4-6E8AFC50AB99}">
      <dgm:prSet/>
      <dgm:spPr/>
      <dgm:t>
        <a:bodyPr/>
        <a:lstStyle/>
        <a:p>
          <a:endParaRPr lang="es-ES"/>
        </a:p>
      </dgm:t>
    </dgm:pt>
    <dgm:pt modelId="{5B26676A-C8E5-4169-AE8F-05E0ABD89E56}">
      <dgm:prSet/>
      <dgm:spPr/>
      <dgm:t>
        <a:bodyPr/>
        <a:lstStyle/>
        <a:p>
          <a:r>
            <a:rPr lang="es-EC" dirty="0" smtClean="0"/>
            <a:t>Correlación</a:t>
          </a:r>
          <a:endParaRPr lang="es-EC" dirty="0"/>
        </a:p>
      </dgm:t>
    </dgm:pt>
    <dgm:pt modelId="{29255D34-8B28-4899-86FA-5402AF180B7C}" type="parTrans" cxnId="{4569BDE7-1000-4C88-8340-485C625F6B8B}">
      <dgm:prSet/>
      <dgm:spPr/>
      <dgm:t>
        <a:bodyPr/>
        <a:lstStyle/>
        <a:p>
          <a:endParaRPr lang="es-ES"/>
        </a:p>
      </dgm:t>
    </dgm:pt>
    <dgm:pt modelId="{80E571B5-8BB0-42D9-97F8-B4FE1071B7A8}" type="sibTrans" cxnId="{4569BDE7-1000-4C88-8340-485C625F6B8B}">
      <dgm:prSet/>
      <dgm:spPr/>
      <dgm:t>
        <a:bodyPr/>
        <a:lstStyle/>
        <a:p>
          <a:endParaRPr lang="es-ES"/>
        </a:p>
      </dgm:t>
    </dgm:pt>
    <dgm:pt modelId="{338FBC9F-8EFB-4BC4-B53C-EE4D3549B46C}" type="pres">
      <dgm:prSet presAssocID="{E1323E7F-E777-448D-8E1F-7959DAC94A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1D7AAF-7A35-48FE-8B4D-92EBBFB917FF}" type="pres">
      <dgm:prSet presAssocID="{E1323E7F-E777-448D-8E1F-7959DAC94A14}" presName="cycle" presStyleCnt="0"/>
      <dgm:spPr/>
    </dgm:pt>
    <dgm:pt modelId="{AD33FFA0-F96F-4E76-A9FA-A7D16B89E358}" type="pres">
      <dgm:prSet presAssocID="{D2E40750-CA80-415C-A386-5E1BD72E4802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D3598-D238-4654-90C4-50610254E976}" type="pres">
      <dgm:prSet presAssocID="{D8CB4E04-9B81-41B8-BD2A-2B8318A908D4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E61DDEBD-23AF-49E5-A7AE-2ECFBD483C31}" type="pres">
      <dgm:prSet presAssocID="{0D9A0182-9107-44BB-B84F-639AF1DE0892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D05F14-FA75-4396-A131-78BC84ACE33B}" type="pres">
      <dgm:prSet presAssocID="{5B26676A-C8E5-4169-AE8F-05E0ABD89E56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D510D3-EC4E-46CC-82B9-9D2087AD9F1B}" type="presOf" srcId="{5B26676A-C8E5-4169-AE8F-05E0ABD89E56}" destId="{45D05F14-FA75-4396-A131-78BC84ACE33B}" srcOrd="0" destOrd="0" presId="urn:microsoft.com/office/officeart/2005/8/layout/cycle3"/>
    <dgm:cxn modelId="{173302E4-751B-4940-A2B4-6E8AFC50AB99}" srcId="{E1323E7F-E777-448D-8E1F-7959DAC94A14}" destId="{0D9A0182-9107-44BB-B84F-639AF1DE0892}" srcOrd="1" destOrd="0" parTransId="{F5C12A51-51A3-4DA0-918C-409649B3504D}" sibTransId="{69021584-69A9-44FB-831A-FFF43F1A7D61}"/>
    <dgm:cxn modelId="{CD879F20-644C-4A5A-9150-C0CD17DB48EE}" srcId="{E1323E7F-E777-448D-8E1F-7959DAC94A14}" destId="{D2E40750-CA80-415C-A386-5E1BD72E4802}" srcOrd="0" destOrd="0" parTransId="{673CCAD7-E2D9-4465-BA1B-DFA0AA5BDE07}" sibTransId="{D8CB4E04-9B81-41B8-BD2A-2B8318A908D4}"/>
    <dgm:cxn modelId="{4569BDE7-1000-4C88-8340-485C625F6B8B}" srcId="{E1323E7F-E777-448D-8E1F-7959DAC94A14}" destId="{5B26676A-C8E5-4169-AE8F-05E0ABD89E56}" srcOrd="2" destOrd="0" parTransId="{29255D34-8B28-4899-86FA-5402AF180B7C}" sibTransId="{80E571B5-8BB0-42D9-97F8-B4FE1071B7A8}"/>
    <dgm:cxn modelId="{76CAA101-4C8A-43C7-B3C3-9043FEEB7198}" type="presOf" srcId="{E1323E7F-E777-448D-8E1F-7959DAC94A14}" destId="{338FBC9F-8EFB-4BC4-B53C-EE4D3549B46C}" srcOrd="0" destOrd="0" presId="urn:microsoft.com/office/officeart/2005/8/layout/cycle3"/>
    <dgm:cxn modelId="{9E61AB4F-46B9-404F-8DAD-16666B342BF4}" type="presOf" srcId="{0D9A0182-9107-44BB-B84F-639AF1DE0892}" destId="{E61DDEBD-23AF-49E5-A7AE-2ECFBD483C31}" srcOrd="0" destOrd="0" presId="urn:microsoft.com/office/officeart/2005/8/layout/cycle3"/>
    <dgm:cxn modelId="{2338C59E-4B16-446F-9225-8FC88B8AFB99}" type="presOf" srcId="{D2E40750-CA80-415C-A386-5E1BD72E4802}" destId="{AD33FFA0-F96F-4E76-A9FA-A7D16B89E358}" srcOrd="0" destOrd="0" presId="urn:microsoft.com/office/officeart/2005/8/layout/cycle3"/>
    <dgm:cxn modelId="{9A159B28-F8A7-48A5-BCE5-0F03BC64DB56}" type="presOf" srcId="{D8CB4E04-9B81-41B8-BD2A-2B8318A908D4}" destId="{BD5D3598-D238-4654-90C4-50610254E976}" srcOrd="0" destOrd="0" presId="urn:microsoft.com/office/officeart/2005/8/layout/cycle3"/>
    <dgm:cxn modelId="{DFE9CDC1-3C81-4B47-AA86-62A9D653B037}" type="presParOf" srcId="{338FBC9F-8EFB-4BC4-B53C-EE4D3549B46C}" destId="{281D7AAF-7A35-48FE-8B4D-92EBBFB917FF}" srcOrd="0" destOrd="0" presId="urn:microsoft.com/office/officeart/2005/8/layout/cycle3"/>
    <dgm:cxn modelId="{6C9A95DB-0961-4085-AAFC-DC6BED067F2D}" type="presParOf" srcId="{281D7AAF-7A35-48FE-8B4D-92EBBFB917FF}" destId="{AD33FFA0-F96F-4E76-A9FA-A7D16B89E358}" srcOrd="0" destOrd="0" presId="urn:microsoft.com/office/officeart/2005/8/layout/cycle3"/>
    <dgm:cxn modelId="{DB846955-8967-4C4E-8524-61C3FC87821C}" type="presParOf" srcId="{281D7AAF-7A35-48FE-8B4D-92EBBFB917FF}" destId="{BD5D3598-D238-4654-90C4-50610254E976}" srcOrd="1" destOrd="0" presId="urn:microsoft.com/office/officeart/2005/8/layout/cycle3"/>
    <dgm:cxn modelId="{5158C3ED-2EF5-4C5D-A14A-215788A092DA}" type="presParOf" srcId="{281D7AAF-7A35-48FE-8B4D-92EBBFB917FF}" destId="{E61DDEBD-23AF-49E5-A7AE-2ECFBD483C31}" srcOrd="2" destOrd="0" presId="urn:microsoft.com/office/officeart/2005/8/layout/cycle3"/>
    <dgm:cxn modelId="{DEF53CEC-350F-4659-A308-5716BD4924F3}" type="presParOf" srcId="{281D7AAF-7A35-48FE-8B4D-92EBBFB917FF}" destId="{45D05F14-FA75-4396-A131-78BC84ACE33B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511B9A-11BF-4FB0-A551-4DEDDE1CBF7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AC65D98-E639-4468-8116-528E9EA504E3}">
      <dgm:prSet phldrT="[Texto]" custT="1"/>
      <dgm:spPr/>
      <dgm:t>
        <a:bodyPr/>
        <a:lstStyle/>
        <a:p>
          <a:r>
            <a:rPr lang="es-ES" sz="1400" dirty="0"/>
            <a:t>POBLACIÓN</a:t>
          </a:r>
        </a:p>
      </dgm:t>
    </dgm:pt>
    <dgm:pt modelId="{B2D5E55E-3A2B-4458-931F-C1EAFBFD9A80}" type="parTrans" cxnId="{DD02E1ED-51C1-43A3-B9EA-78E9E3CD4B77}">
      <dgm:prSet/>
      <dgm:spPr/>
      <dgm:t>
        <a:bodyPr/>
        <a:lstStyle/>
        <a:p>
          <a:endParaRPr lang="es-ES" sz="4400"/>
        </a:p>
      </dgm:t>
    </dgm:pt>
    <dgm:pt modelId="{9D7BFAF6-AA7F-4872-9426-0C2FF0C2E821}" type="sibTrans" cxnId="{DD02E1ED-51C1-43A3-B9EA-78E9E3CD4B77}">
      <dgm:prSet/>
      <dgm:spPr/>
      <dgm:t>
        <a:bodyPr/>
        <a:lstStyle/>
        <a:p>
          <a:endParaRPr lang="es-ES" sz="4400"/>
        </a:p>
      </dgm:t>
    </dgm:pt>
    <dgm:pt modelId="{4B38E0FF-3ECC-4F9C-B245-36D07818BA3D}">
      <dgm:prSet phldrT="[Texto]" custT="1"/>
      <dgm:spPr/>
      <dgm:t>
        <a:bodyPr/>
        <a:lstStyle/>
        <a:p>
          <a:r>
            <a:rPr lang="es-ES" sz="1400" dirty="0"/>
            <a:t>EN EDAD DE TRABAJAR</a:t>
          </a:r>
        </a:p>
      </dgm:t>
    </dgm:pt>
    <dgm:pt modelId="{83447B94-B24C-48A7-B3C8-CBCFB450CDA4}" type="parTrans" cxnId="{FBE672F4-43A7-49C4-AF31-DA538F458C51}">
      <dgm:prSet/>
      <dgm:spPr/>
      <dgm:t>
        <a:bodyPr/>
        <a:lstStyle/>
        <a:p>
          <a:endParaRPr lang="es-ES" sz="4400"/>
        </a:p>
      </dgm:t>
    </dgm:pt>
    <dgm:pt modelId="{6267428B-8F3C-4DF6-947F-871BC5202F08}" type="sibTrans" cxnId="{FBE672F4-43A7-49C4-AF31-DA538F458C51}">
      <dgm:prSet/>
      <dgm:spPr/>
      <dgm:t>
        <a:bodyPr/>
        <a:lstStyle/>
        <a:p>
          <a:endParaRPr lang="es-ES" sz="4400"/>
        </a:p>
      </dgm:t>
    </dgm:pt>
    <dgm:pt modelId="{55202F17-1343-44F2-ADCF-4A5EA81E2BDF}">
      <dgm:prSet phldrT="[Texto]" custT="1"/>
      <dgm:spPr/>
      <dgm:t>
        <a:bodyPr/>
        <a:lstStyle/>
        <a:p>
          <a:r>
            <a:rPr lang="es-ES" sz="1400" dirty="0"/>
            <a:t>&lt; DE </a:t>
          </a:r>
          <a:r>
            <a:rPr lang="es-ES" sz="1400" dirty="0" smtClean="0"/>
            <a:t>15 </a:t>
          </a:r>
          <a:r>
            <a:rPr lang="es-ES" sz="1400" dirty="0"/>
            <a:t>AÑOS</a:t>
          </a:r>
        </a:p>
      </dgm:t>
    </dgm:pt>
    <dgm:pt modelId="{68527E9E-C656-4F79-B086-F9BE9B172092}" type="parTrans" cxnId="{EB87626E-3A92-4C96-9FF6-E88EC1F3F8C9}">
      <dgm:prSet/>
      <dgm:spPr/>
      <dgm:t>
        <a:bodyPr/>
        <a:lstStyle/>
        <a:p>
          <a:endParaRPr lang="es-ES" sz="4400"/>
        </a:p>
      </dgm:t>
    </dgm:pt>
    <dgm:pt modelId="{6B3ADC56-25F6-4B82-B68C-F144794E4FD1}" type="sibTrans" cxnId="{EB87626E-3A92-4C96-9FF6-E88EC1F3F8C9}">
      <dgm:prSet/>
      <dgm:spPr/>
      <dgm:t>
        <a:bodyPr/>
        <a:lstStyle/>
        <a:p>
          <a:endParaRPr lang="es-ES" sz="4400"/>
        </a:p>
      </dgm:t>
    </dgm:pt>
    <dgm:pt modelId="{255FBD9D-7E83-4697-A560-E0A6813172FB}">
      <dgm:prSet phldrT="[Texto]" custT="1"/>
      <dgm:spPr/>
      <dgm:t>
        <a:bodyPr/>
        <a:lstStyle/>
        <a:p>
          <a:r>
            <a:rPr lang="es-ES" sz="1400" dirty="0"/>
            <a:t>POBLACIÓN ECONOMICAMENTE ACTIVA</a:t>
          </a:r>
        </a:p>
      </dgm:t>
    </dgm:pt>
    <dgm:pt modelId="{671FC471-1EDE-438E-9178-13E89C7C2340}" type="parTrans" cxnId="{94DB459E-9524-4872-AA2C-05B68EBA32C7}">
      <dgm:prSet/>
      <dgm:spPr/>
      <dgm:t>
        <a:bodyPr/>
        <a:lstStyle/>
        <a:p>
          <a:endParaRPr lang="es-ES" sz="4400"/>
        </a:p>
      </dgm:t>
    </dgm:pt>
    <dgm:pt modelId="{E1A81FC2-4F78-476A-BBBA-96B5EB87BD16}" type="sibTrans" cxnId="{94DB459E-9524-4872-AA2C-05B68EBA32C7}">
      <dgm:prSet/>
      <dgm:spPr/>
      <dgm:t>
        <a:bodyPr/>
        <a:lstStyle/>
        <a:p>
          <a:endParaRPr lang="es-ES" sz="4400"/>
        </a:p>
      </dgm:t>
    </dgm:pt>
    <dgm:pt modelId="{FC431FC6-6EC9-4B46-9AEE-872A98E411CB}">
      <dgm:prSet phldrT="[Texto]" custT="1"/>
      <dgm:spPr/>
      <dgm:t>
        <a:bodyPr/>
        <a:lstStyle/>
        <a:p>
          <a:r>
            <a:rPr lang="es-ES" sz="1400" dirty="0"/>
            <a:t>POBLACIÓN ECONOMICAMENTE INACTIVA</a:t>
          </a:r>
        </a:p>
      </dgm:t>
    </dgm:pt>
    <dgm:pt modelId="{E0172F15-9ABA-4583-90CC-B97245F84FEF}" type="parTrans" cxnId="{E7D18FF1-DEA7-4520-BFC4-B8B57DEB26A2}">
      <dgm:prSet/>
      <dgm:spPr/>
      <dgm:t>
        <a:bodyPr/>
        <a:lstStyle/>
        <a:p>
          <a:endParaRPr lang="es-ES" sz="4400"/>
        </a:p>
      </dgm:t>
    </dgm:pt>
    <dgm:pt modelId="{79B832A7-48CE-4468-931A-8E5CDD3C792E}" type="sibTrans" cxnId="{E7D18FF1-DEA7-4520-BFC4-B8B57DEB26A2}">
      <dgm:prSet/>
      <dgm:spPr/>
      <dgm:t>
        <a:bodyPr/>
        <a:lstStyle/>
        <a:p>
          <a:endParaRPr lang="es-ES" sz="4400"/>
        </a:p>
      </dgm:t>
    </dgm:pt>
    <dgm:pt modelId="{EC3FBE41-19B6-4FE7-85DC-8DE116193F38}">
      <dgm:prSet phldrT="[Texto]" custT="1"/>
      <dgm:spPr/>
      <dgm:t>
        <a:bodyPr/>
        <a:lstStyle/>
        <a:p>
          <a:r>
            <a:rPr lang="es-ES" sz="1400" dirty="0"/>
            <a:t>EMPLEO</a:t>
          </a:r>
        </a:p>
      </dgm:t>
    </dgm:pt>
    <dgm:pt modelId="{AFAF3362-99C0-44E6-8879-5B697CE1C0ED}" type="parTrans" cxnId="{F75E22B4-963F-4D62-9B72-C9E5BDB192C8}">
      <dgm:prSet/>
      <dgm:spPr/>
      <dgm:t>
        <a:bodyPr/>
        <a:lstStyle/>
        <a:p>
          <a:endParaRPr lang="es-ES" sz="4400"/>
        </a:p>
      </dgm:t>
    </dgm:pt>
    <dgm:pt modelId="{1848FDFA-CCF8-4453-A31E-A399FA8F2B50}" type="sibTrans" cxnId="{F75E22B4-963F-4D62-9B72-C9E5BDB192C8}">
      <dgm:prSet/>
      <dgm:spPr/>
      <dgm:t>
        <a:bodyPr/>
        <a:lstStyle/>
        <a:p>
          <a:endParaRPr lang="es-ES" sz="4400"/>
        </a:p>
      </dgm:t>
    </dgm:pt>
    <dgm:pt modelId="{93D5F257-73E6-44BD-A27F-63CAD67AA318}">
      <dgm:prSet phldrT="[Texto]" custT="1"/>
      <dgm:spPr/>
      <dgm:t>
        <a:bodyPr/>
        <a:lstStyle/>
        <a:p>
          <a:r>
            <a:rPr lang="es-ES" sz="1400"/>
            <a:t>DESEMPLEO</a:t>
          </a:r>
        </a:p>
      </dgm:t>
    </dgm:pt>
    <dgm:pt modelId="{BFF779F6-75BA-42C0-A00C-DD0B50DE51D5}" type="parTrans" cxnId="{BB2D894B-2A53-432E-BD20-325262CEAE9F}">
      <dgm:prSet/>
      <dgm:spPr/>
      <dgm:t>
        <a:bodyPr/>
        <a:lstStyle/>
        <a:p>
          <a:endParaRPr lang="es-ES" sz="4400"/>
        </a:p>
      </dgm:t>
    </dgm:pt>
    <dgm:pt modelId="{81BA1549-B3F3-4B79-8E4B-AA11503E31DE}" type="sibTrans" cxnId="{BB2D894B-2A53-432E-BD20-325262CEAE9F}">
      <dgm:prSet/>
      <dgm:spPr/>
      <dgm:t>
        <a:bodyPr/>
        <a:lstStyle/>
        <a:p>
          <a:endParaRPr lang="es-ES" sz="4400"/>
        </a:p>
      </dgm:t>
    </dgm:pt>
    <dgm:pt modelId="{2B129BEB-D0C4-45E1-9D2E-C8CF7C26CBA7}">
      <dgm:prSet phldrT="[Texto]" custT="1"/>
      <dgm:spPr/>
      <dgm:t>
        <a:bodyPr/>
        <a:lstStyle/>
        <a:p>
          <a:r>
            <a:rPr lang="es-ES" sz="1400" dirty="0"/>
            <a:t>EMPLEO PLENO</a:t>
          </a:r>
        </a:p>
      </dgm:t>
    </dgm:pt>
    <dgm:pt modelId="{A4E336F0-BD05-48E4-9223-032FC49F1101}" type="parTrans" cxnId="{5FCC5C1C-E3E3-4BE1-8BBE-28C24372BA51}">
      <dgm:prSet/>
      <dgm:spPr/>
      <dgm:t>
        <a:bodyPr/>
        <a:lstStyle/>
        <a:p>
          <a:endParaRPr lang="es-ES" sz="4400"/>
        </a:p>
      </dgm:t>
    </dgm:pt>
    <dgm:pt modelId="{F4AD8AFD-D93F-4E27-8E90-388EBD0BBAB6}" type="sibTrans" cxnId="{5FCC5C1C-E3E3-4BE1-8BBE-28C24372BA51}">
      <dgm:prSet/>
      <dgm:spPr/>
      <dgm:t>
        <a:bodyPr/>
        <a:lstStyle/>
        <a:p>
          <a:endParaRPr lang="es-ES" sz="4400"/>
        </a:p>
      </dgm:t>
    </dgm:pt>
    <dgm:pt modelId="{F3B68CF2-2134-4580-9494-9985C5A16BD3}">
      <dgm:prSet phldrT="[Texto]" custT="1"/>
      <dgm:spPr/>
      <dgm:t>
        <a:bodyPr/>
        <a:lstStyle/>
        <a:p>
          <a:r>
            <a:rPr lang="es-ES" sz="1400" dirty="0"/>
            <a:t>DESEMPLEO ABIERTO</a:t>
          </a:r>
        </a:p>
      </dgm:t>
    </dgm:pt>
    <dgm:pt modelId="{01CDF456-7760-407B-9BED-41221BFD924A}" type="parTrans" cxnId="{79D8CF3F-E7CC-4906-BB06-556766060EE1}">
      <dgm:prSet/>
      <dgm:spPr/>
      <dgm:t>
        <a:bodyPr/>
        <a:lstStyle/>
        <a:p>
          <a:endParaRPr lang="es-ES" sz="4400"/>
        </a:p>
      </dgm:t>
    </dgm:pt>
    <dgm:pt modelId="{64221CCF-BFCC-4EAE-B09E-B96CB8DF1FDD}" type="sibTrans" cxnId="{79D8CF3F-E7CC-4906-BB06-556766060EE1}">
      <dgm:prSet/>
      <dgm:spPr/>
      <dgm:t>
        <a:bodyPr/>
        <a:lstStyle/>
        <a:p>
          <a:endParaRPr lang="es-ES" sz="4400"/>
        </a:p>
      </dgm:t>
    </dgm:pt>
    <dgm:pt modelId="{7777EEE4-7006-4D8B-A8EC-FD0F1B354DF3}">
      <dgm:prSet phldrT="[Texto]" custT="1"/>
      <dgm:spPr/>
      <dgm:t>
        <a:bodyPr/>
        <a:lstStyle/>
        <a:p>
          <a:r>
            <a:rPr lang="es-ES" sz="1400" dirty="0"/>
            <a:t>DESEMPLEO OCULTO</a:t>
          </a:r>
        </a:p>
      </dgm:t>
    </dgm:pt>
    <dgm:pt modelId="{3319437D-E246-4C2D-97AF-CDA33465504D}" type="parTrans" cxnId="{9907C6B0-D826-452C-921C-857F09C227B9}">
      <dgm:prSet/>
      <dgm:spPr/>
      <dgm:t>
        <a:bodyPr/>
        <a:lstStyle/>
        <a:p>
          <a:endParaRPr lang="es-ES" sz="4400"/>
        </a:p>
      </dgm:t>
    </dgm:pt>
    <dgm:pt modelId="{1DE961BE-66F1-4122-943D-82F59FF43E46}" type="sibTrans" cxnId="{9907C6B0-D826-452C-921C-857F09C227B9}">
      <dgm:prSet/>
      <dgm:spPr/>
      <dgm:t>
        <a:bodyPr/>
        <a:lstStyle/>
        <a:p>
          <a:endParaRPr lang="es-ES" sz="4400"/>
        </a:p>
      </dgm:t>
    </dgm:pt>
    <dgm:pt modelId="{1ACC5591-261F-4A2B-9CF2-0440B8505B86}">
      <dgm:prSet phldrT="[Texto]" custT="1"/>
      <dgm:spPr/>
      <dgm:t>
        <a:bodyPr/>
        <a:lstStyle/>
        <a:p>
          <a:r>
            <a:rPr lang="es-ES" sz="1400" dirty="0"/>
            <a:t>SUBEMPLEO</a:t>
          </a:r>
        </a:p>
      </dgm:t>
    </dgm:pt>
    <dgm:pt modelId="{5E418EAF-279B-428D-9713-CBA2E2D4CE35}" type="parTrans" cxnId="{BFA9F1B2-94D5-45FA-865E-945D514BCBC5}">
      <dgm:prSet/>
      <dgm:spPr/>
      <dgm:t>
        <a:bodyPr/>
        <a:lstStyle/>
        <a:p>
          <a:endParaRPr lang="es-ES" sz="4400"/>
        </a:p>
      </dgm:t>
    </dgm:pt>
    <dgm:pt modelId="{8BE20452-F03F-4F1E-BD4B-F8076CCC40C2}" type="sibTrans" cxnId="{BFA9F1B2-94D5-45FA-865E-945D514BCBC5}">
      <dgm:prSet/>
      <dgm:spPr/>
      <dgm:t>
        <a:bodyPr/>
        <a:lstStyle/>
        <a:p>
          <a:endParaRPr lang="es-ES" sz="4400"/>
        </a:p>
      </dgm:t>
    </dgm:pt>
    <dgm:pt modelId="{C8A94F5F-4334-4F5B-98C7-7D2C05D66D4D}">
      <dgm:prSet phldrT="[Texto]" custT="1"/>
      <dgm:spPr/>
      <dgm:t>
        <a:bodyPr/>
        <a:lstStyle/>
        <a:p>
          <a:r>
            <a:rPr lang="es-ES" sz="1400" dirty="0"/>
            <a:t>EMPLEO NO REMUNERADO</a:t>
          </a:r>
        </a:p>
      </dgm:t>
    </dgm:pt>
    <dgm:pt modelId="{97184E7B-16DB-4639-91D2-34D73EA02828}" type="parTrans" cxnId="{063CDF9F-9545-4DC1-8E5F-184D73CEB130}">
      <dgm:prSet/>
      <dgm:spPr/>
      <dgm:t>
        <a:bodyPr/>
        <a:lstStyle/>
        <a:p>
          <a:endParaRPr lang="es-ES" sz="4400"/>
        </a:p>
      </dgm:t>
    </dgm:pt>
    <dgm:pt modelId="{6DAB2EEA-DDBE-4949-9EB8-BB66CD8E60F6}" type="sibTrans" cxnId="{063CDF9F-9545-4DC1-8E5F-184D73CEB130}">
      <dgm:prSet/>
      <dgm:spPr/>
      <dgm:t>
        <a:bodyPr/>
        <a:lstStyle/>
        <a:p>
          <a:endParaRPr lang="es-ES" sz="4400"/>
        </a:p>
      </dgm:t>
    </dgm:pt>
    <dgm:pt modelId="{5588247D-7BE8-4E00-852A-B80EE59CECB9}">
      <dgm:prSet phldrT="[Texto]" custT="1"/>
      <dgm:spPr/>
      <dgm:t>
        <a:bodyPr/>
        <a:lstStyle/>
        <a:p>
          <a:r>
            <a:rPr lang="es-ES" sz="1400" dirty="0"/>
            <a:t>OTRO EMPLEO NO PLENO</a:t>
          </a:r>
        </a:p>
      </dgm:t>
    </dgm:pt>
    <dgm:pt modelId="{8A2C316E-ED83-40C8-A40C-E1D9314CCA1C}" type="parTrans" cxnId="{B34D8378-A24C-4749-B37C-0BD562F50E20}">
      <dgm:prSet/>
      <dgm:spPr/>
      <dgm:t>
        <a:bodyPr/>
        <a:lstStyle/>
        <a:p>
          <a:endParaRPr lang="es-ES" sz="4400"/>
        </a:p>
      </dgm:t>
    </dgm:pt>
    <dgm:pt modelId="{72467988-3C2D-4EDE-871F-075C4D900AA5}" type="sibTrans" cxnId="{B34D8378-A24C-4749-B37C-0BD562F50E20}">
      <dgm:prSet/>
      <dgm:spPr/>
      <dgm:t>
        <a:bodyPr/>
        <a:lstStyle/>
        <a:p>
          <a:endParaRPr lang="es-ES" sz="4400"/>
        </a:p>
      </dgm:t>
    </dgm:pt>
    <dgm:pt modelId="{6BB02176-FD55-44A3-9963-B13CC0F6E03B}">
      <dgm:prSet phldrT="[Texto]" custT="1"/>
      <dgm:spPr/>
      <dgm:t>
        <a:bodyPr/>
        <a:lstStyle/>
        <a:p>
          <a:r>
            <a:rPr lang="es-ES" sz="1400" dirty="0"/>
            <a:t>EMPLEO NO CLASIFICADO</a:t>
          </a:r>
        </a:p>
      </dgm:t>
    </dgm:pt>
    <dgm:pt modelId="{F99E06D5-103A-482E-A45D-B1F2B5A4858B}" type="parTrans" cxnId="{0BE57826-7D6C-4DC4-9CBC-EE6CFF91139F}">
      <dgm:prSet/>
      <dgm:spPr/>
      <dgm:t>
        <a:bodyPr/>
        <a:lstStyle/>
        <a:p>
          <a:endParaRPr lang="es-ES" sz="4400"/>
        </a:p>
      </dgm:t>
    </dgm:pt>
    <dgm:pt modelId="{E92754EA-99BC-4D67-BFBB-0754F6A45C40}" type="sibTrans" cxnId="{0BE57826-7D6C-4DC4-9CBC-EE6CFF91139F}">
      <dgm:prSet/>
      <dgm:spPr/>
      <dgm:t>
        <a:bodyPr/>
        <a:lstStyle/>
        <a:p>
          <a:endParaRPr lang="es-ES" sz="4400"/>
        </a:p>
      </dgm:t>
    </dgm:pt>
    <dgm:pt modelId="{4514F8BD-0508-419F-9DEA-E0F2CFC25D18}" type="pres">
      <dgm:prSet presAssocID="{95511B9A-11BF-4FB0-A551-4DEDDE1CBF7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2696C4F-F4CC-4047-A059-4A1EB7509F87}" type="pres">
      <dgm:prSet presAssocID="{AAC65D98-E639-4468-8116-528E9EA504E3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0158DA0-37FE-4DAA-B87E-BDA6E6B325A1}" type="pres">
      <dgm:prSet presAssocID="{AAC65D98-E639-4468-8116-528E9EA504E3}" presName="rootComposite1" presStyleCnt="0"/>
      <dgm:spPr/>
      <dgm:t>
        <a:bodyPr/>
        <a:lstStyle/>
        <a:p>
          <a:endParaRPr lang="es-ES"/>
        </a:p>
      </dgm:t>
    </dgm:pt>
    <dgm:pt modelId="{D460EC51-D1C7-46F5-BD5C-72015F0D86E2}" type="pres">
      <dgm:prSet presAssocID="{AAC65D98-E639-4468-8116-528E9EA504E3}" presName="rootText1" presStyleLbl="alignAcc1" presStyleIdx="0" presStyleCnt="0" custScaleX="174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CC1A5-B649-45C0-863E-70B6B9F3FB58}" type="pres">
      <dgm:prSet presAssocID="{AAC65D98-E639-4468-8116-528E9EA504E3}" presName="topArc1" presStyleLbl="parChTrans1D1" presStyleIdx="0" presStyleCnt="28"/>
      <dgm:spPr/>
      <dgm:t>
        <a:bodyPr/>
        <a:lstStyle/>
        <a:p>
          <a:endParaRPr lang="es-ES"/>
        </a:p>
      </dgm:t>
    </dgm:pt>
    <dgm:pt modelId="{302EE8AF-31EA-433B-983E-1E778FC4FBEF}" type="pres">
      <dgm:prSet presAssocID="{AAC65D98-E639-4468-8116-528E9EA504E3}" presName="bottomArc1" presStyleLbl="parChTrans1D1" presStyleIdx="1" presStyleCnt="28"/>
      <dgm:spPr/>
      <dgm:t>
        <a:bodyPr/>
        <a:lstStyle/>
        <a:p>
          <a:endParaRPr lang="es-ES"/>
        </a:p>
      </dgm:t>
    </dgm:pt>
    <dgm:pt modelId="{01CBFF7C-DBB4-4271-8A6E-5351AE678628}" type="pres">
      <dgm:prSet presAssocID="{AAC65D98-E639-4468-8116-528E9EA504E3}" presName="topConnNode1" presStyleLbl="node1" presStyleIdx="0" presStyleCnt="0"/>
      <dgm:spPr/>
      <dgm:t>
        <a:bodyPr/>
        <a:lstStyle/>
        <a:p>
          <a:endParaRPr lang="es-ES"/>
        </a:p>
      </dgm:t>
    </dgm:pt>
    <dgm:pt modelId="{67013CA4-130D-48F0-85FD-D159EE560F65}" type="pres">
      <dgm:prSet presAssocID="{AAC65D98-E639-4468-8116-528E9EA504E3}" presName="hierChild2" presStyleCnt="0"/>
      <dgm:spPr/>
      <dgm:t>
        <a:bodyPr/>
        <a:lstStyle/>
        <a:p>
          <a:endParaRPr lang="es-ES"/>
        </a:p>
      </dgm:t>
    </dgm:pt>
    <dgm:pt modelId="{E132C012-EA88-442C-B71F-8EAE6BA3A780}" type="pres">
      <dgm:prSet presAssocID="{83447B94-B24C-48A7-B3C8-CBCFB450CDA4}" presName="Name28" presStyleLbl="parChTrans1D2" presStyleIdx="0" presStyleCnt="2"/>
      <dgm:spPr/>
      <dgm:t>
        <a:bodyPr/>
        <a:lstStyle/>
        <a:p>
          <a:endParaRPr lang="es-ES"/>
        </a:p>
      </dgm:t>
    </dgm:pt>
    <dgm:pt modelId="{458B1195-0748-45B2-99F8-F765354F9249}" type="pres">
      <dgm:prSet presAssocID="{4B38E0FF-3ECC-4F9C-B245-36D07818BA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E8A0A6C-9B81-4B7C-AB6B-E38A12B86A1E}" type="pres">
      <dgm:prSet presAssocID="{4B38E0FF-3ECC-4F9C-B245-36D07818BA3D}" presName="rootComposite2" presStyleCnt="0"/>
      <dgm:spPr/>
      <dgm:t>
        <a:bodyPr/>
        <a:lstStyle/>
        <a:p>
          <a:endParaRPr lang="es-ES"/>
        </a:p>
      </dgm:t>
    </dgm:pt>
    <dgm:pt modelId="{B45E69E0-71C3-469E-A8FE-CE615EA3DFEA}" type="pres">
      <dgm:prSet presAssocID="{4B38E0FF-3ECC-4F9C-B245-36D07818BA3D}" presName="rootText2" presStyleLbl="alignAcc1" presStyleIdx="0" presStyleCnt="0" custScaleX="2539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2E1364-B523-434E-B9E0-DF9DBCE3AFD0}" type="pres">
      <dgm:prSet presAssocID="{4B38E0FF-3ECC-4F9C-B245-36D07818BA3D}" presName="topArc2" presStyleLbl="parChTrans1D1" presStyleIdx="2" presStyleCnt="28"/>
      <dgm:spPr/>
      <dgm:t>
        <a:bodyPr/>
        <a:lstStyle/>
        <a:p>
          <a:endParaRPr lang="es-ES"/>
        </a:p>
      </dgm:t>
    </dgm:pt>
    <dgm:pt modelId="{834DE135-950B-4A29-B636-11F14CCBFA08}" type="pres">
      <dgm:prSet presAssocID="{4B38E0FF-3ECC-4F9C-B245-36D07818BA3D}" presName="bottomArc2" presStyleLbl="parChTrans1D1" presStyleIdx="3" presStyleCnt="28"/>
      <dgm:spPr/>
      <dgm:t>
        <a:bodyPr/>
        <a:lstStyle/>
        <a:p>
          <a:endParaRPr lang="es-ES"/>
        </a:p>
      </dgm:t>
    </dgm:pt>
    <dgm:pt modelId="{E7E8D97E-E843-4E9B-A1FB-776874787AA7}" type="pres">
      <dgm:prSet presAssocID="{4B38E0FF-3ECC-4F9C-B245-36D07818BA3D}" presName="topConnNode2" presStyleLbl="node2" presStyleIdx="0" presStyleCnt="0"/>
      <dgm:spPr/>
      <dgm:t>
        <a:bodyPr/>
        <a:lstStyle/>
        <a:p>
          <a:endParaRPr lang="es-ES"/>
        </a:p>
      </dgm:t>
    </dgm:pt>
    <dgm:pt modelId="{88F2D8D1-4578-4559-AA9C-F3973672C7F7}" type="pres">
      <dgm:prSet presAssocID="{4B38E0FF-3ECC-4F9C-B245-36D07818BA3D}" presName="hierChild4" presStyleCnt="0"/>
      <dgm:spPr/>
      <dgm:t>
        <a:bodyPr/>
        <a:lstStyle/>
        <a:p>
          <a:endParaRPr lang="es-ES"/>
        </a:p>
      </dgm:t>
    </dgm:pt>
    <dgm:pt modelId="{F851C009-490D-4220-AC34-CE6BF27A6B35}" type="pres">
      <dgm:prSet presAssocID="{671FC471-1EDE-438E-9178-13E89C7C2340}" presName="Name28" presStyleLbl="parChTrans1D3" presStyleIdx="0" presStyleCnt="2"/>
      <dgm:spPr/>
      <dgm:t>
        <a:bodyPr/>
        <a:lstStyle/>
        <a:p>
          <a:endParaRPr lang="es-ES"/>
        </a:p>
      </dgm:t>
    </dgm:pt>
    <dgm:pt modelId="{8A52635C-FA59-45D1-86E1-2F1F4E81DCD8}" type="pres">
      <dgm:prSet presAssocID="{255FBD9D-7E83-4697-A560-E0A6813172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492F8BC-E832-417E-A728-26D61A9C06A3}" type="pres">
      <dgm:prSet presAssocID="{255FBD9D-7E83-4697-A560-E0A6813172FB}" presName="rootComposite2" presStyleCnt="0"/>
      <dgm:spPr/>
      <dgm:t>
        <a:bodyPr/>
        <a:lstStyle/>
        <a:p>
          <a:endParaRPr lang="es-ES"/>
        </a:p>
      </dgm:t>
    </dgm:pt>
    <dgm:pt modelId="{8F2F77D9-E099-45E0-97CF-685BE86D3D16}" type="pres">
      <dgm:prSet presAssocID="{255FBD9D-7E83-4697-A560-E0A6813172FB}" presName="rootText2" presStyleLbl="alignAcc1" presStyleIdx="0" presStyleCnt="0" custScaleX="354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341577-6576-4074-93E9-99367F5039C5}" type="pres">
      <dgm:prSet presAssocID="{255FBD9D-7E83-4697-A560-E0A6813172FB}" presName="topArc2" presStyleLbl="parChTrans1D1" presStyleIdx="4" presStyleCnt="28"/>
      <dgm:spPr/>
      <dgm:t>
        <a:bodyPr/>
        <a:lstStyle/>
        <a:p>
          <a:endParaRPr lang="es-ES"/>
        </a:p>
      </dgm:t>
    </dgm:pt>
    <dgm:pt modelId="{DD2B387F-7AE7-40D7-A98E-7AFC95B7D65D}" type="pres">
      <dgm:prSet presAssocID="{255FBD9D-7E83-4697-A560-E0A6813172FB}" presName="bottomArc2" presStyleLbl="parChTrans1D1" presStyleIdx="5" presStyleCnt="28"/>
      <dgm:spPr/>
      <dgm:t>
        <a:bodyPr/>
        <a:lstStyle/>
        <a:p>
          <a:endParaRPr lang="es-ES"/>
        </a:p>
      </dgm:t>
    </dgm:pt>
    <dgm:pt modelId="{723F8F51-3DD8-4DFF-BACB-13B47F8548E4}" type="pres">
      <dgm:prSet presAssocID="{255FBD9D-7E83-4697-A560-E0A6813172FB}" presName="topConnNode2" presStyleLbl="node3" presStyleIdx="0" presStyleCnt="0"/>
      <dgm:spPr/>
      <dgm:t>
        <a:bodyPr/>
        <a:lstStyle/>
        <a:p>
          <a:endParaRPr lang="es-ES"/>
        </a:p>
      </dgm:t>
    </dgm:pt>
    <dgm:pt modelId="{7CE5421A-B7F4-40D1-8FB8-A1BF55251146}" type="pres">
      <dgm:prSet presAssocID="{255FBD9D-7E83-4697-A560-E0A6813172FB}" presName="hierChild4" presStyleCnt="0"/>
      <dgm:spPr/>
      <dgm:t>
        <a:bodyPr/>
        <a:lstStyle/>
        <a:p>
          <a:endParaRPr lang="es-ES"/>
        </a:p>
      </dgm:t>
    </dgm:pt>
    <dgm:pt modelId="{4FE2653E-AEFD-4381-A3CA-409FF5B1BA70}" type="pres">
      <dgm:prSet presAssocID="{AFAF3362-99C0-44E6-8879-5B697CE1C0ED}" presName="Name28" presStyleLbl="parChTrans1D4" presStyleIdx="0" presStyleCnt="9"/>
      <dgm:spPr/>
      <dgm:t>
        <a:bodyPr/>
        <a:lstStyle/>
        <a:p>
          <a:endParaRPr lang="es-ES"/>
        </a:p>
      </dgm:t>
    </dgm:pt>
    <dgm:pt modelId="{86F658C9-9E9C-4948-84C7-54DC1EB39FAE}" type="pres">
      <dgm:prSet presAssocID="{EC3FBE41-19B6-4FE7-85DC-8DE116193F3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B16986A-C2F8-4F78-A260-5269A342255A}" type="pres">
      <dgm:prSet presAssocID="{EC3FBE41-19B6-4FE7-85DC-8DE116193F38}" presName="rootComposite2" presStyleCnt="0"/>
      <dgm:spPr/>
      <dgm:t>
        <a:bodyPr/>
        <a:lstStyle/>
        <a:p>
          <a:endParaRPr lang="es-ES"/>
        </a:p>
      </dgm:t>
    </dgm:pt>
    <dgm:pt modelId="{DC25F42C-CF66-413C-A73A-2D5987E34270}" type="pres">
      <dgm:prSet presAssocID="{EC3FBE41-19B6-4FE7-85DC-8DE116193F38}" presName="rootText2" presStyleLbl="alignAcc1" presStyleIdx="0" presStyleCnt="0" custScaleX="1627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C650E3-F079-4C8D-800F-7537BB88F059}" type="pres">
      <dgm:prSet presAssocID="{EC3FBE41-19B6-4FE7-85DC-8DE116193F38}" presName="topArc2" presStyleLbl="parChTrans1D1" presStyleIdx="6" presStyleCnt="28"/>
      <dgm:spPr/>
      <dgm:t>
        <a:bodyPr/>
        <a:lstStyle/>
        <a:p>
          <a:endParaRPr lang="es-ES"/>
        </a:p>
      </dgm:t>
    </dgm:pt>
    <dgm:pt modelId="{71DABF22-FA48-4726-8D55-3D9E8672D18F}" type="pres">
      <dgm:prSet presAssocID="{EC3FBE41-19B6-4FE7-85DC-8DE116193F38}" presName="bottomArc2" presStyleLbl="parChTrans1D1" presStyleIdx="7" presStyleCnt="28"/>
      <dgm:spPr/>
      <dgm:t>
        <a:bodyPr/>
        <a:lstStyle/>
        <a:p>
          <a:endParaRPr lang="es-ES"/>
        </a:p>
      </dgm:t>
    </dgm:pt>
    <dgm:pt modelId="{84DE5355-D465-4BA2-B3DC-666635053CC9}" type="pres">
      <dgm:prSet presAssocID="{EC3FBE41-19B6-4FE7-85DC-8DE116193F38}" presName="topConnNode2" presStyleLbl="node4" presStyleIdx="0" presStyleCnt="0"/>
      <dgm:spPr/>
      <dgm:t>
        <a:bodyPr/>
        <a:lstStyle/>
        <a:p>
          <a:endParaRPr lang="es-ES"/>
        </a:p>
      </dgm:t>
    </dgm:pt>
    <dgm:pt modelId="{A80CE797-3231-4E21-A328-8B6C68F21580}" type="pres">
      <dgm:prSet presAssocID="{EC3FBE41-19B6-4FE7-85DC-8DE116193F38}" presName="hierChild4" presStyleCnt="0"/>
      <dgm:spPr/>
      <dgm:t>
        <a:bodyPr/>
        <a:lstStyle/>
        <a:p>
          <a:endParaRPr lang="es-ES"/>
        </a:p>
      </dgm:t>
    </dgm:pt>
    <dgm:pt modelId="{B600E40B-4A85-40B5-8ED2-8D2A9B473F2E}" type="pres">
      <dgm:prSet presAssocID="{A4E336F0-BD05-48E4-9223-032FC49F1101}" presName="Name28" presStyleLbl="parChTrans1D4" presStyleIdx="1" presStyleCnt="9"/>
      <dgm:spPr/>
      <dgm:t>
        <a:bodyPr/>
        <a:lstStyle/>
        <a:p>
          <a:endParaRPr lang="es-ES"/>
        </a:p>
      </dgm:t>
    </dgm:pt>
    <dgm:pt modelId="{89F0A4CF-D00E-4BFC-9F56-6DBA7AC76F98}" type="pres">
      <dgm:prSet presAssocID="{2B129BEB-D0C4-45E1-9D2E-C8CF7C26CB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56C7C82-264E-4F1D-B717-6F0ED94A12B1}" type="pres">
      <dgm:prSet presAssocID="{2B129BEB-D0C4-45E1-9D2E-C8CF7C26CBA7}" presName="rootComposite2" presStyleCnt="0"/>
      <dgm:spPr/>
      <dgm:t>
        <a:bodyPr/>
        <a:lstStyle/>
        <a:p>
          <a:endParaRPr lang="es-ES"/>
        </a:p>
      </dgm:t>
    </dgm:pt>
    <dgm:pt modelId="{41FE4485-5109-4660-A71C-EC7577E3E010}" type="pres">
      <dgm:prSet presAssocID="{2B129BEB-D0C4-45E1-9D2E-C8CF7C26CBA7}" presName="rootText2" presStyleLbl="alignAcc1" presStyleIdx="0" presStyleCnt="0" custScaleX="136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B2BABD-13A1-4F78-AA16-0B7575F64D77}" type="pres">
      <dgm:prSet presAssocID="{2B129BEB-D0C4-45E1-9D2E-C8CF7C26CBA7}" presName="topArc2" presStyleLbl="parChTrans1D1" presStyleIdx="8" presStyleCnt="28"/>
      <dgm:spPr/>
      <dgm:t>
        <a:bodyPr/>
        <a:lstStyle/>
        <a:p>
          <a:endParaRPr lang="es-ES"/>
        </a:p>
      </dgm:t>
    </dgm:pt>
    <dgm:pt modelId="{E342B95C-BE8D-415B-8D62-20B5F3ABFC63}" type="pres">
      <dgm:prSet presAssocID="{2B129BEB-D0C4-45E1-9D2E-C8CF7C26CBA7}" presName="bottomArc2" presStyleLbl="parChTrans1D1" presStyleIdx="9" presStyleCnt="28"/>
      <dgm:spPr/>
      <dgm:t>
        <a:bodyPr/>
        <a:lstStyle/>
        <a:p>
          <a:endParaRPr lang="es-ES"/>
        </a:p>
      </dgm:t>
    </dgm:pt>
    <dgm:pt modelId="{B96487DC-E07F-4EB0-8D83-6B9AC242864A}" type="pres">
      <dgm:prSet presAssocID="{2B129BEB-D0C4-45E1-9D2E-C8CF7C26CBA7}" presName="topConnNode2" presStyleLbl="node4" presStyleIdx="0" presStyleCnt="0"/>
      <dgm:spPr/>
      <dgm:t>
        <a:bodyPr/>
        <a:lstStyle/>
        <a:p>
          <a:endParaRPr lang="es-ES"/>
        </a:p>
      </dgm:t>
    </dgm:pt>
    <dgm:pt modelId="{9511B76E-2EE5-4571-9956-2B4F5545845E}" type="pres">
      <dgm:prSet presAssocID="{2B129BEB-D0C4-45E1-9D2E-C8CF7C26CBA7}" presName="hierChild4" presStyleCnt="0"/>
      <dgm:spPr/>
      <dgm:t>
        <a:bodyPr/>
        <a:lstStyle/>
        <a:p>
          <a:endParaRPr lang="es-ES"/>
        </a:p>
      </dgm:t>
    </dgm:pt>
    <dgm:pt modelId="{6F11F764-F9D6-498B-8E0A-BC07661B8969}" type="pres">
      <dgm:prSet presAssocID="{2B129BEB-D0C4-45E1-9D2E-C8CF7C26CBA7}" presName="hierChild5" presStyleCnt="0"/>
      <dgm:spPr/>
      <dgm:t>
        <a:bodyPr/>
        <a:lstStyle/>
        <a:p>
          <a:endParaRPr lang="es-ES"/>
        </a:p>
      </dgm:t>
    </dgm:pt>
    <dgm:pt modelId="{98DD0D45-EAE3-4E7A-B0B3-393A77AA5B53}" type="pres">
      <dgm:prSet presAssocID="{5E418EAF-279B-428D-9713-CBA2E2D4CE35}" presName="Name28" presStyleLbl="parChTrans1D4" presStyleIdx="2" presStyleCnt="9"/>
      <dgm:spPr/>
      <dgm:t>
        <a:bodyPr/>
        <a:lstStyle/>
        <a:p>
          <a:endParaRPr lang="es-ES"/>
        </a:p>
      </dgm:t>
    </dgm:pt>
    <dgm:pt modelId="{2DFDFD15-3690-42EE-9726-63B3187C21A0}" type="pres">
      <dgm:prSet presAssocID="{1ACC5591-261F-4A2B-9CF2-0440B8505B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8DE4-329F-43CC-B3DB-C52D7C34F65A}" type="pres">
      <dgm:prSet presAssocID="{1ACC5591-261F-4A2B-9CF2-0440B8505B86}" presName="rootComposite2" presStyleCnt="0"/>
      <dgm:spPr/>
      <dgm:t>
        <a:bodyPr/>
        <a:lstStyle/>
        <a:p>
          <a:endParaRPr lang="es-ES"/>
        </a:p>
      </dgm:t>
    </dgm:pt>
    <dgm:pt modelId="{FC2343AA-F3B6-46A2-86C0-5D2F079017EC}" type="pres">
      <dgm:prSet presAssocID="{1ACC5591-261F-4A2B-9CF2-0440B8505B86}" presName="rootText2" presStyleLbl="alignAcc1" presStyleIdx="0" presStyleCnt="0" custScaleX="202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38BAF6-0AA8-42B7-88A0-31A69FD7C6B9}" type="pres">
      <dgm:prSet presAssocID="{1ACC5591-261F-4A2B-9CF2-0440B8505B86}" presName="topArc2" presStyleLbl="parChTrans1D1" presStyleIdx="10" presStyleCnt="28"/>
      <dgm:spPr/>
      <dgm:t>
        <a:bodyPr/>
        <a:lstStyle/>
        <a:p>
          <a:endParaRPr lang="es-ES"/>
        </a:p>
      </dgm:t>
    </dgm:pt>
    <dgm:pt modelId="{550E0FD0-9B53-44B1-874E-C03FFE821C00}" type="pres">
      <dgm:prSet presAssocID="{1ACC5591-261F-4A2B-9CF2-0440B8505B86}" presName="bottomArc2" presStyleLbl="parChTrans1D1" presStyleIdx="11" presStyleCnt="28"/>
      <dgm:spPr/>
      <dgm:t>
        <a:bodyPr/>
        <a:lstStyle/>
        <a:p>
          <a:endParaRPr lang="es-ES"/>
        </a:p>
      </dgm:t>
    </dgm:pt>
    <dgm:pt modelId="{5F9728A2-23C8-456B-BA71-1295CF012C2C}" type="pres">
      <dgm:prSet presAssocID="{1ACC5591-261F-4A2B-9CF2-0440B8505B86}" presName="topConnNode2" presStyleLbl="node4" presStyleIdx="0" presStyleCnt="0"/>
      <dgm:spPr/>
      <dgm:t>
        <a:bodyPr/>
        <a:lstStyle/>
        <a:p>
          <a:endParaRPr lang="es-ES"/>
        </a:p>
      </dgm:t>
    </dgm:pt>
    <dgm:pt modelId="{82B77E58-03D2-413D-BDD7-86FC51E37FAB}" type="pres">
      <dgm:prSet presAssocID="{1ACC5591-261F-4A2B-9CF2-0440B8505B86}" presName="hierChild4" presStyleCnt="0"/>
      <dgm:spPr/>
      <dgm:t>
        <a:bodyPr/>
        <a:lstStyle/>
        <a:p>
          <a:endParaRPr lang="es-ES"/>
        </a:p>
      </dgm:t>
    </dgm:pt>
    <dgm:pt modelId="{503CCD9B-DA41-45C6-86A0-E1A03D77876C}" type="pres">
      <dgm:prSet presAssocID="{1ACC5591-261F-4A2B-9CF2-0440B8505B86}" presName="hierChild5" presStyleCnt="0"/>
      <dgm:spPr/>
      <dgm:t>
        <a:bodyPr/>
        <a:lstStyle/>
        <a:p>
          <a:endParaRPr lang="es-ES"/>
        </a:p>
      </dgm:t>
    </dgm:pt>
    <dgm:pt modelId="{98B78F18-DA07-49EB-A540-7428B554B07C}" type="pres">
      <dgm:prSet presAssocID="{97184E7B-16DB-4639-91D2-34D73EA02828}" presName="Name28" presStyleLbl="parChTrans1D4" presStyleIdx="3" presStyleCnt="9"/>
      <dgm:spPr/>
      <dgm:t>
        <a:bodyPr/>
        <a:lstStyle/>
        <a:p>
          <a:endParaRPr lang="es-ES"/>
        </a:p>
      </dgm:t>
    </dgm:pt>
    <dgm:pt modelId="{486F301E-8F9F-4522-9F8E-45788A49AAB5}" type="pres">
      <dgm:prSet presAssocID="{C8A94F5F-4334-4F5B-98C7-7D2C05D66D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737CA5D-31CB-47D4-9AB4-33F2ECFDF1D7}" type="pres">
      <dgm:prSet presAssocID="{C8A94F5F-4334-4F5B-98C7-7D2C05D66D4D}" presName="rootComposite2" presStyleCnt="0"/>
      <dgm:spPr/>
      <dgm:t>
        <a:bodyPr/>
        <a:lstStyle/>
        <a:p>
          <a:endParaRPr lang="es-ES"/>
        </a:p>
      </dgm:t>
    </dgm:pt>
    <dgm:pt modelId="{AEA7E63C-471F-48B9-947B-4024994D6388}" type="pres">
      <dgm:prSet presAssocID="{C8A94F5F-4334-4F5B-98C7-7D2C05D66D4D}" presName="rootText2" presStyleLbl="alignAcc1" presStyleIdx="0" presStyleCnt="0" custScaleX="1967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0F8362-EAC3-48B2-9470-7CC7CED8465A}" type="pres">
      <dgm:prSet presAssocID="{C8A94F5F-4334-4F5B-98C7-7D2C05D66D4D}" presName="topArc2" presStyleLbl="parChTrans1D1" presStyleIdx="12" presStyleCnt="28"/>
      <dgm:spPr/>
      <dgm:t>
        <a:bodyPr/>
        <a:lstStyle/>
        <a:p>
          <a:endParaRPr lang="es-ES"/>
        </a:p>
      </dgm:t>
    </dgm:pt>
    <dgm:pt modelId="{ED94FB3B-95C7-4591-818C-F41099E7A6A4}" type="pres">
      <dgm:prSet presAssocID="{C8A94F5F-4334-4F5B-98C7-7D2C05D66D4D}" presName="bottomArc2" presStyleLbl="parChTrans1D1" presStyleIdx="13" presStyleCnt="28"/>
      <dgm:spPr/>
      <dgm:t>
        <a:bodyPr/>
        <a:lstStyle/>
        <a:p>
          <a:endParaRPr lang="es-ES"/>
        </a:p>
      </dgm:t>
    </dgm:pt>
    <dgm:pt modelId="{981168AB-DDA3-4EC9-A6F5-F37C17903517}" type="pres">
      <dgm:prSet presAssocID="{C8A94F5F-4334-4F5B-98C7-7D2C05D66D4D}" presName="topConnNode2" presStyleLbl="node4" presStyleIdx="0" presStyleCnt="0"/>
      <dgm:spPr/>
      <dgm:t>
        <a:bodyPr/>
        <a:lstStyle/>
        <a:p>
          <a:endParaRPr lang="es-ES"/>
        </a:p>
      </dgm:t>
    </dgm:pt>
    <dgm:pt modelId="{518693A6-3ADD-45B2-ADAB-E33CB7F7FCA2}" type="pres">
      <dgm:prSet presAssocID="{C8A94F5F-4334-4F5B-98C7-7D2C05D66D4D}" presName="hierChild4" presStyleCnt="0"/>
      <dgm:spPr/>
      <dgm:t>
        <a:bodyPr/>
        <a:lstStyle/>
        <a:p>
          <a:endParaRPr lang="es-ES"/>
        </a:p>
      </dgm:t>
    </dgm:pt>
    <dgm:pt modelId="{3F1EE459-9B9F-41C7-B69B-7D751AD4F99A}" type="pres">
      <dgm:prSet presAssocID="{C8A94F5F-4334-4F5B-98C7-7D2C05D66D4D}" presName="hierChild5" presStyleCnt="0"/>
      <dgm:spPr/>
      <dgm:t>
        <a:bodyPr/>
        <a:lstStyle/>
        <a:p>
          <a:endParaRPr lang="es-ES"/>
        </a:p>
      </dgm:t>
    </dgm:pt>
    <dgm:pt modelId="{BFA3F574-EAAA-4B7C-BD9C-D9044A3B2514}" type="pres">
      <dgm:prSet presAssocID="{8A2C316E-ED83-40C8-A40C-E1D9314CCA1C}" presName="Name28" presStyleLbl="parChTrans1D4" presStyleIdx="4" presStyleCnt="9"/>
      <dgm:spPr/>
      <dgm:t>
        <a:bodyPr/>
        <a:lstStyle/>
        <a:p>
          <a:endParaRPr lang="es-ES"/>
        </a:p>
      </dgm:t>
    </dgm:pt>
    <dgm:pt modelId="{3CDC844B-6062-40E5-B8E9-FEA3074CE1D4}" type="pres">
      <dgm:prSet presAssocID="{5588247D-7BE8-4E00-852A-B80EE59CE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8A4FC03-0391-4756-8A48-DD3FADB0BBFD}" type="pres">
      <dgm:prSet presAssocID="{5588247D-7BE8-4E00-852A-B80EE59CECB9}" presName="rootComposite2" presStyleCnt="0"/>
      <dgm:spPr/>
      <dgm:t>
        <a:bodyPr/>
        <a:lstStyle/>
        <a:p>
          <a:endParaRPr lang="es-ES"/>
        </a:p>
      </dgm:t>
    </dgm:pt>
    <dgm:pt modelId="{AA1445F3-1335-45A1-B43A-7EE7AD3D9F27}" type="pres">
      <dgm:prSet presAssocID="{5588247D-7BE8-4E00-852A-B80EE59CECB9}" presName="rootText2" presStyleLbl="alignAcc1" presStyleIdx="0" presStyleCnt="0" custScaleX="18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DB48B-E136-485B-B459-F150078186ED}" type="pres">
      <dgm:prSet presAssocID="{5588247D-7BE8-4E00-852A-B80EE59CECB9}" presName="topArc2" presStyleLbl="parChTrans1D1" presStyleIdx="14" presStyleCnt="28"/>
      <dgm:spPr/>
      <dgm:t>
        <a:bodyPr/>
        <a:lstStyle/>
        <a:p>
          <a:endParaRPr lang="es-ES"/>
        </a:p>
      </dgm:t>
    </dgm:pt>
    <dgm:pt modelId="{32649421-7030-4D8B-9BB0-45B0566B5A91}" type="pres">
      <dgm:prSet presAssocID="{5588247D-7BE8-4E00-852A-B80EE59CECB9}" presName="bottomArc2" presStyleLbl="parChTrans1D1" presStyleIdx="15" presStyleCnt="28"/>
      <dgm:spPr/>
      <dgm:t>
        <a:bodyPr/>
        <a:lstStyle/>
        <a:p>
          <a:endParaRPr lang="es-ES"/>
        </a:p>
      </dgm:t>
    </dgm:pt>
    <dgm:pt modelId="{26DA9391-A9A1-4560-A1B6-A0EB61935946}" type="pres">
      <dgm:prSet presAssocID="{5588247D-7BE8-4E00-852A-B80EE59CECB9}" presName="topConnNode2" presStyleLbl="node4" presStyleIdx="0" presStyleCnt="0"/>
      <dgm:spPr/>
      <dgm:t>
        <a:bodyPr/>
        <a:lstStyle/>
        <a:p>
          <a:endParaRPr lang="es-ES"/>
        </a:p>
      </dgm:t>
    </dgm:pt>
    <dgm:pt modelId="{207F14A5-9970-45B6-830D-12516A4E93AA}" type="pres">
      <dgm:prSet presAssocID="{5588247D-7BE8-4E00-852A-B80EE59CECB9}" presName="hierChild4" presStyleCnt="0"/>
      <dgm:spPr/>
      <dgm:t>
        <a:bodyPr/>
        <a:lstStyle/>
        <a:p>
          <a:endParaRPr lang="es-ES"/>
        </a:p>
      </dgm:t>
    </dgm:pt>
    <dgm:pt modelId="{622E9A8F-83B4-43CC-9D61-E1769F66BDAD}" type="pres">
      <dgm:prSet presAssocID="{5588247D-7BE8-4E00-852A-B80EE59CECB9}" presName="hierChild5" presStyleCnt="0"/>
      <dgm:spPr/>
      <dgm:t>
        <a:bodyPr/>
        <a:lstStyle/>
        <a:p>
          <a:endParaRPr lang="es-ES"/>
        </a:p>
      </dgm:t>
    </dgm:pt>
    <dgm:pt modelId="{F14BE213-E713-4EF6-B69B-4C8DD55A9A84}" type="pres">
      <dgm:prSet presAssocID="{F99E06D5-103A-482E-A45D-B1F2B5A4858B}" presName="Name28" presStyleLbl="parChTrans1D4" presStyleIdx="5" presStyleCnt="9"/>
      <dgm:spPr/>
      <dgm:t>
        <a:bodyPr/>
        <a:lstStyle/>
        <a:p>
          <a:endParaRPr lang="es-ES"/>
        </a:p>
      </dgm:t>
    </dgm:pt>
    <dgm:pt modelId="{F52255A8-B1C9-4CFE-B636-73857E57A259}" type="pres">
      <dgm:prSet presAssocID="{6BB02176-FD55-44A3-9963-B13CC0F6E03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63BC081-53CC-46C3-ADE6-0765706B8C6C}" type="pres">
      <dgm:prSet presAssocID="{6BB02176-FD55-44A3-9963-B13CC0F6E03B}" presName="rootComposite2" presStyleCnt="0"/>
      <dgm:spPr/>
      <dgm:t>
        <a:bodyPr/>
        <a:lstStyle/>
        <a:p>
          <a:endParaRPr lang="es-ES"/>
        </a:p>
      </dgm:t>
    </dgm:pt>
    <dgm:pt modelId="{6F8E0B26-7061-4E27-9FBB-19382F4F941F}" type="pres">
      <dgm:prSet presAssocID="{6BB02176-FD55-44A3-9963-B13CC0F6E03B}" presName="rootText2" presStyleLbl="alignAcc1" presStyleIdx="0" presStyleCnt="0" custScaleX="22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D9FBB6-B33B-420C-B456-8B47A3F63BCE}" type="pres">
      <dgm:prSet presAssocID="{6BB02176-FD55-44A3-9963-B13CC0F6E03B}" presName="topArc2" presStyleLbl="parChTrans1D1" presStyleIdx="16" presStyleCnt="28"/>
      <dgm:spPr/>
      <dgm:t>
        <a:bodyPr/>
        <a:lstStyle/>
        <a:p>
          <a:endParaRPr lang="es-ES"/>
        </a:p>
      </dgm:t>
    </dgm:pt>
    <dgm:pt modelId="{B7824B4D-B999-40A3-BB45-241289B1FBF2}" type="pres">
      <dgm:prSet presAssocID="{6BB02176-FD55-44A3-9963-B13CC0F6E03B}" presName="bottomArc2" presStyleLbl="parChTrans1D1" presStyleIdx="17" presStyleCnt="28"/>
      <dgm:spPr/>
      <dgm:t>
        <a:bodyPr/>
        <a:lstStyle/>
        <a:p>
          <a:endParaRPr lang="es-ES"/>
        </a:p>
      </dgm:t>
    </dgm:pt>
    <dgm:pt modelId="{0C9CDAB6-B9F6-4D4B-A674-9ABF78A8D6AB}" type="pres">
      <dgm:prSet presAssocID="{6BB02176-FD55-44A3-9963-B13CC0F6E03B}" presName="topConnNode2" presStyleLbl="node4" presStyleIdx="0" presStyleCnt="0"/>
      <dgm:spPr/>
      <dgm:t>
        <a:bodyPr/>
        <a:lstStyle/>
        <a:p>
          <a:endParaRPr lang="es-ES"/>
        </a:p>
      </dgm:t>
    </dgm:pt>
    <dgm:pt modelId="{E74FB477-7535-412A-9F55-8A7E9993A9B7}" type="pres">
      <dgm:prSet presAssocID="{6BB02176-FD55-44A3-9963-B13CC0F6E03B}" presName="hierChild4" presStyleCnt="0"/>
      <dgm:spPr/>
      <dgm:t>
        <a:bodyPr/>
        <a:lstStyle/>
        <a:p>
          <a:endParaRPr lang="es-ES"/>
        </a:p>
      </dgm:t>
    </dgm:pt>
    <dgm:pt modelId="{CC23E7B7-AD1E-4E80-86D5-7E66BB63896A}" type="pres">
      <dgm:prSet presAssocID="{6BB02176-FD55-44A3-9963-B13CC0F6E03B}" presName="hierChild5" presStyleCnt="0"/>
      <dgm:spPr/>
      <dgm:t>
        <a:bodyPr/>
        <a:lstStyle/>
        <a:p>
          <a:endParaRPr lang="es-ES"/>
        </a:p>
      </dgm:t>
    </dgm:pt>
    <dgm:pt modelId="{8FDECE9D-5771-43D9-860D-95F0FBFEA0F1}" type="pres">
      <dgm:prSet presAssocID="{EC3FBE41-19B6-4FE7-85DC-8DE116193F38}" presName="hierChild5" presStyleCnt="0"/>
      <dgm:spPr/>
      <dgm:t>
        <a:bodyPr/>
        <a:lstStyle/>
        <a:p>
          <a:endParaRPr lang="es-ES"/>
        </a:p>
      </dgm:t>
    </dgm:pt>
    <dgm:pt modelId="{30F59E56-2D74-403C-BB48-43EB2E90FD57}" type="pres">
      <dgm:prSet presAssocID="{BFF779F6-75BA-42C0-A00C-DD0B50DE51D5}" presName="Name28" presStyleLbl="parChTrans1D4" presStyleIdx="6" presStyleCnt="9"/>
      <dgm:spPr/>
      <dgm:t>
        <a:bodyPr/>
        <a:lstStyle/>
        <a:p>
          <a:endParaRPr lang="es-ES"/>
        </a:p>
      </dgm:t>
    </dgm:pt>
    <dgm:pt modelId="{D2890A21-2436-471A-8944-0D15D4154D62}" type="pres">
      <dgm:prSet presAssocID="{93D5F257-73E6-44BD-A27F-63CAD67AA31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A2186DE-56D8-462F-AC08-DB7D8874D5F6}" type="pres">
      <dgm:prSet presAssocID="{93D5F257-73E6-44BD-A27F-63CAD67AA318}" presName="rootComposite2" presStyleCnt="0"/>
      <dgm:spPr/>
      <dgm:t>
        <a:bodyPr/>
        <a:lstStyle/>
        <a:p>
          <a:endParaRPr lang="es-ES"/>
        </a:p>
      </dgm:t>
    </dgm:pt>
    <dgm:pt modelId="{2A6C5729-5F4E-489B-8D05-849F116AE658}" type="pres">
      <dgm:prSet presAssocID="{93D5F257-73E6-44BD-A27F-63CAD67AA318}" presName="rootText2" presStyleLbl="alignAcc1" presStyleIdx="0" presStyleCnt="0" custScaleX="1376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C3B509-F4C0-497A-ADED-917B817D3FBE}" type="pres">
      <dgm:prSet presAssocID="{93D5F257-73E6-44BD-A27F-63CAD67AA318}" presName="topArc2" presStyleLbl="parChTrans1D1" presStyleIdx="18" presStyleCnt="28"/>
      <dgm:spPr/>
      <dgm:t>
        <a:bodyPr/>
        <a:lstStyle/>
        <a:p>
          <a:endParaRPr lang="es-ES"/>
        </a:p>
      </dgm:t>
    </dgm:pt>
    <dgm:pt modelId="{B2A10574-8DD2-422A-8C0E-D7E312CD1713}" type="pres">
      <dgm:prSet presAssocID="{93D5F257-73E6-44BD-A27F-63CAD67AA318}" presName="bottomArc2" presStyleLbl="parChTrans1D1" presStyleIdx="19" presStyleCnt="28"/>
      <dgm:spPr/>
      <dgm:t>
        <a:bodyPr/>
        <a:lstStyle/>
        <a:p>
          <a:endParaRPr lang="es-ES"/>
        </a:p>
      </dgm:t>
    </dgm:pt>
    <dgm:pt modelId="{39EC1B10-557F-4BB0-9866-D12D3BA152C3}" type="pres">
      <dgm:prSet presAssocID="{93D5F257-73E6-44BD-A27F-63CAD67AA318}" presName="topConnNode2" presStyleLbl="node4" presStyleIdx="0" presStyleCnt="0"/>
      <dgm:spPr/>
      <dgm:t>
        <a:bodyPr/>
        <a:lstStyle/>
        <a:p>
          <a:endParaRPr lang="es-ES"/>
        </a:p>
      </dgm:t>
    </dgm:pt>
    <dgm:pt modelId="{C11F680F-CE73-4C16-9234-793B9DD03DE0}" type="pres">
      <dgm:prSet presAssocID="{93D5F257-73E6-44BD-A27F-63CAD67AA318}" presName="hierChild4" presStyleCnt="0"/>
      <dgm:spPr/>
      <dgm:t>
        <a:bodyPr/>
        <a:lstStyle/>
        <a:p>
          <a:endParaRPr lang="es-ES"/>
        </a:p>
      </dgm:t>
    </dgm:pt>
    <dgm:pt modelId="{0F43E63F-A276-4C53-8195-77C6048D2D48}" type="pres">
      <dgm:prSet presAssocID="{01CDF456-7760-407B-9BED-41221BFD924A}" presName="Name28" presStyleLbl="parChTrans1D4" presStyleIdx="7" presStyleCnt="9"/>
      <dgm:spPr/>
      <dgm:t>
        <a:bodyPr/>
        <a:lstStyle/>
        <a:p>
          <a:endParaRPr lang="es-ES"/>
        </a:p>
      </dgm:t>
    </dgm:pt>
    <dgm:pt modelId="{D0E198C9-F9AB-45C1-A0B5-532F55845FA2}" type="pres">
      <dgm:prSet presAssocID="{F3B68CF2-2134-4580-9494-9985C5A16B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DC9CC8A-6118-45EF-8C55-AB855857B175}" type="pres">
      <dgm:prSet presAssocID="{F3B68CF2-2134-4580-9494-9985C5A16BD3}" presName="rootComposite2" presStyleCnt="0"/>
      <dgm:spPr/>
      <dgm:t>
        <a:bodyPr/>
        <a:lstStyle/>
        <a:p>
          <a:endParaRPr lang="es-ES"/>
        </a:p>
      </dgm:t>
    </dgm:pt>
    <dgm:pt modelId="{AEE05E5E-E975-4C5B-9109-79BF0DB5FE4D}" type="pres">
      <dgm:prSet presAssocID="{F3B68CF2-2134-4580-9494-9985C5A16BD3}" presName="rootText2" presStyleLbl="alignAcc1" presStyleIdx="0" presStyleCnt="0" custScaleX="205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B8FF75-5366-4A88-9E43-FA266814D575}" type="pres">
      <dgm:prSet presAssocID="{F3B68CF2-2134-4580-9494-9985C5A16BD3}" presName="topArc2" presStyleLbl="parChTrans1D1" presStyleIdx="20" presStyleCnt="28"/>
      <dgm:spPr/>
      <dgm:t>
        <a:bodyPr/>
        <a:lstStyle/>
        <a:p>
          <a:endParaRPr lang="es-ES"/>
        </a:p>
      </dgm:t>
    </dgm:pt>
    <dgm:pt modelId="{3D1C7C30-6D7C-4125-95F8-CF8ED906F109}" type="pres">
      <dgm:prSet presAssocID="{F3B68CF2-2134-4580-9494-9985C5A16BD3}" presName="bottomArc2" presStyleLbl="parChTrans1D1" presStyleIdx="21" presStyleCnt="28"/>
      <dgm:spPr/>
      <dgm:t>
        <a:bodyPr/>
        <a:lstStyle/>
        <a:p>
          <a:endParaRPr lang="es-ES"/>
        </a:p>
      </dgm:t>
    </dgm:pt>
    <dgm:pt modelId="{BB2B23CA-F15C-4C60-8784-E084FB641D7D}" type="pres">
      <dgm:prSet presAssocID="{F3B68CF2-2134-4580-9494-9985C5A16BD3}" presName="topConnNode2" presStyleLbl="node4" presStyleIdx="0" presStyleCnt="0"/>
      <dgm:spPr/>
      <dgm:t>
        <a:bodyPr/>
        <a:lstStyle/>
        <a:p>
          <a:endParaRPr lang="es-ES"/>
        </a:p>
      </dgm:t>
    </dgm:pt>
    <dgm:pt modelId="{4D53E10C-A5F1-4968-85B2-5A06DF7B9131}" type="pres">
      <dgm:prSet presAssocID="{F3B68CF2-2134-4580-9494-9985C5A16BD3}" presName="hierChild4" presStyleCnt="0"/>
      <dgm:spPr/>
      <dgm:t>
        <a:bodyPr/>
        <a:lstStyle/>
        <a:p>
          <a:endParaRPr lang="es-ES"/>
        </a:p>
      </dgm:t>
    </dgm:pt>
    <dgm:pt modelId="{99123BCE-49A4-4DB3-A025-B65F71E75733}" type="pres">
      <dgm:prSet presAssocID="{F3B68CF2-2134-4580-9494-9985C5A16BD3}" presName="hierChild5" presStyleCnt="0"/>
      <dgm:spPr/>
      <dgm:t>
        <a:bodyPr/>
        <a:lstStyle/>
        <a:p>
          <a:endParaRPr lang="es-ES"/>
        </a:p>
      </dgm:t>
    </dgm:pt>
    <dgm:pt modelId="{5FF66711-0B55-4EBB-A555-73908D75C994}" type="pres">
      <dgm:prSet presAssocID="{3319437D-E246-4C2D-97AF-CDA33465504D}" presName="Name28" presStyleLbl="parChTrans1D4" presStyleIdx="8" presStyleCnt="9"/>
      <dgm:spPr/>
      <dgm:t>
        <a:bodyPr/>
        <a:lstStyle/>
        <a:p>
          <a:endParaRPr lang="es-ES"/>
        </a:p>
      </dgm:t>
    </dgm:pt>
    <dgm:pt modelId="{F883B4DD-DA84-4714-9D44-0F45ED3E7FA4}" type="pres">
      <dgm:prSet presAssocID="{7777EEE4-7006-4D8B-A8EC-FD0F1B354DF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AC08D23-B20B-492F-BB70-452A63EEFD8C}" type="pres">
      <dgm:prSet presAssocID="{7777EEE4-7006-4D8B-A8EC-FD0F1B354DF3}" presName="rootComposite2" presStyleCnt="0"/>
      <dgm:spPr/>
      <dgm:t>
        <a:bodyPr/>
        <a:lstStyle/>
        <a:p>
          <a:endParaRPr lang="es-ES"/>
        </a:p>
      </dgm:t>
    </dgm:pt>
    <dgm:pt modelId="{12757170-63E3-485B-9E93-29995A1D9D4A}" type="pres">
      <dgm:prSet presAssocID="{7777EEE4-7006-4D8B-A8EC-FD0F1B354DF3}" presName="rootText2" presStyleLbl="alignAcc1" presStyleIdx="0" presStyleCnt="0" custScaleX="1765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5927E-3F24-48FC-A918-41211AA1F674}" type="pres">
      <dgm:prSet presAssocID="{7777EEE4-7006-4D8B-A8EC-FD0F1B354DF3}" presName="topArc2" presStyleLbl="parChTrans1D1" presStyleIdx="22" presStyleCnt="28"/>
      <dgm:spPr/>
      <dgm:t>
        <a:bodyPr/>
        <a:lstStyle/>
        <a:p>
          <a:endParaRPr lang="es-ES"/>
        </a:p>
      </dgm:t>
    </dgm:pt>
    <dgm:pt modelId="{20F7B363-268D-4CE5-9163-6CB655DE7017}" type="pres">
      <dgm:prSet presAssocID="{7777EEE4-7006-4D8B-A8EC-FD0F1B354DF3}" presName="bottomArc2" presStyleLbl="parChTrans1D1" presStyleIdx="23" presStyleCnt="28"/>
      <dgm:spPr/>
      <dgm:t>
        <a:bodyPr/>
        <a:lstStyle/>
        <a:p>
          <a:endParaRPr lang="es-ES"/>
        </a:p>
      </dgm:t>
    </dgm:pt>
    <dgm:pt modelId="{8426D0B1-F1F8-4AC0-A63C-0EF2D83C54CD}" type="pres">
      <dgm:prSet presAssocID="{7777EEE4-7006-4D8B-A8EC-FD0F1B354DF3}" presName="topConnNode2" presStyleLbl="node4" presStyleIdx="0" presStyleCnt="0"/>
      <dgm:spPr/>
      <dgm:t>
        <a:bodyPr/>
        <a:lstStyle/>
        <a:p>
          <a:endParaRPr lang="es-ES"/>
        </a:p>
      </dgm:t>
    </dgm:pt>
    <dgm:pt modelId="{855BA133-DB58-41E8-8148-D70355C28CB4}" type="pres">
      <dgm:prSet presAssocID="{7777EEE4-7006-4D8B-A8EC-FD0F1B354DF3}" presName="hierChild4" presStyleCnt="0"/>
      <dgm:spPr/>
      <dgm:t>
        <a:bodyPr/>
        <a:lstStyle/>
        <a:p>
          <a:endParaRPr lang="es-ES"/>
        </a:p>
      </dgm:t>
    </dgm:pt>
    <dgm:pt modelId="{2A283077-C814-4A1A-AE64-33D8219C9477}" type="pres">
      <dgm:prSet presAssocID="{7777EEE4-7006-4D8B-A8EC-FD0F1B354DF3}" presName="hierChild5" presStyleCnt="0"/>
      <dgm:spPr/>
      <dgm:t>
        <a:bodyPr/>
        <a:lstStyle/>
        <a:p>
          <a:endParaRPr lang="es-ES"/>
        </a:p>
      </dgm:t>
    </dgm:pt>
    <dgm:pt modelId="{5601C8C0-44BA-411A-810C-1441CAE5745E}" type="pres">
      <dgm:prSet presAssocID="{93D5F257-73E6-44BD-A27F-63CAD67AA318}" presName="hierChild5" presStyleCnt="0"/>
      <dgm:spPr/>
      <dgm:t>
        <a:bodyPr/>
        <a:lstStyle/>
        <a:p>
          <a:endParaRPr lang="es-ES"/>
        </a:p>
      </dgm:t>
    </dgm:pt>
    <dgm:pt modelId="{6E538656-2E30-4862-BA29-0694B2258819}" type="pres">
      <dgm:prSet presAssocID="{255FBD9D-7E83-4697-A560-E0A6813172FB}" presName="hierChild5" presStyleCnt="0"/>
      <dgm:spPr/>
      <dgm:t>
        <a:bodyPr/>
        <a:lstStyle/>
        <a:p>
          <a:endParaRPr lang="es-ES"/>
        </a:p>
      </dgm:t>
    </dgm:pt>
    <dgm:pt modelId="{158773BC-6E76-476C-9C8D-E22243AD3CCE}" type="pres">
      <dgm:prSet presAssocID="{E0172F15-9ABA-4583-90CC-B97245F84FEF}" presName="Name28" presStyleLbl="parChTrans1D3" presStyleIdx="1" presStyleCnt="2"/>
      <dgm:spPr/>
      <dgm:t>
        <a:bodyPr/>
        <a:lstStyle/>
        <a:p>
          <a:endParaRPr lang="es-ES"/>
        </a:p>
      </dgm:t>
    </dgm:pt>
    <dgm:pt modelId="{9F39390B-C041-4BB4-BD6F-310D6899BC7B}" type="pres">
      <dgm:prSet presAssocID="{FC431FC6-6EC9-4B46-9AEE-872A98E411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75ACC66-A9DA-4EE2-9DBB-C55EE82C77FD}" type="pres">
      <dgm:prSet presAssocID="{FC431FC6-6EC9-4B46-9AEE-872A98E411CB}" presName="rootComposite2" presStyleCnt="0"/>
      <dgm:spPr/>
      <dgm:t>
        <a:bodyPr/>
        <a:lstStyle/>
        <a:p>
          <a:endParaRPr lang="es-ES"/>
        </a:p>
      </dgm:t>
    </dgm:pt>
    <dgm:pt modelId="{5578EBFF-28B8-4978-9C26-3812206970B8}" type="pres">
      <dgm:prSet presAssocID="{FC431FC6-6EC9-4B46-9AEE-872A98E411CB}" presName="rootText2" presStyleLbl="alignAcc1" presStyleIdx="0" presStyleCnt="0" custScaleX="316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F6DFD3-47B5-46DD-87AA-C0AA50579D7E}" type="pres">
      <dgm:prSet presAssocID="{FC431FC6-6EC9-4B46-9AEE-872A98E411CB}" presName="topArc2" presStyleLbl="parChTrans1D1" presStyleIdx="24" presStyleCnt="28"/>
      <dgm:spPr/>
      <dgm:t>
        <a:bodyPr/>
        <a:lstStyle/>
        <a:p>
          <a:endParaRPr lang="es-ES"/>
        </a:p>
      </dgm:t>
    </dgm:pt>
    <dgm:pt modelId="{D485D6B5-551C-4C0F-8717-C0DF3D4F44FE}" type="pres">
      <dgm:prSet presAssocID="{FC431FC6-6EC9-4B46-9AEE-872A98E411CB}" presName="bottomArc2" presStyleLbl="parChTrans1D1" presStyleIdx="25" presStyleCnt="28"/>
      <dgm:spPr/>
      <dgm:t>
        <a:bodyPr/>
        <a:lstStyle/>
        <a:p>
          <a:endParaRPr lang="es-ES"/>
        </a:p>
      </dgm:t>
    </dgm:pt>
    <dgm:pt modelId="{8CD2D40C-3EE6-4B56-9F13-8DEA320ED2FC}" type="pres">
      <dgm:prSet presAssocID="{FC431FC6-6EC9-4B46-9AEE-872A98E411CB}" presName="topConnNode2" presStyleLbl="node3" presStyleIdx="0" presStyleCnt="0"/>
      <dgm:spPr/>
      <dgm:t>
        <a:bodyPr/>
        <a:lstStyle/>
        <a:p>
          <a:endParaRPr lang="es-ES"/>
        </a:p>
      </dgm:t>
    </dgm:pt>
    <dgm:pt modelId="{1B682BCF-5DAE-4A4B-98A2-12DC0989580A}" type="pres">
      <dgm:prSet presAssocID="{FC431FC6-6EC9-4B46-9AEE-872A98E411CB}" presName="hierChild4" presStyleCnt="0"/>
      <dgm:spPr/>
      <dgm:t>
        <a:bodyPr/>
        <a:lstStyle/>
        <a:p>
          <a:endParaRPr lang="es-ES"/>
        </a:p>
      </dgm:t>
    </dgm:pt>
    <dgm:pt modelId="{9265E4CA-9E55-4C6C-A031-CB7B598080DA}" type="pres">
      <dgm:prSet presAssocID="{FC431FC6-6EC9-4B46-9AEE-872A98E411CB}" presName="hierChild5" presStyleCnt="0"/>
      <dgm:spPr/>
      <dgm:t>
        <a:bodyPr/>
        <a:lstStyle/>
        <a:p>
          <a:endParaRPr lang="es-ES"/>
        </a:p>
      </dgm:t>
    </dgm:pt>
    <dgm:pt modelId="{D558FA8A-50BB-459D-985A-EA26DCCFBB4B}" type="pres">
      <dgm:prSet presAssocID="{4B38E0FF-3ECC-4F9C-B245-36D07818BA3D}" presName="hierChild5" presStyleCnt="0"/>
      <dgm:spPr/>
      <dgm:t>
        <a:bodyPr/>
        <a:lstStyle/>
        <a:p>
          <a:endParaRPr lang="es-ES"/>
        </a:p>
      </dgm:t>
    </dgm:pt>
    <dgm:pt modelId="{01988701-C39D-473F-8D54-A823BCCDD573}" type="pres">
      <dgm:prSet presAssocID="{68527E9E-C656-4F79-B086-F9BE9B172092}" presName="Name28" presStyleLbl="parChTrans1D2" presStyleIdx="1" presStyleCnt="2"/>
      <dgm:spPr/>
      <dgm:t>
        <a:bodyPr/>
        <a:lstStyle/>
        <a:p>
          <a:endParaRPr lang="es-ES"/>
        </a:p>
      </dgm:t>
    </dgm:pt>
    <dgm:pt modelId="{CE2151E0-0A0D-4A66-BE26-C9D27AC99DF2}" type="pres">
      <dgm:prSet presAssocID="{55202F17-1343-44F2-ADCF-4A5EA81E2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82EF377-AA01-4F17-8116-066672E0C8AD}" type="pres">
      <dgm:prSet presAssocID="{55202F17-1343-44F2-ADCF-4A5EA81E2BDF}" presName="rootComposite2" presStyleCnt="0"/>
      <dgm:spPr/>
      <dgm:t>
        <a:bodyPr/>
        <a:lstStyle/>
        <a:p>
          <a:endParaRPr lang="es-ES"/>
        </a:p>
      </dgm:t>
    </dgm:pt>
    <dgm:pt modelId="{3DAC75D3-A30A-4204-B5E6-CC47F9F2DEA8}" type="pres">
      <dgm:prSet presAssocID="{55202F17-1343-44F2-ADCF-4A5EA81E2BDF}" presName="rootText2" presStyleLbl="alignAcc1" presStyleIdx="0" presStyleCnt="0" custScaleX="176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9FAA1B-AFAE-447A-BCD3-F3061C983E45}" type="pres">
      <dgm:prSet presAssocID="{55202F17-1343-44F2-ADCF-4A5EA81E2BDF}" presName="topArc2" presStyleLbl="parChTrans1D1" presStyleIdx="26" presStyleCnt="28"/>
      <dgm:spPr/>
      <dgm:t>
        <a:bodyPr/>
        <a:lstStyle/>
        <a:p>
          <a:endParaRPr lang="es-ES"/>
        </a:p>
      </dgm:t>
    </dgm:pt>
    <dgm:pt modelId="{2121C3BE-9D76-457A-B7BB-65035AD560F3}" type="pres">
      <dgm:prSet presAssocID="{55202F17-1343-44F2-ADCF-4A5EA81E2BDF}" presName="bottomArc2" presStyleLbl="parChTrans1D1" presStyleIdx="27" presStyleCnt="28"/>
      <dgm:spPr/>
      <dgm:t>
        <a:bodyPr/>
        <a:lstStyle/>
        <a:p>
          <a:endParaRPr lang="es-ES"/>
        </a:p>
      </dgm:t>
    </dgm:pt>
    <dgm:pt modelId="{057FC9D7-C1BB-483B-8A87-7EDD87269A54}" type="pres">
      <dgm:prSet presAssocID="{55202F17-1343-44F2-ADCF-4A5EA81E2BDF}" presName="topConnNode2" presStyleLbl="node2" presStyleIdx="0" presStyleCnt="0"/>
      <dgm:spPr/>
      <dgm:t>
        <a:bodyPr/>
        <a:lstStyle/>
        <a:p>
          <a:endParaRPr lang="es-ES"/>
        </a:p>
      </dgm:t>
    </dgm:pt>
    <dgm:pt modelId="{D4C5ACC7-9FC6-4E37-87C4-D55FBA67818A}" type="pres">
      <dgm:prSet presAssocID="{55202F17-1343-44F2-ADCF-4A5EA81E2BDF}" presName="hierChild4" presStyleCnt="0"/>
      <dgm:spPr/>
      <dgm:t>
        <a:bodyPr/>
        <a:lstStyle/>
        <a:p>
          <a:endParaRPr lang="es-ES"/>
        </a:p>
      </dgm:t>
    </dgm:pt>
    <dgm:pt modelId="{967A13AB-CB89-47F7-B449-542A3829FCDE}" type="pres">
      <dgm:prSet presAssocID="{55202F17-1343-44F2-ADCF-4A5EA81E2BDF}" presName="hierChild5" presStyleCnt="0"/>
      <dgm:spPr/>
      <dgm:t>
        <a:bodyPr/>
        <a:lstStyle/>
        <a:p>
          <a:endParaRPr lang="es-ES"/>
        </a:p>
      </dgm:t>
    </dgm:pt>
    <dgm:pt modelId="{368AB1F6-BD6C-44BA-A720-08D53EC9FE7A}" type="pres">
      <dgm:prSet presAssocID="{AAC65D98-E639-4468-8116-528E9EA504E3}" presName="hierChild3" presStyleCnt="0"/>
      <dgm:spPr/>
      <dgm:t>
        <a:bodyPr/>
        <a:lstStyle/>
        <a:p>
          <a:endParaRPr lang="es-ES"/>
        </a:p>
      </dgm:t>
    </dgm:pt>
  </dgm:ptLst>
  <dgm:cxnLst>
    <dgm:cxn modelId="{BFA9F1B2-94D5-45FA-865E-945D514BCBC5}" srcId="{EC3FBE41-19B6-4FE7-85DC-8DE116193F38}" destId="{1ACC5591-261F-4A2B-9CF2-0440B8505B86}" srcOrd="1" destOrd="0" parTransId="{5E418EAF-279B-428D-9713-CBA2E2D4CE35}" sibTransId="{8BE20452-F03F-4F1E-BD4B-F8076CCC40C2}"/>
    <dgm:cxn modelId="{5B477750-08A5-4889-8082-609F723179BB}" type="presOf" srcId="{EC3FBE41-19B6-4FE7-85DC-8DE116193F38}" destId="{84DE5355-D465-4BA2-B3DC-666635053CC9}" srcOrd="1" destOrd="0" presId="urn:microsoft.com/office/officeart/2008/layout/HalfCircleOrganizationChart"/>
    <dgm:cxn modelId="{3021ED4F-3FDA-44CD-A496-BE1AC810466F}" type="presOf" srcId="{E0172F15-9ABA-4583-90CC-B97245F84FEF}" destId="{158773BC-6E76-476C-9C8D-E22243AD3CCE}" srcOrd="0" destOrd="0" presId="urn:microsoft.com/office/officeart/2008/layout/HalfCircleOrganizationChart"/>
    <dgm:cxn modelId="{9907C6B0-D826-452C-921C-857F09C227B9}" srcId="{93D5F257-73E6-44BD-A27F-63CAD67AA318}" destId="{7777EEE4-7006-4D8B-A8EC-FD0F1B354DF3}" srcOrd="1" destOrd="0" parTransId="{3319437D-E246-4C2D-97AF-CDA33465504D}" sibTransId="{1DE961BE-66F1-4122-943D-82F59FF43E46}"/>
    <dgm:cxn modelId="{F71DCAB4-7AF2-44F8-A3C2-E593517B2F49}" type="presOf" srcId="{3319437D-E246-4C2D-97AF-CDA33465504D}" destId="{5FF66711-0B55-4EBB-A555-73908D75C994}" srcOrd="0" destOrd="0" presId="urn:microsoft.com/office/officeart/2008/layout/HalfCircleOrganizationChart"/>
    <dgm:cxn modelId="{2B400EAE-3F21-4CAA-96FA-8A9FB520A7A2}" type="presOf" srcId="{BFF779F6-75BA-42C0-A00C-DD0B50DE51D5}" destId="{30F59E56-2D74-403C-BB48-43EB2E90FD57}" srcOrd="0" destOrd="0" presId="urn:microsoft.com/office/officeart/2008/layout/HalfCircleOrganizationChart"/>
    <dgm:cxn modelId="{0E0DF012-7E2F-4E67-BA70-E0AB55CE794F}" type="presOf" srcId="{C8A94F5F-4334-4F5B-98C7-7D2C05D66D4D}" destId="{AEA7E63C-471F-48B9-947B-4024994D6388}" srcOrd="0" destOrd="0" presId="urn:microsoft.com/office/officeart/2008/layout/HalfCircleOrganizationChart"/>
    <dgm:cxn modelId="{85DA26EA-B00D-445C-81FA-87BADAB132A3}" type="presOf" srcId="{671FC471-1EDE-438E-9178-13E89C7C2340}" destId="{F851C009-490D-4220-AC34-CE6BF27A6B35}" srcOrd="0" destOrd="0" presId="urn:microsoft.com/office/officeart/2008/layout/HalfCircleOrganizationChart"/>
    <dgm:cxn modelId="{C94461C4-4C9D-4E8B-A442-460C4D2006A1}" type="presOf" srcId="{EC3FBE41-19B6-4FE7-85DC-8DE116193F38}" destId="{DC25F42C-CF66-413C-A73A-2D5987E34270}" srcOrd="0" destOrd="0" presId="urn:microsoft.com/office/officeart/2008/layout/HalfCircleOrganizationChart"/>
    <dgm:cxn modelId="{9377351F-163A-4CC9-BD07-16853514EFE6}" type="presOf" srcId="{2B129BEB-D0C4-45E1-9D2E-C8CF7C26CBA7}" destId="{41FE4485-5109-4660-A71C-EC7577E3E010}" srcOrd="0" destOrd="0" presId="urn:microsoft.com/office/officeart/2008/layout/HalfCircleOrganizationChart"/>
    <dgm:cxn modelId="{E7D18FF1-DEA7-4520-BFC4-B8B57DEB26A2}" srcId="{4B38E0FF-3ECC-4F9C-B245-36D07818BA3D}" destId="{FC431FC6-6EC9-4B46-9AEE-872A98E411CB}" srcOrd="1" destOrd="0" parTransId="{E0172F15-9ABA-4583-90CC-B97245F84FEF}" sibTransId="{79B832A7-48CE-4468-931A-8E5CDD3C792E}"/>
    <dgm:cxn modelId="{8D2EC706-680D-48E6-84B9-D3B4F98BEEAC}" type="presOf" srcId="{255FBD9D-7E83-4697-A560-E0A6813172FB}" destId="{723F8F51-3DD8-4DFF-BACB-13B47F8548E4}" srcOrd="1" destOrd="0" presId="urn:microsoft.com/office/officeart/2008/layout/HalfCircleOrganizationChart"/>
    <dgm:cxn modelId="{F75E22B4-963F-4D62-9B72-C9E5BDB192C8}" srcId="{255FBD9D-7E83-4697-A560-E0A6813172FB}" destId="{EC3FBE41-19B6-4FE7-85DC-8DE116193F38}" srcOrd="0" destOrd="0" parTransId="{AFAF3362-99C0-44E6-8879-5B697CE1C0ED}" sibTransId="{1848FDFA-CCF8-4453-A31E-A399FA8F2B50}"/>
    <dgm:cxn modelId="{1E41410B-1A82-40A2-A08F-8B4E13748AC0}" type="presOf" srcId="{AAC65D98-E639-4468-8116-528E9EA504E3}" destId="{01CBFF7C-DBB4-4271-8A6E-5351AE678628}" srcOrd="1" destOrd="0" presId="urn:microsoft.com/office/officeart/2008/layout/HalfCircleOrganizationChart"/>
    <dgm:cxn modelId="{8A0F3CE5-DB7B-47FC-A928-ABDC896FAC23}" type="presOf" srcId="{2B129BEB-D0C4-45E1-9D2E-C8CF7C26CBA7}" destId="{B96487DC-E07F-4EB0-8D83-6B9AC242864A}" srcOrd="1" destOrd="0" presId="urn:microsoft.com/office/officeart/2008/layout/HalfCircleOrganizationChart"/>
    <dgm:cxn modelId="{5D7863E3-6FF2-46E3-877F-E048A152B282}" type="presOf" srcId="{8A2C316E-ED83-40C8-A40C-E1D9314CCA1C}" destId="{BFA3F574-EAAA-4B7C-BD9C-D9044A3B2514}" srcOrd="0" destOrd="0" presId="urn:microsoft.com/office/officeart/2008/layout/HalfCircleOrganizationChart"/>
    <dgm:cxn modelId="{42ACC593-CFF1-4ACB-9646-4EFA35687379}" type="presOf" srcId="{83447B94-B24C-48A7-B3C8-CBCFB450CDA4}" destId="{E132C012-EA88-442C-B71F-8EAE6BA3A780}" srcOrd="0" destOrd="0" presId="urn:microsoft.com/office/officeart/2008/layout/HalfCircleOrganizationChart"/>
    <dgm:cxn modelId="{CFD97F61-F6B5-4906-8092-F209789DC54A}" type="presOf" srcId="{5588247D-7BE8-4E00-852A-B80EE59CECB9}" destId="{26DA9391-A9A1-4560-A1B6-A0EB61935946}" srcOrd="1" destOrd="0" presId="urn:microsoft.com/office/officeart/2008/layout/HalfCircleOrganizationChart"/>
    <dgm:cxn modelId="{D7882F1B-0B4B-42F9-A32A-8C70CA6E875F}" type="presOf" srcId="{FC431FC6-6EC9-4B46-9AEE-872A98E411CB}" destId="{5578EBFF-28B8-4978-9C26-3812206970B8}" srcOrd="0" destOrd="0" presId="urn:microsoft.com/office/officeart/2008/layout/HalfCircleOrganizationChart"/>
    <dgm:cxn modelId="{FB4C343D-446B-4B3D-B351-2813BC26C0D9}" type="presOf" srcId="{6BB02176-FD55-44A3-9963-B13CC0F6E03B}" destId="{6F8E0B26-7061-4E27-9FBB-19382F4F941F}" srcOrd="0" destOrd="0" presId="urn:microsoft.com/office/officeart/2008/layout/HalfCircleOrganizationChart"/>
    <dgm:cxn modelId="{DD02E1ED-51C1-43A3-B9EA-78E9E3CD4B77}" srcId="{95511B9A-11BF-4FB0-A551-4DEDDE1CBF77}" destId="{AAC65D98-E639-4468-8116-528E9EA504E3}" srcOrd="0" destOrd="0" parTransId="{B2D5E55E-3A2B-4458-931F-C1EAFBFD9A80}" sibTransId="{9D7BFAF6-AA7F-4872-9426-0C2FF0C2E821}"/>
    <dgm:cxn modelId="{62038DC3-D4E1-4B9C-9B1F-C485607B5AF0}" type="presOf" srcId="{93D5F257-73E6-44BD-A27F-63CAD67AA318}" destId="{2A6C5729-5F4E-489B-8D05-849F116AE658}" srcOrd="0" destOrd="0" presId="urn:microsoft.com/office/officeart/2008/layout/HalfCircleOrganizationChart"/>
    <dgm:cxn modelId="{DA41531A-BF44-4035-8B66-F5BF8948BD42}" type="presOf" srcId="{55202F17-1343-44F2-ADCF-4A5EA81E2BDF}" destId="{057FC9D7-C1BB-483B-8A87-7EDD87269A54}" srcOrd="1" destOrd="0" presId="urn:microsoft.com/office/officeart/2008/layout/HalfCircleOrganizationChart"/>
    <dgm:cxn modelId="{2616C882-373D-457F-8291-12EF8D56D66C}" type="presOf" srcId="{255FBD9D-7E83-4697-A560-E0A6813172FB}" destId="{8F2F77D9-E099-45E0-97CF-685BE86D3D16}" srcOrd="0" destOrd="0" presId="urn:microsoft.com/office/officeart/2008/layout/HalfCircleOrganizationChart"/>
    <dgm:cxn modelId="{C2611E52-0A2B-4FA8-B2C6-44C791C43DBA}" type="presOf" srcId="{FC431FC6-6EC9-4B46-9AEE-872A98E411CB}" destId="{8CD2D40C-3EE6-4B56-9F13-8DEA320ED2FC}" srcOrd="1" destOrd="0" presId="urn:microsoft.com/office/officeart/2008/layout/HalfCircleOrganizationChart"/>
    <dgm:cxn modelId="{322913EC-6D4E-4137-A3BA-AF651DC112AD}" type="presOf" srcId="{5E418EAF-279B-428D-9713-CBA2E2D4CE35}" destId="{98DD0D45-EAE3-4E7A-B0B3-393A77AA5B53}" srcOrd="0" destOrd="0" presId="urn:microsoft.com/office/officeart/2008/layout/HalfCircleOrganizationChart"/>
    <dgm:cxn modelId="{1B92BBC5-87A2-405E-AA85-972AD9604534}" type="presOf" srcId="{7777EEE4-7006-4D8B-A8EC-FD0F1B354DF3}" destId="{8426D0B1-F1F8-4AC0-A63C-0EF2D83C54CD}" srcOrd="1" destOrd="0" presId="urn:microsoft.com/office/officeart/2008/layout/HalfCircleOrganizationChart"/>
    <dgm:cxn modelId="{79D8CF3F-E7CC-4906-BB06-556766060EE1}" srcId="{93D5F257-73E6-44BD-A27F-63CAD67AA318}" destId="{F3B68CF2-2134-4580-9494-9985C5A16BD3}" srcOrd="0" destOrd="0" parTransId="{01CDF456-7760-407B-9BED-41221BFD924A}" sibTransId="{64221CCF-BFCC-4EAE-B09E-B96CB8DF1FDD}"/>
    <dgm:cxn modelId="{B34D8378-A24C-4749-B37C-0BD562F50E20}" srcId="{EC3FBE41-19B6-4FE7-85DC-8DE116193F38}" destId="{5588247D-7BE8-4E00-852A-B80EE59CECB9}" srcOrd="3" destOrd="0" parTransId="{8A2C316E-ED83-40C8-A40C-E1D9314CCA1C}" sibTransId="{72467988-3C2D-4EDE-871F-075C4D900AA5}"/>
    <dgm:cxn modelId="{EB87626E-3A92-4C96-9FF6-E88EC1F3F8C9}" srcId="{AAC65D98-E639-4468-8116-528E9EA504E3}" destId="{55202F17-1343-44F2-ADCF-4A5EA81E2BDF}" srcOrd="1" destOrd="0" parTransId="{68527E9E-C656-4F79-B086-F9BE9B172092}" sibTransId="{6B3ADC56-25F6-4B82-B68C-F144794E4FD1}"/>
    <dgm:cxn modelId="{14026612-9CCE-4667-A052-23202F1EBDDB}" type="presOf" srcId="{C8A94F5F-4334-4F5B-98C7-7D2C05D66D4D}" destId="{981168AB-DDA3-4EC9-A6F5-F37C17903517}" srcOrd="1" destOrd="0" presId="urn:microsoft.com/office/officeart/2008/layout/HalfCircleOrganizationChart"/>
    <dgm:cxn modelId="{3069F214-682A-41F8-8589-8497FE52677A}" type="presOf" srcId="{6BB02176-FD55-44A3-9963-B13CC0F6E03B}" destId="{0C9CDAB6-B9F6-4D4B-A674-9ABF78A8D6AB}" srcOrd="1" destOrd="0" presId="urn:microsoft.com/office/officeart/2008/layout/HalfCircleOrganizationChart"/>
    <dgm:cxn modelId="{9F35FAF4-5D00-4B31-AC07-FDEE1361B343}" type="presOf" srcId="{01CDF456-7760-407B-9BED-41221BFD924A}" destId="{0F43E63F-A276-4C53-8195-77C6048D2D48}" srcOrd="0" destOrd="0" presId="urn:microsoft.com/office/officeart/2008/layout/HalfCircleOrganizationChart"/>
    <dgm:cxn modelId="{FBE672F4-43A7-49C4-AF31-DA538F458C51}" srcId="{AAC65D98-E639-4468-8116-528E9EA504E3}" destId="{4B38E0FF-3ECC-4F9C-B245-36D07818BA3D}" srcOrd="0" destOrd="0" parTransId="{83447B94-B24C-48A7-B3C8-CBCFB450CDA4}" sibTransId="{6267428B-8F3C-4DF6-947F-871BC5202F08}"/>
    <dgm:cxn modelId="{58CCF74A-6EBD-4510-A210-B3BBB98627D6}" type="presOf" srcId="{F99E06D5-103A-482E-A45D-B1F2B5A4858B}" destId="{F14BE213-E713-4EF6-B69B-4C8DD55A9A84}" srcOrd="0" destOrd="0" presId="urn:microsoft.com/office/officeart/2008/layout/HalfCircleOrganizationChart"/>
    <dgm:cxn modelId="{063CDF9F-9545-4DC1-8E5F-184D73CEB130}" srcId="{EC3FBE41-19B6-4FE7-85DC-8DE116193F38}" destId="{C8A94F5F-4334-4F5B-98C7-7D2C05D66D4D}" srcOrd="2" destOrd="0" parTransId="{97184E7B-16DB-4639-91D2-34D73EA02828}" sibTransId="{6DAB2EEA-DDBE-4949-9EB8-BB66CD8E60F6}"/>
    <dgm:cxn modelId="{941EADD4-BE03-423F-869D-F2AA70796DCE}" type="presOf" srcId="{AAC65D98-E639-4468-8116-528E9EA504E3}" destId="{D460EC51-D1C7-46F5-BD5C-72015F0D86E2}" srcOrd="0" destOrd="0" presId="urn:microsoft.com/office/officeart/2008/layout/HalfCircleOrganizationChart"/>
    <dgm:cxn modelId="{06DD7E8D-B622-47FA-95E8-EF98240BE06B}" type="presOf" srcId="{55202F17-1343-44F2-ADCF-4A5EA81E2BDF}" destId="{3DAC75D3-A30A-4204-B5E6-CC47F9F2DEA8}" srcOrd="0" destOrd="0" presId="urn:microsoft.com/office/officeart/2008/layout/HalfCircleOrganizationChart"/>
    <dgm:cxn modelId="{6C1F94B3-7344-49D9-895B-4DD8C2DF016A}" type="presOf" srcId="{93D5F257-73E6-44BD-A27F-63CAD67AA318}" destId="{39EC1B10-557F-4BB0-9866-D12D3BA152C3}" srcOrd="1" destOrd="0" presId="urn:microsoft.com/office/officeart/2008/layout/HalfCircleOrganizationChart"/>
    <dgm:cxn modelId="{4C7BBE65-501B-4DEE-BE95-AE0C4F8F9559}" type="presOf" srcId="{F3B68CF2-2134-4580-9494-9985C5A16BD3}" destId="{AEE05E5E-E975-4C5B-9109-79BF0DB5FE4D}" srcOrd="0" destOrd="0" presId="urn:microsoft.com/office/officeart/2008/layout/HalfCircleOrganizationChart"/>
    <dgm:cxn modelId="{BB2D894B-2A53-432E-BD20-325262CEAE9F}" srcId="{255FBD9D-7E83-4697-A560-E0A6813172FB}" destId="{93D5F257-73E6-44BD-A27F-63CAD67AA318}" srcOrd="1" destOrd="0" parTransId="{BFF779F6-75BA-42C0-A00C-DD0B50DE51D5}" sibTransId="{81BA1549-B3F3-4B79-8E4B-AA11503E31DE}"/>
    <dgm:cxn modelId="{44EEA4EE-F39B-4A56-9052-16BAD14441CD}" type="presOf" srcId="{AFAF3362-99C0-44E6-8879-5B697CE1C0ED}" destId="{4FE2653E-AEFD-4381-A3CA-409FF5B1BA70}" srcOrd="0" destOrd="0" presId="urn:microsoft.com/office/officeart/2008/layout/HalfCircleOrganizationChart"/>
    <dgm:cxn modelId="{0BE57826-7D6C-4DC4-9CBC-EE6CFF91139F}" srcId="{EC3FBE41-19B6-4FE7-85DC-8DE116193F38}" destId="{6BB02176-FD55-44A3-9963-B13CC0F6E03B}" srcOrd="4" destOrd="0" parTransId="{F99E06D5-103A-482E-A45D-B1F2B5A4858B}" sibTransId="{E92754EA-99BC-4D67-BFBB-0754F6A45C40}"/>
    <dgm:cxn modelId="{BB141590-6FD3-4620-B0EF-64B850AC6391}" type="presOf" srcId="{7777EEE4-7006-4D8B-A8EC-FD0F1B354DF3}" destId="{12757170-63E3-485B-9E93-29995A1D9D4A}" srcOrd="0" destOrd="0" presId="urn:microsoft.com/office/officeart/2008/layout/HalfCircleOrganizationChart"/>
    <dgm:cxn modelId="{FA4838E8-FA65-4509-87A4-57C2A74595FF}" type="presOf" srcId="{97184E7B-16DB-4639-91D2-34D73EA02828}" destId="{98B78F18-DA07-49EB-A540-7428B554B07C}" srcOrd="0" destOrd="0" presId="urn:microsoft.com/office/officeart/2008/layout/HalfCircleOrganizationChart"/>
    <dgm:cxn modelId="{F364E8B7-A5D7-4AA7-AE2D-FA03276561E5}" type="presOf" srcId="{1ACC5591-261F-4A2B-9CF2-0440B8505B86}" destId="{FC2343AA-F3B6-46A2-86C0-5D2F079017EC}" srcOrd="0" destOrd="0" presId="urn:microsoft.com/office/officeart/2008/layout/HalfCircleOrganizationChart"/>
    <dgm:cxn modelId="{5FCC5C1C-E3E3-4BE1-8BBE-28C24372BA51}" srcId="{EC3FBE41-19B6-4FE7-85DC-8DE116193F38}" destId="{2B129BEB-D0C4-45E1-9D2E-C8CF7C26CBA7}" srcOrd="0" destOrd="0" parTransId="{A4E336F0-BD05-48E4-9223-032FC49F1101}" sibTransId="{F4AD8AFD-D93F-4E27-8E90-388EBD0BBAB6}"/>
    <dgm:cxn modelId="{E74AB089-3181-4B75-9F7A-CEFF36409905}" type="presOf" srcId="{F3B68CF2-2134-4580-9494-9985C5A16BD3}" destId="{BB2B23CA-F15C-4C60-8784-E084FB641D7D}" srcOrd="1" destOrd="0" presId="urn:microsoft.com/office/officeart/2008/layout/HalfCircleOrganizationChart"/>
    <dgm:cxn modelId="{4A83F574-6FD7-42CE-8EC0-98B9599C987E}" type="presOf" srcId="{1ACC5591-261F-4A2B-9CF2-0440B8505B86}" destId="{5F9728A2-23C8-456B-BA71-1295CF012C2C}" srcOrd="1" destOrd="0" presId="urn:microsoft.com/office/officeart/2008/layout/HalfCircleOrganizationChart"/>
    <dgm:cxn modelId="{A45E5820-21F7-49BB-AA75-20B7D8088506}" type="presOf" srcId="{4B38E0FF-3ECC-4F9C-B245-36D07818BA3D}" destId="{B45E69E0-71C3-469E-A8FE-CE615EA3DFEA}" srcOrd="0" destOrd="0" presId="urn:microsoft.com/office/officeart/2008/layout/HalfCircleOrganizationChart"/>
    <dgm:cxn modelId="{E923824B-11B1-4B48-85AC-FFD4C6CAAEB5}" type="presOf" srcId="{5588247D-7BE8-4E00-852A-B80EE59CECB9}" destId="{AA1445F3-1335-45A1-B43A-7EE7AD3D9F27}" srcOrd="0" destOrd="0" presId="urn:microsoft.com/office/officeart/2008/layout/HalfCircleOrganizationChart"/>
    <dgm:cxn modelId="{94DB459E-9524-4872-AA2C-05B68EBA32C7}" srcId="{4B38E0FF-3ECC-4F9C-B245-36D07818BA3D}" destId="{255FBD9D-7E83-4697-A560-E0A6813172FB}" srcOrd="0" destOrd="0" parTransId="{671FC471-1EDE-438E-9178-13E89C7C2340}" sibTransId="{E1A81FC2-4F78-476A-BBBA-96B5EB87BD16}"/>
    <dgm:cxn modelId="{60C25154-7414-4708-8388-A9D28E82E37B}" type="presOf" srcId="{95511B9A-11BF-4FB0-A551-4DEDDE1CBF77}" destId="{4514F8BD-0508-419F-9DEA-E0F2CFC25D18}" srcOrd="0" destOrd="0" presId="urn:microsoft.com/office/officeart/2008/layout/HalfCircleOrganizationChart"/>
    <dgm:cxn modelId="{047B3D54-364A-4AC0-81E9-4FE42B18AC27}" type="presOf" srcId="{68527E9E-C656-4F79-B086-F9BE9B172092}" destId="{01988701-C39D-473F-8D54-A823BCCDD573}" srcOrd="0" destOrd="0" presId="urn:microsoft.com/office/officeart/2008/layout/HalfCircleOrganizationChart"/>
    <dgm:cxn modelId="{0A7D86A1-1C4F-48D6-9426-23A709F59A16}" type="presOf" srcId="{A4E336F0-BD05-48E4-9223-032FC49F1101}" destId="{B600E40B-4A85-40B5-8ED2-8D2A9B473F2E}" srcOrd="0" destOrd="0" presId="urn:microsoft.com/office/officeart/2008/layout/HalfCircleOrganizationChart"/>
    <dgm:cxn modelId="{5D4B9184-8D65-408C-B5FE-0660B9F47F94}" type="presOf" srcId="{4B38E0FF-3ECC-4F9C-B245-36D07818BA3D}" destId="{E7E8D97E-E843-4E9B-A1FB-776874787AA7}" srcOrd="1" destOrd="0" presId="urn:microsoft.com/office/officeart/2008/layout/HalfCircleOrganizationChart"/>
    <dgm:cxn modelId="{A3AF09CF-48F6-4A6D-8669-80F1D6F23582}" type="presParOf" srcId="{4514F8BD-0508-419F-9DEA-E0F2CFC25D18}" destId="{12696C4F-F4CC-4047-A059-4A1EB7509F87}" srcOrd="0" destOrd="0" presId="urn:microsoft.com/office/officeart/2008/layout/HalfCircleOrganizationChart"/>
    <dgm:cxn modelId="{C4ADC67E-EE8F-4AAD-911F-75064D596FB6}" type="presParOf" srcId="{12696C4F-F4CC-4047-A059-4A1EB7509F87}" destId="{A0158DA0-37FE-4DAA-B87E-BDA6E6B325A1}" srcOrd="0" destOrd="0" presId="urn:microsoft.com/office/officeart/2008/layout/HalfCircleOrganizationChart"/>
    <dgm:cxn modelId="{0E493D24-436C-435D-A4A0-F7AB34ECA627}" type="presParOf" srcId="{A0158DA0-37FE-4DAA-B87E-BDA6E6B325A1}" destId="{D460EC51-D1C7-46F5-BD5C-72015F0D86E2}" srcOrd="0" destOrd="0" presId="urn:microsoft.com/office/officeart/2008/layout/HalfCircleOrganizationChart"/>
    <dgm:cxn modelId="{75B07FA1-EB73-4414-A84C-9DBD8A1AE45D}" type="presParOf" srcId="{A0158DA0-37FE-4DAA-B87E-BDA6E6B325A1}" destId="{CCACC1A5-B649-45C0-863E-70B6B9F3FB58}" srcOrd="1" destOrd="0" presId="urn:microsoft.com/office/officeart/2008/layout/HalfCircleOrganizationChart"/>
    <dgm:cxn modelId="{810AE491-65BF-47E2-9FD0-786A524E7CC8}" type="presParOf" srcId="{A0158DA0-37FE-4DAA-B87E-BDA6E6B325A1}" destId="{302EE8AF-31EA-433B-983E-1E778FC4FBEF}" srcOrd="2" destOrd="0" presId="urn:microsoft.com/office/officeart/2008/layout/HalfCircleOrganizationChart"/>
    <dgm:cxn modelId="{B9D590E5-CEC6-4ACC-9354-A41B0BE307D5}" type="presParOf" srcId="{A0158DA0-37FE-4DAA-B87E-BDA6E6B325A1}" destId="{01CBFF7C-DBB4-4271-8A6E-5351AE678628}" srcOrd="3" destOrd="0" presId="urn:microsoft.com/office/officeart/2008/layout/HalfCircleOrganizationChart"/>
    <dgm:cxn modelId="{37CA3E07-ED5D-4034-BB97-F62278829E90}" type="presParOf" srcId="{12696C4F-F4CC-4047-A059-4A1EB7509F87}" destId="{67013CA4-130D-48F0-85FD-D159EE560F65}" srcOrd="1" destOrd="0" presId="urn:microsoft.com/office/officeart/2008/layout/HalfCircleOrganizationChart"/>
    <dgm:cxn modelId="{D03AA241-0650-438A-A78A-4DD85332641F}" type="presParOf" srcId="{67013CA4-130D-48F0-85FD-D159EE560F65}" destId="{E132C012-EA88-442C-B71F-8EAE6BA3A780}" srcOrd="0" destOrd="0" presId="urn:microsoft.com/office/officeart/2008/layout/HalfCircleOrganizationChart"/>
    <dgm:cxn modelId="{40FC6CD3-19E4-49D2-9DA3-C4B3855C5696}" type="presParOf" srcId="{67013CA4-130D-48F0-85FD-D159EE560F65}" destId="{458B1195-0748-45B2-99F8-F765354F9249}" srcOrd="1" destOrd="0" presId="urn:microsoft.com/office/officeart/2008/layout/HalfCircleOrganizationChart"/>
    <dgm:cxn modelId="{EA164B5C-96E2-4A79-A07E-B35135A23F97}" type="presParOf" srcId="{458B1195-0748-45B2-99F8-F765354F9249}" destId="{FE8A0A6C-9B81-4B7C-AB6B-E38A12B86A1E}" srcOrd="0" destOrd="0" presId="urn:microsoft.com/office/officeart/2008/layout/HalfCircleOrganizationChart"/>
    <dgm:cxn modelId="{697FC0DD-6F59-42AC-816D-128B0E9617BB}" type="presParOf" srcId="{FE8A0A6C-9B81-4B7C-AB6B-E38A12B86A1E}" destId="{B45E69E0-71C3-469E-A8FE-CE615EA3DFEA}" srcOrd="0" destOrd="0" presId="urn:microsoft.com/office/officeart/2008/layout/HalfCircleOrganizationChart"/>
    <dgm:cxn modelId="{36CF74FB-42C2-4470-9ED0-99EF275856F1}" type="presParOf" srcId="{FE8A0A6C-9B81-4B7C-AB6B-E38A12B86A1E}" destId="{5E2E1364-B523-434E-B9E0-DF9DBCE3AFD0}" srcOrd="1" destOrd="0" presId="urn:microsoft.com/office/officeart/2008/layout/HalfCircleOrganizationChart"/>
    <dgm:cxn modelId="{DF3CE1E5-F245-4715-B006-0744B8048849}" type="presParOf" srcId="{FE8A0A6C-9B81-4B7C-AB6B-E38A12B86A1E}" destId="{834DE135-950B-4A29-B636-11F14CCBFA08}" srcOrd="2" destOrd="0" presId="urn:microsoft.com/office/officeart/2008/layout/HalfCircleOrganizationChart"/>
    <dgm:cxn modelId="{B00AA35D-A2E2-4752-A3B2-CC7026986BC6}" type="presParOf" srcId="{FE8A0A6C-9B81-4B7C-AB6B-E38A12B86A1E}" destId="{E7E8D97E-E843-4E9B-A1FB-776874787AA7}" srcOrd="3" destOrd="0" presId="urn:microsoft.com/office/officeart/2008/layout/HalfCircleOrganizationChart"/>
    <dgm:cxn modelId="{10F96BFC-F118-4887-BC1D-02757C3ADCC6}" type="presParOf" srcId="{458B1195-0748-45B2-99F8-F765354F9249}" destId="{88F2D8D1-4578-4559-AA9C-F3973672C7F7}" srcOrd="1" destOrd="0" presId="urn:microsoft.com/office/officeart/2008/layout/HalfCircleOrganizationChart"/>
    <dgm:cxn modelId="{A9B57442-EFAC-49BB-BCB0-440DC4923185}" type="presParOf" srcId="{88F2D8D1-4578-4559-AA9C-F3973672C7F7}" destId="{F851C009-490D-4220-AC34-CE6BF27A6B35}" srcOrd="0" destOrd="0" presId="urn:microsoft.com/office/officeart/2008/layout/HalfCircleOrganizationChart"/>
    <dgm:cxn modelId="{3BE04171-1E78-4ADE-9F02-C3B678998535}" type="presParOf" srcId="{88F2D8D1-4578-4559-AA9C-F3973672C7F7}" destId="{8A52635C-FA59-45D1-86E1-2F1F4E81DCD8}" srcOrd="1" destOrd="0" presId="urn:microsoft.com/office/officeart/2008/layout/HalfCircleOrganizationChart"/>
    <dgm:cxn modelId="{E4FD40F4-5EF6-4DE3-8020-64CC2877E7C7}" type="presParOf" srcId="{8A52635C-FA59-45D1-86E1-2F1F4E81DCD8}" destId="{4492F8BC-E832-417E-A728-26D61A9C06A3}" srcOrd="0" destOrd="0" presId="urn:microsoft.com/office/officeart/2008/layout/HalfCircleOrganizationChart"/>
    <dgm:cxn modelId="{DC79FDFC-14AA-44B5-BF10-B10553B94102}" type="presParOf" srcId="{4492F8BC-E832-417E-A728-26D61A9C06A3}" destId="{8F2F77D9-E099-45E0-97CF-685BE86D3D16}" srcOrd="0" destOrd="0" presId="urn:microsoft.com/office/officeart/2008/layout/HalfCircleOrganizationChart"/>
    <dgm:cxn modelId="{A08F5302-1C91-40B1-9883-4E2BBAA6FB2C}" type="presParOf" srcId="{4492F8BC-E832-417E-A728-26D61A9C06A3}" destId="{83341577-6576-4074-93E9-99367F5039C5}" srcOrd="1" destOrd="0" presId="urn:microsoft.com/office/officeart/2008/layout/HalfCircleOrganizationChart"/>
    <dgm:cxn modelId="{6E46B948-20A9-42D2-A8CE-1E4FAFF726F2}" type="presParOf" srcId="{4492F8BC-E832-417E-A728-26D61A9C06A3}" destId="{DD2B387F-7AE7-40D7-A98E-7AFC95B7D65D}" srcOrd="2" destOrd="0" presId="urn:microsoft.com/office/officeart/2008/layout/HalfCircleOrganizationChart"/>
    <dgm:cxn modelId="{1E6A7D8A-372C-493A-AD17-9D2BA11FDAB5}" type="presParOf" srcId="{4492F8BC-E832-417E-A728-26D61A9C06A3}" destId="{723F8F51-3DD8-4DFF-BACB-13B47F8548E4}" srcOrd="3" destOrd="0" presId="urn:microsoft.com/office/officeart/2008/layout/HalfCircleOrganizationChart"/>
    <dgm:cxn modelId="{97DADF97-1379-4727-A503-0F264AC465C1}" type="presParOf" srcId="{8A52635C-FA59-45D1-86E1-2F1F4E81DCD8}" destId="{7CE5421A-B7F4-40D1-8FB8-A1BF55251146}" srcOrd="1" destOrd="0" presId="urn:microsoft.com/office/officeart/2008/layout/HalfCircleOrganizationChart"/>
    <dgm:cxn modelId="{692DAF97-3EAF-48AD-8BFB-BD9C98161298}" type="presParOf" srcId="{7CE5421A-B7F4-40D1-8FB8-A1BF55251146}" destId="{4FE2653E-AEFD-4381-A3CA-409FF5B1BA70}" srcOrd="0" destOrd="0" presId="urn:microsoft.com/office/officeart/2008/layout/HalfCircleOrganizationChart"/>
    <dgm:cxn modelId="{927F6453-1170-4D64-BA54-A49B3F999C58}" type="presParOf" srcId="{7CE5421A-B7F4-40D1-8FB8-A1BF55251146}" destId="{86F658C9-9E9C-4948-84C7-54DC1EB39FAE}" srcOrd="1" destOrd="0" presId="urn:microsoft.com/office/officeart/2008/layout/HalfCircleOrganizationChart"/>
    <dgm:cxn modelId="{65BFB4AD-B573-4BC8-9317-835CAB2A6242}" type="presParOf" srcId="{86F658C9-9E9C-4948-84C7-54DC1EB39FAE}" destId="{5B16986A-C2F8-4F78-A260-5269A342255A}" srcOrd="0" destOrd="0" presId="urn:microsoft.com/office/officeart/2008/layout/HalfCircleOrganizationChart"/>
    <dgm:cxn modelId="{3112BFCD-395E-4B0B-8D5C-9A15E4FA1F27}" type="presParOf" srcId="{5B16986A-C2F8-4F78-A260-5269A342255A}" destId="{DC25F42C-CF66-413C-A73A-2D5987E34270}" srcOrd="0" destOrd="0" presId="urn:microsoft.com/office/officeart/2008/layout/HalfCircleOrganizationChart"/>
    <dgm:cxn modelId="{FD096680-AF89-4834-A7B2-6016C9A1FCC7}" type="presParOf" srcId="{5B16986A-C2F8-4F78-A260-5269A342255A}" destId="{2EC650E3-F079-4C8D-800F-7537BB88F059}" srcOrd="1" destOrd="0" presId="urn:microsoft.com/office/officeart/2008/layout/HalfCircleOrganizationChart"/>
    <dgm:cxn modelId="{B4465038-D29C-410F-A5AC-6F3318F5B98B}" type="presParOf" srcId="{5B16986A-C2F8-4F78-A260-5269A342255A}" destId="{71DABF22-FA48-4726-8D55-3D9E8672D18F}" srcOrd="2" destOrd="0" presId="urn:microsoft.com/office/officeart/2008/layout/HalfCircleOrganizationChart"/>
    <dgm:cxn modelId="{370394AA-08B1-411E-8804-18466DE93EAE}" type="presParOf" srcId="{5B16986A-C2F8-4F78-A260-5269A342255A}" destId="{84DE5355-D465-4BA2-B3DC-666635053CC9}" srcOrd="3" destOrd="0" presId="urn:microsoft.com/office/officeart/2008/layout/HalfCircleOrganizationChart"/>
    <dgm:cxn modelId="{B9A6BAFD-18EB-4DFD-869B-785B1FCE28AC}" type="presParOf" srcId="{86F658C9-9E9C-4948-84C7-54DC1EB39FAE}" destId="{A80CE797-3231-4E21-A328-8B6C68F21580}" srcOrd="1" destOrd="0" presId="urn:microsoft.com/office/officeart/2008/layout/HalfCircleOrganizationChart"/>
    <dgm:cxn modelId="{7EE1722B-5E49-41FB-9CCD-EDDE19109E68}" type="presParOf" srcId="{A80CE797-3231-4E21-A328-8B6C68F21580}" destId="{B600E40B-4A85-40B5-8ED2-8D2A9B473F2E}" srcOrd="0" destOrd="0" presId="urn:microsoft.com/office/officeart/2008/layout/HalfCircleOrganizationChart"/>
    <dgm:cxn modelId="{003E564F-F572-4478-8EB5-AD01BE19D1D5}" type="presParOf" srcId="{A80CE797-3231-4E21-A328-8B6C68F21580}" destId="{89F0A4CF-D00E-4BFC-9F56-6DBA7AC76F98}" srcOrd="1" destOrd="0" presId="urn:microsoft.com/office/officeart/2008/layout/HalfCircleOrganizationChart"/>
    <dgm:cxn modelId="{455F88BD-8EB4-44D7-AC3A-5DB2D5AAB211}" type="presParOf" srcId="{89F0A4CF-D00E-4BFC-9F56-6DBA7AC76F98}" destId="{B56C7C82-264E-4F1D-B717-6F0ED94A12B1}" srcOrd="0" destOrd="0" presId="urn:microsoft.com/office/officeart/2008/layout/HalfCircleOrganizationChart"/>
    <dgm:cxn modelId="{52A1C24A-D911-4F97-B517-DCECDC7644AD}" type="presParOf" srcId="{B56C7C82-264E-4F1D-B717-6F0ED94A12B1}" destId="{41FE4485-5109-4660-A71C-EC7577E3E010}" srcOrd="0" destOrd="0" presId="urn:microsoft.com/office/officeart/2008/layout/HalfCircleOrganizationChart"/>
    <dgm:cxn modelId="{B1A689AB-EB91-4229-B036-E27905698F8C}" type="presParOf" srcId="{B56C7C82-264E-4F1D-B717-6F0ED94A12B1}" destId="{AAB2BABD-13A1-4F78-AA16-0B7575F64D77}" srcOrd="1" destOrd="0" presId="urn:microsoft.com/office/officeart/2008/layout/HalfCircleOrganizationChart"/>
    <dgm:cxn modelId="{FD3214BC-B3F2-46A2-9F52-CB667994AEA2}" type="presParOf" srcId="{B56C7C82-264E-4F1D-B717-6F0ED94A12B1}" destId="{E342B95C-BE8D-415B-8D62-20B5F3ABFC63}" srcOrd="2" destOrd="0" presId="urn:microsoft.com/office/officeart/2008/layout/HalfCircleOrganizationChart"/>
    <dgm:cxn modelId="{6847BCB7-EB32-4343-A6CD-6FA08D7C51D5}" type="presParOf" srcId="{B56C7C82-264E-4F1D-B717-6F0ED94A12B1}" destId="{B96487DC-E07F-4EB0-8D83-6B9AC242864A}" srcOrd="3" destOrd="0" presId="urn:microsoft.com/office/officeart/2008/layout/HalfCircleOrganizationChart"/>
    <dgm:cxn modelId="{F0BE0D71-D676-483F-A01B-2F0E3D146508}" type="presParOf" srcId="{89F0A4CF-D00E-4BFC-9F56-6DBA7AC76F98}" destId="{9511B76E-2EE5-4571-9956-2B4F5545845E}" srcOrd="1" destOrd="0" presId="urn:microsoft.com/office/officeart/2008/layout/HalfCircleOrganizationChart"/>
    <dgm:cxn modelId="{01BCB2D8-170C-4821-B90C-5B2E33284418}" type="presParOf" srcId="{89F0A4CF-D00E-4BFC-9F56-6DBA7AC76F98}" destId="{6F11F764-F9D6-498B-8E0A-BC07661B8969}" srcOrd="2" destOrd="0" presId="urn:microsoft.com/office/officeart/2008/layout/HalfCircleOrganizationChart"/>
    <dgm:cxn modelId="{178C7599-F2D0-46BD-8B76-048E7AC28052}" type="presParOf" srcId="{A80CE797-3231-4E21-A328-8B6C68F21580}" destId="{98DD0D45-EAE3-4E7A-B0B3-393A77AA5B53}" srcOrd="2" destOrd="0" presId="urn:microsoft.com/office/officeart/2008/layout/HalfCircleOrganizationChart"/>
    <dgm:cxn modelId="{F26805D6-2912-45FD-904E-A86E3A11CBA4}" type="presParOf" srcId="{A80CE797-3231-4E21-A328-8B6C68F21580}" destId="{2DFDFD15-3690-42EE-9726-63B3187C21A0}" srcOrd="3" destOrd="0" presId="urn:microsoft.com/office/officeart/2008/layout/HalfCircleOrganizationChart"/>
    <dgm:cxn modelId="{F8575ADD-BA55-46AE-A58E-632949DC6E6F}" type="presParOf" srcId="{2DFDFD15-3690-42EE-9726-63B3187C21A0}" destId="{D03C8DE4-329F-43CC-B3DB-C52D7C34F65A}" srcOrd="0" destOrd="0" presId="urn:microsoft.com/office/officeart/2008/layout/HalfCircleOrganizationChart"/>
    <dgm:cxn modelId="{1AA7C061-8027-4EF4-8E27-A2238B45D26F}" type="presParOf" srcId="{D03C8DE4-329F-43CC-B3DB-C52D7C34F65A}" destId="{FC2343AA-F3B6-46A2-86C0-5D2F079017EC}" srcOrd="0" destOrd="0" presId="urn:microsoft.com/office/officeart/2008/layout/HalfCircleOrganizationChart"/>
    <dgm:cxn modelId="{50E7CDFF-6094-4125-86D3-3BD1C29A55E5}" type="presParOf" srcId="{D03C8DE4-329F-43CC-B3DB-C52D7C34F65A}" destId="{A838BAF6-0AA8-42B7-88A0-31A69FD7C6B9}" srcOrd="1" destOrd="0" presId="urn:microsoft.com/office/officeart/2008/layout/HalfCircleOrganizationChart"/>
    <dgm:cxn modelId="{7D8D2344-EEE2-4678-BE61-E2DFC79D1F69}" type="presParOf" srcId="{D03C8DE4-329F-43CC-B3DB-C52D7C34F65A}" destId="{550E0FD0-9B53-44B1-874E-C03FFE821C00}" srcOrd="2" destOrd="0" presId="urn:microsoft.com/office/officeart/2008/layout/HalfCircleOrganizationChart"/>
    <dgm:cxn modelId="{C071E018-7308-42B1-BB37-32CAF9C8C1CE}" type="presParOf" srcId="{D03C8DE4-329F-43CC-B3DB-C52D7C34F65A}" destId="{5F9728A2-23C8-456B-BA71-1295CF012C2C}" srcOrd="3" destOrd="0" presId="urn:microsoft.com/office/officeart/2008/layout/HalfCircleOrganizationChart"/>
    <dgm:cxn modelId="{EC070929-87F6-4D12-93A9-D8D36A987305}" type="presParOf" srcId="{2DFDFD15-3690-42EE-9726-63B3187C21A0}" destId="{82B77E58-03D2-413D-BDD7-86FC51E37FAB}" srcOrd="1" destOrd="0" presId="urn:microsoft.com/office/officeart/2008/layout/HalfCircleOrganizationChart"/>
    <dgm:cxn modelId="{E3FA9404-94AF-4B3A-88D9-415D352D8296}" type="presParOf" srcId="{2DFDFD15-3690-42EE-9726-63B3187C21A0}" destId="{503CCD9B-DA41-45C6-86A0-E1A03D77876C}" srcOrd="2" destOrd="0" presId="urn:microsoft.com/office/officeart/2008/layout/HalfCircleOrganizationChart"/>
    <dgm:cxn modelId="{22A98C5E-DC0D-4ABB-882E-7A0A6C775B40}" type="presParOf" srcId="{A80CE797-3231-4E21-A328-8B6C68F21580}" destId="{98B78F18-DA07-49EB-A540-7428B554B07C}" srcOrd="4" destOrd="0" presId="urn:microsoft.com/office/officeart/2008/layout/HalfCircleOrganizationChart"/>
    <dgm:cxn modelId="{F934E675-FBF9-49BC-AD36-8A9E6500544B}" type="presParOf" srcId="{A80CE797-3231-4E21-A328-8B6C68F21580}" destId="{486F301E-8F9F-4522-9F8E-45788A49AAB5}" srcOrd="5" destOrd="0" presId="urn:microsoft.com/office/officeart/2008/layout/HalfCircleOrganizationChart"/>
    <dgm:cxn modelId="{FDD952E1-BB40-4060-8B1B-9DAC609E5921}" type="presParOf" srcId="{486F301E-8F9F-4522-9F8E-45788A49AAB5}" destId="{7737CA5D-31CB-47D4-9AB4-33F2ECFDF1D7}" srcOrd="0" destOrd="0" presId="urn:microsoft.com/office/officeart/2008/layout/HalfCircleOrganizationChart"/>
    <dgm:cxn modelId="{586780B8-9B48-4D1B-96C8-E22A7583D8F3}" type="presParOf" srcId="{7737CA5D-31CB-47D4-9AB4-33F2ECFDF1D7}" destId="{AEA7E63C-471F-48B9-947B-4024994D6388}" srcOrd="0" destOrd="0" presId="urn:microsoft.com/office/officeart/2008/layout/HalfCircleOrganizationChart"/>
    <dgm:cxn modelId="{EFB589D7-AF65-439B-AC58-42E1A98DCE8E}" type="presParOf" srcId="{7737CA5D-31CB-47D4-9AB4-33F2ECFDF1D7}" destId="{BD0F8362-EAC3-48B2-9470-7CC7CED8465A}" srcOrd="1" destOrd="0" presId="urn:microsoft.com/office/officeart/2008/layout/HalfCircleOrganizationChart"/>
    <dgm:cxn modelId="{8213EDF6-E710-4747-964B-DE36E046CA6E}" type="presParOf" srcId="{7737CA5D-31CB-47D4-9AB4-33F2ECFDF1D7}" destId="{ED94FB3B-95C7-4591-818C-F41099E7A6A4}" srcOrd="2" destOrd="0" presId="urn:microsoft.com/office/officeart/2008/layout/HalfCircleOrganizationChart"/>
    <dgm:cxn modelId="{BDFD66EB-8441-46C6-BA8B-EFE3B95FBC79}" type="presParOf" srcId="{7737CA5D-31CB-47D4-9AB4-33F2ECFDF1D7}" destId="{981168AB-DDA3-4EC9-A6F5-F37C17903517}" srcOrd="3" destOrd="0" presId="urn:microsoft.com/office/officeart/2008/layout/HalfCircleOrganizationChart"/>
    <dgm:cxn modelId="{5BCA1B62-23CC-4911-BA0E-E191E172B4B4}" type="presParOf" srcId="{486F301E-8F9F-4522-9F8E-45788A49AAB5}" destId="{518693A6-3ADD-45B2-ADAB-E33CB7F7FCA2}" srcOrd="1" destOrd="0" presId="urn:microsoft.com/office/officeart/2008/layout/HalfCircleOrganizationChart"/>
    <dgm:cxn modelId="{BE9D432C-27F7-4B70-B89B-5C5688D97BAA}" type="presParOf" srcId="{486F301E-8F9F-4522-9F8E-45788A49AAB5}" destId="{3F1EE459-9B9F-41C7-B69B-7D751AD4F99A}" srcOrd="2" destOrd="0" presId="urn:microsoft.com/office/officeart/2008/layout/HalfCircleOrganizationChart"/>
    <dgm:cxn modelId="{B63CE20F-CD6D-4E6E-8B44-7375D7CCD11C}" type="presParOf" srcId="{A80CE797-3231-4E21-A328-8B6C68F21580}" destId="{BFA3F574-EAAA-4B7C-BD9C-D9044A3B2514}" srcOrd="6" destOrd="0" presId="urn:microsoft.com/office/officeart/2008/layout/HalfCircleOrganizationChart"/>
    <dgm:cxn modelId="{406AF51E-B6F0-4695-B204-F9605EAAA092}" type="presParOf" srcId="{A80CE797-3231-4E21-A328-8B6C68F21580}" destId="{3CDC844B-6062-40E5-B8E9-FEA3074CE1D4}" srcOrd="7" destOrd="0" presId="urn:microsoft.com/office/officeart/2008/layout/HalfCircleOrganizationChart"/>
    <dgm:cxn modelId="{ABC3BA9F-147C-48DB-82C6-DE28337EC05D}" type="presParOf" srcId="{3CDC844B-6062-40E5-B8E9-FEA3074CE1D4}" destId="{58A4FC03-0391-4756-8A48-DD3FADB0BBFD}" srcOrd="0" destOrd="0" presId="urn:microsoft.com/office/officeart/2008/layout/HalfCircleOrganizationChart"/>
    <dgm:cxn modelId="{C7D47411-7EDA-4777-8135-5CBF71CBF212}" type="presParOf" srcId="{58A4FC03-0391-4756-8A48-DD3FADB0BBFD}" destId="{AA1445F3-1335-45A1-B43A-7EE7AD3D9F27}" srcOrd="0" destOrd="0" presId="urn:microsoft.com/office/officeart/2008/layout/HalfCircleOrganizationChart"/>
    <dgm:cxn modelId="{3D90BBC6-00E7-464D-B09C-DEDA8F802503}" type="presParOf" srcId="{58A4FC03-0391-4756-8A48-DD3FADB0BBFD}" destId="{7E2DB48B-E136-485B-B459-F150078186ED}" srcOrd="1" destOrd="0" presId="urn:microsoft.com/office/officeart/2008/layout/HalfCircleOrganizationChart"/>
    <dgm:cxn modelId="{9DB97724-C49C-4BBC-BC71-382578438CC6}" type="presParOf" srcId="{58A4FC03-0391-4756-8A48-DD3FADB0BBFD}" destId="{32649421-7030-4D8B-9BB0-45B0566B5A91}" srcOrd="2" destOrd="0" presId="urn:microsoft.com/office/officeart/2008/layout/HalfCircleOrganizationChart"/>
    <dgm:cxn modelId="{02AF3F0D-86DA-431F-84AF-3F2D8549FC7F}" type="presParOf" srcId="{58A4FC03-0391-4756-8A48-DD3FADB0BBFD}" destId="{26DA9391-A9A1-4560-A1B6-A0EB61935946}" srcOrd="3" destOrd="0" presId="urn:microsoft.com/office/officeart/2008/layout/HalfCircleOrganizationChart"/>
    <dgm:cxn modelId="{B1D61263-1912-4779-8998-6EBFE4DBC6E4}" type="presParOf" srcId="{3CDC844B-6062-40E5-B8E9-FEA3074CE1D4}" destId="{207F14A5-9970-45B6-830D-12516A4E93AA}" srcOrd="1" destOrd="0" presId="urn:microsoft.com/office/officeart/2008/layout/HalfCircleOrganizationChart"/>
    <dgm:cxn modelId="{1F347796-ABDB-414E-9385-A2D705CD590E}" type="presParOf" srcId="{3CDC844B-6062-40E5-B8E9-FEA3074CE1D4}" destId="{622E9A8F-83B4-43CC-9D61-E1769F66BDAD}" srcOrd="2" destOrd="0" presId="urn:microsoft.com/office/officeart/2008/layout/HalfCircleOrganizationChart"/>
    <dgm:cxn modelId="{938560D6-66C3-41B8-8B47-4C06E50B864D}" type="presParOf" srcId="{A80CE797-3231-4E21-A328-8B6C68F21580}" destId="{F14BE213-E713-4EF6-B69B-4C8DD55A9A84}" srcOrd="8" destOrd="0" presId="urn:microsoft.com/office/officeart/2008/layout/HalfCircleOrganizationChart"/>
    <dgm:cxn modelId="{E34435A7-583F-4A9C-BB5F-C0EFDF6C1B7E}" type="presParOf" srcId="{A80CE797-3231-4E21-A328-8B6C68F21580}" destId="{F52255A8-B1C9-4CFE-B636-73857E57A259}" srcOrd="9" destOrd="0" presId="urn:microsoft.com/office/officeart/2008/layout/HalfCircleOrganizationChart"/>
    <dgm:cxn modelId="{720A9919-88C2-4F6C-B752-26736B430688}" type="presParOf" srcId="{F52255A8-B1C9-4CFE-B636-73857E57A259}" destId="{E63BC081-53CC-46C3-ADE6-0765706B8C6C}" srcOrd="0" destOrd="0" presId="urn:microsoft.com/office/officeart/2008/layout/HalfCircleOrganizationChart"/>
    <dgm:cxn modelId="{FDDC9E60-FA0C-4692-93D2-33F596900E7B}" type="presParOf" srcId="{E63BC081-53CC-46C3-ADE6-0765706B8C6C}" destId="{6F8E0B26-7061-4E27-9FBB-19382F4F941F}" srcOrd="0" destOrd="0" presId="urn:microsoft.com/office/officeart/2008/layout/HalfCircleOrganizationChart"/>
    <dgm:cxn modelId="{7CC2AC82-DE4D-46A9-9F60-B5748F55879C}" type="presParOf" srcId="{E63BC081-53CC-46C3-ADE6-0765706B8C6C}" destId="{E4D9FBB6-B33B-420C-B456-8B47A3F63BCE}" srcOrd="1" destOrd="0" presId="urn:microsoft.com/office/officeart/2008/layout/HalfCircleOrganizationChart"/>
    <dgm:cxn modelId="{4439D031-DA29-4AF2-831C-21CB90F88C27}" type="presParOf" srcId="{E63BC081-53CC-46C3-ADE6-0765706B8C6C}" destId="{B7824B4D-B999-40A3-BB45-241289B1FBF2}" srcOrd="2" destOrd="0" presId="urn:microsoft.com/office/officeart/2008/layout/HalfCircleOrganizationChart"/>
    <dgm:cxn modelId="{FEB9FAB3-EFDD-4DEF-97AB-80E535602A12}" type="presParOf" srcId="{E63BC081-53CC-46C3-ADE6-0765706B8C6C}" destId="{0C9CDAB6-B9F6-4D4B-A674-9ABF78A8D6AB}" srcOrd="3" destOrd="0" presId="urn:microsoft.com/office/officeart/2008/layout/HalfCircleOrganizationChart"/>
    <dgm:cxn modelId="{949BDFCC-923B-4B3D-B42A-5F529A23F582}" type="presParOf" srcId="{F52255A8-B1C9-4CFE-B636-73857E57A259}" destId="{E74FB477-7535-412A-9F55-8A7E9993A9B7}" srcOrd="1" destOrd="0" presId="urn:microsoft.com/office/officeart/2008/layout/HalfCircleOrganizationChart"/>
    <dgm:cxn modelId="{D210FB0D-5999-4C83-AB0E-C717C043C1B1}" type="presParOf" srcId="{F52255A8-B1C9-4CFE-B636-73857E57A259}" destId="{CC23E7B7-AD1E-4E80-86D5-7E66BB63896A}" srcOrd="2" destOrd="0" presId="urn:microsoft.com/office/officeart/2008/layout/HalfCircleOrganizationChart"/>
    <dgm:cxn modelId="{DC3FC328-238B-4B48-A966-919F28B61283}" type="presParOf" srcId="{86F658C9-9E9C-4948-84C7-54DC1EB39FAE}" destId="{8FDECE9D-5771-43D9-860D-95F0FBFEA0F1}" srcOrd="2" destOrd="0" presId="urn:microsoft.com/office/officeart/2008/layout/HalfCircleOrganizationChart"/>
    <dgm:cxn modelId="{D07C15FF-71E3-470A-B601-8AA2336C3F39}" type="presParOf" srcId="{7CE5421A-B7F4-40D1-8FB8-A1BF55251146}" destId="{30F59E56-2D74-403C-BB48-43EB2E90FD57}" srcOrd="2" destOrd="0" presId="urn:microsoft.com/office/officeart/2008/layout/HalfCircleOrganizationChart"/>
    <dgm:cxn modelId="{455E2862-32F4-4A10-8859-491BA35CCBF2}" type="presParOf" srcId="{7CE5421A-B7F4-40D1-8FB8-A1BF55251146}" destId="{D2890A21-2436-471A-8944-0D15D4154D62}" srcOrd="3" destOrd="0" presId="urn:microsoft.com/office/officeart/2008/layout/HalfCircleOrganizationChart"/>
    <dgm:cxn modelId="{121159FE-36C3-4E36-8685-9450A27AE895}" type="presParOf" srcId="{D2890A21-2436-471A-8944-0D15D4154D62}" destId="{7A2186DE-56D8-462F-AC08-DB7D8874D5F6}" srcOrd="0" destOrd="0" presId="urn:microsoft.com/office/officeart/2008/layout/HalfCircleOrganizationChart"/>
    <dgm:cxn modelId="{C31FA7B8-2952-4E25-80E6-192AF56CADAA}" type="presParOf" srcId="{7A2186DE-56D8-462F-AC08-DB7D8874D5F6}" destId="{2A6C5729-5F4E-489B-8D05-849F116AE658}" srcOrd="0" destOrd="0" presId="urn:microsoft.com/office/officeart/2008/layout/HalfCircleOrganizationChart"/>
    <dgm:cxn modelId="{850F808D-5D51-4131-AB59-1503C04793E0}" type="presParOf" srcId="{7A2186DE-56D8-462F-AC08-DB7D8874D5F6}" destId="{92C3B509-F4C0-497A-ADED-917B817D3FBE}" srcOrd="1" destOrd="0" presId="urn:microsoft.com/office/officeart/2008/layout/HalfCircleOrganizationChart"/>
    <dgm:cxn modelId="{EA7ECA61-F1FD-4543-8A62-3CBAC736F891}" type="presParOf" srcId="{7A2186DE-56D8-462F-AC08-DB7D8874D5F6}" destId="{B2A10574-8DD2-422A-8C0E-D7E312CD1713}" srcOrd="2" destOrd="0" presId="urn:microsoft.com/office/officeart/2008/layout/HalfCircleOrganizationChart"/>
    <dgm:cxn modelId="{66FD8A1B-453C-482F-8123-854AE6448D4E}" type="presParOf" srcId="{7A2186DE-56D8-462F-AC08-DB7D8874D5F6}" destId="{39EC1B10-557F-4BB0-9866-D12D3BA152C3}" srcOrd="3" destOrd="0" presId="urn:microsoft.com/office/officeart/2008/layout/HalfCircleOrganizationChart"/>
    <dgm:cxn modelId="{78CF29BD-A109-40D9-B8EA-7B47BBF3C899}" type="presParOf" srcId="{D2890A21-2436-471A-8944-0D15D4154D62}" destId="{C11F680F-CE73-4C16-9234-793B9DD03DE0}" srcOrd="1" destOrd="0" presId="urn:microsoft.com/office/officeart/2008/layout/HalfCircleOrganizationChart"/>
    <dgm:cxn modelId="{14AFD187-AC0A-4C4A-BFED-1423F422C654}" type="presParOf" srcId="{C11F680F-CE73-4C16-9234-793B9DD03DE0}" destId="{0F43E63F-A276-4C53-8195-77C6048D2D48}" srcOrd="0" destOrd="0" presId="urn:microsoft.com/office/officeart/2008/layout/HalfCircleOrganizationChart"/>
    <dgm:cxn modelId="{50F4E4BC-5360-431F-AD89-794FFD88DF1F}" type="presParOf" srcId="{C11F680F-CE73-4C16-9234-793B9DD03DE0}" destId="{D0E198C9-F9AB-45C1-A0B5-532F55845FA2}" srcOrd="1" destOrd="0" presId="urn:microsoft.com/office/officeart/2008/layout/HalfCircleOrganizationChart"/>
    <dgm:cxn modelId="{9D115796-D062-4FD6-9E11-7211E49D86BC}" type="presParOf" srcId="{D0E198C9-F9AB-45C1-A0B5-532F55845FA2}" destId="{7DC9CC8A-6118-45EF-8C55-AB855857B175}" srcOrd="0" destOrd="0" presId="urn:microsoft.com/office/officeart/2008/layout/HalfCircleOrganizationChart"/>
    <dgm:cxn modelId="{DA0C90D6-CCEC-4C9D-B3C9-1697E50B378E}" type="presParOf" srcId="{7DC9CC8A-6118-45EF-8C55-AB855857B175}" destId="{AEE05E5E-E975-4C5B-9109-79BF0DB5FE4D}" srcOrd="0" destOrd="0" presId="urn:microsoft.com/office/officeart/2008/layout/HalfCircleOrganizationChart"/>
    <dgm:cxn modelId="{B1A28353-514E-480D-AE02-CE52858C1BE4}" type="presParOf" srcId="{7DC9CC8A-6118-45EF-8C55-AB855857B175}" destId="{94B8FF75-5366-4A88-9E43-FA266814D575}" srcOrd="1" destOrd="0" presId="urn:microsoft.com/office/officeart/2008/layout/HalfCircleOrganizationChart"/>
    <dgm:cxn modelId="{9B826649-60BF-4D1B-B215-F645CE071BC6}" type="presParOf" srcId="{7DC9CC8A-6118-45EF-8C55-AB855857B175}" destId="{3D1C7C30-6D7C-4125-95F8-CF8ED906F109}" srcOrd="2" destOrd="0" presId="urn:microsoft.com/office/officeart/2008/layout/HalfCircleOrganizationChart"/>
    <dgm:cxn modelId="{BB990032-A3D4-4DE5-AC5E-91542A74663B}" type="presParOf" srcId="{7DC9CC8A-6118-45EF-8C55-AB855857B175}" destId="{BB2B23CA-F15C-4C60-8784-E084FB641D7D}" srcOrd="3" destOrd="0" presId="urn:microsoft.com/office/officeart/2008/layout/HalfCircleOrganizationChart"/>
    <dgm:cxn modelId="{8FB184E3-98B9-4459-AC77-2A462D29E5B2}" type="presParOf" srcId="{D0E198C9-F9AB-45C1-A0B5-532F55845FA2}" destId="{4D53E10C-A5F1-4968-85B2-5A06DF7B9131}" srcOrd="1" destOrd="0" presId="urn:microsoft.com/office/officeart/2008/layout/HalfCircleOrganizationChart"/>
    <dgm:cxn modelId="{FBE69D68-56F2-483C-97F4-14DFD886BF0A}" type="presParOf" srcId="{D0E198C9-F9AB-45C1-A0B5-532F55845FA2}" destId="{99123BCE-49A4-4DB3-A025-B65F71E75733}" srcOrd="2" destOrd="0" presId="urn:microsoft.com/office/officeart/2008/layout/HalfCircleOrganizationChart"/>
    <dgm:cxn modelId="{1F04D9A3-A3B4-4372-9D8D-D6652906CE84}" type="presParOf" srcId="{C11F680F-CE73-4C16-9234-793B9DD03DE0}" destId="{5FF66711-0B55-4EBB-A555-73908D75C994}" srcOrd="2" destOrd="0" presId="urn:microsoft.com/office/officeart/2008/layout/HalfCircleOrganizationChart"/>
    <dgm:cxn modelId="{54A389BC-C4E9-42B4-9A96-B34BF25A3651}" type="presParOf" srcId="{C11F680F-CE73-4C16-9234-793B9DD03DE0}" destId="{F883B4DD-DA84-4714-9D44-0F45ED3E7FA4}" srcOrd="3" destOrd="0" presId="urn:microsoft.com/office/officeart/2008/layout/HalfCircleOrganizationChart"/>
    <dgm:cxn modelId="{C63CF89C-E09F-48BB-B8FA-0D54E48AE361}" type="presParOf" srcId="{F883B4DD-DA84-4714-9D44-0F45ED3E7FA4}" destId="{9AC08D23-B20B-492F-BB70-452A63EEFD8C}" srcOrd="0" destOrd="0" presId="urn:microsoft.com/office/officeart/2008/layout/HalfCircleOrganizationChart"/>
    <dgm:cxn modelId="{E22964C4-5682-4E2E-81BD-3F11E90CCA8F}" type="presParOf" srcId="{9AC08D23-B20B-492F-BB70-452A63EEFD8C}" destId="{12757170-63E3-485B-9E93-29995A1D9D4A}" srcOrd="0" destOrd="0" presId="urn:microsoft.com/office/officeart/2008/layout/HalfCircleOrganizationChart"/>
    <dgm:cxn modelId="{92404B83-9EF8-4B30-A4FC-F2F442E03B50}" type="presParOf" srcId="{9AC08D23-B20B-492F-BB70-452A63EEFD8C}" destId="{1D45927E-3F24-48FC-A918-41211AA1F674}" srcOrd="1" destOrd="0" presId="urn:microsoft.com/office/officeart/2008/layout/HalfCircleOrganizationChart"/>
    <dgm:cxn modelId="{84CB7FBE-4E86-45AA-8372-66CE5AE9B8D7}" type="presParOf" srcId="{9AC08D23-B20B-492F-BB70-452A63EEFD8C}" destId="{20F7B363-268D-4CE5-9163-6CB655DE7017}" srcOrd="2" destOrd="0" presId="urn:microsoft.com/office/officeart/2008/layout/HalfCircleOrganizationChart"/>
    <dgm:cxn modelId="{346C19C3-7B6B-4D39-9EFF-BCBD0D55334B}" type="presParOf" srcId="{9AC08D23-B20B-492F-BB70-452A63EEFD8C}" destId="{8426D0B1-F1F8-4AC0-A63C-0EF2D83C54CD}" srcOrd="3" destOrd="0" presId="urn:microsoft.com/office/officeart/2008/layout/HalfCircleOrganizationChart"/>
    <dgm:cxn modelId="{A40505EE-A278-419B-A21C-4C9AA9745B58}" type="presParOf" srcId="{F883B4DD-DA84-4714-9D44-0F45ED3E7FA4}" destId="{855BA133-DB58-41E8-8148-D70355C28CB4}" srcOrd="1" destOrd="0" presId="urn:microsoft.com/office/officeart/2008/layout/HalfCircleOrganizationChart"/>
    <dgm:cxn modelId="{CC74C0ED-6ED9-4755-96AD-1EA747A003A7}" type="presParOf" srcId="{F883B4DD-DA84-4714-9D44-0F45ED3E7FA4}" destId="{2A283077-C814-4A1A-AE64-33D8219C9477}" srcOrd="2" destOrd="0" presId="urn:microsoft.com/office/officeart/2008/layout/HalfCircleOrganizationChart"/>
    <dgm:cxn modelId="{DE7A0310-BED0-4F54-8551-7A87F997617A}" type="presParOf" srcId="{D2890A21-2436-471A-8944-0D15D4154D62}" destId="{5601C8C0-44BA-411A-810C-1441CAE5745E}" srcOrd="2" destOrd="0" presId="urn:microsoft.com/office/officeart/2008/layout/HalfCircleOrganizationChart"/>
    <dgm:cxn modelId="{6E36A0D8-6FAE-4A16-B7E2-984A38F9392C}" type="presParOf" srcId="{8A52635C-FA59-45D1-86E1-2F1F4E81DCD8}" destId="{6E538656-2E30-4862-BA29-0694B2258819}" srcOrd="2" destOrd="0" presId="urn:microsoft.com/office/officeart/2008/layout/HalfCircleOrganizationChart"/>
    <dgm:cxn modelId="{DF0FADA9-0401-4F73-95F4-7C97735C6486}" type="presParOf" srcId="{88F2D8D1-4578-4559-AA9C-F3973672C7F7}" destId="{158773BC-6E76-476C-9C8D-E22243AD3CCE}" srcOrd="2" destOrd="0" presId="urn:microsoft.com/office/officeart/2008/layout/HalfCircleOrganizationChart"/>
    <dgm:cxn modelId="{D733A04D-BBBA-4DFE-B3DF-45E79C1DA20B}" type="presParOf" srcId="{88F2D8D1-4578-4559-AA9C-F3973672C7F7}" destId="{9F39390B-C041-4BB4-BD6F-310D6899BC7B}" srcOrd="3" destOrd="0" presId="urn:microsoft.com/office/officeart/2008/layout/HalfCircleOrganizationChart"/>
    <dgm:cxn modelId="{35F57E75-0625-4909-9EB8-4A19D487FBCC}" type="presParOf" srcId="{9F39390B-C041-4BB4-BD6F-310D6899BC7B}" destId="{875ACC66-A9DA-4EE2-9DBB-C55EE82C77FD}" srcOrd="0" destOrd="0" presId="urn:microsoft.com/office/officeart/2008/layout/HalfCircleOrganizationChart"/>
    <dgm:cxn modelId="{6AFC090B-7C31-48B9-9060-9D8BC1F03CF3}" type="presParOf" srcId="{875ACC66-A9DA-4EE2-9DBB-C55EE82C77FD}" destId="{5578EBFF-28B8-4978-9C26-3812206970B8}" srcOrd="0" destOrd="0" presId="urn:microsoft.com/office/officeart/2008/layout/HalfCircleOrganizationChart"/>
    <dgm:cxn modelId="{6559FAFD-185A-4F83-B830-4F78793C9C94}" type="presParOf" srcId="{875ACC66-A9DA-4EE2-9DBB-C55EE82C77FD}" destId="{4DF6DFD3-47B5-46DD-87AA-C0AA50579D7E}" srcOrd="1" destOrd="0" presId="urn:microsoft.com/office/officeart/2008/layout/HalfCircleOrganizationChart"/>
    <dgm:cxn modelId="{94A7D1DC-38C5-4657-9992-86F3B13B839D}" type="presParOf" srcId="{875ACC66-A9DA-4EE2-9DBB-C55EE82C77FD}" destId="{D485D6B5-551C-4C0F-8717-C0DF3D4F44FE}" srcOrd="2" destOrd="0" presId="urn:microsoft.com/office/officeart/2008/layout/HalfCircleOrganizationChart"/>
    <dgm:cxn modelId="{B993A8E7-ED19-4674-BC01-1C46F233AC91}" type="presParOf" srcId="{875ACC66-A9DA-4EE2-9DBB-C55EE82C77FD}" destId="{8CD2D40C-3EE6-4B56-9F13-8DEA320ED2FC}" srcOrd="3" destOrd="0" presId="urn:microsoft.com/office/officeart/2008/layout/HalfCircleOrganizationChart"/>
    <dgm:cxn modelId="{F1724CC9-AAE4-4F1F-A988-9841B0B5993B}" type="presParOf" srcId="{9F39390B-C041-4BB4-BD6F-310D6899BC7B}" destId="{1B682BCF-5DAE-4A4B-98A2-12DC0989580A}" srcOrd="1" destOrd="0" presId="urn:microsoft.com/office/officeart/2008/layout/HalfCircleOrganizationChart"/>
    <dgm:cxn modelId="{77513576-A02B-4FF1-BE05-6511E2BF6F80}" type="presParOf" srcId="{9F39390B-C041-4BB4-BD6F-310D6899BC7B}" destId="{9265E4CA-9E55-4C6C-A031-CB7B598080DA}" srcOrd="2" destOrd="0" presId="urn:microsoft.com/office/officeart/2008/layout/HalfCircleOrganizationChart"/>
    <dgm:cxn modelId="{9ECDDF59-6FEE-40F0-9419-E13C5F8ADBB9}" type="presParOf" srcId="{458B1195-0748-45B2-99F8-F765354F9249}" destId="{D558FA8A-50BB-459D-985A-EA26DCCFBB4B}" srcOrd="2" destOrd="0" presId="urn:microsoft.com/office/officeart/2008/layout/HalfCircleOrganizationChart"/>
    <dgm:cxn modelId="{E81DF8E2-0026-49C7-8D97-803D5147B431}" type="presParOf" srcId="{67013CA4-130D-48F0-85FD-D159EE560F65}" destId="{01988701-C39D-473F-8D54-A823BCCDD573}" srcOrd="2" destOrd="0" presId="urn:microsoft.com/office/officeart/2008/layout/HalfCircleOrganizationChart"/>
    <dgm:cxn modelId="{DC9781B6-B0D5-4EDE-9DDB-B1DAB8BF6CE7}" type="presParOf" srcId="{67013CA4-130D-48F0-85FD-D159EE560F65}" destId="{CE2151E0-0A0D-4A66-BE26-C9D27AC99DF2}" srcOrd="3" destOrd="0" presId="urn:microsoft.com/office/officeart/2008/layout/HalfCircleOrganizationChart"/>
    <dgm:cxn modelId="{369A1675-8315-437A-80E8-B748CCC57547}" type="presParOf" srcId="{CE2151E0-0A0D-4A66-BE26-C9D27AC99DF2}" destId="{982EF377-AA01-4F17-8116-066672E0C8AD}" srcOrd="0" destOrd="0" presId="urn:microsoft.com/office/officeart/2008/layout/HalfCircleOrganizationChart"/>
    <dgm:cxn modelId="{1419D946-398E-4A75-98C5-DCEF260BE6FE}" type="presParOf" srcId="{982EF377-AA01-4F17-8116-066672E0C8AD}" destId="{3DAC75D3-A30A-4204-B5E6-CC47F9F2DEA8}" srcOrd="0" destOrd="0" presId="urn:microsoft.com/office/officeart/2008/layout/HalfCircleOrganizationChart"/>
    <dgm:cxn modelId="{081EDB44-3099-4796-AE81-FC621EA0116C}" type="presParOf" srcId="{982EF377-AA01-4F17-8116-066672E0C8AD}" destId="{EE9FAA1B-AFAE-447A-BCD3-F3061C983E45}" srcOrd="1" destOrd="0" presId="urn:microsoft.com/office/officeart/2008/layout/HalfCircleOrganizationChart"/>
    <dgm:cxn modelId="{44F8EBDB-FBA8-4EE3-8070-B01A315DC438}" type="presParOf" srcId="{982EF377-AA01-4F17-8116-066672E0C8AD}" destId="{2121C3BE-9D76-457A-B7BB-65035AD560F3}" srcOrd="2" destOrd="0" presId="urn:microsoft.com/office/officeart/2008/layout/HalfCircleOrganizationChart"/>
    <dgm:cxn modelId="{83106CEB-0AF2-4E0C-B555-D7D184D0D883}" type="presParOf" srcId="{982EF377-AA01-4F17-8116-066672E0C8AD}" destId="{057FC9D7-C1BB-483B-8A87-7EDD87269A54}" srcOrd="3" destOrd="0" presId="urn:microsoft.com/office/officeart/2008/layout/HalfCircleOrganizationChart"/>
    <dgm:cxn modelId="{361F162E-7F99-4F74-B3C5-0630C06AF332}" type="presParOf" srcId="{CE2151E0-0A0D-4A66-BE26-C9D27AC99DF2}" destId="{D4C5ACC7-9FC6-4E37-87C4-D55FBA67818A}" srcOrd="1" destOrd="0" presId="urn:microsoft.com/office/officeart/2008/layout/HalfCircleOrganizationChart"/>
    <dgm:cxn modelId="{8277ECD8-C439-4109-AFA8-46C75A976D50}" type="presParOf" srcId="{CE2151E0-0A0D-4A66-BE26-C9D27AC99DF2}" destId="{967A13AB-CB89-47F7-B449-542A3829FCDE}" srcOrd="2" destOrd="0" presId="urn:microsoft.com/office/officeart/2008/layout/HalfCircleOrganizationChart"/>
    <dgm:cxn modelId="{4F3A4D13-2267-423C-A1B4-5475993832E3}" type="presParOf" srcId="{12696C4F-F4CC-4047-A059-4A1EB7509F87}" destId="{368AB1F6-BD6C-44BA-A720-08D53EC9FE7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DAD575-D4F8-4728-82A4-B86328F651C9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6C22D9B-2F75-4C94-8870-2CADC5BFBBC6}">
      <dgm:prSet phldrT="[Texto]" custT="1"/>
      <dgm:spPr/>
      <dgm:t>
        <a:bodyPr/>
        <a:lstStyle/>
        <a:p>
          <a:r>
            <a:rPr lang="es-EC" sz="3200" b="1">
              <a:latin typeface="Arial" panose="020B0604020202020204" pitchFamily="34" charset="0"/>
              <a:cs typeface="Arial" panose="020B0604020202020204" pitchFamily="34" charset="0"/>
            </a:rPr>
            <a:t>INGRESO </a:t>
          </a:r>
        </a:p>
      </dgm:t>
    </dgm:pt>
    <dgm:pt modelId="{4896EC06-7FF8-44AC-AF62-3328054C6231}" type="parTrans" cxnId="{77E30D7A-B9F1-41C1-AAA0-61F47D9CB001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3928A-C99C-4B7C-9A5D-22857A7B9F08}" type="sibTrans" cxnId="{77E30D7A-B9F1-41C1-AAA0-61F47D9CB001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C64DE5-B0A9-4A2A-B455-516B8AF2DEEC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RENTA DE LA PROPIEDAD Y DEL CAPITAL</a:t>
          </a:r>
        </a:p>
      </dgm:t>
    </dgm:pt>
    <dgm:pt modelId="{387F1AA4-F10A-4364-9FD1-1316631BF527}" type="parTrans" cxnId="{0995047C-615B-4595-B199-E693AA412CA9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A0A1F-2EF1-4D2E-A437-1D6E85884357}" type="sibTrans" cxnId="{0995047C-615B-4595-B199-E693AA412CA9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A16357-8CBD-4C43-83C3-7B26E70E456F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TRANSFERENCIAS CORRIENTES</a:t>
          </a:r>
        </a:p>
      </dgm:t>
    </dgm:pt>
    <dgm:pt modelId="{0635E22D-957A-479C-8073-FA55DE1DA65D}" type="parTrans" cxnId="{05139EAD-BEF7-4DD0-A263-CDAB7C72ED15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AD53F4-C976-4F58-A7CD-1317B0FAB18D}" type="sibTrans" cxnId="{05139EAD-BEF7-4DD0-A263-CDAB7C72ED15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A8D749-3267-4EF8-8F68-E34B108C86A1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OTROS INGRESOS CORRIENTES</a:t>
          </a:r>
        </a:p>
      </dgm:t>
    </dgm:pt>
    <dgm:pt modelId="{910934D3-B154-4BFF-B93D-1AA29553F8F6}" type="parTrans" cxnId="{952800EC-C15D-4AF3-A6F8-10E272DFF911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B8E90-6B36-40F4-8AD2-957C3489011D}" type="sibTrans" cxnId="{952800EC-C15D-4AF3-A6F8-10E272DFF911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4FEF2-D8AC-4B9B-B79C-74D0D092F203}">
      <dgm:prSet phldrT="[Texto]" custT="1"/>
      <dgm:spPr/>
      <dgm:t>
        <a:bodyPr/>
        <a:lstStyle/>
        <a:p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INGRESO CORRIENTE</a:t>
          </a:r>
        </a:p>
      </dgm:t>
    </dgm:pt>
    <dgm:pt modelId="{4A9B1A85-BEFB-412E-A817-9EC5145F2CF6}" type="parTrans" cxnId="{B5638555-11FC-47BC-9F59-4C8585656914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45109-153A-4A70-BF3F-64CAE21A58AA}" type="sibTrans" cxnId="{B5638555-11FC-47BC-9F59-4C8585656914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C11ED-85E2-46FB-8964-38906169C251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TRABAJO</a:t>
          </a:r>
        </a:p>
      </dgm:t>
    </dgm:pt>
    <dgm:pt modelId="{6523976E-C4A9-4177-BDB3-54AF8E01C2A7}" type="parTrans" cxnId="{BEE39C64-A3C6-43ED-B0DF-031B858BD4CC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8DB535-1BD3-467D-9C12-65993A835A25}" type="sibTrans" cxnId="{BEE39C64-A3C6-43ED-B0DF-031B858BD4CC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AF0D7-CE8D-4F12-94BA-F2B08FEDB739}">
      <dgm:prSet phldrT="[Texto]" custT="1"/>
      <dgm:spPr/>
      <dgm:t>
        <a:bodyPr/>
        <a:lstStyle/>
        <a:p>
          <a:r>
            <a:rPr lang="es-EC" sz="1800" b="1">
              <a:latin typeface="Arial" panose="020B0604020202020204" pitchFamily="34" charset="0"/>
              <a:cs typeface="Arial" panose="020B0604020202020204" pitchFamily="34" charset="0"/>
            </a:rPr>
            <a:t>INGRESOS NO MONETARIOS</a:t>
          </a:r>
        </a:p>
      </dgm:t>
    </dgm:pt>
    <dgm:pt modelId="{56AC5D79-6561-4727-92EC-E261D4633358}" type="parTrans" cxnId="{2D10166D-C16B-4DCB-8BC0-44E1EB0B08DA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B5B6F-1332-4A6F-91D4-8E06155AC7B9}" type="sibTrans" cxnId="{2D10166D-C16B-4DCB-8BC0-44E1EB0B08DA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412C1-BAF7-42AF-8CC7-ED5E5E0809D5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SALARIO</a:t>
          </a:r>
        </a:p>
      </dgm:t>
    </dgm:pt>
    <dgm:pt modelId="{8AC88448-2D75-4B9C-B57E-F7E6D6F88063}" type="parTrans" cxnId="{A660C6E3-E23F-4E07-9926-175E87867E52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657BB-350D-4AFD-92A3-0A95A51805CA}" type="sibTrans" cxnId="{A660C6E3-E23F-4E07-9926-175E87867E52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9493C-C1C0-4E88-824A-249DF6ACDDD8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AUTOCONSUMO Y AUTOSUMINISTRO</a:t>
          </a:r>
        </a:p>
      </dgm:t>
    </dgm:pt>
    <dgm:pt modelId="{9B07D582-B7F4-42F7-8A08-1B829968E854}" type="parTrans" cxnId="{577FDC85-1CF7-42B6-AA30-3B3E20C9A0D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304FA-4A0E-445D-896F-CD4E23B6B98E}" type="sibTrans" cxnId="{577FDC85-1CF7-42B6-AA30-3B3E20C9A0D6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611037-18D3-4B99-B4D8-6073C0E34884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REGALOS</a:t>
          </a:r>
        </a:p>
      </dgm:t>
    </dgm:pt>
    <dgm:pt modelId="{929D7D64-BF96-4EB5-87FA-F929CA331B5C}" type="parTrans" cxnId="{00710DCF-8EB0-4B00-BAB6-8A1EAF4BA7DF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CCF3F-5A66-4A16-A16C-10E7A900E39C}" type="sibTrans" cxnId="{00710DCF-8EB0-4B00-BAB6-8A1EAF4BA7DF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EA63EC-F5CA-459A-B144-D0E9C5974180}">
      <dgm:prSet phldrT="[Texto]" custT="1"/>
      <dgm:spPr/>
      <dgm:t>
        <a:bodyPr/>
        <a:lstStyle/>
        <a:p>
          <a:r>
            <a:rPr lang="es-EC" sz="1400">
              <a:latin typeface="Arial" panose="020B0604020202020204" pitchFamily="34" charset="0"/>
              <a:cs typeface="Arial" panose="020B0604020202020204" pitchFamily="34" charset="0"/>
            </a:rPr>
            <a:t>VIVIENDA PROPIA Y CEDIDA</a:t>
          </a:r>
        </a:p>
      </dgm:t>
    </dgm:pt>
    <dgm:pt modelId="{4A5C0A12-B064-43D8-8BE4-AE38C3EC940A}" type="parTrans" cxnId="{2081BE3C-74A6-4816-AFFC-61F4C68E330F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241FF-C68C-4519-A62E-C50AEEA90FF3}" type="sibTrans" cxnId="{2081BE3C-74A6-4816-AFFC-61F4C68E330F}">
      <dgm:prSet/>
      <dgm:spPr/>
      <dgm:t>
        <a:bodyPr/>
        <a:lstStyle/>
        <a:p>
          <a:endParaRPr lang="es-EC" sz="14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25D6E-9634-498E-9240-80841015D736}" type="pres">
      <dgm:prSet presAssocID="{22DAD575-D4F8-4728-82A4-B86328F651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C4891FE-74B7-41AD-BCC1-1DE36469E36D}" type="pres">
      <dgm:prSet presAssocID="{96C22D9B-2F75-4C94-8870-2CADC5BFBBC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D861B84-9FA2-48BE-A9CF-99664042576C}" type="pres">
      <dgm:prSet presAssocID="{96C22D9B-2F75-4C94-8870-2CADC5BFBBC6}" presName="rootComposite1" presStyleCnt="0"/>
      <dgm:spPr/>
      <dgm:t>
        <a:bodyPr/>
        <a:lstStyle/>
        <a:p>
          <a:endParaRPr lang="es-EC"/>
        </a:p>
      </dgm:t>
    </dgm:pt>
    <dgm:pt modelId="{AF8D6865-A75E-4E9D-88FB-119A64D94F75}" type="pres">
      <dgm:prSet presAssocID="{96C22D9B-2F75-4C94-8870-2CADC5BFBBC6}" presName="rootText1" presStyleLbl="node0" presStyleIdx="0" presStyleCnt="1" custScaleX="19609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A0C5596-1731-494A-85E9-B3ACF21D8209}" type="pres">
      <dgm:prSet presAssocID="{96C22D9B-2F75-4C94-8870-2CADC5BFBBC6}" presName="rootConnector1" presStyleLbl="node1" presStyleIdx="0" presStyleCnt="0"/>
      <dgm:spPr/>
      <dgm:t>
        <a:bodyPr/>
        <a:lstStyle/>
        <a:p>
          <a:endParaRPr lang="es-EC"/>
        </a:p>
      </dgm:t>
    </dgm:pt>
    <dgm:pt modelId="{A38251E5-5794-4CE7-964D-10A6D5E1446A}" type="pres">
      <dgm:prSet presAssocID="{96C22D9B-2F75-4C94-8870-2CADC5BFBBC6}" presName="hierChild2" presStyleCnt="0"/>
      <dgm:spPr/>
      <dgm:t>
        <a:bodyPr/>
        <a:lstStyle/>
        <a:p>
          <a:endParaRPr lang="es-EC"/>
        </a:p>
      </dgm:t>
    </dgm:pt>
    <dgm:pt modelId="{F405B274-A45B-43E9-AC12-B7826CDADB21}" type="pres">
      <dgm:prSet presAssocID="{4A9B1A85-BEFB-412E-A817-9EC5145F2CF6}" presName="Name37" presStyleLbl="parChTrans1D2" presStyleIdx="0" presStyleCnt="2"/>
      <dgm:spPr/>
      <dgm:t>
        <a:bodyPr/>
        <a:lstStyle/>
        <a:p>
          <a:endParaRPr lang="es-EC"/>
        </a:p>
      </dgm:t>
    </dgm:pt>
    <dgm:pt modelId="{640082A5-CFA2-4965-A2D5-E801E7EF2A83}" type="pres">
      <dgm:prSet presAssocID="{F1D4FEF2-D8AC-4B9B-B79C-74D0D092F2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DE1CECF4-60E4-49D1-A00D-C6EA4FDEDEBE}" type="pres">
      <dgm:prSet presAssocID="{F1D4FEF2-D8AC-4B9B-B79C-74D0D092F203}" presName="rootComposite" presStyleCnt="0"/>
      <dgm:spPr/>
      <dgm:t>
        <a:bodyPr/>
        <a:lstStyle/>
        <a:p>
          <a:endParaRPr lang="es-EC"/>
        </a:p>
      </dgm:t>
    </dgm:pt>
    <dgm:pt modelId="{C803984E-1D22-4FEF-A7F7-89CD188AF63B}" type="pres">
      <dgm:prSet presAssocID="{F1D4FEF2-D8AC-4B9B-B79C-74D0D092F203}" presName="rootText" presStyleLbl="node2" presStyleIdx="0" presStyleCnt="2" custScaleX="2593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45A938F-92D3-4480-A3AB-790736C24121}" type="pres">
      <dgm:prSet presAssocID="{F1D4FEF2-D8AC-4B9B-B79C-74D0D092F203}" presName="rootConnector" presStyleLbl="node2" presStyleIdx="0" presStyleCnt="2"/>
      <dgm:spPr/>
      <dgm:t>
        <a:bodyPr/>
        <a:lstStyle/>
        <a:p>
          <a:endParaRPr lang="es-EC"/>
        </a:p>
      </dgm:t>
    </dgm:pt>
    <dgm:pt modelId="{FF695508-82AA-40C8-B33E-91D12149C97E}" type="pres">
      <dgm:prSet presAssocID="{F1D4FEF2-D8AC-4B9B-B79C-74D0D092F203}" presName="hierChild4" presStyleCnt="0"/>
      <dgm:spPr/>
      <dgm:t>
        <a:bodyPr/>
        <a:lstStyle/>
        <a:p>
          <a:endParaRPr lang="es-EC"/>
        </a:p>
      </dgm:t>
    </dgm:pt>
    <dgm:pt modelId="{13A1515B-75A2-479A-8318-511606CCB3E3}" type="pres">
      <dgm:prSet presAssocID="{6523976E-C4A9-4177-BDB3-54AF8E01C2A7}" presName="Name37" presStyleLbl="parChTrans1D3" presStyleIdx="0" presStyleCnt="8"/>
      <dgm:spPr/>
      <dgm:t>
        <a:bodyPr/>
        <a:lstStyle/>
        <a:p>
          <a:endParaRPr lang="es-EC"/>
        </a:p>
      </dgm:t>
    </dgm:pt>
    <dgm:pt modelId="{FF8DBFEF-A370-4373-B405-393C26A52333}" type="pres">
      <dgm:prSet presAssocID="{645C11ED-85E2-46FB-8964-38906169C2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4890C50-6C03-4640-ADE7-6BF0E456EBA7}" type="pres">
      <dgm:prSet presAssocID="{645C11ED-85E2-46FB-8964-38906169C251}" presName="rootComposite" presStyleCnt="0"/>
      <dgm:spPr/>
      <dgm:t>
        <a:bodyPr/>
        <a:lstStyle/>
        <a:p>
          <a:endParaRPr lang="es-EC"/>
        </a:p>
      </dgm:t>
    </dgm:pt>
    <dgm:pt modelId="{BCD7C10E-C97D-4663-8FC3-3088E9351B52}" type="pres">
      <dgm:prSet presAssocID="{645C11ED-85E2-46FB-8964-38906169C251}" presName="rootText" presStyleLbl="node3" presStyleIdx="0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52BC45B-7CAA-4788-B34E-0A94ED2C0A0D}" type="pres">
      <dgm:prSet presAssocID="{645C11ED-85E2-46FB-8964-38906169C251}" presName="rootConnector" presStyleLbl="node3" presStyleIdx="0" presStyleCnt="8"/>
      <dgm:spPr/>
      <dgm:t>
        <a:bodyPr/>
        <a:lstStyle/>
        <a:p>
          <a:endParaRPr lang="es-EC"/>
        </a:p>
      </dgm:t>
    </dgm:pt>
    <dgm:pt modelId="{9FB12ECD-BED8-4136-BB11-B6D02F454BCD}" type="pres">
      <dgm:prSet presAssocID="{645C11ED-85E2-46FB-8964-38906169C251}" presName="hierChild4" presStyleCnt="0"/>
      <dgm:spPr/>
      <dgm:t>
        <a:bodyPr/>
        <a:lstStyle/>
        <a:p>
          <a:endParaRPr lang="es-EC"/>
        </a:p>
      </dgm:t>
    </dgm:pt>
    <dgm:pt modelId="{7B1D5AD9-7524-47D9-8284-2E31A76E5F98}" type="pres">
      <dgm:prSet presAssocID="{645C11ED-85E2-46FB-8964-38906169C251}" presName="hierChild5" presStyleCnt="0"/>
      <dgm:spPr/>
      <dgm:t>
        <a:bodyPr/>
        <a:lstStyle/>
        <a:p>
          <a:endParaRPr lang="es-EC"/>
        </a:p>
      </dgm:t>
    </dgm:pt>
    <dgm:pt modelId="{CFAFA941-E170-4D1E-AFC5-4B7E954F693E}" type="pres">
      <dgm:prSet presAssocID="{387F1AA4-F10A-4364-9FD1-1316631BF527}" presName="Name37" presStyleLbl="parChTrans1D3" presStyleIdx="1" presStyleCnt="8"/>
      <dgm:spPr/>
      <dgm:t>
        <a:bodyPr/>
        <a:lstStyle/>
        <a:p>
          <a:endParaRPr lang="es-EC"/>
        </a:p>
      </dgm:t>
    </dgm:pt>
    <dgm:pt modelId="{A0780514-77E2-4984-AA1C-4E4B82124166}" type="pres">
      <dgm:prSet presAssocID="{C1C64DE5-B0A9-4A2A-B455-516B8AF2DEE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75F5B2F-0B02-45B5-9692-4F7275A5D932}" type="pres">
      <dgm:prSet presAssocID="{C1C64DE5-B0A9-4A2A-B455-516B8AF2DEEC}" presName="rootComposite" presStyleCnt="0"/>
      <dgm:spPr/>
      <dgm:t>
        <a:bodyPr/>
        <a:lstStyle/>
        <a:p>
          <a:endParaRPr lang="es-EC"/>
        </a:p>
      </dgm:t>
    </dgm:pt>
    <dgm:pt modelId="{77650862-6666-4731-BAD0-DF8493A9CF0A}" type="pres">
      <dgm:prSet presAssocID="{C1C64DE5-B0A9-4A2A-B455-516B8AF2DEEC}" presName="rootText" presStyleLbl="node3" presStyleIdx="1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EC363FB-813B-4702-91A0-9AD67DDF8136}" type="pres">
      <dgm:prSet presAssocID="{C1C64DE5-B0A9-4A2A-B455-516B8AF2DEEC}" presName="rootConnector" presStyleLbl="node3" presStyleIdx="1" presStyleCnt="8"/>
      <dgm:spPr/>
      <dgm:t>
        <a:bodyPr/>
        <a:lstStyle/>
        <a:p>
          <a:endParaRPr lang="es-EC"/>
        </a:p>
      </dgm:t>
    </dgm:pt>
    <dgm:pt modelId="{3CF0C4EE-BA2F-4BB3-BAEA-7B0BBA162167}" type="pres">
      <dgm:prSet presAssocID="{C1C64DE5-B0A9-4A2A-B455-516B8AF2DEEC}" presName="hierChild4" presStyleCnt="0"/>
      <dgm:spPr/>
      <dgm:t>
        <a:bodyPr/>
        <a:lstStyle/>
        <a:p>
          <a:endParaRPr lang="es-EC"/>
        </a:p>
      </dgm:t>
    </dgm:pt>
    <dgm:pt modelId="{A726B4C9-96D2-4801-9BC4-12E281E5F344}" type="pres">
      <dgm:prSet presAssocID="{C1C64DE5-B0A9-4A2A-B455-516B8AF2DEEC}" presName="hierChild5" presStyleCnt="0"/>
      <dgm:spPr/>
      <dgm:t>
        <a:bodyPr/>
        <a:lstStyle/>
        <a:p>
          <a:endParaRPr lang="es-EC"/>
        </a:p>
      </dgm:t>
    </dgm:pt>
    <dgm:pt modelId="{156E9C3C-8F0F-4A4A-BF3E-90008AA193BE}" type="pres">
      <dgm:prSet presAssocID="{0635E22D-957A-479C-8073-FA55DE1DA65D}" presName="Name37" presStyleLbl="parChTrans1D3" presStyleIdx="2" presStyleCnt="8"/>
      <dgm:spPr/>
      <dgm:t>
        <a:bodyPr/>
        <a:lstStyle/>
        <a:p>
          <a:endParaRPr lang="es-EC"/>
        </a:p>
      </dgm:t>
    </dgm:pt>
    <dgm:pt modelId="{5E600EDA-2154-4FC9-A036-C2D0E7EA5697}" type="pres">
      <dgm:prSet presAssocID="{D0A16357-8CBD-4C43-83C3-7B26E70E456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6A2B81EB-7391-45F2-AD7D-9362981CC46D}" type="pres">
      <dgm:prSet presAssocID="{D0A16357-8CBD-4C43-83C3-7B26E70E456F}" presName="rootComposite" presStyleCnt="0"/>
      <dgm:spPr/>
      <dgm:t>
        <a:bodyPr/>
        <a:lstStyle/>
        <a:p>
          <a:endParaRPr lang="es-EC"/>
        </a:p>
      </dgm:t>
    </dgm:pt>
    <dgm:pt modelId="{A979EDCC-173B-4AF0-A989-CA67E6FA5F60}" type="pres">
      <dgm:prSet presAssocID="{D0A16357-8CBD-4C43-83C3-7B26E70E456F}" presName="rootText" presStyleLbl="node3" presStyleIdx="2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B1E3CE6-55E2-4350-A74D-4795394CF3A0}" type="pres">
      <dgm:prSet presAssocID="{D0A16357-8CBD-4C43-83C3-7B26E70E456F}" presName="rootConnector" presStyleLbl="node3" presStyleIdx="2" presStyleCnt="8"/>
      <dgm:spPr/>
      <dgm:t>
        <a:bodyPr/>
        <a:lstStyle/>
        <a:p>
          <a:endParaRPr lang="es-EC"/>
        </a:p>
      </dgm:t>
    </dgm:pt>
    <dgm:pt modelId="{D1709EC2-6B0E-4107-B6E3-2DC4B5D8FD51}" type="pres">
      <dgm:prSet presAssocID="{D0A16357-8CBD-4C43-83C3-7B26E70E456F}" presName="hierChild4" presStyleCnt="0"/>
      <dgm:spPr/>
      <dgm:t>
        <a:bodyPr/>
        <a:lstStyle/>
        <a:p>
          <a:endParaRPr lang="es-EC"/>
        </a:p>
      </dgm:t>
    </dgm:pt>
    <dgm:pt modelId="{FB0D04AF-CBB5-425D-936A-32F0BC940F99}" type="pres">
      <dgm:prSet presAssocID="{D0A16357-8CBD-4C43-83C3-7B26E70E456F}" presName="hierChild5" presStyleCnt="0"/>
      <dgm:spPr/>
      <dgm:t>
        <a:bodyPr/>
        <a:lstStyle/>
        <a:p>
          <a:endParaRPr lang="es-EC"/>
        </a:p>
      </dgm:t>
    </dgm:pt>
    <dgm:pt modelId="{36E96026-0AC9-4B13-99C8-EB39EB7D35B5}" type="pres">
      <dgm:prSet presAssocID="{910934D3-B154-4BFF-B93D-1AA29553F8F6}" presName="Name37" presStyleLbl="parChTrans1D3" presStyleIdx="3" presStyleCnt="8"/>
      <dgm:spPr/>
      <dgm:t>
        <a:bodyPr/>
        <a:lstStyle/>
        <a:p>
          <a:endParaRPr lang="es-EC"/>
        </a:p>
      </dgm:t>
    </dgm:pt>
    <dgm:pt modelId="{93BE269B-A0D1-44C4-95A0-66ADE53E6FD0}" type="pres">
      <dgm:prSet presAssocID="{05A8D749-3267-4EF8-8F68-E34B108C86A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EB8A811-048E-4C87-AF01-831A2A5759CE}" type="pres">
      <dgm:prSet presAssocID="{05A8D749-3267-4EF8-8F68-E34B108C86A1}" presName="rootComposite" presStyleCnt="0"/>
      <dgm:spPr/>
      <dgm:t>
        <a:bodyPr/>
        <a:lstStyle/>
        <a:p>
          <a:endParaRPr lang="es-EC"/>
        </a:p>
      </dgm:t>
    </dgm:pt>
    <dgm:pt modelId="{7EADBB0B-DFFA-49CB-BE12-44C9CBDDCA31}" type="pres">
      <dgm:prSet presAssocID="{05A8D749-3267-4EF8-8F68-E34B108C86A1}" presName="rootText" presStyleLbl="node3" presStyleIdx="3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A057E4-C491-416D-B8B7-A56B8792F963}" type="pres">
      <dgm:prSet presAssocID="{05A8D749-3267-4EF8-8F68-E34B108C86A1}" presName="rootConnector" presStyleLbl="node3" presStyleIdx="3" presStyleCnt="8"/>
      <dgm:spPr/>
      <dgm:t>
        <a:bodyPr/>
        <a:lstStyle/>
        <a:p>
          <a:endParaRPr lang="es-EC"/>
        </a:p>
      </dgm:t>
    </dgm:pt>
    <dgm:pt modelId="{EBD94AC9-ABBA-4075-96F6-A98CE23981E0}" type="pres">
      <dgm:prSet presAssocID="{05A8D749-3267-4EF8-8F68-E34B108C86A1}" presName="hierChild4" presStyleCnt="0"/>
      <dgm:spPr/>
      <dgm:t>
        <a:bodyPr/>
        <a:lstStyle/>
        <a:p>
          <a:endParaRPr lang="es-EC"/>
        </a:p>
      </dgm:t>
    </dgm:pt>
    <dgm:pt modelId="{7426E144-5D1E-4CC3-886E-181A15928A12}" type="pres">
      <dgm:prSet presAssocID="{05A8D749-3267-4EF8-8F68-E34B108C86A1}" presName="hierChild5" presStyleCnt="0"/>
      <dgm:spPr/>
      <dgm:t>
        <a:bodyPr/>
        <a:lstStyle/>
        <a:p>
          <a:endParaRPr lang="es-EC"/>
        </a:p>
      </dgm:t>
    </dgm:pt>
    <dgm:pt modelId="{91CDDA78-E6E4-491D-B743-183D46602588}" type="pres">
      <dgm:prSet presAssocID="{F1D4FEF2-D8AC-4B9B-B79C-74D0D092F203}" presName="hierChild5" presStyleCnt="0"/>
      <dgm:spPr/>
      <dgm:t>
        <a:bodyPr/>
        <a:lstStyle/>
        <a:p>
          <a:endParaRPr lang="es-EC"/>
        </a:p>
      </dgm:t>
    </dgm:pt>
    <dgm:pt modelId="{069414C0-D19B-405D-AF6A-070070A6698B}" type="pres">
      <dgm:prSet presAssocID="{56AC5D79-6561-4727-92EC-E261D4633358}" presName="Name37" presStyleLbl="parChTrans1D2" presStyleIdx="1" presStyleCnt="2"/>
      <dgm:spPr/>
      <dgm:t>
        <a:bodyPr/>
        <a:lstStyle/>
        <a:p>
          <a:endParaRPr lang="es-EC"/>
        </a:p>
      </dgm:t>
    </dgm:pt>
    <dgm:pt modelId="{A6812313-1379-4C37-BB56-4C5BDDCD5E7F}" type="pres">
      <dgm:prSet presAssocID="{3B7AF0D7-CE8D-4F12-94BA-F2B08FEDB73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C5064839-8FF9-4E73-9510-CFE18BFE9E54}" type="pres">
      <dgm:prSet presAssocID="{3B7AF0D7-CE8D-4F12-94BA-F2B08FEDB739}" presName="rootComposite" presStyleCnt="0"/>
      <dgm:spPr/>
      <dgm:t>
        <a:bodyPr/>
        <a:lstStyle/>
        <a:p>
          <a:endParaRPr lang="es-EC"/>
        </a:p>
      </dgm:t>
    </dgm:pt>
    <dgm:pt modelId="{4ED8CA35-BD85-4A16-A1D1-22FBBD3EAA28}" type="pres">
      <dgm:prSet presAssocID="{3B7AF0D7-CE8D-4F12-94BA-F2B08FEDB739}" presName="rootText" presStyleLbl="node2" presStyleIdx="1" presStyleCnt="2" custScaleX="25937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CAAB2A-22B5-471A-B0F1-208D0AB579E5}" type="pres">
      <dgm:prSet presAssocID="{3B7AF0D7-CE8D-4F12-94BA-F2B08FEDB739}" presName="rootConnector" presStyleLbl="node2" presStyleIdx="1" presStyleCnt="2"/>
      <dgm:spPr/>
      <dgm:t>
        <a:bodyPr/>
        <a:lstStyle/>
        <a:p>
          <a:endParaRPr lang="es-EC"/>
        </a:p>
      </dgm:t>
    </dgm:pt>
    <dgm:pt modelId="{2AD613FE-62B2-49A2-94FD-65C32BFA0B37}" type="pres">
      <dgm:prSet presAssocID="{3B7AF0D7-CE8D-4F12-94BA-F2B08FEDB739}" presName="hierChild4" presStyleCnt="0"/>
      <dgm:spPr/>
      <dgm:t>
        <a:bodyPr/>
        <a:lstStyle/>
        <a:p>
          <a:endParaRPr lang="es-EC"/>
        </a:p>
      </dgm:t>
    </dgm:pt>
    <dgm:pt modelId="{7CFC8670-555B-4DE9-8380-746C43E09577}" type="pres">
      <dgm:prSet presAssocID="{8AC88448-2D75-4B9C-B57E-F7E6D6F88063}" presName="Name37" presStyleLbl="parChTrans1D3" presStyleIdx="4" presStyleCnt="8"/>
      <dgm:spPr/>
      <dgm:t>
        <a:bodyPr/>
        <a:lstStyle/>
        <a:p>
          <a:endParaRPr lang="es-EC"/>
        </a:p>
      </dgm:t>
    </dgm:pt>
    <dgm:pt modelId="{28FF8E33-3637-47F4-8DD3-94036948477F}" type="pres">
      <dgm:prSet presAssocID="{0EE412C1-BAF7-42AF-8CC7-ED5E5E0809D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5805EC31-EE80-4A01-B88B-ADAA302F3F45}" type="pres">
      <dgm:prSet presAssocID="{0EE412C1-BAF7-42AF-8CC7-ED5E5E0809D5}" presName="rootComposite" presStyleCnt="0"/>
      <dgm:spPr/>
      <dgm:t>
        <a:bodyPr/>
        <a:lstStyle/>
        <a:p>
          <a:endParaRPr lang="es-EC"/>
        </a:p>
      </dgm:t>
    </dgm:pt>
    <dgm:pt modelId="{AE40C329-C18F-472C-BBD7-2F8C56D6E034}" type="pres">
      <dgm:prSet presAssocID="{0EE412C1-BAF7-42AF-8CC7-ED5E5E0809D5}" presName="rootText" presStyleLbl="node3" presStyleIdx="4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66644D2-1CEF-4A7F-8ABB-B3A7700F8145}" type="pres">
      <dgm:prSet presAssocID="{0EE412C1-BAF7-42AF-8CC7-ED5E5E0809D5}" presName="rootConnector" presStyleLbl="node3" presStyleIdx="4" presStyleCnt="8"/>
      <dgm:spPr/>
      <dgm:t>
        <a:bodyPr/>
        <a:lstStyle/>
        <a:p>
          <a:endParaRPr lang="es-EC"/>
        </a:p>
      </dgm:t>
    </dgm:pt>
    <dgm:pt modelId="{A09661A4-9BD0-4BAC-BB01-6A0D26A864B0}" type="pres">
      <dgm:prSet presAssocID="{0EE412C1-BAF7-42AF-8CC7-ED5E5E0809D5}" presName="hierChild4" presStyleCnt="0"/>
      <dgm:spPr/>
      <dgm:t>
        <a:bodyPr/>
        <a:lstStyle/>
        <a:p>
          <a:endParaRPr lang="es-EC"/>
        </a:p>
      </dgm:t>
    </dgm:pt>
    <dgm:pt modelId="{6A720FA4-B1F9-4AB2-86A0-4AC4C1D4C4A7}" type="pres">
      <dgm:prSet presAssocID="{0EE412C1-BAF7-42AF-8CC7-ED5E5E0809D5}" presName="hierChild5" presStyleCnt="0"/>
      <dgm:spPr/>
      <dgm:t>
        <a:bodyPr/>
        <a:lstStyle/>
        <a:p>
          <a:endParaRPr lang="es-EC"/>
        </a:p>
      </dgm:t>
    </dgm:pt>
    <dgm:pt modelId="{CFF0A3AF-9A81-405C-BB00-8131AEBB85C7}" type="pres">
      <dgm:prSet presAssocID="{9B07D582-B7F4-42F7-8A08-1B829968E854}" presName="Name37" presStyleLbl="parChTrans1D3" presStyleIdx="5" presStyleCnt="8"/>
      <dgm:spPr/>
      <dgm:t>
        <a:bodyPr/>
        <a:lstStyle/>
        <a:p>
          <a:endParaRPr lang="es-EC"/>
        </a:p>
      </dgm:t>
    </dgm:pt>
    <dgm:pt modelId="{92088181-7CB6-4124-A34B-487239F70FEE}" type="pres">
      <dgm:prSet presAssocID="{54B9493C-C1C0-4E88-824A-249DF6ACDD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30271503-33AE-4621-B0DC-5669946E8C60}" type="pres">
      <dgm:prSet presAssocID="{54B9493C-C1C0-4E88-824A-249DF6ACDDD8}" presName="rootComposite" presStyleCnt="0"/>
      <dgm:spPr/>
      <dgm:t>
        <a:bodyPr/>
        <a:lstStyle/>
        <a:p>
          <a:endParaRPr lang="es-EC"/>
        </a:p>
      </dgm:t>
    </dgm:pt>
    <dgm:pt modelId="{DA17FBF4-B39D-423B-9697-983C2BF7F4FB}" type="pres">
      <dgm:prSet presAssocID="{54B9493C-C1C0-4E88-824A-249DF6ACDDD8}" presName="rootText" presStyleLbl="node3" presStyleIdx="5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2CA1C1D-A6D4-4530-8C0D-678700C4569D}" type="pres">
      <dgm:prSet presAssocID="{54B9493C-C1C0-4E88-824A-249DF6ACDDD8}" presName="rootConnector" presStyleLbl="node3" presStyleIdx="5" presStyleCnt="8"/>
      <dgm:spPr/>
      <dgm:t>
        <a:bodyPr/>
        <a:lstStyle/>
        <a:p>
          <a:endParaRPr lang="es-EC"/>
        </a:p>
      </dgm:t>
    </dgm:pt>
    <dgm:pt modelId="{EB37488F-04F1-444B-A2C9-5997A0BFEEF2}" type="pres">
      <dgm:prSet presAssocID="{54B9493C-C1C0-4E88-824A-249DF6ACDDD8}" presName="hierChild4" presStyleCnt="0"/>
      <dgm:spPr/>
      <dgm:t>
        <a:bodyPr/>
        <a:lstStyle/>
        <a:p>
          <a:endParaRPr lang="es-EC"/>
        </a:p>
      </dgm:t>
    </dgm:pt>
    <dgm:pt modelId="{15A957B4-7563-4186-8EA5-698B3051BC0E}" type="pres">
      <dgm:prSet presAssocID="{54B9493C-C1C0-4E88-824A-249DF6ACDDD8}" presName="hierChild5" presStyleCnt="0"/>
      <dgm:spPr/>
      <dgm:t>
        <a:bodyPr/>
        <a:lstStyle/>
        <a:p>
          <a:endParaRPr lang="es-EC"/>
        </a:p>
      </dgm:t>
    </dgm:pt>
    <dgm:pt modelId="{44E6F254-32FE-40D7-9283-7BEE59AA80E8}" type="pres">
      <dgm:prSet presAssocID="{929D7D64-BF96-4EB5-87FA-F929CA331B5C}" presName="Name37" presStyleLbl="parChTrans1D3" presStyleIdx="6" presStyleCnt="8"/>
      <dgm:spPr/>
      <dgm:t>
        <a:bodyPr/>
        <a:lstStyle/>
        <a:p>
          <a:endParaRPr lang="es-EC"/>
        </a:p>
      </dgm:t>
    </dgm:pt>
    <dgm:pt modelId="{52E3E0C9-986A-4BAC-8789-B2761019DE19}" type="pres">
      <dgm:prSet presAssocID="{CC611037-18D3-4B99-B4D8-6073C0E348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87883BA8-2D44-41E8-BC5B-A4C4FB63CFD1}" type="pres">
      <dgm:prSet presAssocID="{CC611037-18D3-4B99-B4D8-6073C0E34884}" presName="rootComposite" presStyleCnt="0"/>
      <dgm:spPr/>
      <dgm:t>
        <a:bodyPr/>
        <a:lstStyle/>
        <a:p>
          <a:endParaRPr lang="es-EC"/>
        </a:p>
      </dgm:t>
    </dgm:pt>
    <dgm:pt modelId="{907F4BA1-8DAC-4733-ADEB-BBA9E519C3FE}" type="pres">
      <dgm:prSet presAssocID="{CC611037-18D3-4B99-B4D8-6073C0E34884}" presName="rootText" presStyleLbl="node3" presStyleIdx="6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D1A11B-BF46-4523-BC8D-7CF1CA48B84F}" type="pres">
      <dgm:prSet presAssocID="{CC611037-18D3-4B99-B4D8-6073C0E34884}" presName="rootConnector" presStyleLbl="node3" presStyleIdx="6" presStyleCnt="8"/>
      <dgm:spPr/>
      <dgm:t>
        <a:bodyPr/>
        <a:lstStyle/>
        <a:p>
          <a:endParaRPr lang="es-EC"/>
        </a:p>
      </dgm:t>
    </dgm:pt>
    <dgm:pt modelId="{5AD9F353-E7FD-4468-B09A-07BF7C5975AB}" type="pres">
      <dgm:prSet presAssocID="{CC611037-18D3-4B99-B4D8-6073C0E34884}" presName="hierChild4" presStyleCnt="0"/>
      <dgm:spPr/>
      <dgm:t>
        <a:bodyPr/>
        <a:lstStyle/>
        <a:p>
          <a:endParaRPr lang="es-EC"/>
        </a:p>
      </dgm:t>
    </dgm:pt>
    <dgm:pt modelId="{B1F1FB62-C06C-4CBB-8655-ADF70E71FD46}" type="pres">
      <dgm:prSet presAssocID="{CC611037-18D3-4B99-B4D8-6073C0E34884}" presName="hierChild5" presStyleCnt="0"/>
      <dgm:spPr/>
      <dgm:t>
        <a:bodyPr/>
        <a:lstStyle/>
        <a:p>
          <a:endParaRPr lang="es-EC"/>
        </a:p>
      </dgm:t>
    </dgm:pt>
    <dgm:pt modelId="{58339305-EF6C-4766-AD48-385D08AB06A5}" type="pres">
      <dgm:prSet presAssocID="{4A5C0A12-B064-43D8-8BE4-AE38C3EC940A}" presName="Name37" presStyleLbl="parChTrans1D3" presStyleIdx="7" presStyleCnt="8"/>
      <dgm:spPr/>
      <dgm:t>
        <a:bodyPr/>
        <a:lstStyle/>
        <a:p>
          <a:endParaRPr lang="es-EC"/>
        </a:p>
      </dgm:t>
    </dgm:pt>
    <dgm:pt modelId="{D3644F81-8C97-4D54-B743-D8C37933723C}" type="pres">
      <dgm:prSet presAssocID="{77EA63EC-F5CA-459A-B144-D0E9C597418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D349957-D657-4DC5-B6AC-3D1636E00940}" type="pres">
      <dgm:prSet presAssocID="{77EA63EC-F5CA-459A-B144-D0E9C5974180}" presName="rootComposite" presStyleCnt="0"/>
      <dgm:spPr/>
      <dgm:t>
        <a:bodyPr/>
        <a:lstStyle/>
        <a:p>
          <a:endParaRPr lang="es-EC"/>
        </a:p>
      </dgm:t>
    </dgm:pt>
    <dgm:pt modelId="{9ABA67DC-677F-4B4E-AEE4-F4DBBD31FD3B}" type="pres">
      <dgm:prSet presAssocID="{77EA63EC-F5CA-459A-B144-D0E9C5974180}" presName="rootText" presStyleLbl="node3" presStyleIdx="7" presStyleCnt="8" custScaleX="21675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515CA4-139F-4756-A194-64490FAC6075}" type="pres">
      <dgm:prSet presAssocID="{77EA63EC-F5CA-459A-B144-D0E9C5974180}" presName="rootConnector" presStyleLbl="node3" presStyleIdx="7" presStyleCnt="8"/>
      <dgm:spPr/>
      <dgm:t>
        <a:bodyPr/>
        <a:lstStyle/>
        <a:p>
          <a:endParaRPr lang="es-EC"/>
        </a:p>
      </dgm:t>
    </dgm:pt>
    <dgm:pt modelId="{30D4C863-E84F-462A-9D37-609AC7B4F510}" type="pres">
      <dgm:prSet presAssocID="{77EA63EC-F5CA-459A-B144-D0E9C5974180}" presName="hierChild4" presStyleCnt="0"/>
      <dgm:spPr/>
      <dgm:t>
        <a:bodyPr/>
        <a:lstStyle/>
        <a:p>
          <a:endParaRPr lang="es-EC"/>
        </a:p>
      </dgm:t>
    </dgm:pt>
    <dgm:pt modelId="{69D3F731-D23A-4552-9917-6B14657344E5}" type="pres">
      <dgm:prSet presAssocID="{77EA63EC-F5CA-459A-B144-D0E9C5974180}" presName="hierChild5" presStyleCnt="0"/>
      <dgm:spPr/>
      <dgm:t>
        <a:bodyPr/>
        <a:lstStyle/>
        <a:p>
          <a:endParaRPr lang="es-EC"/>
        </a:p>
      </dgm:t>
    </dgm:pt>
    <dgm:pt modelId="{8FFE7241-61B6-4AE1-91E7-60563DA6814E}" type="pres">
      <dgm:prSet presAssocID="{3B7AF0D7-CE8D-4F12-94BA-F2B08FEDB739}" presName="hierChild5" presStyleCnt="0"/>
      <dgm:spPr/>
      <dgm:t>
        <a:bodyPr/>
        <a:lstStyle/>
        <a:p>
          <a:endParaRPr lang="es-EC"/>
        </a:p>
      </dgm:t>
    </dgm:pt>
    <dgm:pt modelId="{A2E39E9B-4240-4B13-B228-3463747BD06C}" type="pres">
      <dgm:prSet presAssocID="{96C22D9B-2F75-4C94-8870-2CADC5BFBBC6}" presName="hierChild3" presStyleCnt="0"/>
      <dgm:spPr/>
      <dgm:t>
        <a:bodyPr/>
        <a:lstStyle/>
        <a:p>
          <a:endParaRPr lang="es-EC"/>
        </a:p>
      </dgm:t>
    </dgm:pt>
  </dgm:ptLst>
  <dgm:cxnLst>
    <dgm:cxn modelId="{5743418C-5945-4692-A61E-DC1272A4E406}" type="presOf" srcId="{4A9B1A85-BEFB-412E-A817-9EC5145F2CF6}" destId="{F405B274-A45B-43E9-AC12-B7826CDADB21}" srcOrd="0" destOrd="0" presId="urn:microsoft.com/office/officeart/2005/8/layout/orgChart1"/>
    <dgm:cxn modelId="{B31AEFEE-989B-4D91-BBEA-A5AE1BE7D52C}" type="presOf" srcId="{F1D4FEF2-D8AC-4B9B-B79C-74D0D092F203}" destId="{C803984E-1D22-4FEF-A7F7-89CD188AF63B}" srcOrd="0" destOrd="0" presId="urn:microsoft.com/office/officeart/2005/8/layout/orgChart1"/>
    <dgm:cxn modelId="{B5638555-11FC-47BC-9F59-4C8585656914}" srcId="{96C22D9B-2F75-4C94-8870-2CADC5BFBBC6}" destId="{F1D4FEF2-D8AC-4B9B-B79C-74D0D092F203}" srcOrd="0" destOrd="0" parTransId="{4A9B1A85-BEFB-412E-A817-9EC5145F2CF6}" sibTransId="{4ED45109-153A-4A70-BF3F-64CAE21A58AA}"/>
    <dgm:cxn modelId="{7E81F901-764C-4617-958F-A4F6F3FB9D51}" type="presOf" srcId="{0EE412C1-BAF7-42AF-8CC7-ED5E5E0809D5}" destId="{AE40C329-C18F-472C-BBD7-2F8C56D6E034}" srcOrd="0" destOrd="0" presId="urn:microsoft.com/office/officeart/2005/8/layout/orgChart1"/>
    <dgm:cxn modelId="{0995047C-615B-4595-B199-E693AA412CA9}" srcId="{F1D4FEF2-D8AC-4B9B-B79C-74D0D092F203}" destId="{C1C64DE5-B0A9-4A2A-B455-516B8AF2DEEC}" srcOrd="1" destOrd="0" parTransId="{387F1AA4-F10A-4364-9FD1-1316631BF527}" sibTransId="{11BA0A1F-2EF1-4D2E-A437-1D6E85884357}"/>
    <dgm:cxn modelId="{6C83F7D8-B25F-4038-A1C3-DF0956A2B868}" type="presOf" srcId="{4A5C0A12-B064-43D8-8BE4-AE38C3EC940A}" destId="{58339305-EF6C-4766-AD48-385D08AB06A5}" srcOrd="0" destOrd="0" presId="urn:microsoft.com/office/officeart/2005/8/layout/orgChart1"/>
    <dgm:cxn modelId="{65EE412E-4C7C-466D-9FF0-4AD33FDC97C5}" type="presOf" srcId="{C1C64DE5-B0A9-4A2A-B455-516B8AF2DEEC}" destId="{77650862-6666-4731-BAD0-DF8493A9CF0A}" srcOrd="0" destOrd="0" presId="urn:microsoft.com/office/officeart/2005/8/layout/orgChart1"/>
    <dgm:cxn modelId="{48984A52-90AD-4490-A8CB-41537E9A48DC}" type="presOf" srcId="{910934D3-B154-4BFF-B93D-1AA29553F8F6}" destId="{36E96026-0AC9-4B13-99C8-EB39EB7D35B5}" srcOrd="0" destOrd="0" presId="urn:microsoft.com/office/officeart/2005/8/layout/orgChart1"/>
    <dgm:cxn modelId="{49F57B81-504B-43F4-BAE3-34F9E7D1F15D}" type="presOf" srcId="{0635E22D-957A-479C-8073-FA55DE1DA65D}" destId="{156E9C3C-8F0F-4A4A-BF3E-90008AA193BE}" srcOrd="0" destOrd="0" presId="urn:microsoft.com/office/officeart/2005/8/layout/orgChart1"/>
    <dgm:cxn modelId="{1487D83F-3309-4633-A796-826C402CF9DF}" type="presOf" srcId="{54B9493C-C1C0-4E88-824A-249DF6ACDDD8}" destId="{92CA1C1D-A6D4-4530-8C0D-678700C4569D}" srcOrd="1" destOrd="0" presId="urn:microsoft.com/office/officeart/2005/8/layout/orgChart1"/>
    <dgm:cxn modelId="{05139EAD-BEF7-4DD0-A263-CDAB7C72ED15}" srcId="{F1D4FEF2-D8AC-4B9B-B79C-74D0D092F203}" destId="{D0A16357-8CBD-4C43-83C3-7B26E70E456F}" srcOrd="2" destOrd="0" parTransId="{0635E22D-957A-479C-8073-FA55DE1DA65D}" sibTransId="{9BAD53F4-C976-4F58-A7CD-1317B0FAB18D}"/>
    <dgm:cxn modelId="{EDB07EFE-EE50-4D24-9A6E-6B3B941B3B44}" type="presOf" srcId="{96C22D9B-2F75-4C94-8870-2CADC5BFBBC6}" destId="{9A0C5596-1731-494A-85E9-B3ACF21D8209}" srcOrd="1" destOrd="0" presId="urn:microsoft.com/office/officeart/2005/8/layout/orgChart1"/>
    <dgm:cxn modelId="{5D470B31-0B02-4A48-9714-0B454DD6FD0C}" type="presOf" srcId="{CC611037-18D3-4B99-B4D8-6073C0E34884}" destId="{0BD1A11B-BF46-4523-BC8D-7CF1CA48B84F}" srcOrd="1" destOrd="0" presId="urn:microsoft.com/office/officeart/2005/8/layout/orgChart1"/>
    <dgm:cxn modelId="{C15DFA77-BCDD-48E9-BCC7-BB5817ED4BEC}" type="presOf" srcId="{CC611037-18D3-4B99-B4D8-6073C0E34884}" destId="{907F4BA1-8DAC-4733-ADEB-BBA9E519C3FE}" srcOrd="0" destOrd="0" presId="urn:microsoft.com/office/officeart/2005/8/layout/orgChart1"/>
    <dgm:cxn modelId="{248AFE76-BFC2-44A9-8006-17DE9AA5E5A2}" type="presOf" srcId="{96C22D9B-2F75-4C94-8870-2CADC5BFBBC6}" destId="{AF8D6865-A75E-4E9D-88FB-119A64D94F75}" srcOrd="0" destOrd="0" presId="urn:microsoft.com/office/officeart/2005/8/layout/orgChart1"/>
    <dgm:cxn modelId="{952800EC-C15D-4AF3-A6F8-10E272DFF911}" srcId="{F1D4FEF2-D8AC-4B9B-B79C-74D0D092F203}" destId="{05A8D749-3267-4EF8-8F68-E34B108C86A1}" srcOrd="3" destOrd="0" parTransId="{910934D3-B154-4BFF-B93D-1AA29553F8F6}" sibTransId="{3DCB8E90-6B36-40F4-8AD2-957C3489011D}"/>
    <dgm:cxn modelId="{A660C6E3-E23F-4E07-9926-175E87867E52}" srcId="{3B7AF0D7-CE8D-4F12-94BA-F2B08FEDB739}" destId="{0EE412C1-BAF7-42AF-8CC7-ED5E5E0809D5}" srcOrd="0" destOrd="0" parTransId="{8AC88448-2D75-4B9C-B57E-F7E6D6F88063}" sibTransId="{C42657BB-350D-4AFD-92A3-0A95A51805CA}"/>
    <dgm:cxn modelId="{3AD3B20D-9245-4B7E-B360-C5A3A9663835}" type="presOf" srcId="{54B9493C-C1C0-4E88-824A-249DF6ACDDD8}" destId="{DA17FBF4-B39D-423B-9697-983C2BF7F4FB}" srcOrd="0" destOrd="0" presId="urn:microsoft.com/office/officeart/2005/8/layout/orgChart1"/>
    <dgm:cxn modelId="{B09D0FA0-09A5-402B-AD63-3A99866B9640}" type="presOf" srcId="{22DAD575-D4F8-4728-82A4-B86328F651C9}" destId="{6A025D6E-9634-498E-9240-80841015D736}" srcOrd="0" destOrd="0" presId="urn:microsoft.com/office/officeart/2005/8/layout/orgChart1"/>
    <dgm:cxn modelId="{B1514771-4B1E-4619-9D0D-E190B3357922}" type="presOf" srcId="{77EA63EC-F5CA-459A-B144-D0E9C5974180}" destId="{9ABA67DC-677F-4B4E-AEE4-F4DBBD31FD3B}" srcOrd="0" destOrd="0" presId="urn:microsoft.com/office/officeart/2005/8/layout/orgChart1"/>
    <dgm:cxn modelId="{77E30D7A-B9F1-41C1-AAA0-61F47D9CB001}" srcId="{22DAD575-D4F8-4728-82A4-B86328F651C9}" destId="{96C22D9B-2F75-4C94-8870-2CADC5BFBBC6}" srcOrd="0" destOrd="0" parTransId="{4896EC06-7FF8-44AC-AF62-3328054C6231}" sibTransId="{4C23928A-C99C-4B7C-9A5D-22857A7B9F08}"/>
    <dgm:cxn modelId="{353AF5E8-005B-46B2-B118-F2DC76829ECF}" type="presOf" srcId="{3B7AF0D7-CE8D-4F12-94BA-F2B08FEDB739}" destId="{4ED8CA35-BD85-4A16-A1D1-22FBBD3EAA28}" srcOrd="0" destOrd="0" presId="urn:microsoft.com/office/officeart/2005/8/layout/orgChart1"/>
    <dgm:cxn modelId="{BEE39C64-A3C6-43ED-B0DF-031B858BD4CC}" srcId="{F1D4FEF2-D8AC-4B9B-B79C-74D0D092F203}" destId="{645C11ED-85E2-46FB-8964-38906169C251}" srcOrd="0" destOrd="0" parTransId="{6523976E-C4A9-4177-BDB3-54AF8E01C2A7}" sibTransId="{0A8DB535-1BD3-467D-9C12-65993A835A25}"/>
    <dgm:cxn modelId="{753530F4-C289-4349-A4F3-9EF5508B1F27}" type="presOf" srcId="{645C11ED-85E2-46FB-8964-38906169C251}" destId="{352BC45B-7CAA-4788-B34E-0A94ED2C0A0D}" srcOrd="1" destOrd="0" presId="urn:microsoft.com/office/officeart/2005/8/layout/orgChart1"/>
    <dgm:cxn modelId="{3D7184C6-795D-48FA-8129-7934000C54E5}" type="presOf" srcId="{D0A16357-8CBD-4C43-83C3-7B26E70E456F}" destId="{A979EDCC-173B-4AF0-A989-CA67E6FA5F60}" srcOrd="0" destOrd="0" presId="urn:microsoft.com/office/officeart/2005/8/layout/orgChart1"/>
    <dgm:cxn modelId="{11A262E6-6FFC-4A1C-B2C4-1AB39785A8B4}" type="presOf" srcId="{05A8D749-3267-4EF8-8F68-E34B108C86A1}" destId="{53A057E4-C491-416D-B8B7-A56B8792F963}" srcOrd="1" destOrd="0" presId="urn:microsoft.com/office/officeart/2005/8/layout/orgChart1"/>
    <dgm:cxn modelId="{AF6D69F5-8660-4BB7-A2C1-33891583FAF8}" type="presOf" srcId="{645C11ED-85E2-46FB-8964-38906169C251}" destId="{BCD7C10E-C97D-4663-8FC3-3088E9351B52}" srcOrd="0" destOrd="0" presId="urn:microsoft.com/office/officeart/2005/8/layout/orgChart1"/>
    <dgm:cxn modelId="{BB0E4F2E-3AC6-4B66-91D3-4D1AD917879E}" type="presOf" srcId="{D0A16357-8CBD-4C43-83C3-7B26E70E456F}" destId="{BB1E3CE6-55E2-4350-A74D-4795394CF3A0}" srcOrd="1" destOrd="0" presId="urn:microsoft.com/office/officeart/2005/8/layout/orgChart1"/>
    <dgm:cxn modelId="{CBF84A43-B957-42E4-9F17-A7C6E202A22F}" type="presOf" srcId="{8AC88448-2D75-4B9C-B57E-F7E6D6F88063}" destId="{7CFC8670-555B-4DE9-8380-746C43E09577}" srcOrd="0" destOrd="0" presId="urn:microsoft.com/office/officeart/2005/8/layout/orgChart1"/>
    <dgm:cxn modelId="{577FDC85-1CF7-42B6-AA30-3B3E20C9A0D6}" srcId="{3B7AF0D7-CE8D-4F12-94BA-F2B08FEDB739}" destId="{54B9493C-C1C0-4E88-824A-249DF6ACDDD8}" srcOrd="1" destOrd="0" parTransId="{9B07D582-B7F4-42F7-8A08-1B829968E854}" sibTransId="{BA4304FA-4A0E-445D-896F-CD4E23B6B98E}"/>
    <dgm:cxn modelId="{C5AFE9C6-D9FB-4F90-85E7-5384A7E00D4D}" type="presOf" srcId="{C1C64DE5-B0A9-4A2A-B455-516B8AF2DEEC}" destId="{5EC363FB-813B-4702-91A0-9AD67DDF8136}" srcOrd="1" destOrd="0" presId="urn:microsoft.com/office/officeart/2005/8/layout/orgChart1"/>
    <dgm:cxn modelId="{E87E0B70-ED4E-424C-9425-F26DD488D3C8}" type="presOf" srcId="{77EA63EC-F5CA-459A-B144-D0E9C5974180}" destId="{A9515CA4-139F-4756-A194-64490FAC6075}" srcOrd="1" destOrd="0" presId="urn:microsoft.com/office/officeart/2005/8/layout/orgChart1"/>
    <dgm:cxn modelId="{53C633B4-1EF3-4948-9304-BFA10517DAE8}" type="presOf" srcId="{3B7AF0D7-CE8D-4F12-94BA-F2B08FEDB739}" destId="{98CAAB2A-22B5-471A-B0F1-208D0AB579E5}" srcOrd="1" destOrd="0" presId="urn:microsoft.com/office/officeart/2005/8/layout/orgChart1"/>
    <dgm:cxn modelId="{A0D7506D-FBA3-4D46-9F3A-01326DCF39B8}" type="presOf" srcId="{05A8D749-3267-4EF8-8F68-E34B108C86A1}" destId="{7EADBB0B-DFFA-49CB-BE12-44C9CBDDCA31}" srcOrd="0" destOrd="0" presId="urn:microsoft.com/office/officeart/2005/8/layout/orgChart1"/>
    <dgm:cxn modelId="{2081BE3C-74A6-4816-AFFC-61F4C68E330F}" srcId="{3B7AF0D7-CE8D-4F12-94BA-F2B08FEDB739}" destId="{77EA63EC-F5CA-459A-B144-D0E9C5974180}" srcOrd="3" destOrd="0" parTransId="{4A5C0A12-B064-43D8-8BE4-AE38C3EC940A}" sibTransId="{176241FF-C68C-4519-A62E-C50AEEA90FF3}"/>
    <dgm:cxn modelId="{50CC90FE-F5DD-4F33-BE24-0B818714DEA0}" type="presOf" srcId="{56AC5D79-6561-4727-92EC-E261D4633358}" destId="{069414C0-D19B-405D-AF6A-070070A6698B}" srcOrd="0" destOrd="0" presId="urn:microsoft.com/office/officeart/2005/8/layout/orgChart1"/>
    <dgm:cxn modelId="{154E0346-8DD0-41CC-A06A-C98A5D0D2EAF}" type="presOf" srcId="{9B07D582-B7F4-42F7-8A08-1B829968E854}" destId="{CFF0A3AF-9A81-405C-BB00-8131AEBB85C7}" srcOrd="0" destOrd="0" presId="urn:microsoft.com/office/officeart/2005/8/layout/orgChart1"/>
    <dgm:cxn modelId="{2D10166D-C16B-4DCB-8BC0-44E1EB0B08DA}" srcId="{96C22D9B-2F75-4C94-8870-2CADC5BFBBC6}" destId="{3B7AF0D7-CE8D-4F12-94BA-F2B08FEDB739}" srcOrd="1" destOrd="0" parTransId="{56AC5D79-6561-4727-92EC-E261D4633358}" sibTransId="{55DB5B6F-1332-4A6F-91D4-8E06155AC7B9}"/>
    <dgm:cxn modelId="{91053FC3-59D8-4BD1-8CF0-80EEA68D5106}" type="presOf" srcId="{387F1AA4-F10A-4364-9FD1-1316631BF527}" destId="{CFAFA941-E170-4D1E-AFC5-4B7E954F693E}" srcOrd="0" destOrd="0" presId="urn:microsoft.com/office/officeart/2005/8/layout/orgChart1"/>
    <dgm:cxn modelId="{F5B912AB-D7A3-41D9-B833-E75A6A3055C8}" type="presOf" srcId="{6523976E-C4A9-4177-BDB3-54AF8E01C2A7}" destId="{13A1515B-75A2-479A-8318-511606CCB3E3}" srcOrd="0" destOrd="0" presId="urn:microsoft.com/office/officeart/2005/8/layout/orgChart1"/>
    <dgm:cxn modelId="{00710DCF-8EB0-4B00-BAB6-8A1EAF4BA7DF}" srcId="{3B7AF0D7-CE8D-4F12-94BA-F2B08FEDB739}" destId="{CC611037-18D3-4B99-B4D8-6073C0E34884}" srcOrd="2" destOrd="0" parTransId="{929D7D64-BF96-4EB5-87FA-F929CA331B5C}" sibTransId="{20CCCF3F-5A66-4A16-A16C-10E7A900E39C}"/>
    <dgm:cxn modelId="{4D35550A-A85A-4429-98AD-6617B9E81735}" type="presOf" srcId="{929D7D64-BF96-4EB5-87FA-F929CA331B5C}" destId="{44E6F254-32FE-40D7-9283-7BEE59AA80E8}" srcOrd="0" destOrd="0" presId="urn:microsoft.com/office/officeart/2005/8/layout/orgChart1"/>
    <dgm:cxn modelId="{DD6DB077-3E33-41FB-89EC-2124C90814C0}" type="presOf" srcId="{0EE412C1-BAF7-42AF-8CC7-ED5E5E0809D5}" destId="{F66644D2-1CEF-4A7F-8ABB-B3A7700F8145}" srcOrd="1" destOrd="0" presId="urn:microsoft.com/office/officeart/2005/8/layout/orgChart1"/>
    <dgm:cxn modelId="{DA38FB51-D6EC-4A87-900B-8B0657F99996}" type="presOf" srcId="{F1D4FEF2-D8AC-4B9B-B79C-74D0D092F203}" destId="{A45A938F-92D3-4480-A3AB-790736C24121}" srcOrd="1" destOrd="0" presId="urn:microsoft.com/office/officeart/2005/8/layout/orgChart1"/>
    <dgm:cxn modelId="{346AD0EF-D25C-4E3A-A26C-457A036A0C82}" type="presParOf" srcId="{6A025D6E-9634-498E-9240-80841015D736}" destId="{8C4891FE-74B7-41AD-BCC1-1DE36469E36D}" srcOrd="0" destOrd="0" presId="urn:microsoft.com/office/officeart/2005/8/layout/orgChart1"/>
    <dgm:cxn modelId="{2A340849-FBE5-40C6-B282-60015681D363}" type="presParOf" srcId="{8C4891FE-74B7-41AD-BCC1-1DE36469E36D}" destId="{5D861B84-9FA2-48BE-A9CF-99664042576C}" srcOrd="0" destOrd="0" presId="urn:microsoft.com/office/officeart/2005/8/layout/orgChart1"/>
    <dgm:cxn modelId="{F9FCCB55-703E-4968-B53F-2F7B9B7DB4F3}" type="presParOf" srcId="{5D861B84-9FA2-48BE-A9CF-99664042576C}" destId="{AF8D6865-A75E-4E9D-88FB-119A64D94F75}" srcOrd="0" destOrd="0" presId="urn:microsoft.com/office/officeart/2005/8/layout/orgChart1"/>
    <dgm:cxn modelId="{C05EBBA9-2F12-4E74-B65A-5B4F59B45123}" type="presParOf" srcId="{5D861B84-9FA2-48BE-A9CF-99664042576C}" destId="{9A0C5596-1731-494A-85E9-B3ACF21D8209}" srcOrd="1" destOrd="0" presId="urn:microsoft.com/office/officeart/2005/8/layout/orgChart1"/>
    <dgm:cxn modelId="{6681B7CE-D344-4BD3-9657-B656BB5A1BD7}" type="presParOf" srcId="{8C4891FE-74B7-41AD-BCC1-1DE36469E36D}" destId="{A38251E5-5794-4CE7-964D-10A6D5E1446A}" srcOrd="1" destOrd="0" presId="urn:microsoft.com/office/officeart/2005/8/layout/orgChart1"/>
    <dgm:cxn modelId="{9D9A6D27-6ACF-4D9C-8014-E1EEEFB82ED2}" type="presParOf" srcId="{A38251E5-5794-4CE7-964D-10A6D5E1446A}" destId="{F405B274-A45B-43E9-AC12-B7826CDADB21}" srcOrd="0" destOrd="0" presId="urn:microsoft.com/office/officeart/2005/8/layout/orgChart1"/>
    <dgm:cxn modelId="{8ACB158B-270B-4678-A18F-F8B0412763E7}" type="presParOf" srcId="{A38251E5-5794-4CE7-964D-10A6D5E1446A}" destId="{640082A5-CFA2-4965-A2D5-E801E7EF2A83}" srcOrd="1" destOrd="0" presId="urn:microsoft.com/office/officeart/2005/8/layout/orgChart1"/>
    <dgm:cxn modelId="{2B778C92-0197-49B7-87AA-37C26B72DA35}" type="presParOf" srcId="{640082A5-CFA2-4965-A2D5-E801E7EF2A83}" destId="{DE1CECF4-60E4-49D1-A00D-C6EA4FDEDEBE}" srcOrd="0" destOrd="0" presId="urn:microsoft.com/office/officeart/2005/8/layout/orgChart1"/>
    <dgm:cxn modelId="{B52D497F-B2B9-4D36-BFFD-8D7F2BC2300E}" type="presParOf" srcId="{DE1CECF4-60E4-49D1-A00D-C6EA4FDEDEBE}" destId="{C803984E-1D22-4FEF-A7F7-89CD188AF63B}" srcOrd="0" destOrd="0" presId="urn:microsoft.com/office/officeart/2005/8/layout/orgChart1"/>
    <dgm:cxn modelId="{2A7EAA44-A6D0-4874-880C-78784E9DA8AA}" type="presParOf" srcId="{DE1CECF4-60E4-49D1-A00D-C6EA4FDEDEBE}" destId="{A45A938F-92D3-4480-A3AB-790736C24121}" srcOrd="1" destOrd="0" presId="urn:microsoft.com/office/officeart/2005/8/layout/orgChart1"/>
    <dgm:cxn modelId="{B0259D79-0060-48FF-BDA5-C6A383F6B9C5}" type="presParOf" srcId="{640082A5-CFA2-4965-A2D5-E801E7EF2A83}" destId="{FF695508-82AA-40C8-B33E-91D12149C97E}" srcOrd="1" destOrd="0" presId="urn:microsoft.com/office/officeart/2005/8/layout/orgChart1"/>
    <dgm:cxn modelId="{1313F135-7430-40C5-8082-0681620E088D}" type="presParOf" srcId="{FF695508-82AA-40C8-B33E-91D12149C97E}" destId="{13A1515B-75A2-479A-8318-511606CCB3E3}" srcOrd="0" destOrd="0" presId="urn:microsoft.com/office/officeart/2005/8/layout/orgChart1"/>
    <dgm:cxn modelId="{E17954C7-15D2-4B6D-8C92-948C552A1130}" type="presParOf" srcId="{FF695508-82AA-40C8-B33E-91D12149C97E}" destId="{FF8DBFEF-A370-4373-B405-393C26A52333}" srcOrd="1" destOrd="0" presId="urn:microsoft.com/office/officeart/2005/8/layout/orgChart1"/>
    <dgm:cxn modelId="{A6E87AA6-860F-4354-9712-C1F3FB726C31}" type="presParOf" srcId="{FF8DBFEF-A370-4373-B405-393C26A52333}" destId="{34890C50-6C03-4640-ADE7-6BF0E456EBA7}" srcOrd="0" destOrd="0" presId="urn:microsoft.com/office/officeart/2005/8/layout/orgChart1"/>
    <dgm:cxn modelId="{75FF5051-F013-40A6-82FF-A8E89F32B730}" type="presParOf" srcId="{34890C50-6C03-4640-ADE7-6BF0E456EBA7}" destId="{BCD7C10E-C97D-4663-8FC3-3088E9351B52}" srcOrd="0" destOrd="0" presId="urn:microsoft.com/office/officeart/2005/8/layout/orgChart1"/>
    <dgm:cxn modelId="{DB61966B-D2F3-4FD7-9301-6DD1F926A601}" type="presParOf" srcId="{34890C50-6C03-4640-ADE7-6BF0E456EBA7}" destId="{352BC45B-7CAA-4788-B34E-0A94ED2C0A0D}" srcOrd="1" destOrd="0" presId="urn:microsoft.com/office/officeart/2005/8/layout/orgChart1"/>
    <dgm:cxn modelId="{4861B248-E464-4B4E-A82E-219911622CCF}" type="presParOf" srcId="{FF8DBFEF-A370-4373-B405-393C26A52333}" destId="{9FB12ECD-BED8-4136-BB11-B6D02F454BCD}" srcOrd="1" destOrd="0" presId="urn:microsoft.com/office/officeart/2005/8/layout/orgChart1"/>
    <dgm:cxn modelId="{80DC828F-3738-4FC0-B537-C6084B258A6F}" type="presParOf" srcId="{FF8DBFEF-A370-4373-B405-393C26A52333}" destId="{7B1D5AD9-7524-47D9-8284-2E31A76E5F98}" srcOrd="2" destOrd="0" presId="urn:microsoft.com/office/officeart/2005/8/layout/orgChart1"/>
    <dgm:cxn modelId="{F591BFF6-2669-4969-8E68-D642EC9E088F}" type="presParOf" srcId="{FF695508-82AA-40C8-B33E-91D12149C97E}" destId="{CFAFA941-E170-4D1E-AFC5-4B7E954F693E}" srcOrd="2" destOrd="0" presId="urn:microsoft.com/office/officeart/2005/8/layout/orgChart1"/>
    <dgm:cxn modelId="{702C20BE-AA52-45EC-86FF-23CF3C823A92}" type="presParOf" srcId="{FF695508-82AA-40C8-B33E-91D12149C97E}" destId="{A0780514-77E2-4984-AA1C-4E4B82124166}" srcOrd="3" destOrd="0" presId="urn:microsoft.com/office/officeart/2005/8/layout/orgChart1"/>
    <dgm:cxn modelId="{A137DE7E-F818-42BF-AD4F-87ECDE789403}" type="presParOf" srcId="{A0780514-77E2-4984-AA1C-4E4B82124166}" destId="{175F5B2F-0B02-45B5-9692-4F7275A5D932}" srcOrd="0" destOrd="0" presId="urn:microsoft.com/office/officeart/2005/8/layout/orgChart1"/>
    <dgm:cxn modelId="{C7FE6658-7118-4697-A143-44DF7EE9CD82}" type="presParOf" srcId="{175F5B2F-0B02-45B5-9692-4F7275A5D932}" destId="{77650862-6666-4731-BAD0-DF8493A9CF0A}" srcOrd="0" destOrd="0" presId="urn:microsoft.com/office/officeart/2005/8/layout/orgChart1"/>
    <dgm:cxn modelId="{62913105-489D-455A-A82B-6EBD50A61B93}" type="presParOf" srcId="{175F5B2F-0B02-45B5-9692-4F7275A5D932}" destId="{5EC363FB-813B-4702-91A0-9AD67DDF8136}" srcOrd="1" destOrd="0" presId="urn:microsoft.com/office/officeart/2005/8/layout/orgChart1"/>
    <dgm:cxn modelId="{1B0A40FF-8FB9-4F0C-B64B-45E5FFB45315}" type="presParOf" srcId="{A0780514-77E2-4984-AA1C-4E4B82124166}" destId="{3CF0C4EE-BA2F-4BB3-BAEA-7B0BBA162167}" srcOrd="1" destOrd="0" presId="urn:microsoft.com/office/officeart/2005/8/layout/orgChart1"/>
    <dgm:cxn modelId="{A42AD00E-A195-4C9A-95B8-4E38F1DE0F86}" type="presParOf" srcId="{A0780514-77E2-4984-AA1C-4E4B82124166}" destId="{A726B4C9-96D2-4801-9BC4-12E281E5F344}" srcOrd="2" destOrd="0" presId="urn:microsoft.com/office/officeart/2005/8/layout/orgChart1"/>
    <dgm:cxn modelId="{7DF2D7F2-1624-4BB6-A289-A35628CE5168}" type="presParOf" srcId="{FF695508-82AA-40C8-B33E-91D12149C97E}" destId="{156E9C3C-8F0F-4A4A-BF3E-90008AA193BE}" srcOrd="4" destOrd="0" presId="urn:microsoft.com/office/officeart/2005/8/layout/orgChart1"/>
    <dgm:cxn modelId="{C6194E3F-8C69-4517-AD5B-C59BECABFF6C}" type="presParOf" srcId="{FF695508-82AA-40C8-B33E-91D12149C97E}" destId="{5E600EDA-2154-4FC9-A036-C2D0E7EA5697}" srcOrd="5" destOrd="0" presId="urn:microsoft.com/office/officeart/2005/8/layout/orgChart1"/>
    <dgm:cxn modelId="{E574A26E-37D3-47DD-8EEA-768C514392B4}" type="presParOf" srcId="{5E600EDA-2154-4FC9-A036-C2D0E7EA5697}" destId="{6A2B81EB-7391-45F2-AD7D-9362981CC46D}" srcOrd="0" destOrd="0" presId="urn:microsoft.com/office/officeart/2005/8/layout/orgChart1"/>
    <dgm:cxn modelId="{A1EFAEE2-7656-456A-A032-08B9C3FEAAFE}" type="presParOf" srcId="{6A2B81EB-7391-45F2-AD7D-9362981CC46D}" destId="{A979EDCC-173B-4AF0-A989-CA67E6FA5F60}" srcOrd="0" destOrd="0" presId="urn:microsoft.com/office/officeart/2005/8/layout/orgChart1"/>
    <dgm:cxn modelId="{43C08957-5450-48C4-822D-3794DB339F2E}" type="presParOf" srcId="{6A2B81EB-7391-45F2-AD7D-9362981CC46D}" destId="{BB1E3CE6-55E2-4350-A74D-4795394CF3A0}" srcOrd="1" destOrd="0" presId="urn:microsoft.com/office/officeart/2005/8/layout/orgChart1"/>
    <dgm:cxn modelId="{D6254D52-9038-416E-AE49-750A5E35EF9C}" type="presParOf" srcId="{5E600EDA-2154-4FC9-A036-C2D0E7EA5697}" destId="{D1709EC2-6B0E-4107-B6E3-2DC4B5D8FD51}" srcOrd="1" destOrd="0" presId="urn:microsoft.com/office/officeart/2005/8/layout/orgChart1"/>
    <dgm:cxn modelId="{0757B5BB-2B1C-4509-82EC-B6BF7C0A837E}" type="presParOf" srcId="{5E600EDA-2154-4FC9-A036-C2D0E7EA5697}" destId="{FB0D04AF-CBB5-425D-936A-32F0BC940F99}" srcOrd="2" destOrd="0" presId="urn:microsoft.com/office/officeart/2005/8/layout/orgChart1"/>
    <dgm:cxn modelId="{28E63D6B-56F6-49B7-9435-67C2F143DD40}" type="presParOf" srcId="{FF695508-82AA-40C8-B33E-91D12149C97E}" destId="{36E96026-0AC9-4B13-99C8-EB39EB7D35B5}" srcOrd="6" destOrd="0" presId="urn:microsoft.com/office/officeart/2005/8/layout/orgChart1"/>
    <dgm:cxn modelId="{D897BB50-FA20-4663-B319-5AA29D29637D}" type="presParOf" srcId="{FF695508-82AA-40C8-B33E-91D12149C97E}" destId="{93BE269B-A0D1-44C4-95A0-66ADE53E6FD0}" srcOrd="7" destOrd="0" presId="urn:microsoft.com/office/officeart/2005/8/layout/orgChart1"/>
    <dgm:cxn modelId="{B302C033-84DF-4E39-BABD-5DEC658CD43C}" type="presParOf" srcId="{93BE269B-A0D1-44C4-95A0-66ADE53E6FD0}" destId="{9EB8A811-048E-4C87-AF01-831A2A5759CE}" srcOrd="0" destOrd="0" presId="urn:microsoft.com/office/officeart/2005/8/layout/orgChart1"/>
    <dgm:cxn modelId="{FCF58CB1-6297-497B-9539-E1A23A808B6B}" type="presParOf" srcId="{9EB8A811-048E-4C87-AF01-831A2A5759CE}" destId="{7EADBB0B-DFFA-49CB-BE12-44C9CBDDCA31}" srcOrd="0" destOrd="0" presId="urn:microsoft.com/office/officeart/2005/8/layout/orgChart1"/>
    <dgm:cxn modelId="{73DEFEAB-6797-4F34-B8CD-9F8189238C9E}" type="presParOf" srcId="{9EB8A811-048E-4C87-AF01-831A2A5759CE}" destId="{53A057E4-C491-416D-B8B7-A56B8792F963}" srcOrd="1" destOrd="0" presId="urn:microsoft.com/office/officeart/2005/8/layout/orgChart1"/>
    <dgm:cxn modelId="{9FFD3CBB-FCB6-45AD-8A6E-81DC06C84F39}" type="presParOf" srcId="{93BE269B-A0D1-44C4-95A0-66ADE53E6FD0}" destId="{EBD94AC9-ABBA-4075-96F6-A98CE23981E0}" srcOrd="1" destOrd="0" presId="urn:microsoft.com/office/officeart/2005/8/layout/orgChart1"/>
    <dgm:cxn modelId="{BBEA7480-C146-466C-AC87-77FDA1B535B1}" type="presParOf" srcId="{93BE269B-A0D1-44C4-95A0-66ADE53E6FD0}" destId="{7426E144-5D1E-4CC3-886E-181A15928A12}" srcOrd="2" destOrd="0" presId="urn:microsoft.com/office/officeart/2005/8/layout/orgChart1"/>
    <dgm:cxn modelId="{E40C6021-EEFD-4E92-B1A5-273A8E83F0B9}" type="presParOf" srcId="{640082A5-CFA2-4965-A2D5-E801E7EF2A83}" destId="{91CDDA78-E6E4-491D-B743-183D46602588}" srcOrd="2" destOrd="0" presId="urn:microsoft.com/office/officeart/2005/8/layout/orgChart1"/>
    <dgm:cxn modelId="{08348A1B-62C4-467A-B2F5-96CDBBF0B268}" type="presParOf" srcId="{A38251E5-5794-4CE7-964D-10A6D5E1446A}" destId="{069414C0-D19B-405D-AF6A-070070A6698B}" srcOrd="2" destOrd="0" presId="urn:microsoft.com/office/officeart/2005/8/layout/orgChart1"/>
    <dgm:cxn modelId="{7BE004E6-7B73-428E-8678-A2B434074533}" type="presParOf" srcId="{A38251E5-5794-4CE7-964D-10A6D5E1446A}" destId="{A6812313-1379-4C37-BB56-4C5BDDCD5E7F}" srcOrd="3" destOrd="0" presId="urn:microsoft.com/office/officeart/2005/8/layout/orgChart1"/>
    <dgm:cxn modelId="{2A9BA346-1921-40C7-A059-0E56F36CC7F1}" type="presParOf" srcId="{A6812313-1379-4C37-BB56-4C5BDDCD5E7F}" destId="{C5064839-8FF9-4E73-9510-CFE18BFE9E54}" srcOrd="0" destOrd="0" presId="urn:microsoft.com/office/officeart/2005/8/layout/orgChart1"/>
    <dgm:cxn modelId="{10D9A0FC-ABAB-4E3A-A58B-BEDB2289EBAE}" type="presParOf" srcId="{C5064839-8FF9-4E73-9510-CFE18BFE9E54}" destId="{4ED8CA35-BD85-4A16-A1D1-22FBBD3EAA28}" srcOrd="0" destOrd="0" presId="urn:microsoft.com/office/officeart/2005/8/layout/orgChart1"/>
    <dgm:cxn modelId="{F3417B1F-2486-471C-AA66-4B596407F715}" type="presParOf" srcId="{C5064839-8FF9-4E73-9510-CFE18BFE9E54}" destId="{98CAAB2A-22B5-471A-B0F1-208D0AB579E5}" srcOrd="1" destOrd="0" presId="urn:microsoft.com/office/officeart/2005/8/layout/orgChart1"/>
    <dgm:cxn modelId="{8C58C908-2A30-4745-BE8E-A801E1393F0F}" type="presParOf" srcId="{A6812313-1379-4C37-BB56-4C5BDDCD5E7F}" destId="{2AD613FE-62B2-49A2-94FD-65C32BFA0B37}" srcOrd="1" destOrd="0" presId="urn:microsoft.com/office/officeart/2005/8/layout/orgChart1"/>
    <dgm:cxn modelId="{C5357567-2C1F-4830-B0D9-C7505EEB95F8}" type="presParOf" srcId="{2AD613FE-62B2-49A2-94FD-65C32BFA0B37}" destId="{7CFC8670-555B-4DE9-8380-746C43E09577}" srcOrd="0" destOrd="0" presId="urn:microsoft.com/office/officeart/2005/8/layout/orgChart1"/>
    <dgm:cxn modelId="{A1E96A89-98EA-4434-80B5-1A264EA52D34}" type="presParOf" srcId="{2AD613FE-62B2-49A2-94FD-65C32BFA0B37}" destId="{28FF8E33-3637-47F4-8DD3-94036948477F}" srcOrd="1" destOrd="0" presId="urn:microsoft.com/office/officeart/2005/8/layout/orgChart1"/>
    <dgm:cxn modelId="{A9921D87-B226-4EE4-8424-5D08BF84F889}" type="presParOf" srcId="{28FF8E33-3637-47F4-8DD3-94036948477F}" destId="{5805EC31-EE80-4A01-B88B-ADAA302F3F45}" srcOrd="0" destOrd="0" presId="urn:microsoft.com/office/officeart/2005/8/layout/orgChart1"/>
    <dgm:cxn modelId="{663208F6-6227-4FD9-9759-4EBBC1600CB0}" type="presParOf" srcId="{5805EC31-EE80-4A01-B88B-ADAA302F3F45}" destId="{AE40C329-C18F-472C-BBD7-2F8C56D6E034}" srcOrd="0" destOrd="0" presId="urn:microsoft.com/office/officeart/2005/8/layout/orgChart1"/>
    <dgm:cxn modelId="{82D40803-A349-4CDF-8060-F7A0B26AE5EF}" type="presParOf" srcId="{5805EC31-EE80-4A01-B88B-ADAA302F3F45}" destId="{F66644D2-1CEF-4A7F-8ABB-B3A7700F8145}" srcOrd="1" destOrd="0" presId="urn:microsoft.com/office/officeart/2005/8/layout/orgChart1"/>
    <dgm:cxn modelId="{E7DF55EE-6F42-48C1-9F34-126DB67F6359}" type="presParOf" srcId="{28FF8E33-3637-47F4-8DD3-94036948477F}" destId="{A09661A4-9BD0-4BAC-BB01-6A0D26A864B0}" srcOrd="1" destOrd="0" presId="urn:microsoft.com/office/officeart/2005/8/layout/orgChart1"/>
    <dgm:cxn modelId="{5F3F9264-1F4F-4EC1-9680-06E170437B31}" type="presParOf" srcId="{28FF8E33-3637-47F4-8DD3-94036948477F}" destId="{6A720FA4-B1F9-4AB2-86A0-4AC4C1D4C4A7}" srcOrd="2" destOrd="0" presId="urn:microsoft.com/office/officeart/2005/8/layout/orgChart1"/>
    <dgm:cxn modelId="{11390C27-8AA4-4233-A4BB-3064B0275A4A}" type="presParOf" srcId="{2AD613FE-62B2-49A2-94FD-65C32BFA0B37}" destId="{CFF0A3AF-9A81-405C-BB00-8131AEBB85C7}" srcOrd="2" destOrd="0" presId="urn:microsoft.com/office/officeart/2005/8/layout/orgChart1"/>
    <dgm:cxn modelId="{12478522-4F88-4590-A7C2-BC07FF545A87}" type="presParOf" srcId="{2AD613FE-62B2-49A2-94FD-65C32BFA0B37}" destId="{92088181-7CB6-4124-A34B-487239F70FEE}" srcOrd="3" destOrd="0" presId="urn:microsoft.com/office/officeart/2005/8/layout/orgChart1"/>
    <dgm:cxn modelId="{4102C427-7AA3-410B-9269-5C8DAD7DAE00}" type="presParOf" srcId="{92088181-7CB6-4124-A34B-487239F70FEE}" destId="{30271503-33AE-4621-B0DC-5669946E8C60}" srcOrd="0" destOrd="0" presId="urn:microsoft.com/office/officeart/2005/8/layout/orgChart1"/>
    <dgm:cxn modelId="{F715EB6D-256C-457E-B1A6-DFA285785EF3}" type="presParOf" srcId="{30271503-33AE-4621-B0DC-5669946E8C60}" destId="{DA17FBF4-B39D-423B-9697-983C2BF7F4FB}" srcOrd="0" destOrd="0" presId="urn:microsoft.com/office/officeart/2005/8/layout/orgChart1"/>
    <dgm:cxn modelId="{39057E3C-B5C9-4C81-B865-65F5FE3E57A0}" type="presParOf" srcId="{30271503-33AE-4621-B0DC-5669946E8C60}" destId="{92CA1C1D-A6D4-4530-8C0D-678700C4569D}" srcOrd="1" destOrd="0" presId="urn:microsoft.com/office/officeart/2005/8/layout/orgChart1"/>
    <dgm:cxn modelId="{5B6C3719-F0BE-48C4-9D08-7E6D5F24C5FA}" type="presParOf" srcId="{92088181-7CB6-4124-A34B-487239F70FEE}" destId="{EB37488F-04F1-444B-A2C9-5997A0BFEEF2}" srcOrd="1" destOrd="0" presId="urn:microsoft.com/office/officeart/2005/8/layout/orgChart1"/>
    <dgm:cxn modelId="{84D7380F-3392-4DED-9508-C90EEF0287A6}" type="presParOf" srcId="{92088181-7CB6-4124-A34B-487239F70FEE}" destId="{15A957B4-7563-4186-8EA5-698B3051BC0E}" srcOrd="2" destOrd="0" presId="urn:microsoft.com/office/officeart/2005/8/layout/orgChart1"/>
    <dgm:cxn modelId="{B1979274-61D1-4EAD-82E1-8A7E00F94F84}" type="presParOf" srcId="{2AD613FE-62B2-49A2-94FD-65C32BFA0B37}" destId="{44E6F254-32FE-40D7-9283-7BEE59AA80E8}" srcOrd="4" destOrd="0" presId="urn:microsoft.com/office/officeart/2005/8/layout/orgChart1"/>
    <dgm:cxn modelId="{30E9CFCB-5651-4857-95AD-E26C49A34226}" type="presParOf" srcId="{2AD613FE-62B2-49A2-94FD-65C32BFA0B37}" destId="{52E3E0C9-986A-4BAC-8789-B2761019DE19}" srcOrd="5" destOrd="0" presId="urn:microsoft.com/office/officeart/2005/8/layout/orgChart1"/>
    <dgm:cxn modelId="{C2824006-F151-41AF-AF10-72B58DCCD84F}" type="presParOf" srcId="{52E3E0C9-986A-4BAC-8789-B2761019DE19}" destId="{87883BA8-2D44-41E8-BC5B-A4C4FB63CFD1}" srcOrd="0" destOrd="0" presId="urn:microsoft.com/office/officeart/2005/8/layout/orgChart1"/>
    <dgm:cxn modelId="{63473E4A-4AD0-4B42-966F-EA4D14CF20CB}" type="presParOf" srcId="{87883BA8-2D44-41E8-BC5B-A4C4FB63CFD1}" destId="{907F4BA1-8DAC-4733-ADEB-BBA9E519C3FE}" srcOrd="0" destOrd="0" presId="urn:microsoft.com/office/officeart/2005/8/layout/orgChart1"/>
    <dgm:cxn modelId="{E05EFF94-C43C-43D0-B8EA-59B74B7A54FF}" type="presParOf" srcId="{87883BA8-2D44-41E8-BC5B-A4C4FB63CFD1}" destId="{0BD1A11B-BF46-4523-BC8D-7CF1CA48B84F}" srcOrd="1" destOrd="0" presId="urn:microsoft.com/office/officeart/2005/8/layout/orgChart1"/>
    <dgm:cxn modelId="{E2BFED5A-8BE1-4AF7-9818-3FA54C71047C}" type="presParOf" srcId="{52E3E0C9-986A-4BAC-8789-B2761019DE19}" destId="{5AD9F353-E7FD-4468-B09A-07BF7C5975AB}" srcOrd="1" destOrd="0" presId="urn:microsoft.com/office/officeart/2005/8/layout/orgChart1"/>
    <dgm:cxn modelId="{61C29286-839E-4180-9637-7916FDD4ED0C}" type="presParOf" srcId="{52E3E0C9-986A-4BAC-8789-B2761019DE19}" destId="{B1F1FB62-C06C-4CBB-8655-ADF70E71FD46}" srcOrd="2" destOrd="0" presId="urn:microsoft.com/office/officeart/2005/8/layout/orgChart1"/>
    <dgm:cxn modelId="{9FBC50C3-4185-4D90-BC16-5D5E96CAFEBF}" type="presParOf" srcId="{2AD613FE-62B2-49A2-94FD-65C32BFA0B37}" destId="{58339305-EF6C-4766-AD48-385D08AB06A5}" srcOrd="6" destOrd="0" presId="urn:microsoft.com/office/officeart/2005/8/layout/orgChart1"/>
    <dgm:cxn modelId="{B785DB1E-71AA-4486-B535-01A664F5F615}" type="presParOf" srcId="{2AD613FE-62B2-49A2-94FD-65C32BFA0B37}" destId="{D3644F81-8C97-4D54-B743-D8C37933723C}" srcOrd="7" destOrd="0" presId="urn:microsoft.com/office/officeart/2005/8/layout/orgChart1"/>
    <dgm:cxn modelId="{6D7E5FD8-D05D-48D0-909D-286EFEB54AC1}" type="presParOf" srcId="{D3644F81-8C97-4D54-B743-D8C37933723C}" destId="{4D349957-D657-4DC5-B6AC-3D1636E00940}" srcOrd="0" destOrd="0" presId="urn:microsoft.com/office/officeart/2005/8/layout/orgChart1"/>
    <dgm:cxn modelId="{E6A3F104-B9B0-46F5-A176-F120986FBEFE}" type="presParOf" srcId="{4D349957-D657-4DC5-B6AC-3D1636E00940}" destId="{9ABA67DC-677F-4B4E-AEE4-F4DBBD31FD3B}" srcOrd="0" destOrd="0" presId="urn:microsoft.com/office/officeart/2005/8/layout/orgChart1"/>
    <dgm:cxn modelId="{72E8DBB2-EE50-4CBE-BCA2-C28CBE4547AA}" type="presParOf" srcId="{4D349957-D657-4DC5-B6AC-3D1636E00940}" destId="{A9515CA4-139F-4756-A194-64490FAC6075}" srcOrd="1" destOrd="0" presId="urn:microsoft.com/office/officeart/2005/8/layout/orgChart1"/>
    <dgm:cxn modelId="{3D17CB15-5E24-46C8-8E6E-D59FE77F68A1}" type="presParOf" srcId="{D3644F81-8C97-4D54-B743-D8C37933723C}" destId="{30D4C863-E84F-462A-9D37-609AC7B4F510}" srcOrd="1" destOrd="0" presId="urn:microsoft.com/office/officeart/2005/8/layout/orgChart1"/>
    <dgm:cxn modelId="{DBEC5155-C880-481A-8E2E-5AE0C31307B5}" type="presParOf" srcId="{D3644F81-8C97-4D54-B743-D8C37933723C}" destId="{69D3F731-D23A-4552-9917-6B14657344E5}" srcOrd="2" destOrd="0" presId="urn:microsoft.com/office/officeart/2005/8/layout/orgChart1"/>
    <dgm:cxn modelId="{7E2AFE24-5C8E-41E9-AE67-8E8383CBF202}" type="presParOf" srcId="{A6812313-1379-4C37-BB56-4C5BDDCD5E7F}" destId="{8FFE7241-61B6-4AE1-91E7-60563DA6814E}" srcOrd="2" destOrd="0" presId="urn:microsoft.com/office/officeart/2005/8/layout/orgChart1"/>
    <dgm:cxn modelId="{947A56D0-722D-437B-AAFA-49AD5C87D7B1}" type="presParOf" srcId="{8C4891FE-74B7-41AD-BCC1-1DE36469E36D}" destId="{A2E39E9B-4240-4B13-B228-3463747BD0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CB5E68-C8B5-40FD-96CA-A015579BD05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758E6C-969A-4DE0-9D81-0B9366940989}">
      <dgm:prSet custT="1"/>
      <dgm:spPr/>
      <dgm:t>
        <a:bodyPr/>
        <a:lstStyle/>
        <a:p>
          <a:r>
            <a:rPr lang="es-EC" sz="1400" dirty="0" smtClean="0"/>
            <a:t>El Comité de Comercio Exterior (COMEX) por medio de la RES 039-2015 menciona</a:t>
          </a:r>
          <a:endParaRPr lang="es-EC" sz="1400" dirty="0"/>
        </a:p>
      </dgm:t>
    </dgm:pt>
    <dgm:pt modelId="{2E369B40-A4CF-457B-92C8-98E5566FEC93}" type="parTrans" cxnId="{737AEFB8-FE53-4406-86DE-6448295F55B5}">
      <dgm:prSet/>
      <dgm:spPr/>
      <dgm:t>
        <a:bodyPr/>
        <a:lstStyle/>
        <a:p>
          <a:endParaRPr lang="es-ES" sz="5400"/>
        </a:p>
      </dgm:t>
    </dgm:pt>
    <dgm:pt modelId="{6BC8FD99-9182-426E-B2AD-18F0732F7B67}" type="sibTrans" cxnId="{737AEFB8-FE53-4406-86DE-6448295F55B5}">
      <dgm:prSet custT="1"/>
      <dgm:spPr/>
      <dgm:t>
        <a:bodyPr/>
        <a:lstStyle/>
        <a:p>
          <a:endParaRPr lang="es-ES" sz="1200"/>
        </a:p>
      </dgm:t>
    </dgm:pt>
    <dgm:pt modelId="{6CBE53CF-B6EB-4295-BBDA-F8F052146AE7}">
      <dgm:prSet custT="1"/>
      <dgm:spPr/>
      <dgm:t>
        <a:bodyPr/>
        <a:lstStyle/>
        <a:p>
          <a:r>
            <a:rPr lang="es-EC" sz="1400" dirty="0" smtClean="0"/>
            <a:t>vía terrestre</a:t>
          </a:r>
          <a:endParaRPr lang="es-EC" sz="1400" dirty="0"/>
        </a:p>
      </dgm:t>
    </dgm:pt>
    <dgm:pt modelId="{E5ABFE16-A465-4F28-9CFF-164DF9115120}" type="parTrans" cxnId="{79D373C9-80D5-4F6C-9270-61C33A87EC89}">
      <dgm:prSet/>
      <dgm:spPr/>
      <dgm:t>
        <a:bodyPr/>
        <a:lstStyle/>
        <a:p>
          <a:endParaRPr lang="es-ES" sz="5400"/>
        </a:p>
      </dgm:t>
    </dgm:pt>
    <dgm:pt modelId="{49D4953E-4371-4AC8-95AC-D040EC934BDF}" type="sibTrans" cxnId="{79D373C9-80D5-4F6C-9270-61C33A87EC89}">
      <dgm:prSet custT="1"/>
      <dgm:spPr/>
      <dgm:t>
        <a:bodyPr/>
        <a:lstStyle/>
        <a:p>
          <a:endParaRPr lang="es-ES" sz="1200"/>
        </a:p>
      </dgm:t>
    </dgm:pt>
    <dgm:pt modelId="{FFB2A34C-685C-40B4-A2FF-1BC9B4A5836A}">
      <dgm:prSet custT="1"/>
      <dgm:spPr/>
      <dgm:t>
        <a:bodyPr/>
        <a:lstStyle/>
        <a:p>
          <a:r>
            <a:rPr lang="es-EC" sz="1400" dirty="0" smtClean="0"/>
            <a:t>Una factura</a:t>
          </a:r>
          <a:endParaRPr lang="es-EC" sz="1400" dirty="0"/>
        </a:p>
      </dgm:t>
    </dgm:pt>
    <dgm:pt modelId="{F0ED0CC4-D7BA-49A3-B63C-7B0F97B50908}" type="parTrans" cxnId="{A89921FD-7B82-4A02-8F2B-BA7C86517968}">
      <dgm:prSet/>
      <dgm:spPr/>
      <dgm:t>
        <a:bodyPr/>
        <a:lstStyle/>
        <a:p>
          <a:endParaRPr lang="es-ES" sz="5400"/>
        </a:p>
      </dgm:t>
    </dgm:pt>
    <dgm:pt modelId="{368EB312-4C82-43EF-A92C-9A516B89E9FD}" type="sibTrans" cxnId="{A89921FD-7B82-4A02-8F2B-BA7C86517968}">
      <dgm:prSet custT="1"/>
      <dgm:spPr/>
      <dgm:t>
        <a:bodyPr/>
        <a:lstStyle/>
        <a:p>
          <a:endParaRPr lang="es-ES" sz="1200"/>
        </a:p>
      </dgm:t>
    </dgm:pt>
    <dgm:pt modelId="{76B07E62-8A11-4AE3-A5C3-22467B3DB5D6}">
      <dgm:prSet custT="1"/>
      <dgm:spPr/>
      <dgm:t>
        <a:bodyPr/>
        <a:lstStyle/>
        <a:p>
          <a:r>
            <a:rPr lang="es-EC" sz="1400" dirty="0" smtClean="0"/>
            <a:t>Medida complementaria</a:t>
          </a:r>
          <a:endParaRPr lang="es-EC" sz="1400" dirty="0"/>
        </a:p>
      </dgm:t>
    </dgm:pt>
    <dgm:pt modelId="{A5393597-48A5-4D28-AADC-890A592C80A2}" type="parTrans" cxnId="{30372482-34F0-4F9A-945B-034F42F279C8}">
      <dgm:prSet/>
      <dgm:spPr/>
      <dgm:t>
        <a:bodyPr/>
        <a:lstStyle/>
        <a:p>
          <a:endParaRPr lang="es-ES" sz="5400"/>
        </a:p>
      </dgm:t>
    </dgm:pt>
    <dgm:pt modelId="{246D1E28-D3BA-4548-9B20-F0687995A21C}" type="sibTrans" cxnId="{30372482-34F0-4F9A-945B-034F42F279C8}">
      <dgm:prSet custT="1"/>
      <dgm:spPr/>
      <dgm:t>
        <a:bodyPr/>
        <a:lstStyle/>
        <a:p>
          <a:endParaRPr lang="es-ES" sz="1200"/>
        </a:p>
      </dgm:t>
    </dgm:pt>
    <dgm:pt modelId="{E1A8641D-75CC-4A47-AA85-B6564C3AAE7C}">
      <dgm:prSet custT="1"/>
      <dgm:spPr/>
      <dgm:t>
        <a:bodyPr/>
        <a:lstStyle/>
        <a:p>
          <a:r>
            <a:rPr lang="es-EC" sz="1400" dirty="0" smtClean="0"/>
            <a:t>Sin intermediarios.</a:t>
          </a:r>
          <a:endParaRPr lang="es-EC" sz="1400" dirty="0"/>
        </a:p>
      </dgm:t>
    </dgm:pt>
    <dgm:pt modelId="{1C50941D-6CA8-4E8E-9828-60167ABA0A75}" type="parTrans" cxnId="{EDD4ED2D-343B-4608-8CEB-7B1875B5F3FF}">
      <dgm:prSet/>
      <dgm:spPr/>
      <dgm:t>
        <a:bodyPr/>
        <a:lstStyle/>
        <a:p>
          <a:endParaRPr lang="es-ES" sz="5400"/>
        </a:p>
      </dgm:t>
    </dgm:pt>
    <dgm:pt modelId="{E673F8D2-0705-47B0-9FD9-8A50DA4DC04A}" type="sibTrans" cxnId="{EDD4ED2D-343B-4608-8CEB-7B1875B5F3FF}">
      <dgm:prSet custT="1"/>
      <dgm:spPr/>
      <dgm:t>
        <a:bodyPr/>
        <a:lstStyle/>
        <a:p>
          <a:endParaRPr lang="es-ES" sz="1200"/>
        </a:p>
      </dgm:t>
    </dgm:pt>
    <dgm:pt modelId="{960D9E1D-8E86-42B1-99E6-BECF6BF583E8}" type="pres">
      <dgm:prSet presAssocID="{15CB5E68-C8B5-40FD-96CA-A015579BD05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EF61E1-D46E-4FC3-B3F6-8C65AA581ECD}" type="pres">
      <dgm:prSet presAssocID="{15CB5E68-C8B5-40FD-96CA-A015579BD050}" presName="wedge1" presStyleLbl="node1" presStyleIdx="0" presStyleCnt="5"/>
      <dgm:spPr/>
      <dgm:t>
        <a:bodyPr/>
        <a:lstStyle/>
        <a:p>
          <a:endParaRPr lang="es-ES"/>
        </a:p>
      </dgm:t>
    </dgm:pt>
    <dgm:pt modelId="{531AA667-B2D6-43B8-9585-B95FCA0AF7F4}" type="pres">
      <dgm:prSet presAssocID="{15CB5E68-C8B5-40FD-96CA-A015579BD05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412E6-FC5C-4BBA-8EF2-F653347AE591}" type="pres">
      <dgm:prSet presAssocID="{15CB5E68-C8B5-40FD-96CA-A015579BD050}" presName="wedge2" presStyleLbl="node1" presStyleIdx="1" presStyleCnt="5"/>
      <dgm:spPr/>
      <dgm:t>
        <a:bodyPr/>
        <a:lstStyle/>
        <a:p>
          <a:endParaRPr lang="es-ES"/>
        </a:p>
      </dgm:t>
    </dgm:pt>
    <dgm:pt modelId="{61411FBF-8254-40D4-B79D-E08E57F12985}" type="pres">
      <dgm:prSet presAssocID="{15CB5E68-C8B5-40FD-96CA-A015579BD05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2DF53-B42C-4C6F-A568-8EE5033A79D2}" type="pres">
      <dgm:prSet presAssocID="{15CB5E68-C8B5-40FD-96CA-A015579BD050}" presName="wedge3" presStyleLbl="node1" presStyleIdx="2" presStyleCnt="5"/>
      <dgm:spPr/>
      <dgm:t>
        <a:bodyPr/>
        <a:lstStyle/>
        <a:p>
          <a:endParaRPr lang="es-ES"/>
        </a:p>
      </dgm:t>
    </dgm:pt>
    <dgm:pt modelId="{1ADC5057-9511-408B-9CBA-924626E48C54}" type="pres">
      <dgm:prSet presAssocID="{15CB5E68-C8B5-40FD-96CA-A015579BD05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5D9F3-1939-43D9-984B-35995915B22A}" type="pres">
      <dgm:prSet presAssocID="{15CB5E68-C8B5-40FD-96CA-A015579BD050}" presName="wedge4" presStyleLbl="node1" presStyleIdx="3" presStyleCnt="5"/>
      <dgm:spPr/>
      <dgm:t>
        <a:bodyPr/>
        <a:lstStyle/>
        <a:p>
          <a:endParaRPr lang="es-ES"/>
        </a:p>
      </dgm:t>
    </dgm:pt>
    <dgm:pt modelId="{4CFEB270-7540-4F72-9C20-77CCEC78CFE9}" type="pres">
      <dgm:prSet presAssocID="{15CB5E68-C8B5-40FD-96CA-A015579BD05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1EBBF6-5553-4A42-B476-B0D745FCAF95}" type="pres">
      <dgm:prSet presAssocID="{15CB5E68-C8B5-40FD-96CA-A015579BD050}" presName="wedge5" presStyleLbl="node1" presStyleIdx="4" presStyleCnt="5"/>
      <dgm:spPr/>
      <dgm:t>
        <a:bodyPr/>
        <a:lstStyle/>
        <a:p>
          <a:endParaRPr lang="es-ES"/>
        </a:p>
      </dgm:t>
    </dgm:pt>
    <dgm:pt modelId="{45604F39-730F-49AE-83C2-2BF0AE3DCB87}" type="pres">
      <dgm:prSet presAssocID="{15CB5E68-C8B5-40FD-96CA-A015579BD05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372482-34F0-4F9A-945B-034F42F279C8}" srcId="{15CB5E68-C8B5-40FD-96CA-A015579BD050}" destId="{76B07E62-8A11-4AE3-A5C3-22467B3DB5D6}" srcOrd="4" destOrd="0" parTransId="{A5393597-48A5-4D28-AADC-890A592C80A2}" sibTransId="{246D1E28-D3BA-4548-9B20-F0687995A21C}"/>
    <dgm:cxn modelId="{8DF76C18-4228-4E69-9673-B6AF2E04EBC1}" type="presOf" srcId="{E1A8641D-75CC-4A47-AA85-B6564C3AAE7C}" destId="{1ADC5057-9511-408B-9CBA-924626E48C54}" srcOrd="1" destOrd="0" presId="urn:microsoft.com/office/officeart/2005/8/layout/chart3"/>
    <dgm:cxn modelId="{A89921FD-7B82-4A02-8F2B-BA7C86517968}" srcId="{15CB5E68-C8B5-40FD-96CA-A015579BD050}" destId="{FFB2A34C-685C-40B4-A2FF-1BC9B4A5836A}" srcOrd="3" destOrd="0" parTransId="{F0ED0CC4-D7BA-49A3-B63C-7B0F97B50908}" sibTransId="{368EB312-4C82-43EF-A92C-9A516B89E9FD}"/>
    <dgm:cxn modelId="{DB2BF087-9C52-47F7-A27E-EFF9F036C32D}" type="presOf" srcId="{76B07E62-8A11-4AE3-A5C3-22467B3DB5D6}" destId="{A31EBBF6-5553-4A42-B476-B0D745FCAF95}" srcOrd="0" destOrd="0" presId="urn:microsoft.com/office/officeart/2005/8/layout/chart3"/>
    <dgm:cxn modelId="{B48F5E84-54F2-4034-8A9C-A7F8BD4292D2}" type="presOf" srcId="{FFB2A34C-685C-40B4-A2FF-1BC9B4A5836A}" destId="{4CFEB270-7540-4F72-9C20-77CCEC78CFE9}" srcOrd="1" destOrd="0" presId="urn:microsoft.com/office/officeart/2005/8/layout/chart3"/>
    <dgm:cxn modelId="{7F0C23C3-AD4E-4AC5-BD30-6E6CFD324D25}" type="presOf" srcId="{6CBE53CF-B6EB-4295-BBDA-F8F052146AE7}" destId="{61411FBF-8254-40D4-B79D-E08E57F12985}" srcOrd="1" destOrd="0" presId="urn:microsoft.com/office/officeart/2005/8/layout/chart3"/>
    <dgm:cxn modelId="{79D373C9-80D5-4F6C-9270-61C33A87EC89}" srcId="{15CB5E68-C8B5-40FD-96CA-A015579BD050}" destId="{6CBE53CF-B6EB-4295-BBDA-F8F052146AE7}" srcOrd="1" destOrd="0" parTransId="{E5ABFE16-A465-4F28-9CFF-164DF9115120}" sibTransId="{49D4953E-4371-4AC8-95AC-D040EC934BDF}"/>
    <dgm:cxn modelId="{737AEFB8-FE53-4406-86DE-6448295F55B5}" srcId="{15CB5E68-C8B5-40FD-96CA-A015579BD050}" destId="{A4758E6C-969A-4DE0-9D81-0B9366940989}" srcOrd="0" destOrd="0" parTransId="{2E369B40-A4CF-457B-92C8-98E5566FEC93}" sibTransId="{6BC8FD99-9182-426E-B2AD-18F0732F7B67}"/>
    <dgm:cxn modelId="{D00FC9FD-CC70-446C-97AB-2D42B546565F}" type="presOf" srcId="{A4758E6C-969A-4DE0-9D81-0B9366940989}" destId="{5FEF61E1-D46E-4FC3-B3F6-8C65AA581ECD}" srcOrd="0" destOrd="0" presId="urn:microsoft.com/office/officeart/2005/8/layout/chart3"/>
    <dgm:cxn modelId="{150ECF79-61A5-46CC-9F94-7A1E4520E69D}" type="presOf" srcId="{FFB2A34C-685C-40B4-A2FF-1BC9B4A5836A}" destId="{DDB5D9F3-1939-43D9-984B-35995915B22A}" srcOrd="0" destOrd="0" presId="urn:microsoft.com/office/officeart/2005/8/layout/chart3"/>
    <dgm:cxn modelId="{DD7BB016-B4EA-4241-A437-E06508A1434F}" type="presOf" srcId="{6CBE53CF-B6EB-4295-BBDA-F8F052146AE7}" destId="{F88412E6-FC5C-4BBA-8EF2-F653347AE591}" srcOrd="0" destOrd="0" presId="urn:microsoft.com/office/officeart/2005/8/layout/chart3"/>
    <dgm:cxn modelId="{EDD4ED2D-343B-4608-8CEB-7B1875B5F3FF}" srcId="{15CB5E68-C8B5-40FD-96CA-A015579BD050}" destId="{E1A8641D-75CC-4A47-AA85-B6564C3AAE7C}" srcOrd="2" destOrd="0" parTransId="{1C50941D-6CA8-4E8E-9828-60167ABA0A75}" sibTransId="{E673F8D2-0705-47B0-9FD9-8A50DA4DC04A}"/>
    <dgm:cxn modelId="{0FC8C59C-8FE1-4C90-84B9-3194E691E36E}" type="presOf" srcId="{E1A8641D-75CC-4A47-AA85-B6564C3AAE7C}" destId="{87E2DF53-B42C-4C6F-A568-8EE5033A79D2}" srcOrd="0" destOrd="0" presId="urn:microsoft.com/office/officeart/2005/8/layout/chart3"/>
    <dgm:cxn modelId="{9D64DF4B-BEA7-4D03-A76C-05D592431ACE}" type="presOf" srcId="{15CB5E68-C8B5-40FD-96CA-A015579BD050}" destId="{960D9E1D-8E86-42B1-99E6-BECF6BF583E8}" srcOrd="0" destOrd="0" presId="urn:microsoft.com/office/officeart/2005/8/layout/chart3"/>
    <dgm:cxn modelId="{A9803459-0F91-4496-9783-A091DE959F5B}" type="presOf" srcId="{A4758E6C-969A-4DE0-9D81-0B9366940989}" destId="{531AA667-B2D6-43B8-9585-B95FCA0AF7F4}" srcOrd="1" destOrd="0" presId="urn:microsoft.com/office/officeart/2005/8/layout/chart3"/>
    <dgm:cxn modelId="{6A78FF61-06D8-4DB8-AE8F-DC722D3DF1F9}" type="presOf" srcId="{76B07E62-8A11-4AE3-A5C3-22467B3DB5D6}" destId="{45604F39-730F-49AE-83C2-2BF0AE3DCB87}" srcOrd="1" destOrd="0" presId="urn:microsoft.com/office/officeart/2005/8/layout/chart3"/>
    <dgm:cxn modelId="{F538325C-7384-42CF-B24A-EFF01A333C3F}" type="presParOf" srcId="{960D9E1D-8E86-42B1-99E6-BECF6BF583E8}" destId="{5FEF61E1-D46E-4FC3-B3F6-8C65AA581ECD}" srcOrd="0" destOrd="0" presId="urn:microsoft.com/office/officeart/2005/8/layout/chart3"/>
    <dgm:cxn modelId="{D9FF3BC2-A1FD-4433-A783-53B6E124E19F}" type="presParOf" srcId="{960D9E1D-8E86-42B1-99E6-BECF6BF583E8}" destId="{531AA667-B2D6-43B8-9585-B95FCA0AF7F4}" srcOrd="1" destOrd="0" presId="urn:microsoft.com/office/officeart/2005/8/layout/chart3"/>
    <dgm:cxn modelId="{590FCA82-8FCE-483D-84E0-BBA955F9637B}" type="presParOf" srcId="{960D9E1D-8E86-42B1-99E6-BECF6BF583E8}" destId="{F88412E6-FC5C-4BBA-8EF2-F653347AE591}" srcOrd="2" destOrd="0" presId="urn:microsoft.com/office/officeart/2005/8/layout/chart3"/>
    <dgm:cxn modelId="{9911AA46-CABB-4B9C-9109-CD887D817C75}" type="presParOf" srcId="{960D9E1D-8E86-42B1-99E6-BECF6BF583E8}" destId="{61411FBF-8254-40D4-B79D-E08E57F12985}" srcOrd="3" destOrd="0" presId="urn:microsoft.com/office/officeart/2005/8/layout/chart3"/>
    <dgm:cxn modelId="{E04E3D5D-4CCF-4D5F-A868-360CEF7B54C5}" type="presParOf" srcId="{960D9E1D-8E86-42B1-99E6-BECF6BF583E8}" destId="{87E2DF53-B42C-4C6F-A568-8EE5033A79D2}" srcOrd="4" destOrd="0" presId="urn:microsoft.com/office/officeart/2005/8/layout/chart3"/>
    <dgm:cxn modelId="{C8DCA321-B3E1-497D-B740-905E6C0DF610}" type="presParOf" srcId="{960D9E1D-8E86-42B1-99E6-BECF6BF583E8}" destId="{1ADC5057-9511-408B-9CBA-924626E48C54}" srcOrd="5" destOrd="0" presId="urn:microsoft.com/office/officeart/2005/8/layout/chart3"/>
    <dgm:cxn modelId="{3F28E4F9-4D16-4D45-8724-126F9BD15F4F}" type="presParOf" srcId="{960D9E1D-8E86-42B1-99E6-BECF6BF583E8}" destId="{DDB5D9F3-1939-43D9-984B-35995915B22A}" srcOrd="6" destOrd="0" presId="urn:microsoft.com/office/officeart/2005/8/layout/chart3"/>
    <dgm:cxn modelId="{40B67085-50BE-49C5-8B78-4E61C1415629}" type="presParOf" srcId="{960D9E1D-8E86-42B1-99E6-BECF6BF583E8}" destId="{4CFEB270-7540-4F72-9C20-77CCEC78CFE9}" srcOrd="7" destOrd="0" presId="urn:microsoft.com/office/officeart/2005/8/layout/chart3"/>
    <dgm:cxn modelId="{6D389DA6-24C4-40DF-A0C4-3A91BB0C24A3}" type="presParOf" srcId="{960D9E1D-8E86-42B1-99E6-BECF6BF583E8}" destId="{A31EBBF6-5553-4A42-B476-B0D745FCAF95}" srcOrd="8" destOrd="0" presId="urn:microsoft.com/office/officeart/2005/8/layout/chart3"/>
    <dgm:cxn modelId="{5A14FE96-9526-4142-88A2-437A4C062AA7}" type="presParOf" srcId="{960D9E1D-8E86-42B1-99E6-BECF6BF583E8}" destId="{45604F39-730F-49AE-83C2-2BF0AE3DCB8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0903B1-D7F4-4B3D-B085-0D20BA01A12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46F13D1-7ABD-44CB-9DA3-6D08264DF35B}">
      <dgm:prSet/>
      <dgm:spPr/>
      <dgm:t>
        <a:bodyPr/>
        <a:lstStyle/>
        <a:p>
          <a:r>
            <a:rPr lang="es-EC" dirty="0" smtClean="0"/>
            <a:t>importar hasta cuatro SBU mensuales</a:t>
          </a:r>
          <a:endParaRPr lang="es-EC" dirty="0"/>
        </a:p>
      </dgm:t>
    </dgm:pt>
    <dgm:pt modelId="{55B16C0E-B13B-458C-81DB-EF38131C5533}" type="parTrans" cxnId="{732FAB81-B4F1-4E0E-B047-FD2DD7530E87}">
      <dgm:prSet/>
      <dgm:spPr/>
      <dgm:t>
        <a:bodyPr/>
        <a:lstStyle/>
        <a:p>
          <a:endParaRPr lang="es-ES"/>
        </a:p>
      </dgm:t>
    </dgm:pt>
    <dgm:pt modelId="{B6DEC0B2-F377-42E4-B753-873A5D0C36A3}" type="sibTrans" cxnId="{732FAB81-B4F1-4E0E-B047-FD2DD7530E87}">
      <dgm:prSet/>
      <dgm:spPr/>
      <dgm:t>
        <a:bodyPr/>
        <a:lstStyle/>
        <a:p>
          <a:endParaRPr lang="es-ES"/>
        </a:p>
      </dgm:t>
    </dgm:pt>
    <dgm:pt modelId="{B6E1864A-E0F1-41E6-9297-7EFEA7063E96}">
      <dgm:prSet/>
      <dgm:spPr/>
      <dgm:t>
        <a:bodyPr/>
        <a:lstStyle/>
        <a:p>
          <a:r>
            <a:rPr lang="es-EC" dirty="0" smtClean="0"/>
            <a:t>libre de impuestos y controles previos para productos de consumo doméstico</a:t>
          </a:r>
          <a:endParaRPr lang="es-EC" dirty="0"/>
        </a:p>
      </dgm:t>
    </dgm:pt>
    <dgm:pt modelId="{038CD7AD-05FA-4EB6-9E81-FFE0B19E1B79}" type="parTrans" cxnId="{877CAAE2-A1C8-49D0-B459-1D5C08B5D773}">
      <dgm:prSet/>
      <dgm:spPr/>
    </dgm:pt>
    <dgm:pt modelId="{D1AE58E4-96F1-4BE9-BC37-82C21408843C}" type="sibTrans" cxnId="{877CAAE2-A1C8-49D0-B459-1D5C08B5D773}">
      <dgm:prSet/>
      <dgm:spPr/>
    </dgm:pt>
    <dgm:pt modelId="{526D0161-9679-495A-985A-11EB3D997651}" type="pres">
      <dgm:prSet presAssocID="{A00903B1-D7F4-4B3D-B085-0D20BA01A12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9ED195-BBA5-44D2-974F-40DAC6831863}" type="pres">
      <dgm:prSet presAssocID="{A00903B1-D7F4-4B3D-B085-0D20BA01A127}" presName="ribbon" presStyleLbl="node1" presStyleIdx="0" presStyleCnt="1"/>
      <dgm:spPr/>
    </dgm:pt>
    <dgm:pt modelId="{44BB5412-F5CD-4F69-803B-9C54D624C151}" type="pres">
      <dgm:prSet presAssocID="{A00903B1-D7F4-4B3D-B085-0D20BA01A12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E59061-813A-463F-B7FB-6BA113995E3C}" type="pres">
      <dgm:prSet presAssocID="{A00903B1-D7F4-4B3D-B085-0D20BA01A12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2FAB81-B4F1-4E0E-B047-FD2DD7530E87}" srcId="{A00903B1-D7F4-4B3D-B085-0D20BA01A127}" destId="{E46F13D1-7ABD-44CB-9DA3-6D08264DF35B}" srcOrd="0" destOrd="0" parTransId="{55B16C0E-B13B-458C-81DB-EF38131C5533}" sibTransId="{B6DEC0B2-F377-42E4-B753-873A5D0C36A3}"/>
    <dgm:cxn modelId="{877CAAE2-A1C8-49D0-B459-1D5C08B5D773}" srcId="{A00903B1-D7F4-4B3D-B085-0D20BA01A127}" destId="{B6E1864A-E0F1-41E6-9297-7EFEA7063E96}" srcOrd="1" destOrd="0" parTransId="{038CD7AD-05FA-4EB6-9E81-FFE0B19E1B79}" sibTransId="{D1AE58E4-96F1-4BE9-BC37-82C21408843C}"/>
    <dgm:cxn modelId="{00E789F9-B031-4EB0-BE51-7D19770C92B0}" type="presOf" srcId="{E46F13D1-7ABD-44CB-9DA3-6D08264DF35B}" destId="{44BB5412-F5CD-4F69-803B-9C54D624C151}" srcOrd="0" destOrd="0" presId="urn:microsoft.com/office/officeart/2005/8/layout/arrow6"/>
    <dgm:cxn modelId="{BFB54709-8536-47D9-ACC4-7BA6AD90F0B0}" type="presOf" srcId="{B6E1864A-E0F1-41E6-9297-7EFEA7063E96}" destId="{63E59061-813A-463F-B7FB-6BA113995E3C}" srcOrd="0" destOrd="0" presId="urn:microsoft.com/office/officeart/2005/8/layout/arrow6"/>
    <dgm:cxn modelId="{658A99B3-DED4-456E-BA0B-754856D7AFE8}" type="presOf" srcId="{A00903B1-D7F4-4B3D-B085-0D20BA01A127}" destId="{526D0161-9679-495A-985A-11EB3D997651}" srcOrd="0" destOrd="0" presId="urn:microsoft.com/office/officeart/2005/8/layout/arrow6"/>
    <dgm:cxn modelId="{5874C029-A54B-441F-BA6A-B39925B3C0DF}" type="presParOf" srcId="{526D0161-9679-495A-985A-11EB3D997651}" destId="{FD9ED195-BBA5-44D2-974F-40DAC6831863}" srcOrd="0" destOrd="0" presId="urn:microsoft.com/office/officeart/2005/8/layout/arrow6"/>
    <dgm:cxn modelId="{AD44B2FB-2749-483F-B3EE-62290A3C8E97}" type="presParOf" srcId="{526D0161-9679-495A-985A-11EB3D997651}" destId="{44BB5412-F5CD-4F69-803B-9C54D624C151}" srcOrd="1" destOrd="0" presId="urn:microsoft.com/office/officeart/2005/8/layout/arrow6"/>
    <dgm:cxn modelId="{98C4D332-85C4-4A9E-81FD-348701AFF10B}" type="presParOf" srcId="{526D0161-9679-495A-985A-11EB3D997651}" destId="{63E59061-813A-463F-B7FB-6BA113995E3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6EBDE-5784-4F9E-B186-8114021F021F}">
      <dsp:nvSpPr>
        <dsp:cNvPr id="0" name=""/>
        <dsp:cNvSpPr/>
      </dsp:nvSpPr>
      <dsp:spPr>
        <a:xfrm>
          <a:off x="0" y="680214"/>
          <a:ext cx="5105816" cy="3063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Conocer la situación socioeconómica de la población económicamente activa de la provincia del Carchi en el periodo enero – diciembre 2015 </a:t>
          </a:r>
          <a:endParaRPr lang="es-ES" sz="2800" kern="1200" dirty="0"/>
        </a:p>
      </dsp:txBody>
      <dsp:txXfrm>
        <a:off x="0" y="680214"/>
        <a:ext cx="5105816" cy="30634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17E74-2E21-4261-B7B7-284BB057AC16}">
      <dsp:nvSpPr>
        <dsp:cNvPr id="0" name=""/>
        <dsp:cNvSpPr/>
      </dsp:nvSpPr>
      <dsp:spPr>
        <a:xfrm rot="16200000">
          <a:off x="739" y="151059"/>
          <a:ext cx="3913035" cy="391718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exoneración de un cien por ciento</a:t>
          </a:r>
          <a:endParaRPr lang="es-EC" sz="2300" kern="1200" dirty="0"/>
        </a:p>
      </dsp:txBody>
      <dsp:txXfrm rot="5400000">
        <a:off x="-1334" y="1131392"/>
        <a:ext cx="3232402" cy="1956517"/>
      </dsp:txXfrm>
    </dsp:sp>
    <dsp:sp modelId="{E56B3D5A-8057-4052-8A35-0A8E5C3428BB}">
      <dsp:nvSpPr>
        <dsp:cNvPr id="0" name=""/>
        <dsp:cNvSpPr/>
      </dsp:nvSpPr>
      <dsp:spPr>
        <a:xfrm rot="5400000">
          <a:off x="4124235" y="153133"/>
          <a:ext cx="3913035" cy="391303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 la actividad comercial y de transporte de carga pesada de la provincia</a:t>
          </a:r>
          <a:endParaRPr lang="es-EC" sz="2300" kern="1200" dirty="0"/>
        </a:p>
      </dsp:txBody>
      <dsp:txXfrm rot="-5400000">
        <a:off x="4809017" y="1131392"/>
        <a:ext cx="3228254" cy="19565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30914-E280-4FA1-9843-74D20AD564BB}">
      <dsp:nvSpPr>
        <dsp:cNvPr id="0" name=""/>
        <dsp:cNvSpPr/>
      </dsp:nvSpPr>
      <dsp:spPr>
        <a:xfrm>
          <a:off x="0" y="0"/>
          <a:ext cx="4337538" cy="43375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7ADF2-5CF5-4277-A461-AC953149BD53}">
      <dsp:nvSpPr>
        <dsp:cNvPr id="0" name=""/>
        <dsp:cNvSpPr/>
      </dsp:nvSpPr>
      <dsp:spPr>
        <a:xfrm>
          <a:off x="2168769" y="0"/>
          <a:ext cx="7101083" cy="4337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Herramienta para favorecer y privilegiar la adquisición de bienes y servicios</a:t>
          </a:r>
          <a:endParaRPr lang="es-EC" sz="1600" kern="1200" dirty="0"/>
        </a:p>
      </dsp:txBody>
      <dsp:txXfrm>
        <a:off x="2168769" y="0"/>
        <a:ext cx="7101083" cy="921726"/>
      </dsp:txXfrm>
    </dsp:sp>
    <dsp:sp modelId="{327F072B-F0CB-466E-BA2C-B9278F04A1F4}">
      <dsp:nvSpPr>
        <dsp:cNvPr id="0" name=""/>
        <dsp:cNvSpPr/>
      </dsp:nvSpPr>
      <dsp:spPr>
        <a:xfrm>
          <a:off x="569301" y="921726"/>
          <a:ext cx="3198934" cy="31989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1D697-2216-4A27-AE51-2E4F7E2C1745}">
      <dsp:nvSpPr>
        <dsp:cNvPr id="0" name=""/>
        <dsp:cNvSpPr/>
      </dsp:nvSpPr>
      <dsp:spPr>
        <a:xfrm>
          <a:off x="2168769" y="921726"/>
          <a:ext cx="7101083" cy="3198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Mejorar la calidad de vida de la economía popular y solidaria</a:t>
          </a:r>
          <a:endParaRPr lang="es-EC" sz="1600" kern="1200" dirty="0"/>
        </a:p>
      </dsp:txBody>
      <dsp:txXfrm>
        <a:off x="2168769" y="921726"/>
        <a:ext cx="7101083" cy="921726"/>
      </dsp:txXfrm>
    </dsp:sp>
    <dsp:sp modelId="{0223F7EC-D2A7-44B8-8788-56EEE1D636C7}">
      <dsp:nvSpPr>
        <dsp:cNvPr id="0" name=""/>
        <dsp:cNvSpPr/>
      </dsp:nvSpPr>
      <dsp:spPr>
        <a:xfrm>
          <a:off x="1138603" y="1843453"/>
          <a:ext cx="2060330" cy="2060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B2E4B-CF90-4E8C-AB5E-22FF33725091}">
      <dsp:nvSpPr>
        <dsp:cNvPr id="0" name=""/>
        <dsp:cNvSpPr/>
      </dsp:nvSpPr>
      <dsp:spPr>
        <a:xfrm>
          <a:off x="2168769" y="1843453"/>
          <a:ext cx="7101083" cy="20603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Incentivar a personas o empresas deseen formar parte del catálogo presentando su oferta por una sola ocasión.</a:t>
          </a:r>
          <a:endParaRPr lang="es-EC" sz="1900" kern="1200" dirty="0"/>
        </a:p>
      </dsp:txBody>
      <dsp:txXfrm>
        <a:off x="2168769" y="1843453"/>
        <a:ext cx="7101083" cy="921726"/>
      </dsp:txXfrm>
    </dsp:sp>
    <dsp:sp modelId="{C5954466-B27D-4B20-A041-D8C2B8F2DA65}">
      <dsp:nvSpPr>
        <dsp:cNvPr id="0" name=""/>
        <dsp:cNvSpPr/>
      </dsp:nvSpPr>
      <dsp:spPr>
        <a:xfrm>
          <a:off x="1707905" y="2765180"/>
          <a:ext cx="921726" cy="92172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4F324-68BD-4893-9B5F-F77C14471E95}">
      <dsp:nvSpPr>
        <dsp:cNvPr id="0" name=""/>
        <dsp:cNvSpPr/>
      </dsp:nvSpPr>
      <dsp:spPr>
        <a:xfrm>
          <a:off x="2168769" y="2765180"/>
          <a:ext cx="7101083" cy="9217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Sin intermediarios.</a:t>
          </a:r>
          <a:endParaRPr lang="es-EC" sz="1900" kern="1200" dirty="0"/>
        </a:p>
      </dsp:txBody>
      <dsp:txXfrm>
        <a:off x="2168769" y="2765180"/>
        <a:ext cx="7101083" cy="9217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D11D-C86A-4EC0-A24E-A12E138C0285}">
      <dsp:nvSpPr>
        <dsp:cNvPr id="0" name=""/>
        <dsp:cNvSpPr/>
      </dsp:nvSpPr>
      <dsp:spPr>
        <a:xfrm>
          <a:off x="7756" y="1012671"/>
          <a:ext cx="2318263" cy="139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Personas inviertas hasta cinco años</a:t>
          </a:r>
          <a:endParaRPr lang="es-EC" sz="2000" kern="1200" dirty="0"/>
        </a:p>
      </dsp:txBody>
      <dsp:txXfrm>
        <a:off x="48496" y="1053411"/>
        <a:ext cx="2236783" cy="1309477"/>
      </dsp:txXfrm>
    </dsp:sp>
    <dsp:sp modelId="{6D400D39-DA6F-4699-AE4A-7C3964139703}">
      <dsp:nvSpPr>
        <dsp:cNvPr id="0" name=""/>
        <dsp:cNvSpPr/>
      </dsp:nvSpPr>
      <dsp:spPr>
        <a:xfrm>
          <a:off x="2530026" y="1420685"/>
          <a:ext cx="491471" cy="574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530026" y="1535671"/>
        <a:ext cx="344030" cy="344957"/>
      </dsp:txXfrm>
    </dsp:sp>
    <dsp:sp modelId="{48ADDA34-4C21-4323-8FF7-2A6367F5CB88}">
      <dsp:nvSpPr>
        <dsp:cNvPr id="0" name=""/>
        <dsp:cNvSpPr/>
      </dsp:nvSpPr>
      <dsp:spPr>
        <a:xfrm>
          <a:off x="3253324" y="1012671"/>
          <a:ext cx="2318263" cy="139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Beneficiando </a:t>
          </a:r>
          <a:r>
            <a:rPr lang="es-EC" sz="2000" kern="1200" dirty="0" smtClean="0"/>
            <a:t>con incentivos tributarios a los inversionistas</a:t>
          </a:r>
          <a:endParaRPr lang="es-EC" sz="2000" kern="1200" dirty="0"/>
        </a:p>
      </dsp:txBody>
      <dsp:txXfrm>
        <a:off x="3294064" y="1053411"/>
        <a:ext cx="2236783" cy="1309477"/>
      </dsp:txXfrm>
    </dsp:sp>
    <dsp:sp modelId="{F7200077-9DA2-46FA-93B5-D0887BFB8DE9}">
      <dsp:nvSpPr>
        <dsp:cNvPr id="0" name=""/>
        <dsp:cNvSpPr/>
      </dsp:nvSpPr>
      <dsp:spPr>
        <a:xfrm>
          <a:off x="5775595" y="1420685"/>
          <a:ext cx="491471" cy="574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5775595" y="1535671"/>
        <a:ext cx="344030" cy="344957"/>
      </dsp:txXfrm>
    </dsp:sp>
    <dsp:sp modelId="{49B6FB03-BCAF-496C-A5F7-D5149DBBB2A6}">
      <dsp:nvSpPr>
        <dsp:cNvPr id="0" name=""/>
        <dsp:cNvSpPr/>
      </dsp:nvSpPr>
      <dsp:spPr>
        <a:xfrm>
          <a:off x="6498893" y="1012671"/>
          <a:ext cx="2318263" cy="1390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Inyectando capital</a:t>
          </a:r>
          <a:endParaRPr lang="es-EC" sz="2000" kern="1200" dirty="0"/>
        </a:p>
      </dsp:txBody>
      <dsp:txXfrm>
        <a:off x="6539633" y="1053411"/>
        <a:ext cx="2236783" cy="13094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306D-8873-431C-8AE2-7EF107D69F8B}">
      <dsp:nvSpPr>
        <dsp:cNvPr id="0" name=""/>
        <dsp:cNvSpPr/>
      </dsp:nvSpPr>
      <dsp:spPr>
        <a:xfrm>
          <a:off x="0" y="880814"/>
          <a:ext cx="2757785" cy="1654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refinanciar los pasivos</a:t>
          </a:r>
          <a:endParaRPr lang="es-EC" sz="3200" kern="1200" dirty="0"/>
        </a:p>
      </dsp:txBody>
      <dsp:txXfrm>
        <a:off x="0" y="880814"/>
        <a:ext cx="2757785" cy="1654671"/>
      </dsp:txXfrm>
    </dsp:sp>
    <dsp:sp modelId="{44CBE46B-A8A4-4616-B5E6-9F51444BF871}">
      <dsp:nvSpPr>
        <dsp:cNvPr id="0" name=""/>
        <dsp:cNvSpPr/>
      </dsp:nvSpPr>
      <dsp:spPr>
        <a:xfrm>
          <a:off x="3033563" y="880814"/>
          <a:ext cx="2757785" cy="1654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BanEcuador</a:t>
          </a:r>
          <a:endParaRPr lang="es-EC" sz="3200" kern="1200" dirty="0"/>
        </a:p>
      </dsp:txBody>
      <dsp:txXfrm>
        <a:off x="3033563" y="880814"/>
        <a:ext cx="2757785" cy="1654671"/>
      </dsp:txXfrm>
    </dsp:sp>
    <dsp:sp modelId="{33E9989B-2D6F-417B-8086-36E7F58F5663}">
      <dsp:nvSpPr>
        <dsp:cNvPr id="0" name=""/>
        <dsp:cNvSpPr/>
      </dsp:nvSpPr>
      <dsp:spPr>
        <a:xfrm>
          <a:off x="6067127" y="880814"/>
          <a:ext cx="2757785" cy="1654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hasta por cinco </a:t>
          </a:r>
          <a:r>
            <a:rPr lang="es-EC" sz="3200" kern="1200" smtClean="0"/>
            <a:t>años más</a:t>
          </a:r>
          <a:endParaRPr lang="es-EC" sz="3200" kern="1200" dirty="0"/>
        </a:p>
      </dsp:txBody>
      <dsp:txXfrm>
        <a:off x="6067127" y="880814"/>
        <a:ext cx="2757785" cy="16546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7813E-4357-45BD-A8AC-120A748628C3}">
      <dsp:nvSpPr>
        <dsp:cNvPr id="0" name=""/>
        <dsp:cNvSpPr/>
      </dsp:nvSpPr>
      <dsp:spPr>
        <a:xfrm>
          <a:off x="3740197" y="2890910"/>
          <a:ext cx="631972" cy="2408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986" y="0"/>
              </a:lnTo>
              <a:lnTo>
                <a:pt x="315986" y="2408433"/>
              </a:lnTo>
              <a:lnTo>
                <a:pt x="631972" y="240843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993934" y="4032877"/>
        <a:ext cx="124498" cy="124498"/>
      </dsp:txXfrm>
    </dsp:sp>
    <dsp:sp modelId="{C7C0468B-A10A-401D-A32E-9D37A9302B4F}">
      <dsp:nvSpPr>
        <dsp:cNvPr id="0" name=""/>
        <dsp:cNvSpPr/>
      </dsp:nvSpPr>
      <dsp:spPr>
        <a:xfrm>
          <a:off x="3740197" y="2890910"/>
          <a:ext cx="631972" cy="120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986" y="0"/>
              </a:lnTo>
              <a:lnTo>
                <a:pt x="315986" y="1204216"/>
              </a:lnTo>
              <a:lnTo>
                <a:pt x="631972" y="1204216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22184" y="3459019"/>
        <a:ext cx="67998" cy="67998"/>
      </dsp:txXfrm>
    </dsp:sp>
    <dsp:sp modelId="{AC079E34-6E38-45CC-9158-C78E79EA3CB7}">
      <dsp:nvSpPr>
        <dsp:cNvPr id="0" name=""/>
        <dsp:cNvSpPr/>
      </dsp:nvSpPr>
      <dsp:spPr>
        <a:xfrm>
          <a:off x="3740197" y="2845190"/>
          <a:ext cx="6319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1972" y="4572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40384" y="2875111"/>
        <a:ext cx="31598" cy="31598"/>
      </dsp:txXfrm>
    </dsp:sp>
    <dsp:sp modelId="{BB950349-BFFC-464A-9E37-06162C1081D7}">
      <dsp:nvSpPr>
        <dsp:cNvPr id="0" name=""/>
        <dsp:cNvSpPr/>
      </dsp:nvSpPr>
      <dsp:spPr>
        <a:xfrm>
          <a:off x="3740197" y="1686693"/>
          <a:ext cx="631972" cy="1204216"/>
        </a:xfrm>
        <a:custGeom>
          <a:avLst/>
          <a:gdLst/>
          <a:ahLst/>
          <a:cxnLst/>
          <a:rect l="0" t="0" r="0" b="0"/>
          <a:pathLst>
            <a:path>
              <a:moveTo>
                <a:pt x="0" y="1204216"/>
              </a:moveTo>
              <a:lnTo>
                <a:pt x="315986" y="1204216"/>
              </a:lnTo>
              <a:lnTo>
                <a:pt x="315986" y="0"/>
              </a:lnTo>
              <a:lnTo>
                <a:pt x="631972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22184" y="2254802"/>
        <a:ext cx="67998" cy="67998"/>
      </dsp:txXfrm>
    </dsp:sp>
    <dsp:sp modelId="{2CFF00E9-F623-4AFA-86D0-7132550EA5DB}">
      <dsp:nvSpPr>
        <dsp:cNvPr id="0" name=""/>
        <dsp:cNvSpPr/>
      </dsp:nvSpPr>
      <dsp:spPr>
        <a:xfrm>
          <a:off x="3740197" y="482477"/>
          <a:ext cx="631972" cy="2408433"/>
        </a:xfrm>
        <a:custGeom>
          <a:avLst/>
          <a:gdLst/>
          <a:ahLst/>
          <a:cxnLst/>
          <a:rect l="0" t="0" r="0" b="0"/>
          <a:pathLst>
            <a:path>
              <a:moveTo>
                <a:pt x="0" y="2408433"/>
              </a:moveTo>
              <a:lnTo>
                <a:pt x="315986" y="2408433"/>
              </a:lnTo>
              <a:lnTo>
                <a:pt x="315986" y="0"/>
              </a:lnTo>
              <a:lnTo>
                <a:pt x="631972" y="0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993934" y="1624444"/>
        <a:ext cx="124498" cy="124498"/>
      </dsp:txXfrm>
    </dsp:sp>
    <dsp:sp modelId="{5555FB9C-B40D-4432-84BA-48C7A336F97D}">
      <dsp:nvSpPr>
        <dsp:cNvPr id="0" name=""/>
        <dsp:cNvSpPr/>
      </dsp:nvSpPr>
      <dsp:spPr>
        <a:xfrm rot="16200000">
          <a:off x="723317" y="2409223"/>
          <a:ext cx="5070385" cy="9633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300" kern="1200"/>
            <a:t>ECONOMIA </a:t>
          </a:r>
        </a:p>
      </dsp:txBody>
      <dsp:txXfrm>
        <a:off x="723317" y="2409223"/>
        <a:ext cx="5070385" cy="963373"/>
      </dsp:txXfrm>
    </dsp:sp>
    <dsp:sp modelId="{9352AFD3-6EE2-409D-A468-9FE4A98E2B29}">
      <dsp:nvSpPr>
        <dsp:cNvPr id="0" name=""/>
        <dsp:cNvSpPr/>
      </dsp:nvSpPr>
      <dsp:spPr>
        <a:xfrm>
          <a:off x="4372170" y="790"/>
          <a:ext cx="3159864" cy="96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/>
            <a:t>COMERCIO</a:t>
          </a:r>
        </a:p>
      </dsp:txBody>
      <dsp:txXfrm>
        <a:off x="4372170" y="790"/>
        <a:ext cx="3159864" cy="963373"/>
      </dsp:txXfrm>
    </dsp:sp>
    <dsp:sp modelId="{451A1AE9-F835-4B4C-8BEE-CC05FE6BD226}">
      <dsp:nvSpPr>
        <dsp:cNvPr id="0" name=""/>
        <dsp:cNvSpPr/>
      </dsp:nvSpPr>
      <dsp:spPr>
        <a:xfrm>
          <a:off x="4372170" y="1205007"/>
          <a:ext cx="3159864" cy="96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/>
            <a:t>TURISMO</a:t>
          </a:r>
        </a:p>
      </dsp:txBody>
      <dsp:txXfrm>
        <a:off x="4372170" y="1205007"/>
        <a:ext cx="3159864" cy="963373"/>
      </dsp:txXfrm>
    </dsp:sp>
    <dsp:sp modelId="{EAEA1362-6D90-4930-9C72-91F05DBAC682}">
      <dsp:nvSpPr>
        <dsp:cNvPr id="0" name=""/>
        <dsp:cNvSpPr/>
      </dsp:nvSpPr>
      <dsp:spPr>
        <a:xfrm>
          <a:off x="4372170" y="2409223"/>
          <a:ext cx="3159864" cy="96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/>
            <a:t>AGRICULTURA</a:t>
          </a:r>
        </a:p>
      </dsp:txBody>
      <dsp:txXfrm>
        <a:off x="4372170" y="2409223"/>
        <a:ext cx="3159864" cy="963373"/>
      </dsp:txXfrm>
    </dsp:sp>
    <dsp:sp modelId="{FBFC2CFA-1BAC-4450-95EA-8AD9A815EFAD}">
      <dsp:nvSpPr>
        <dsp:cNvPr id="0" name=""/>
        <dsp:cNvSpPr/>
      </dsp:nvSpPr>
      <dsp:spPr>
        <a:xfrm>
          <a:off x="4372170" y="3613440"/>
          <a:ext cx="3159864" cy="96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/>
            <a:t>GANADERIA</a:t>
          </a:r>
        </a:p>
      </dsp:txBody>
      <dsp:txXfrm>
        <a:off x="4372170" y="3613440"/>
        <a:ext cx="3159864" cy="963373"/>
      </dsp:txXfrm>
    </dsp:sp>
    <dsp:sp modelId="{C99312EB-7E05-42DE-BEB4-4411B9F509BC}">
      <dsp:nvSpPr>
        <dsp:cNvPr id="0" name=""/>
        <dsp:cNvSpPr/>
      </dsp:nvSpPr>
      <dsp:spPr>
        <a:xfrm>
          <a:off x="4372170" y="4817657"/>
          <a:ext cx="3159864" cy="96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/>
            <a:t>TRANSPORTE</a:t>
          </a:r>
        </a:p>
      </dsp:txBody>
      <dsp:txXfrm>
        <a:off x="4372170" y="4817657"/>
        <a:ext cx="3159864" cy="9633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074E7-0205-4D48-86E2-2719DD724015}">
      <dsp:nvSpPr>
        <dsp:cNvPr id="0" name=""/>
        <dsp:cNvSpPr/>
      </dsp:nvSpPr>
      <dsp:spPr>
        <a:xfrm>
          <a:off x="2149" y="0"/>
          <a:ext cx="2109136" cy="500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FORTALEZAS</a:t>
          </a:r>
        </a:p>
      </dsp:txBody>
      <dsp:txXfrm>
        <a:off x="2149" y="0"/>
        <a:ext cx="2109136" cy="1502429"/>
      </dsp:txXfrm>
    </dsp:sp>
    <dsp:sp modelId="{CB48A5CC-66E6-4BFD-985D-ABE485A2F1EE}">
      <dsp:nvSpPr>
        <dsp:cNvPr id="0" name=""/>
        <dsp:cNvSpPr/>
      </dsp:nvSpPr>
      <dsp:spPr>
        <a:xfrm>
          <a:off x="213063" y="1503377"/>
          <a:ext cx="1687309" cy="57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Ubicacion Estrategica</a:t>
          </a:r>
        </a:p>
      </dsp:txBody>
      <dsp:txXfrm>
        <a:off x="230032" y="1520346"/>
        <a:ext cx="1653371" cy="545429"/>
      </dsp:txXfrm>
    </dsp:sp>
    <dsp:sp modelId="{66250240-5557-4A78-AC23-BAB26D76387F}">
      <dsp:nvSpPr>
        <dsp:cNvPr id="0" name=""/>
        <dsp:cNvSpPr/>
      </dsp:nvSpPr>
      <dsp:spPr>
        <a:xfrm>
          <a:off x="213063" y="2171877"/>
          <a:ext cx="1687309" cy="57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5"/>
                <a:satOff val="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5"/>
                <a:satOff val="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Sector Agricola</a:t>
          </a:r>
        </a:p>
      </dsp:txBody>
      <dsp:txXfrm>
        <a:off x="230032" y="2188846"/>
        <a:ext cx="1653371" cy="545429"/>
      </dsp:txXfrm>
    </dsp:sp>
    <dsp:sp modelId="{A193CD08-35EA-4C4F-BAC1-022BA960F4B8}">
      <dsp:nvSpPr>
        <dsp:cNvPr id="0" name=""/>
        <dsp:cNvSpPr/>
      </dsp:nvSpPr>
      <dsp:spPr>
        <a:xfrm>
          <a:off x="213063" y="2840378"/>
          <a:ext cx="1687309" cy="57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635430"/>
                <a:satOff val="12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2635430"/>
                <a:satOff val="12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Sector Ganadero</a:t>
          </a:r>
        </a:p>
      </dsp:txBody>
      <dsp:txXfrm>
        <a:off x="230032" y="2857347"/>
        <a:ext cx="1653371" cy="545429"/>
      </dsp:txXfrm>
    </dsp:sp>
    <dsp:sp modelId="{502DB10E-78F2-47CB-A5C8-1053B2E35566}">
      <dsp:nvSpPr>
        <dsp:cNvPr id="0" name=""/>
        <dsp:cNvSpPr/>
      </dsp:nvSpPr>
      <dsp:spPr>
        <a:xfrm>
          <a:off x="213063" y="3508878"/>
          <a:ext cx="1687309" cy="57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953144"/>
                <a:satOff val="18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953144"/>
                <a:satOff val="18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Turismo</a:t>
          </a:r>
        </a:p>
      </dsp:txBody>
      <dsp:txXfrm>
        <a:off x="230032" y="3525847"/>
        <a:ext cx="1653371" cy="545429"/>
      </dsp:txXfrm>
    </dsp:sp>
    <dsp:sp modelId="{F753CFD8-CD2A-4732-8706-17AA719D94A8}">
      <dsp:nvSpPr>
        <dsp:cNvPr id="0" name=""/>
        <dsp:cNvSpPr/>
      </dsp:nvSpPr>
      <dsp:spPr>
        <a:xfrm>
          <a:off x="213063" y="4177379"/>
          <a:ext cx="1687309" cy="579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270859"/>
                <a:satOff val="24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5270859"/>
                <a:satOff val="24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Infraestructura</a:t>
          </a:r>
        </a:p>
      </dsp:txBody>
      <dsp:txXfrm>
        <a:off x="230032" y="4194348"/>
        <a:ext cx="1653371" cy="545429"/>
      </dsp:txXfrm>
    </dsp:sp>
    <dsp:sp modelId="{31D1CC48-2C4D-4EAF-8FF0-922754DFDA27}">
      <dsp:nvSpPr>
        <dsp:cNvPr id="0" name=""/>
        <dsp:cNvSpPr/>
      </dsp:nvSpPr>
      <dsp:spPr>
        <a:xfrm>
          <a:off x="2269471" y="0"/>
          <a:ext cx="2109136" cy="500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DEBILIDADES</a:t>
          </a:r>
        </a:p>
      </dsp:txBody>
      <dsp:txXfrm>
        <a:off x="2269471" y="0"/>
        <a:ext cx="2109136" cy="1502429"/>
      </dsp:txXfrm>
    </dsp:sp>
    <dsp:sp modelId="{B7BF1FD6-BEE1-4C3E-BA57-DE753D9C7109}">
      <dsp:nvSpPr>
        <dsp:cNvPr id="0" name=""/>
        <dsp:cNvSpPr/>
      </dsp:nvSpPr>
      <dsp:spPr>
        <a:xfrm>
          <a:off x="2480384" y="1502551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Falta de liderazgo</a:t>
          </a:r>
        </a:p>
      </dsp:txBody>
      <dsp:txXfrm>
        <a:off x="2501752" y="1523919"/>
        <a:ext cx="1644573" cy="686837"/>
      </dsp:txXfrm>
    </dsp:sp>
    <dsp:sp modelId="{2F7A872F-D071-4469-A358-387005690C88}">
      <dsp:nvSpPr>
        <dsp:cNvPr id="0" name=""/>
        <dsp:cNvSpPr/>
      </dsp:nvSpPr>
      <dsp:spPr>
        <a:xfrm>
          <a:off x="2480384" y="2344367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906288"/>
                <a:satOff val="3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906288"/>
                <a:satOff val="3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Conformidad</a:t>
          </a:r>
        </a:p>
      </dsp:txBody>
      <dsp:txXfrm>
        <a:off x="2501752" y="2365735"/>
        <a:ext cx="1644573" cy="686837"/>
      </dsp:txXfrm>
    </dsp:sp>
    <dsp:sp modelId="{CFF3D309-3295-49DA-837B-589B90A93E4C}">
      <dsp:nvSpPr>
        <dsp:cNvPr id="0" name=""/>
        <dsp:cNvSpPr/>
      </dsp:nvSpPr>
      <dsp:spPr>
        <a:xfrm>
          <a:off x="2480384" y="3186182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224003"/>
                <a:satOff val="42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224003"/>
                <a:satOff val="42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Debil conocimiento en trato personal</a:t>
          </a:r>
        </a:p>
      </dsp:txBody>
      <dsp:txXfrm>
        <a:off x="2501752" y="3207550"/>
        <a:ext cx="1644573" cy="686837"/>
      </dsp:txXfrm>
    </dsp:sp>
    <dsp:sp modelId="{5BA77EA4-C8B7-411F-9519-FB3E066AE3DC}">
      <dsp:nvSpPr>
        <dsp:cNvPr id="0" name=""/>
        <dsp:cNvSpPr/>
      </dsp:nvSpPr>
      <dsp:spPr>
        <a:xfrm>
          <a:off x="2480384" y="4027998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541719"/>
                <a:satOff val="48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0541719"/>
                <a:satOff val="48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Modo de vida</a:t>
          </a:r>
        </a:p>
      </dsp:txBody>
      <dsp:txXfrm>
        <a:off x="2501752" y="4049366"/>
        <a:ext cx="1644573" cy="686837"/>
      </dsp:txXfrm>
    </dsp:sp>
    <dsp:sp modelId="{343F7E8D-E833-462F-9371-633E2D550B03}">
      <dsp:nvSpPr>
        <dsp:cNvPr id="0" name=""/>
        <dsp:cNvSpPr/>
      </dsp:nvSpPr>
      <dsp:spPr>
        <a:xfrm>
          <a:off x="4536792" y="0"/>
          <a:ext cx="2109136" cy="500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OPORTUNIDADES</a:t>
          </a:r>
        </a:p>
      </dsp:txBody>
      <dsp:txXfrm>
        <a:off x="4536792" y="0"/>
        <a:ext cx="2109136" cy="1502429"/>
      </dsp:txXfrm>
    </dsp:sp>
    <dsp:sp modelId="{40442E6F-36D2-472C-A72C-3FD10405E931}">
      <dsp:nvSpPr>
        <dsp:cNvPr id="0" name=""/>
        <dsp:cNvSpPr/>
      </dsp:nvSpPr>
      <dsp:spPr>
        <a:xfrm>
          <a:off x="4747706" y="1502857"/>
          <a:ext cx="1687309" cy="98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859433"/>
                <a:satOff val="5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859433"/>
                <a:satOff val="5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Comercio Internacional</a:t>
          </a:r>
        </a:p>
      </dsp:txBody>
      <dsp:txXfrm>
        <a:off x="4776523" y="1531674"/>
        <a:ext cx="1629675" cy="926256"/>
      </dsp:txXfrm>
    </dsp:sp>
    <dsp:sp modelId="{AC8C5FBB-9DAE-4363-8944-BDB000569A17}">
      <dsp:nvSpPr>
        <dsp:cNvPr id="0" name=""/>
        <dsp:cNvSpPr/>
      </dsp:nvSpPr>
      <dsp:spPr>
        <a:xfrm>
          <a:off x="4747706" y="2638116"/>
          <a:ext cx="1687309" cy="98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Recursos Naturales</a:t>
          </a:r>
        </a:p>
      </dsp:txBody>
      <dsp:txXfrm>
        <a:off x="4776523" y="2666933"/>
        <a:ext cx="1629675" cy="926256"/>
      </dsp:txXfrm>
    </dsp:sp>
    <dsp:sp modelId="{958A90D5-5312-4DFA-AF09-6414EC957D30}">
      <dsp:nvSpPr>
        <dsp:cNvPr id="0" name=""/>
        <dsp:cNvSpPr/>
      </dsp:nvSpPr>
      <dsp:spPr>
        <a:xfrm>
          <a:off x="4747706" y="3773375"/>
          <a:ext cx="1687309" cy="983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94862"/>
                <a:satOff val="66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494862"/>
                <a:satOff val="66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Turismo</a:t>
          </a:r>
        </a:p>
      </dsp:txBody>
      <dsp:txXfrm>
        <a:off x="4776523" y="3802192"/>
        <a:ext cx="1629675" cy="926256"/>
      </dsp:txXfrm>
    </dsp:sp>
    <dsp:sp modelId="{48EAB554-7CA8-4DED-A635-7C38B34B4FCF}">
      <dsp:nvSpPr>
        <dsp:cNvPr id="0" name=""/>
        <dsp:cNvSpPr/>
      </dsp:nvSpPr>
      <dsp:spPr>
        <a:xfrm>
          <a:off x="6804114" y="0"/>
          <a:ext cx="2109136" cy="50080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AMENAZAS</a:t>
          </a:r>
        </a:p>
      </dsp:txBody>
      <dsp:txXfrm>
        <a:off x="6804114" y="0"/>
        <a:ext cx="2109136" cy="1502429"/>
      </dsp:txXfrm>
    </dsp:sp>
    <dsp:sp modelId="{8E26A439-85DE-46D2-92FF-DA5FCC09808E}">
      <dsp:nvSpPr>
        <dsp:cNvPr id="0" name=""/>
        <dsp:cNvSpPr/>
      </dsp:nvSpPr>
      <dsp:spPr>
        <a:xfrm>
          <a:off x="7015027" y="1502551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5812576"/>
                <a:satOff val="72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812576"/>
                <a:satOff val="72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Politicas Economicas</a:t>
          </a:r>
        </a:p>
      </dsp:txBody>
      <dsp:txXfrm>
        <a:off x="7036395" y="1523919"/>
        <a:ext cx="1644573" cy="686837"/>
      </dsp:txXfrm>
    </dsp:sp>
    <dsp:sp modelId="{C0EBECB8-839E-47E5-8FC0-764D1C1938CF}">
      <dsp:nvSpPr>
        <dsp:cNvPr id="0" name=""/>
        <dsp:cNvSpPr/>
      </dsp:nvSpPr>
      <dsp:spPr>
        <a:xfrm>
          <a:off x="7015027" y="2344367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130291"/>
                <a:satOff val="78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7130291"/>
                <a:satOff val="78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Contrabando </a:t>
          </a:r>
        </a:p>
      </dsp:txBody>
      <dsp:txXfrm>
        <a:off x="7036395" y="2365735"/>
        <a:ext cx="1644573" cy="686837"/>
      </dsp:txXfrm>
    </dsp:sp>
    <dsp:sp modelId="{4B6C64C4-8AF4-4E54-9B1D-D12DCA382D22}">
      <dsp:nvSpPr>
        <dsp:cNvPr id="0" name=""/>
        <dsp:cNvSpPr/>
      </dsp:nvSpPr>
      <dsp:spPr>
        <a:xfrm>
          <a:off x="7015027" y="3186182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448006"/>
                <a:satOff val="8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8448006"/>
                <a:satOff val="8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Excesiva Proteccion al mercado nacional</a:t>
          </a:r>
        </a:p>
      </dsp:txBody>
      <dsp:txXfrm>
        <a:off x="7036395" y="3207550"/>
        <a:ext cx="1644573" cy="686837"/>
      </dsp:txXfrm>
    </dsp:sp>
    <dsp:sp modelId="{0CEF0B59-D262-4B28-87EB-594EDBF19CC5}">
      <dsp:nvSpPr>
        <dsp:cNvPr id="0" name=""/>
        <dsp:cNvSpPr/>
      </dsp:nvSpPr>
      <dsp:spPr>
        <a:xfrm>
          <a:off x="7015027" y="4027998"/>
          <a:ext cx="1687309" cy="729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/>
            <a:t>Variacion Cambiaria</a:t>
          </a:r>
        </a:p>
      </dsp:txBody>
      <dsp:txXfrm>
        <a:off x="7036395" y="4049366"/>
        <a:ext cx="1644573" cy="68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A806-2EE0-4E7C-8ABE-48B4E00DD163}">
      <dsp:nvSpPr>
        <dsp:cNvPr id="0" name=""/>
        <dsp:cNvSpPr/>
      </dsp:nvSpPr>
      <dsp:spPr>
        <a:xfrm>
          <a:off x="2008" y="0"/>
          <a:ext cx="195845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Determinar la población económicamente activa de la provincia del Carchi de los últimos años.</a:t>
          </a:r>
          <a:endParaRPr lang="es-EC" sz="1500" kern="1200" dirty="0"/>
        </a:p>
      </dsp:txBody>
      <dsp:txXfrm>
        <a:off x="59369" y="57361"/>
        <a:ext cx="1843736" cy="3301578"/>
      </dsp:txXfrm>
    </dsp:sp>
    <dsp:sp modelId="{C1026C38-6B0B-41DC-830F-2F32D243903C}">
      <dsp:nvSpPr>
        <dsp:cNvPr id="0" name=""/>
        <dsp:cNvSpPr/>
      </dsp:nvSpPr>
      <dsp:spPr>
        <a:xfrm>
          <a:off x="4720365" y="0"/>
          <a:ext cx="195845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Cuantificar la ventaja de las medidas económicas para la reactivación productiva de la población del Carchi</a:t>
          </a:r>
          <a:endParaRPr lang="es-EC" sz="1500" kern="1200" dirty="0"/>
        </a:p>
      </dsp:txBody>
      <dsp:txXfrm>
        <a:off x="4777726" y="57361"/>
        <a:ext cx="1843736" cy="3301578"/>
      </dsp:txXfrm>
    </dsp:sp>
    <dsp:sp modelId="{D8AC4A07-5E24-41E1-9016-66743359B01C}">
      <dsp:nvSpPr>
        <dsp:cNvPr id="0" name=""/>
        <dsp:cNvSpPr/>
      </dsp:nvSpPr>
      <dsp:spPr>
        <a:xfrm>
          <a:off x="2327089" y="0"/>
          <a:ext cx="195845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el ingreso de la población económicamente activa en los últimos años</a:t>
          </a:r>
          <a:endParaRPr lang="es-EC" sz="1500" kern="1200" dirty="0"/>
        </a:p>
      </dsp:txBody>
      <dsp:txXfrm>
        <a:off x="2384450" y="57361"/>
        <a:ext cx="1843736" cy="3301578"/>
      </dsp:txXfrm>
    </dsp:sp>
    <dsp:sp modelId="{CBC1DAA0-87CD-44C7-A5F3-44BDF2EFB02F}">
      <dsp:nvSpPr>
        <dsp:cNvPr id="0" name=""/>
        <dsp:cNvSpPr/>
      </dsp:nvSpPr>
      <dsp:spPr>
        <a:xfrm>
          <a:off x="6864446" y="0"/>
          <a:ext cx="1958458" cy="3416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las actividades productivas del sector y su influencia dentro de la calidad de vida de las personas</a:t>
          </a:r>
          <a:endParaRPr lang="es-EC" sz="1500" kern="1200" dirty="0"/>
        </a:p>
      </dsp:txBody>
      <dsp:txXfrm>
        <a:off x="6921807" y="57361"/>
        <a:ext cx="1843736" cy="3301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B4DAA-6702-44C5-A4A1-482516D876CD}">
      <dsp:nvSpPr>
        <dsp:cNvPr id="0" name=""/>
        <dsp:cNvSpPr/>
      </dsp:nvSpPr>
      <dsp:spPr>
        <a:xfrm>
          <a:off x="6925747" y="2899070"/>
          <a:ext cx="530199" cy="2237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099" y="0"/>
              </a:lnTo>
              <a:lnTo>
                <a:pt x="265099" y="2237876"/>
              </a:lnTo>
              <a:lnTo>
                <a:pt x="530199" y="223787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133352" y="3960512"/>
        <a:ext cx="114991" cy="114991"/>
      </dsp:txXfrm>
    </dsp:sp>
    <dsp:sp modelId="{B48EE139-F71D-461C-BF5F-6A56A27E1503}">
      <dsp:nvSpPr>
        <dsp:cNvPr id="0" name=""/>
        <dsp:cNvSpPr/>
      </dsp:nvSpPr>
      <dsp:spPr>
        <a:xfrm>
          <a:off x="6925747" y="2899070"/>
          <a:ext cx="530199" cy="741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5099" y="0"/>
              </a:lnTo>
              <a:lnTo>
                <a:pt x="265099" y="741047"/>
              </a:lnTo>
              <a:lnTo>
                <a:pt x="530199" y="741047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168067" y="3246814"/>
        <a:ext cx="45559" cy="45559"/>
      </dsp:txXfrm>
    </dsp:sp>
    <dsp:sp modelId="{C55F7B5D-6AA0-475B-A7D5-527D68EA8841}">
      <dsp:nvSpPr>
        <dsp:cNvPr id="0" name=""/>
        <dsp:cNvSpPr/>
      </dsp:nvSpPr>
      <dsp:spPr>
        <a:xfrm>
          <a:off x="6925747" y="2086279"/>
          <a:ext cx="530199" cy="812790"/>
        </a:xfrm>
        <a:custGeom>
          <a:avLst/>
          <a:gdLst/>
          <a:ahLst/>
          <a:cxnLst/>
          <a:rect l="0" t="0" r="0" b="0"/>
          <a:pathLst>
            <a:path>
              <a:moveTo>
                <a:pt x="0" y="812790"/>
              </a:moveTo>
              <a:lnTo>
                <a:pt x="265099" y="812790"/>
              </a:lnTo>
              <a:lnTo>
                <a:pt x="265099" y="0"/>
              </a:lnTo>
              <a:lnTo>
                <a:pt x="530199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166586" y="2468414"/>
        <a:ext cx="48521" cy="48521"/>
      </dsp:txXfrm>
    </dsp:sp>
    <dsp:sp modelId="{F5A32AC7-A787-4CFD-88A6-1ECF99AC73C7}">
      <dsp:nvSpPr>
        <dsp:cNvPr id="0" name=""/>
        <dsp:cNvSpPr/>
      </dsp:nvSpPr>
      <dsp:spPr>
        <a:xfrm>
          <a:off x="6925747" y="586553"/>
          <a:ext cx="530199" cy="2312516"/>
        </a:xfrm>
        <a:custGeom>
          <a:avLst/>
          <a:gdLst/>
          <a:ahLst/>
          <a:cxnLst/>
          <a:rect l="0" t="0" r="0" b="0"/>
          <a:pathLst>
            <a:path>
              <a:moveTo>
                <a:pt x="0" y="2312516"/>
              </a:moveTo>
              <a:lnTo>
                <a:pt x="265099" y="2312516"/>
              </a:lnTo>
              <a:lnTo>
                <a:pt x="265099" y="0"/>
              </a:lnTo>
              <a:lnTo>
                <a:pt x="530199" y="0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7131534" y="1683498"/>
        <a:ext cx="118625" cy="118625"/>
      </dsp:txXfrm>
    </dsp:sp>
    <dsp:sp modelId="{7789C8EE-4790-41B9-B948-62D2C5BEAB03}">
      <dsp:nvSpPr>
        <dsp:cNvPr id="0" name=""/>
        <dsp:cNvSpPr/>
      </dsp:nvSpPr>
      <dsp:spPr>
        <a:xfrm>
          <a:off x="3744547" y="2853350"/>
          <a:ext cx="530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199" y="4572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3996392" y="2885815"/>
        <a:ext cx="26509" cy="26509"/>
      </dsp:txXfrm>
    </dsp:sp>
    <dsp:sp modelId="{80D22FFE-80E7-4C04-8CA0-6AFB1AF347C4}">
      <dsp:nvSpPr>
        <dsp:cNvPr id="0" name=""/>
        <dsp:cNvSpPr/>
      </dsp:nvSpPr>
      <dsp:spPr>
        <a:xfrm rot="16200000">
          <a:off x="80820" y="1231122"/>
          <a:ext cx="3991558" cy="333589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SALUD, EDUCACION, OCUPACION, INGRESO, BARRERAS ARANCELARIAS</a:t>
          </a:r>
        </a:p>
      </dsp:txBody>
      <dsp:txXfrm>
        <a:off x="80820" y="1231122"/>
        <a:ext cx="3991558" cy="3335895"/>
      </dsp:txXfrm>
    </dsp:sp>
    <dsp:sp modelId="{1E922E45-40B0-4755-ACD8-3AAF81CD030A}">
      <dsp:nvSpPr>
        <dsp:cNvPr id="0" name=""/>
        <dsp:cNvSpPr/>
      </dsp:nvSpPr>
      <dsp:spPr>
        <a:xfrm>
          <a:off x="4274747" y="2494954"/>
          <a:ext cx="2650999" cy="8082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/>
            <a:t>CALIDAD DE VIDA</a:t>
          </a:r>
        </a:p>
      </dsp:txBody>
      <dsp:txXfrm>
        <a:off x="4274747" y="2494954"/>
        <a:ext cx="2650999" cy="808231"/>
      </dsp:txXfrm>
    </dsp:sp>
    <dsp:sp modelId="{44C2D5E0-9B9F-4699-816E-78C97E443517}">
      <dsp:nvSpPr>
        <dsp:cNvPr id="0" name=""/>
        <dsp:cNvSpPr/>
      </dsp:nvSpPr>
      <dsp:spPr>
        <a:xfrm>
          <a:off x="7455947" y="3543"/>
          <a:ext cx="2650999" cy="11660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Sin conocimiento o sabiduría no hay vida (Tucu Yachay)</a:t>
          </a:r>
          <a:endParaRPr lang="es-ES" sz="1800" kern="1200" dirty="0"/>
        </a:p>
      </dsp:txBody>
      <dsp:txXfrm>
        <a:off x="7455947" y="3543"/>
        <a:ext cx="2650999" cy="1166019"/>
      </dsp:txXfrm>
    </dsp:sp>
    <dsp:sp modelId="{F052D346-DA15-4B42-B8CF-3539CDCEAF72}">
      <dsp:nvSpPr>
        <dsp:cNvPr id="0" name=""/>
        <dsp:cNvSpPr/>
      </dsp:nvSpPr>
      <dsp:spPr>
        <a:xfrm>
          <a:off x="7455947" y="1371621"/>
          <a:ext cx="2650999" cy="14293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Todos venimos de la madre tierra (Pacha Mama) «Pachamama Santa </a:t>
          </a:r>
          <a:r>
            <a:rPr lang="es-EC" sz="1800" kern="1200" smtClean="0"/>
            <a:t>Tierra</a:t>
          </a:r>
          <a:endParaRPr lang="es-ES" sz="1800" kern="1200"/>
        </a:p>
      </dsp:txBody>
      <dsp:txXfrm>
        <a:off x="7455947" y="1371621"/>
        <a:ext cx="2650999" cy="1429317"/>
      </dsp:txXfrm>
    </dsp:sp>
    <dsp:sp modelId="{46060D2C-907D-4E74-853C-1AA9BE699B48}">
      <dsp:nvSpPr>
        <dsp:cNvPr id="0" name=""/>
        <dsp:cNvSpPr/>
      </dsp:nvSpPr>
      <dsp:spPr>
        <a:xfrm>
          <a:off x="7455947" y="3002996"/>
          <a:ext cx="2650999" cy="12742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La vida es sana (Hambi Kawsay)</a:t>
          </a:r>
          <a:endParaRPr lang="es-ES" sz="1800" kern="1200" dirty="0"/>
        </a:p>
      </dsp:txBody>
      <dsp:txXfrm>
        <a:off x="7455947" y="3002996"/>
        <a:ext cx="2650999" cy="1274241"/>
      </dsp:txXfrm>
    </dsp:sp>
    <dsp:sp modelId="{ECCB0FF4-2666-4220-B6C1-CAEBFC5A8989}">
      <dsp:nvSpPr>
        <dsp:cNvPr id="0" name=""/>
        <dsp:cNvSpPr/>
      </dsp:nvSpPr>
      <dsp:spPr>
        <a:xfrm>
          <a:off x="7455947" y="4479296"/>
          <a:ext cx="2650999" cy="13153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La vida es colectiva (Sumak Kamaña)</a:t>
          </a:r>
          <a:endParaRPr lang="es-ES" sz="1800" kern="1200" dirty="0"/>
        </a:p>
      </dsp:txBody>
      <dsp:txXfrm>
        <a:off x="7455947" y="4479296"/>
        <a:ext cx="2650999" cy="1315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C95CE-409F-4636-9BBF-009EBED54177}">
      <dsp:nvSpPr>
        <dsp:cNvPr id="0" name=""/>
        <dsp:cNvSpPr/>
      </dsp:nvSpPr>
      <dsp:spPr>
        <a:xfrm>
          <a:off x="3558680" y="1819"/>
          <a:ext cx="3198531" cy="15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Se enfoca en el estudio de las repercusiones ocasionadas en el sector</a:t>
          </a:r>
          <a:endParaRPr lang="es-ES" sz="2000" kern="1200" dirty="0"/>
        </a:p>
      </dsp:txBody>
      <dsp:txXfrm>
        <a:off x="3605521" y="48660"/>
        <a:ext cx="3104849" cy="1505583"/>
      </dsp:txXfrm>
    </dsp:sp>
    <dsp:sp modelId="{CBEEB5F7-D08D-4B64-8664-CFE8FD27170D}">
      <dsp:nvSpPr>
        <dsp:cNvPr id="0" name=""/>
        <dsp:cNvSpPr/>
      </dsp:nvSpPr>
      <dsp:spPr>
        <a:xfrm rot="5400000">
          <a:off x="4324881" y="2362545"/>
          <a:ext cx="1666129" cy="5597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492804" y="2474493"/>
        <a:ext cx="1330283" cy="335846"/>
      </dsp:txXfrm>
    </dsp:sp>
    <dsp:sp modelId="{2D903C89-ADE4-423E-8CBC-0F11A45E0743}">
      <dsp:nvSpPr>
        <dsp:cNvPr id="0" name=""/>
        <dsp:cNvSpPr/>
      </dsp:nvSpPr>
      <dsp:spPr>
        <a:xfrm>
          <a:off x="3558680" y="3683747"/>
          <a:ext cx="3198531" cy="1599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Por la implementación de las barreras arancelarias</a:t>
          </a:r>
          <a:endParaRPr lang="es-ES" sz="2000" kern="1200" dirty="0"/>
        </a:p>
      </dsp:txBody>
      <dsp:txXfrm>
        <a:off x="3605521" y="3730588"/>
        <a:ext cx="3104849" cy="1505583"/>
      </dsp:txXfrm>
    </dsp:sp>
    <dsp:sp modelId="{EA673D04-3EEC-46DD-A5A1-E3E39D223375}">
      <dsp:nvSpPr>
        <dsp:cNvPr id="0" name=""/>
        <dsp:cNvSpPr/>
      </dsp:nvSpPr>
      <dsp:spPr>
        <a:xfrm rot="16200000">
          <a:off x="4324881" y="2362545"/>
          <a:ext cx="1666129" cy="5597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492804" y="2474493"/>
        <a:ext cx="1330283" cy="335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3598-D238-4654-90C4-50610254E976}">
      <dsp:nvSpPr>
        <dsp:cNvPr id="0" name=""/>
        <dsp:cNvSpPr/>
      </dsp:nvSpPr>
      <dsp:spPr>
        <a:xfrm>
          <a:off x="2726386" y="-203646"/>
          <a:ext cx="3372140" cy="3372140"/>
        </a:xfrm>
        <a:prstGeom prst="circularArrow">
          <a:avLst>
            <a:gd name="adj1" fmla="val 5689"/>
            <a:gd name="adj2" fmla="val 340510"/>
            <a:gd name="adj3" fmla="val 12356462"/>
            <a:gd name="adj4" fmla="val 18316630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3FFA0-F96F-4E76-A9FA-A7D16B89E358}">
      <dsp:nvSpPr>
        <dsp:cNvPr id="0" name=""/>
        <dsp:cNvSpPr/>
      </dsp:nvSpPr>
      <dsp:spPr>
        <a:xfrm>
          <a:off x="3210234" y="209"/>
          <a:ext cx="2404444" cy="1202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smtClean="0"/>
            <a:t>datos históricos</a:t>
          </a:r>
          <a:endParaRPr lang="es-EC" sz="2500" kern="1200" dirty="0"/>
        </a:p>
      </dsp:txBody>
      <dsp:txXfrm>
        <a:off x="3268922" y="58897"/>
        <a:ext cx="2287068" cy="1084846"/>
      </dsp:txXfrm>
    </dsp:sp>
    <dsp:sp modelId="{E61DDEBD-23AF-49E5-A7AE-2ECFBD483C31}">
      <dsp:nvSpPr>
        <dsp:cNvPr id="0" name=""/>
        <dsp:cNvSpPr/>
      </dsp:nvSpPr>
      <dsp:spPr>
        <a:xfrm>
          <a:off x="4488291" y="2213868"/>
          <a:ext cx="2404444" cy="1202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Investigación de campo</a:t>
          </a:r>
          <a:endParaRPr lang="es-EC" sz="2500" kern="1200" dirty="0"/>
        </a:p>
      </dsp:txBody>
      <dsp:txXfrm>
        <a:off x="4546979" y="2272556"/>
        <a:ext cx="2287068" cy="1084846"/>
      </dsp:txXfrm>
    </dsp:sp>
    <dsp:sp modelId="{45D05F14-FA75-4396-A131-78BC84ACE33B}">
      <dsp:nvSpPr>
        <dsp:cNvPr id="0" name=""/>
        <dsp:cNvSpPr/>
      </dsp:nvSpPr>
      <dsp:spPr>
        <a:xfrm>
          <a:off x="1932177" y="2213868"/>
          <a:ext cx="2404444" cy="1202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Correlación</a:t>
          </a:r>
          <a:endParaRPr lang="es-EC" sz="2500" kern="1200" dirty="0"/>
        </a:p>
      </dsp:txBody>
      <dsp:txXfrm>
        <a:off x="1990865" y="2272556"/>
        <a:ext cx="2287068" cy="1084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88701-C39D-473F-8D54-A823BCCDD573}">
      <dsp:nvSpPr>
        <dsp:cNvPr id="0" name=""/>
        <dsp:cNvSpPr/>
      </dsp:nvSpPr>
      <dsp:spPr>
        <a:xfrm>
          <a:off x="6510467" y="504194"/>
          <a:ext cx="1375558" cy="21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69"/>
              </a:lnTo>
              <a:lnTo>
                <a:pt x="1375558" y="105069"/>
              </a:lnTo>
              <a:lnTo>
                <a:pt x="1375558" y="2101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773BC-6E76-476C-9C8D-E22243AD3CCE}">
      <dsp:nvSpPr>
        <dsp:cNvPr id="0" name=""/>
        <dsp:cNvSpPr/>
      </dsp:nvSpPr>
      <dsp:spPr>
        <a:xfrm>
          <a:off x="5522198" y="1214661"/>
          <a:ext cx="1878694" cy="21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69"/>
              </a:lnTo>
              <a:lnTo>
                <a:pt x="1878694" y="105069"/>
              </a:lnTo>
              <a:lnTo>
                <a:pt x="1878694" y="21013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66711-0B55-4EBB-A555-73908D75C994}">
      <dsp:nvSpPr>
        <dsp:cNvPr id="0" name=""/>
        <dsp:cNvSpPr/>
      </dsp:nvSpPr>
      <dsp:spPr>
        <a:xfrm>
          <a:off x="5034932" y="2635594"/>
          <a:ext cx="754169" cy="101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0663"/>
              </a:lnTo>
              <a:lnTo>
                <a:pt x="754169" y="101066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3E63F-A276-4C53-8195-77C6048D2D48}">
      <dsp:nvSpPr>
        <dsp:cNvPr id="0" name=""/>
        <dsp:cNvSpPr/>
      </dsp:nvSpPr>
      <dsp:spPr>
        <a:xfrm>
          <a:off x="5034932" y="2635594"/>
          <a:ext cx="843256" cy="30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97"/>
              </a:lnTo>
              <a:lnTo>
                <a:pt x="843256" y="30019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9E56-2D74-403C-BB48-43EB2E90FD57}">
      <dsp:nvSpPr>
        <dsp:cNvPr id="0" name=""/>
        <dsp:cNvSpPr/>
      </dsp:nvSpPr>
      <dsp:spPr>
        <a:xfrm>
          <a:off x="3835365" y="1925127"/>
          <a:ext cx="1199567" cy="21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69"/>
              </a:lnTo>
              <a:lnTo>
                <a:pt x="1199567" y="105069"/>
              </a:lnTo>
              <a:lnTo>
                <a:pt x="1199567" y="21013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BE213-E713-4EF6-B69B-4C8DD55A9A84}">
      <dsp:nvSpPr>
        <dsp:cNvPr id="0" name=""/>
        <dsp:cNvSpPr/>
      </dsp:nvSpPr>
      <dsp:spPr>
        <a:xfrm>
          <a:off x="2761610" y="2635594"/>
          <a:ext cx="935624" cy="3142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064"/>
              </a:lnTo>
              <a:lnTo>
                <a:pt x="935624" y="3142064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3F574-EAAA-4B7C-BD9C-D9044A3B2514}">
      <dsp:nvSpPr>
        <dsp:cNvPr id="0" name=""/>
        <dsp:cNvSpPr/>
      </dsp:nvSpPr>
      <dsp:spPr>
        <a:xfrm>
          <a:off x="2761610" y="2635594"/>
          <a:ext cx="814139" cy="243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597"/>
              </a:lnTo>
              <a:lnTo>
                <a:pt x="814139" y="243159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78F18-DA07-49EB-A540-7428B554B07C}">
      <dsp:nvSpPr>
        <dsp:cNvPr id="0" name=""/>
        <dsp:cNvSpPr/>
      </dsp:nvSpPr>
      <dsp:spPr>
        <a:xfrm>
          <a:off x="2761610" y="2635594"/>
          <a:ext cx="854633" cy="1721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130"/>
              </a:lnTo>
              <a:lnTo>
                <a:pt x="854633" y="172113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D0D45-EAE3-4E7A-B0B3-393A77AA5B53}">
      <dsp:nvSpPr>
        <dsp:cNvPr id="0" name=""/>
        <dsp:cNvSpPr/>
      </dsp:nvSpPr>
      <dsp:spPr>
        <a:xfrm>
          <a:off x="2761610" y="2635594"/>
          <a:ext cx="872212" cy="1010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0663"/>
              </a:lnTo>
              <a:lnTo>
                <a:pt x="872212" y="101066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0E40B-4A85-40B5-8ED2-8D2A9B473F2E}">
      <dsp:nvSpPr>
        <dsp:cNvPr id="0" name=""/>
        <dsp:cNvSpPr/>
      </dsp:nvSpPr>
      <dsp:spPr>
        <a:xfrm>
          <a:off x="2761610" y="2635594"/>
          <a:ext cx="668135" cy="300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197"/>
              </a:lnTo>
              <a:lnTo>
                <a:pt x="668135" y="30019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2653E-AEFD-4381-A3CA-409FF5B1BA70}">
      <dsp:nvSpPr>
        <dsp:cNvPr id="0" name=""/>
        <dsp:cNvSpPr/>
      </dsp:nvSpPr>
      <dsp:spPr>
        <a:xfrm>
          <a:off x="2761610" y="1925127"/>
          <a:ext cx="1073754" cy="210138"/>
        </a:xfrm>
        <a:custGeom>
          <a:avLst/>
          <a:gdLst/>
          <a:ahLst/>
          <a:cxnLst/>
          <a:rect l="0" t="0" r="0" b="0"/>
          <a:pathLst>
            <a:path>
              <a:moveTo>
                <a:pt x="1073754" y="0"/>
              </a:moveTo>
              <a:lnTo>
                <a:pt x="1073754" y="105069"/>
              </a:lnTo>
              <a:lnTo>
                <a:pt x="0" y="105069"/>
              </a:lnTo>
              <a:lnTo>
                <a:pt x="0" y="21013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1C009-490D-4220-AC34-CE6BF27A6B35}">
      <dsp:nvSpPr>
        <dsp:cNvPr id="0" name=""/>
        <dsp:cNvSpPr/>
      </dsp:nvSpPr>
      <dsp:spPr>
        <a:xfrm>
          <a:off x="3835365" y="1214661"/>
          <a:ext cx="1686833" cy="210138"/>
        </a:xfrm>
        <a:custGeom>
          <a:avLst/>
          <a:gdLst/>
          <a:ahLst/>
          <a:cxnLst/>
          <a:rect l="0" t="0" r="0" b="0"/>
          <a:pathLst>
            <a:path>
              <a:moveTo>
                <a:pt x="1686833" y="0"/>
              </a:moveTo>
              <a:lnTo>
                <a:pt x="1686833" y="105069"/>
              </a:lnTo>
              <a:lnTo>
                <a:pt x="0" y="105069"/>
              </a:lnTo>
              <a:lnTo>
                <a:pt x="0" y="21013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2C012-EA88-442C-B71F-8EAE6BA3A780}">
      <dsp:nvSpPr>
        <dsp:cNvPr id="0" name=""/>
        <dsp:cNvSpPr/>
      </dsp:nvSpPr>
      <dsp:spPr>
        <a:xfrm>
          <a:off x="5522198" y="504194"/>
          <a:ext cx="988269" cy="210138"/>
        </a:xfrm>
        <a:custGeom>
          <a:avLst/>
          <a:gdLst/>
          <a:ahLst/>
          <a:cxnLst/>
          <a:rect l="0" t="0" r="0" b="0"/>
          <a:pathLst>
            <a:path>
              <a:moveTo>
                <a:pt x="988269" y="0"/>
              </a:moveTo>
              <a:lnTo>
                <a:pt x="988269" y="105069"/>
              </a:lnTo>
              <a:lnTo>
                <a:pt x="0" y="105069"/>
              </a:lnTo>
              <a:lnTo>
                <a:pt x="0" y="21013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CC1A5-B649-45C0-863E-70B6B9F3FB58}">
      <dsp:nvSpPr>
        <dsp:cNvPr id="0" name=""/>
        <dsp:cNvSpPr/>
      </dsp:nvSpPr>
      <dsp:spPr>
        <a:xfrm>
          <a:off x="6073420" y="3865"/>
          <a:ext cx="874094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EE8AF-31EA-433B-983E-1E778FC4FBEF}">
      <dsp:nvSpPr>
        <dsp:cNvPr id="0" name=""/>
        <dsp:cNvSpPr/>
      </dsp:nvSpPr>
      <dsp:spPr>
        <a:xfrm>
          <a:off x="6073420" y="3865"/>
          <a:ext cx="874094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0EC51-D1C7-46F5-BD5C-72015F0D86E2}">
      <dsp:nvSpPr>
        <dsp:cNvPr id="0" name=""/>
        <dsp:cNvSpPr/>
      </dsp:nvSpPr>
      <dsp:spPr>
        <a:xfrm>
          <a:off x="5636373" y="93924"/>
          <a:ext cx="1748188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POBLACIÓN</a:t>
          </a:r>
        </a:p>
      </dsp:txBody>
      <dsp:txXfrm>
        <a:off x="5636373" y="93924"/>
        <a:ext cx="1748188" cy="320210"/>
      </dsp:txXfrm>
    </dsp:sp>
    <dsp:sp modelId="{5E2E1364-B523-434E-B9E0-DF9DBCE3AFD0}">
      <dsp:nvSpPr>
        <dsp:cNvPr id="0" name=""/>
        <dsp:cNvSpPr/>
      </dsp:nvSpPr>
      <dsp:spPr>
        <a:xfrm>
          <a:off x="4886953" y="714332"/>
          <a:ext cx="1270489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DE135-950B-4A29-B636-11F14CCBFA08}">
      <dsp:nvSpPr>
        <dsp:cNvPr id="0" name=""/>
        <dsp:cNvSpPr/>
      </dsp:nvSpPr>
      <dsp:spPr>
        <a:xfrm>
          <a:off x="4886953" y="714332"/>
          <a:ext cx="1270489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E69E0-71C3-469E-A8FE-CE615EA3DFEA}">
      <dsp:nvSpPr>
        <dsp:cNvPr id="0" name=""/>
        <dsp:cNvSpPr/>
      </dsp:nvSpPr>
      <dsp:spPr>
        <a:xfrm>
          <a:off x="4251708" y="804391"/>
          <a:ext cx="2540979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EN EDAD DE TRABAJAR</a:t>
          </a:r>
        </a:p>
      </dsp:txBody>
      <dsp:txXfrm>
        <a:off x="4251708" y="804391"/>
        <a:ext cx="2540979" cy="320210"/>
      </dsp:txXfrm>
    </dsp:sp>
    <dsp:sp modelId="{83341577-6576-4074-93E9-99367F5039C5}">
      <dsp:nvSpPr>
        <dsp:cNvPr id="0" name=""/>
        <dsp:cNvSpPr/>
      </dsp:nvSpPr>
      <dsp:spPr>
        <a:xfrm>
          <a:off x="2948552" y="1424799"/>
          <a:ext cx="1773625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B387F-7AE7-40D7-A98E-7AFC95B7D65D}">
      <dsp:nvSpPr>
        <dsp:cNvPr id="0" name=""/>
        <dsp:cNvSpPr/>
      </dsp:nvSpPr>
      <dsp:spPr>
        <a:xfrm>
          <a:off x="2948552" y="1424799"/>
          <a:ext cx="1773625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F77D9-E099-45E0-97CF-685BE86D3D16}">
      <dsp:nvSpPr>
        <dsp:cNvPr id="0" name=""/>
        <dsp:cNvSpPr/>
      </dsp:nvSpPr>
      <dsp:spPr>
        <a:xfrm>
          <a:off x="2061740" y="1514858"/>
          <a:ext cx="3547250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POBLACIÓN ECONOMICAMENTE ACTIVA</a:t>
          </a:r>
        </a:p>
      </dsp:txBody>
      <dsp:txXfrm>
        <a:off x="2061740" y="1514858"/>
        <a:ext cx="3547250" cy="320210"/>
      </dsp:txXfrm>
    </dsp:sp>
    <dsp:sp modelId="{2EC650E3-F079-4C8D-800F-7537BB88F059}">
      <dsp:nvSpPr>
        <dsp:cNvPr id="0" name=""/>
        <dsp:cNvSpPr/>
      </dsp:nvSpPr>
      <dsp:spPr>
        <a:xfrm>
          <a:off x="2354400" y="2135265"/>
          <a:ext cx="814420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ABF22-FA48-4726-8D55-3D9E8672D18F}">
      <dsp:nvSpPr>
        <dsp:cNvPr id="0" name=""/>
        <dsp:cNvSpPr/>
      </dsp:nvSpPr>
      <dsp:spPr>
        <a:xfrm>
          <a:off x="2354400" y="2135265"/>
          <a:ext cx="814420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5F42C-CF66-413C-A73A-2D5987E34270}">
      <dsp:nvSpPr>
        <dsp:cNvPr id="0" name=""/>
        <dsp:cNvSpPr/>
      </dsp:nvSpPr>
      <dsp:spPr>
        <a:xfrm>
          <a:off x="1947190" y="2225325"/>
          <a:ext cx="1628840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</a:t>
          </a:r>
        </a:p>
      </dsp:txBody>
      <dsp:txXfrm>
        <a:off x="1947190" y="2225325"/>
        <a:ext cx="1628840" cy="320210"/>
      </dsp:txXfrm>
    </dsp:sp>
    <dsp:sp modelId="{AAB2BABD-13A1-4F78-AA16-0B7575F64D77}">
      <dsp:nvSpPr>
        <dsp:cNvPr id="0" name=""/>
        <dsp:cNvSpPr/>
      </dsp:nvSpPr>
      <dsp:spPr>
        <a:xfrm>
          <a:off x="3347718" y="2845732"/>
          <a:ext cx="683564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2B95C-BE8D-415B-8D62-20B5F3ABFC63}">
      <dsp:nvSpPr>
        <dsp:cNvPr id="0" name=""/>
        <dsp:cNvSpPr/>
      </dsp:nvSpPr>
      <dsp:spPr>
        <a:xfrm>
          <a:off x="3347718" y="2845732"/>
          <a:ext cx="683564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E4485-5109-4660-A71C-EC7577E3E010}">
      <dsp:nvSpPr>
        <dsp:cNvPr id="0" name=""/>
        <dsp:cNvSpPr/>
      </dsp:nvSpPr>
      <dsp:spPr>
        <a:xfrm>
          <a:off x="3005936" y="2935791"/>
          <a:ext cx="1367128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PLENO</a:t>
          </a:r>
        </a:p>
      </dsp:txBody>
      <dsp:txXfrm>
        <a:off x="3005936" y="2935791"/>
        <a:ext cx="1367128" cy="320210"/>
      </dsp:txXfrm>
    </dsp:sp>
    <dsp:sp modelId="{A838BAF6-0AA8-42B7-88A0-31A69FD7C6B9}">
      <dsp:nvSpPr>
        <dsp:cNvPr id="0" name=""/>
        <dsp:cNvSpPr/>
      </dsp:nvSpPr>
      <dsp:spPr>
        <a:xfrm>
          <a:off x="3512296" y="3556199"/>
          <a:ext cx="1012720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E0FD0-9B53-44B1-874E-C03FFE821C00}">
      <dsp:nvSpPr>
        <dsp:cNvPr id="0" name=""/>
        <dsp:cNvSpPr/>
      </dsp:nvSpPr>
      <dsp:spPr>
        <a:xfrm>
          <a:off x="3512296" y="3556199"/>
          <a:ext cx="1012720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343AA-F3B6-46A2-86C0-5D2F079017EC}">
      <dsp:nvSpPr>
        <dsp:cNvPr id="0" name=""/>
        <dsp:cNvSpPr/>
      </dsp:nvSpPr>
      <dsp:spPr>
        <a:xfrm>
          <a:off x="3005936" y="3646258"/>
          <a:ext cx="2025440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SUBEMPLEO</a:t>
          </a:r>
        </a:p>
      </dsp:txBody>
      <dsp:txXfrm>
        <a:off x="3005936" y="3646258"/>
        <a:ext cx="2025440" cy="320210"/>
      </dsp:txXfrm>
    </dsp:sp>
    <dsp:sp modelId="{BD0F8362-EAC3-48B2-9470-7CC7CED8465A}">
      <dsp:nvSpPr>
        <dsp:cNvPr id="0" name=""/>
        <dsp:cNvSpPr/>
      </dsp:nvSpPr>
      <dsp:spPr>
        <a:xfrm>
          <a:off x="3498119" y="4266666"/>
          <a:ext cx="984366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4FB3B-95C7-4591-818C-F41099E7A6A4}">
      <dsp:nvSpPr>
        <dsp:cNvPr id="0" name=""/>
        <dsp:cNvSpPr/>
      </dsp:nvSpPr>
      <dsp:spPr>
        <a:xfrm>
          <a:off x="3498119" y="4266666"/>
          <a:ext cx="984366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7E63C-471F-48B9-947B-4024994D6388}">
      <dsp:nvSpPr>
        <dsp:cNvPr id="0" name=""/>
        <dsp:cNvSpPr/>
      </dsp:nvSpPr>
      <dsp:spPr>
        <a:xfrm>
          <a:off x="3005936" y="4356725"/>
          <a:ext cx="1968733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NO REMUNERADO</a:t>
          </a:r>
        </a:p>
      </dsp:txBody>
      <dsp:txXfrm>
        <a:off x="3005936" y="4356725"/>
        <a:ext cx="1968733" cy="320210"/>
      </dsp:txXfrm>
    </dsp:sp>
    <dsp:sp modelId="{7E2DB48B-E136-485B-B459-F150078186ED}">
      <dsp:nvSpPr>
        <dsp:cNvPr id="0" name=""/>
        <dsp:cNvSpPr/>
      </dsp:nvSpPr>
      <dsp:spPr>
        <a:xfrm>
          <a:off x="3465463" y="4977132"/>
          <a:ext cx="919053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49421-7030-4D8B-9BB0-45B0566B5A91}">
      <dsp:nvSpPr>
        <dsp:cNvPr id="0" name=""/>
        <dsp:cNvSpPr/>
      </dsp:nvSpPr>
      <dsp:spPr>
        <a:xfrm>
          <a:off x="3465463" y="4977132"/>
          <a:ext cx="919053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445F3-1335-45A1-B43A-7EE7AD3D9F27}">
      <dsp:nvSpPr>
        <dsp:cNvPr id="0" name=""/>
        <dsp:cNvSpPr/>
      </dsp:nvSpPr>
      <dsp:spPr>
        <a:xfrm>
          <a:off x="3005936" y="5067192"/>
          <a:ext cx="1838107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OTRO EMPLEO NO PLENO</a:t>
          </a:r>
        </a:p>
      </dsp:txBody>
      <dsp:txXfrm>
        <a:off x="3005936" y="5067192"/>
        <a:ext cx="1838107" cy="320210"/>
      </dsp:txXfrm>
    </dsp:sp>
    <dsp:sp modelId="{E4D9FBB6-B33B-420C-B456-8B47A3F63BCE}">
      <dsp:nvSpPr>
        <dsp:cNvPr id="0" name=""/>
        <dsp:cNvSpPr/>
      </dsp:nvSpPr>
      <dsp:spPr>
        <a:xfrm>
          <a:off x="3563435" y="5687599"/>
          <a:ext cx="1114997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24B4D-B999-40A3-BB45-241289B1FBF2}">
      <dsp:nvSpPr>
        <dsp:cNvPr id="0" name=""/>
        <dsp:cNvSpPr/>
      </dsp:nvSpPr>
      <dsp:spPr>
        <a:xfrm>
          <a:off x="3563435" y="5687599"/>
          <a:ext cx="1114997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E0B26-7061-4E27-9FBB-19382F4F941F}">
      <dsp:nvSpPr>
        <dsp:cNvPr id="0" name=""/>
        <dsp:cNvSpPr/>
      </dsp:nvSpPr>
      <dsp:spPr>
        <a:xfrm>
          <a:off x="3005936" y="5777658"/>
          <a:ext cx="2229994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NO CLASIFICADO</a:t>
          </a:r>
        </a:p>
      </dsp:txBody>
      <dsp:txXfrm>
        <a:off x="3005936" y="5777658"/>
        <a:ext cx="2229994" cy="320210"/>
      </dsp:txXfrm>
    </dsp:sp>
    <dsp:sp modelId="{92C3B509-F4C0-497A-ADED-917B817D3FBE}">
      <dsp:nvSpPr>
        <dsp:cNvPr id="0" name=""/>
        <dsp:cNvSpPr/>
      </dsp:nvSpPr>
      <dsp:spPr>
        <a:xfrm>
          <a:off x="4690629" y="2135265"/>
          <a:ext cx="688607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10574-8DD2-422A-8C0E-D7E312CD1713}">
      <dsp:nvSpPr>
        <dsp:cNvPr id="0" name=""/>
        <dsp:cNvSpPr/>
      </dsp:nvSpPr>
      <dsp:spPr>
        <a:xfrm>
          <a:off x="4690629" y="2135265"/>
          <a:ext cx="688607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C5729-5F4E-489B-8D05-849F116AE658}">
      <dsp:nvSpPr>
        <dsp:cNvPr id="0" name=""/>
        <dsp:cNvSpPr/>
      </dsp:nvSpPr>
      <dsp:spPr>
        <a:xfrm>
          <a:off x="4346325" y="2225325"/>
          <a:ext cx="1377214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DESEMPLEO</a:t>
          </a:r>
        </a:p>
      </dsp:txBody>
      <dsp:txXfrm>
        <a:off x="4346325" y="2225325"/>
        <a:ext cx="1377214" cy="320210"/>
      </dsp:txXfrm>
    </dsp:sp>
    <dsp:sp modelId="{94B8FF75-5366-4A88-9E43-FA266814D575}">
      <dsp:nvSpPr>
        <dsp:cNvPr id="0" name=""/>
        <dsp:cNvSpPr/>
      </dsp:nvSpPr>
      <dsp:spPr>
        <a:xfrm>
          <a:off x="5754962" y="2845732"/>
          <a:ext cx="1026894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C7C30-6D7C-4125-95F8-CF8ED906F109}">
      <dsp:nvSpPr>
        <dsp:cNvPr id="0" name=""/>
        <dsp:cNvSpPr/>
      </dsp:nvSpPr>
      <dsp:spPr>
        <a:xfrm>
          <a:off x="5754962" y="2845732"/>
          <a:ext cx="1026894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05E5E-E975-4C5B-9109-79BF0DB5FE4D}">
      <dsp:nvSpPr>
        <dsp:cNvPr id="0" name=""/>
        <dsp:cNvSpPr/>
      </dsp:nvSpPr>
      <dsp:spPr>
        <a:xfrm>
          <a:off x="5241514" y="2935791"/>
          <a:ext cx="2053789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DESEMPLEO ABIERTO</a:t>
          </a:r>
        </a:p>
      </dsp:txBody>
      <dsp:txXfrm>
        <a:off x="5241514" y="2935791"/>
        <a:ext cx="2053789" cy="320210"/>
      </dsp:txXfrm>
    </dsp:sp>
    <dsp:sp modelId="{1D45927E-3F24-48FC-A918-41211AA1F674}">
      <dsp:nvSpPr>
        <dsp:cNvPr id="0" name=""/>
        <dsp:cNvSpPr/>
      </dsp:nvSpPr>
      <dsp:spPr>
        <a:xfrm>
          <a:off x="5683117" y="3556199"/>
          <a:ext cx="883205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7B363-268D-4CE5-9163-6CB655DE7017}">
      <dsp:nvSpPr>
        <dsp:cNvPr id="0" name=""/>
        <dsp:cNvSpPr/>
      </dsp:nvSpPr>
      <dsp:spPr>
        <a:xfrm>
          <a:off x="5683117" y="3556199"/>
          <a:ext cx="883205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57170-63E3-485B-9E93-29995A1D9D4A}">
      <dsp:nvSpPr>
        <dsp:cNvPr id="0" name=""/>
        <dsp:cNvSpPr/>
      </dsp:nvSpPr>
      <dsp:spPr>
        <a:xfrm>
          <a:off x="5241514" y="3646258"/>
          <a:ext cx="1766410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DESEMPLEO OCULTO</a:t>
          </a:r>
        </a:p>
      </dsp:txBody>
      <dsp:txXfrm>
        <a:off x="5241514" y="3646258"/>
        <a:ext cx="1766410" cy="320210"/>
      </dsp:txXfrm>
    </dsp:sp>
    <dsp:sp modelId="{4DF6DFD3-47B5-46DD-87AA-C0AA50579D7E}">
      <dsp:nvSpPr>
        <dsp:cNvPr id="0" name=""/>
        <dsp:cNvSpPr/>
      </dsp:nvSpPr>
      <dsp:spPr>
        <a:xfrm>
          <a:off x="6610010" y="1424799"/>
          <a:ext cx="1581764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5D6B5-551C-4C0F-8717-C0DF3D4F44FE}">
      <dsp:nvSpPr>
        <dsp:cNvPr id="0" name=""/>
        <dsp:cNvSpPr/>
      </dsp:nvSpPr>
      <dsp:spPr>
        <a:xfrm>
          <a:off x="6610010" y="1424799"/>
          <a:ext cx="1581764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8EBFF-28B8-4978-9C26-3812206970B8}">
      <dsp:nvSpPr>
        <dsp:cNvPr id="0" name=""/>
        <dsp:cNvSpPr/>
      </dsp:nvSpPr>
      <dsp:spPr>
        <a:xfrm>
          <a:off x="5819128" y="1514858"/>
          <a:ext cx="3163528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POBLACIÓN ECONOMICAMENTE INACTIVA</a:t>
          </a:r>
        </a:p>
      </dsp:txBody>
      <dsp:txXfrm>
        <a:off x="5819128" y="1514858"/>
        <a:ext cx="3163528" cy="320210"/>
      </dsp:txXfrm>
    </dsp:sp>
    <dsp:sp modelId="{EE9FAA1B-AFAE-447A-BCD3-F3061C983E45}">
      <dsp:nvSpPr>
        <dsp:cNvPr id="0" name=""/>
        <dsp:cNvSpPr/>
      </dsp:nvSpPr>
      <dsp:spPr>
        <a:xfrm>
          <a:off x="7444426" y="714332"/>
          <a:ext cx="883200" cy="500328"/>
        </a:xfrm>
        <a:prstGeom prst="arc">
          <a:avLst>
            <a:gd name="adj1" fmla="val 13200000"/>
            <a:gd name="adj2" fmla="val 192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1C3BE-9D76-457A-B7BB-65035AD560F3}">
      <dsp:nvSpPr>
        <dsp:cNvPr id="0" name=""/>
        <dsp:cNvSpPr/>
      </dsp:nvSpPr>
      <dsp:spPr>
        <a:xfrm>
          <a:off x="7444426" y="714332"/>
          <a:ext cx="883200" cy="500328"/>
        </a:xfrm>
        <a:prstGeom prst="arc">
          <a:avLst>
            <a:gd name="adj1" fmla="val 2400000"/>
            <a:gd name="adj2" fmla="val 8400000"/>
          </a:avLst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C75D3-A30A-4204-B5E6-CC47F9F2DEA8}">
      <dsp:nvSpPr>
        <dsp:cNvPr id="0" name=""/>
        <dsp:cNvSpPr/>
      </dsp:nvSpPr>
      <dsp:spPr>
        <a:xfrm>
          <a:off x="7002826" y="804391"/>
          <a:ext cx="1766400" cy="32021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&lt; DE </a:t>
          </a:r>
          <a:r>
            <a:rPr lang="es-ES" sz="1400" kern="1200" dirty="0" smtClean="0"/>
            <a:t>15 </a:t>
          </a:r>
          <a:r>
            <a:rPr lang="es-ES" sz="1400" kern="1200" dirty="0"/>
            <a:t>AÑOS</a:t>
          </a:r>
        </a:p>
      </dsp:txBody>
      <dsp:txXfrm>
        <a:off x="7002826" y="804391"/>
        <a:ext cx="1766400" cy="320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39305-EF6C-4766-AD48-385D08AB06A5}">
      <dsp:nvSpPr>
        <dsp:cNvPr id="0" name=""/>
        <dsp:cNvSpPr/>
      </dsp:nvSpPr>
      <dsp:spPr>
        <a:xfrm>
          <a:off x="5595983" y="1807268"/>
          <a:ext cx="581102" cy="386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8428"/>
              </a:lnTo>
              <a:lnTo>
                <a:pt x="581102" y="386842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6F254-32FE-40D7-9283-7BEE59AA80E8}">
      <dsp:nvSpPr>
        <dsp:cNvPr id="0" name=""/>
        <dsp:cNvSpPr/>
      </dsp:nvSpPr>
      <dsp:spPr>
        <a:xfrm>
          <a:off x="5595983" y="1807268"/>
          <a:ext cx="581102" cy="2807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971"/>
              </a:lnTo>
              <a:lnTo>
                <a:pt x="581102" y="280797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0A3AF-9A81-405C-BB00-8131AEBB85C7}">
      <dsp:nvSpPr>
        <dsp:cNvPr id="0" name=""/>
        <dsp:cNvSpPr/>
      </dsp:nvSpPr>
      <dsp:spPr>
        <a:xfrm>
          <a:off x="5595983" y="1807268"/>
          <a:ext cx="581102" cy="174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514"/>
              </a:lnTo>
              <a:lnTo>
                <a:pt x="581102" y="174751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C8670-555B-4DE9-8380-746C43E09577}">
      <dsp:nvSpPr>
        <dsp:cNvPr id="0" name=""/>
        <dsp:cNvSpPr/>
      </dsp:nvSpPr>
      <dsp:spPr>
        <a:xfrm>
          <a:off x="5595983" y="1807268"/>
          <a:ext cx="581102" cy="68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056"/>
              </a:lnTo>
              <a:lnTo>
                <a:pt x="581102" y="6870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414C0-D19B-405D-AF6A-070070A6698B}">
      <dsp:nvSpPr>
        <dsp:cNvPr id="0" name=""/>
        <dsp:cNvSpPr/>
      </dsp:nvSpPr>
      <dsp:spPr>
        <a:xfrm>
          <a:off x="5051753" y="746811"/>
          <a:ext cx="2093835" cy="313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828"/>
              </a:lnTo>
              <a:lnTo>
                <a:pt x="2093835" y="156828"/>
              </a:lnTo>
              <a:lnTo>
                <a:pt x="2093835" y="3136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96026-0AC9-4B13-99C8-EB39EB7D35B5}">
      <dsp:nvSpPr>
        <dsp:cNvPr id="0" name=""/>
        <dsp:cNvSpPr/>
      </dsp:nvSpPr>
      <dsp:spPr>
        <a:xfrm>
          <a:off x="1408312" y="1807268"/>
          <a:ext cx="581102" cy="386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8428"/>
              </a:lnTo>
              <a:lnTo>
                <a:pt x="581102" y="386842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E9C3C-8F0F-4A4A-BF3E-90008AA193BE}">
      <dsp:nvSpPr>
        <dsp:cNvPr id="0" name=""/>
        <dsp:cNvSpPr/>
      </dsp:nvSpPr>
      <dsp:spPr>
        <a:xfrm>
          <a:off x="1408312" y="1807268"/>
          <a:ext cx="581102" cy="2807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971"/>
              </a:lnTo>
              <a:lnTo>
                <a:pt x="581102" y="280797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A941-E170-4D1E-AFC5-4B7E954F693E}">
      <dsp:nvSpPr>
        <dsp:cNvPr id="0" name=""/>
        <dsp:cNvSpPr/>
      </dsp:nvSpPr>
      <dsp:spPr>
        <a:xfrm>
          <a:off x="1408312" y="1807268"/>
          <a:ext cx="581102" cy="1747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514"/>
              </a:lnTo>
              <a:lnTo>
                <a:pt x="581102" y="174751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1515B-75A2-479A-8318-511606CCB3E3}">
      <dsp:nvSpPr>
        <dsp:cNvPr id="0" name=""/>
        <dsp:cNvSpPr/>
      </dsp:nvSpPr>
      <dsp:spPr>
        <a:xfrm>
          <a:off x="1408312" y="1807268"/>
          <a:ext cx="581102" cy="687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056"/>
              </a:lnTo>
              <a:lnTo>
                <a:pt x="581102" y="687056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5B274-A45B-43E9-AC12-B7826CDADB21}">
      <dsp:nvSpPr>
        <dsp:cNvPr id="0" name=""/>
        <dsp:cNvSpPr/>
      </dsp:nvSpPr>
      <dsp:spPr>
        <a:xfrm>
          <a:off x="2957918" y="746811"/>
          <a:ext cx="2093835" cy="313656"/>
        </a:xfrm>
        <a:custGeom>
          <a:avLst/>
          <a:gdLst/>
          <a:ahLst/>
          <a:cxnLst/>
          <a:rect l="0" t="0" r="0" b="0"/>
          <a:pathLst>
            <a:path>
              <a:moveTo>
                <a:pt x="2093835" y="0"/>
              </a:moveTo>
              <a:lnTo>
                <a:pt x="2093835" y="156828"/>
              </a:lnTo>
              <a:lnTo>
                <a:pt x="0" y="156828"/>
              </a:lnTo>
              <a:lnTo>
                <a:pt x="0" y="31365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D6865-A75E-4E9D-88FB-119A64D94F75}">
      <dsp:nvSpPr>
        <dsp:cNvPr id="0" name=""/>
        <dsp:cNvSpPr/>
      </dsp:nvSpPr>
      <dsp:spPr>
        <a:xfrm>
          <a:off x="3587344" y="10"/>
          <a:ext cx="2928818" cy="74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>
              <a:latin typeface="Arial" panose="020B0604020202020204" pitchFamily="34" charset="0"/>
              <a:cs typeface="Arial" panose="020B0604020202020204" pitchFamily="34" charset="0"/>
            </a:rPr>
            <a:t>INGRESO </a:t>
          </a:r>
        </a:p>
      </dsp:txBody>
      <dsp:txXfrm>
        <a:off x="3587344" y="10"/>
        <a:ext cx="2928818" cy="746800"/>
      </dsp:txXfrm>
    </dsp:sp>
    <dsp:sp modelId="{C803984E-1D22-4FEF-A7F7-89CD188AF63B}">
      <dsp:nvSpPr>
        <dsp:cNvPr id="0" name=""/>
        <dsp:cNvSpPr/>
      </dsp:nvSpPr>
      <dsp:spPr>
        <a:xfrm>
          <a:off x="1020910" y="1060467"/>
          <a:ext cx="3874014" cy="74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INGRESO CORRIENTE</a:t>
          </a:r>
        </a:p>
      </dsp:txBody>
      <dsp:txXfrm>
        <a:off x="1020910" y="1060467"/>
        <a:ext cx="3874014" cy="746800"/>
      </dsp:txXfrm>
    </dsp:sp>
    <dsp:sp modelId="{BCD7C10E-C97D-4663-8FC3-3088E9351B52}">
      <dsp:nvSpPr>
        <dsp:cNvPr id="0" name=""/>
        <dsp:cNvSpPr/>
      </dsp:nvSpPr>
      <dsp:spPr>
        <a:xfrm>
          <a:off x="1989414" y="2120924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TRABAJO</a:t>
          </a:r>
        </a:p>
      </dsp:txBody>
      <dsp:txXfrm>
        <a:off x="1989414" y="2120924"/>
        <a:ext cx="3237471" cy="746800"/>
      </dsp:txXfrm>
    </dsp:sp>
    <dsp:sp modelId="{77650862-6666-4731-BAD0-DF8493A9CF0A}">
      <dsp:nvSpPr>
        <dsp:cNvPr id="0" name=""/>
        <dsp:cNvSpPr/>
      </dsp:nvSpPr>
      <dsp:spPr>
        <a:xfrm>
          <a:off x="1989414" y="3181382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RENTA DE LA PROPIEDAD Y DEL CAPITAL</a:t>
          </a:r>
        </a:p>
      </dsp:txBody>
      <dsp:txXfrm>
        <a:off x="1989414" y="3181382"/>
        <a:ext cx="3237471" cy="746800"/>
      </dsp:txXfrm>
    </dsp:sp>
    <dsp:sp modelId="{A979EDCC-173B-4AF0-A989-CA67E6FA5F60}">
      <dsp:nvSpPr>
        <dsp:cNvPr id="0" name=""/>
        <dsp:cNvSpPr/>
      </dsp:nvSpPr>
      <dsp:spPr>
        <a:xfrm>
          <a:off x="1989414" y="4241839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TRANSFERENCIAS CORRIENTES</a:t>
          </a:r>
        </a:p>
      </dsp:txBody>
      <dsp:txXfrm>
        <a:off x="1989414" y="4241839"/>
        <a:ext cx="3237471" cy="746800"/>
      </dsp:txXfrm>
    </dsp:sp>
    <dsp:sp modelId="{7EADBB0B-DFFA-49CB-BE12-44C9CBDDCA31}">
      <dsp:nvSpPr>
        <dsp:cNvPr id="0" name=""/>
        <dsp:cNvSpPr/>
      </dsp:nvSpPr>
      <dsp:spPr>
        <a:xfrm>
          <a:off x="1989414" y="5302296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OTROS INGRESOS CORRIENTES</a:t>
          </a:r>
        </a:p>
      </dsp:txBody>
      <dsp:txXfrm>
        <a:off x="1989414" y="5302296"/>
        <a:ext cx="3237471" cy="746800"/>
      </dsp:txXfrm>
    </dsp:sp>
    <dsp:sp modelId="{4ED8CA35-BD85-4A16-A1D1-22FBBD3EAA28}">
      <dsp:nvSpPr>
        <dsp:cNvPr id="0" name=""/>
        <dsp:cNvSpPr/>
      </dsp:nvSpPr>
      <dsp:spPr>
        <a:xfrm>
          <a:off x="5208581" y="1060467"/>
          <a:ext cx="3874014" cy="74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>
              <a:latin typeface="Arial" panose="020B0604020202020204" pitchFamily="34" charset="0"/>
              <a:cs typeface="Arial" panose="020B0604020202020204" pitchFamily="34" charset="0"/>
            </a:rPr>
            <a:t>INGRESOS NO MONETARIOS</a:t>
          </a:r>
        </a:p>
      </dsp:txBody>
      <dsp:txXfrm>
        <a:off x="5208581" y="1060467"/>
        <a:ext cx="3874014" cy="746800"/>
      </dsp:txXfrm>
    </dsp:sp>
    <dsp:sp modelId="{AE40C329-C18F-472C-BBD7-2F8C56D6E034}">
      <dsp:nvSpPr>
        <dsp:cNvPr id="0" name=""/>
        <dsp:cNvSpPr/>
      </dsp:nvSpPr>
      <dsp:spPr>
        <a:xfrm>
          <a:off x="6177085" y="2120924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SALARIO</a:t>
          </a:r>
        </a:p>
      </dsp:txBody>
      <dsp:txXfrm>
        <a:off x="6177085" y="2120924"/>
        <a:ext cx="3237471" cy="746800"/>
      </dsp:txXfrm>
    </dsp:sp>
    <dsp:sp modelId="{DA17FBF4-B39D-423B-9697-983C2BF7F4FB}">
      <dsp:nvSpPr>
        <dsp:cNvPr id="0" name=""/>
        <dsp:cNvSpPr/>
      </dsp:nvSpPr>
      <dsp:spPr>
        <a:xfrm>
          <a:off x="6177085" y="3181382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AUTOCONSUMO Y AUTOSUMINISTRO</a:t>
          </a:r>
        </a:p>
      </dsp:txBody>
      <dsp:txXfrm>
        <a:off x="6177085" y="3181382"/>
        <a:ext cx="3237471" cy="746800"/>
      </dsp:txXfrm>
    </dsp:sp>
    <dsp:sp modelId="{907F4BA1-8DAC-4733-ADEB-BBA9E519C3FE}">
      <dsp:nvSpPr>
        <dsp:cNvPr id="0" name=""/>
        <dsp:cNvSpPr/>
      </dsp:nvSpPr>
      <dsp:spPr>
        <a:xfrm>
          <a:off x="6177085" y="4241839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REGALOS</a:t>
          </a:r>
        </a:p>
      </dsp:txBody>
      <dsp:txXfrm>
        <a:off x="6177085" y="4241839"/>
        <a:ext cx="3237471" cy="746800"/>
      </dsp:txXfrm>
    </dsp:sp>
    <dsp:sp modelId="{9ABA67DC-677F-4B4E-AEE4-F4DBBD31FD3B}">
      <dsp:nvSpPr>
        <dsp:cNvPr id="0" name=""/>
        <dsp:cNvSpPr/>
      </dsp:nvSpPr>
      <dsp:spPr>
        <a:xfrm>
          <a:off x="6177085" y="5302296"/>
          <a:ext cx="3237471" cy="74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>
              <a:latin typeface="Arial" panose="020B0604020202020204" pitchFamily="34" charset="0"/>
              <a:cs typeface="Arial" panose="020B0604020202020204" pitchFamily="34" charset="0"/>
            </a:rPr>
            <a:t>VIVIENDA PROPIA Y CEDIDA</a:t>
          </a:r>
        </a:p>
      </dsp:txBody>
      <dsp:txXfrm>
        <a:off x="6177085" y="5302296"/>
        <a:ext cx="3237471" cy="74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F61E1-D46E-4FC3-B3F6-8C65AA581ECD}">
      <dsp:nvSpPr>
        <dsp:cNvPr id="0" name=""/>
        <dsp:cNvSpPr/>
      </dsp:nvSpPr>
      <dsp:spPr>
        <a:xfrm>
          <a:off x="3413137" y="329493"/>
          <a:ext cx="4632210" cy="463221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Comité de Comercio Exterior (COMEX) por medio de la RES 039-2015 menciona</a:t>
          </a:r>
          <a:endParaRPr lang="es-EC" sz="1400" kern="1200" dirty="0"/>
        </a:p>
      </dsp:txBody>
      <dsp:txXfrm>
        <a:off x="5787696" y="1021567"/>
        <a:ext cx="1571642" cy="1075334"/>
      </dsp:txXfrm>
    </dsp:sp>
    <dsp:sp modelId="{F88412E6-FC5C-4BBA-8EF2-F653347AE591}">
      <dsp:nvSpPr>
        <dsp:cNvPr id="0" name=""/>
        <dsp:cNvSpPr/>
      </dsp:nvSpPr>
      <dsp:spPr>
        <a:xfrm>
          <a:off x="3251009" y="552832"/>
          <a:ext cx="4632210" cy="463221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vía terrestre</a:t>
          </a:r>
          <a:endParaRPr lang="es-EC" sz="1400" kern="1200" dirty="0"/>
        </a:p>
      </dsp:txBody>
      <dsp:txXfrm>
        <a:off x="6278489" y="2648355"/>
        <a:ext cx="1378634" cy="1163567"/>
      </dsp:txXfrm>
    </dsp:sp>
    <dsp:sp modelId="{87E2DF53-B42C-4C6F-A568-8EE5033A79D2}">
      <dsp:nvSpPr>
        <dsp:cNvPr id="0" name=""/>
        <dsp:cNvSpPr/>
      </dsp:nvSpPr>
      <dsp:spPr>
        <a:xfrm>
          <a:off x="3251009" y="552832"/>
          <a:ext cx="4632210" cy="463221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Sin intermediarios.</a:t>
          </a:r>
          <a:endParaRPr lang="es-EC" sz="1400" kern="1200" dirty="0"/>
        </a:p>
      </dsp:txBody>
      <dsp:txXfrm>
        <a:off x="4739934" y="4026989"/>
        <a:ext cx="1654360" cy="992616"/>
      </dsp:txXfrm>
    </dsp:sp>
    <dsp:sp modelId="{DDB5D9F3-1939-43D9-984B-35995915B22A}">
      <dsp:nvSpPr>
        <dsp:cNvPr id="0" name=""/>
        <dsp:cNvSpPr/>
      </dsp:nvSpPr>
      <dsp:spPr>
        <a:xfrm>
          <a:off x="3251009" y="552832"/>
          <a:ext cx="4632210" cy="463221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Una factura</a:t>
          </a:r>
          <a:endParaRPr lang="es-EC" sz="1400" kern="1200" dirty="0"/>
        </a:p>
      </dsp:txBody>
      <dsp:txXfrm>
        <a:off x="3471591" y="2648355"/>
        <a:ext cx="1378634" cy="1163567"/>
      </dsp:txXfrm>
    </dsp:sp>
    <dsp:sp modelId="{A31EBBF6-5553-4A42-B476-B0D745FCAF95}">
      <dsp:nvSpPr>
        <dsp:cNvPr id="0" name=""/>
        <dsp:cNvSpPr/>
      </dsp:nvSpPr>
      <dsp:spPr>
        <a:xfrm>
          <a:off x="3251009" y="552832"/>
          <a:ext cx="4632210" cy="463221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Medida complementaria</a:t>
          </a:r>
          <a:endParaRPr lang="es-EC" sz="1400" kern="1200" dirty="0"/>
        </a:p>
      </dsp:txBody>
      <dsp:txXfrm>
        <a:off x="3926540" y="1258692"/>
        <a:ext cx="1571642" cy="10753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ED195-BBA5-44D2-974F-40DAC6831863}">
      <dsp:nvSpPr>
        <dsp:cNvPr id="0" name=""/>
        <dsp:cNvSpPr/>
      </dsp:nvSpPr>
      <dsp:spPr>
        <a:xfrm>
          <a:off x="142081" y="0"/>
          <a:ext cx="8540750" cy="34163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5412-F5CD-4F69-803B-9C54D624C151}">
      <dsp:nvSpPr>
        <dsp:cNvPr id="0" name=""/>
        <dsp:cNvSpPr/>
      </dsp:nvSpPr>
      <dsp:spPr>
        <a:xfrm>
          <a:off x="1166971" y="597852"/>
          <a:ext cx="2818447" cy="16739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importar hasta cuatro SBU mensuales</a:t>
          </a:r>
          <a:endParaRPr lang="es-EC" sz="2600" kern="1200" dirty="0"/>
        </a:p>
      </dsp:txBody>
      <dsp:txXfrm>
        <a:off x="1166971" y="597852"/>
        <a:ext cx="2818447" cy="1673987"/>
      </dsp:txXfrm>
    </dsp:sp>
    <dsp:sp modelId="{63E59061-813A-463F-B7FB-6BA113995E3C}">
      <dsp:nvSpPr>
        <dsp:cNvPr id="0" name=""/>
        <dsp:cNvSpPr/>
      </dsp:nvSpPr>
      <dsp:spPr>
        <a:xfrm>
          <a:off x="4412456" y="1144460"/>
          <a:ext cx="3330892" cy="16739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libre de impuestos y controles previos para productos de consumo doméstico</a:t>
          </a:r>
          <a:endParaRPr lang="es-EC" sz="2600" kern="1200" dirty="0"/>
        </a:p>
      </dsp:txBody>
      <dsp:txXfrm>
        <a:off x="4412456" y="1144460"/>
        <a:ext cx="3330892" cy="1673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99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334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43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83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509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072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1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36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65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3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01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9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59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13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80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6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D551309-01A2-44F0-95E4-4205B895384C}" type="datetimeFigureOut">
              <a:rPr lang="es-EC" smtClean="0"/>
              <a:t>16/12/2016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56BF5D6-D895-4FF7-BFE4-82DBD88A3BA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61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2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94" y="2236763"/>
            <a:ext cx="5383237" cy="4075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0595" y="41529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COMERCIO EXTERIOR Y NEGOCIACIÓN INTERNACIONAL</a:t>
            </a:r>
            <a:br>
              <a:rPr lang="es-EC" dirty="0" smtClean="0">
                <a:solidFill>
                  <a:schemeClr val="bg1"/>
                </a:solidFill>
              </a:rPr>
            </a:br>
            <a:r>
              <a:rPr lang="es-EC" dirty="0">
                <a:solidFill>
                  <a:schemeClr val="bg1"/>
                </a:solidFill>
              </a:rPr>
              <a:t/>
            </a:r>
            <a:br>
              <a:rPr lang="es-EC" dirty="0">
                <a:solidFill>
                  <a:schemeClr val="bg1"/>
                </a:solidFill>
              </a:rPr>
            </a:br>
            <a:r>
              <a:rPr lang="es-EC" dirty="0" smtClean="0">
                <a:solidFill>
                  <a:schemeClr val="bg1"/>
                </a:solidFill>
              </a:rPr>
              <a:t>ESTEFANY OGONAGA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941" y="595040"/>
            <a:ext cx="4421867" cy="16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C" b="1" dirty="0"/>
              <a:t>Metodología de la </a:t>
            </a:r>
            <a:r>
              <a:rPr lang="es-EC" b="1" dirty="0" smtClean="0"/>
              <a:t>investigación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027272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58" y="2252809"/>
            <a:ext cx="2251718" cy="36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1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2926079"/>
            <a:ext cx="6714978" cy="37771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28611" y="568569"/>
            <a:ext cx="114585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Población Económicamente Activa de la provincia del Carchi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195" y="904378"/>
            <a:ext cx="7485016" cy="552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89207"/>
              </p:ext>
            </p:extLst>
          </p:nvPr>
        </p:nvGraphicFramePr>
        <p:xfrm>
          <a:off x="849086" y="496389"/>
          <a:ext cx="5512525" cy="606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1" y="598104"/>
            <a:ext cx="5499463" cy="59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633291"/>
              </p:ext>
            </p:extLst>
          </p:nvPr>
        </p:nvGraphicFramePr>
        <p:xfrm>
          <a:off x="574766" y="404949"/>
          <a:ext cx="10929847" cy="6191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22" y="2580982"/>
            <a:ext cx="3681291" cy="36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0153799"/>
              </p:ext>
            </p:extLst>
          </p:nvPr>
        </p:nvGraphicFramePr>
        <p:xfrm>
          <a:off x="901337" y="574765"/>
          <a:ext cx="5243467" cy="579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157477"/>
              </p:ext>
            </p:extLst>
          </p:nvPr>
        </p:nvGraphicFramePr>
        <p:xfrm>
          <a:off x="6426926" y="574766"/>
          <a:ext cx="5077687" cy="57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brir llave 4"/>
          <p:cNvSpPr/>
          <p:nvPr/>
        </p:nvSpPr>
        <p:spPr>
          <a:xfrm>
            <a:off x="11795760" y="4180114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09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/>
              <a:t>POBLACIÓN ECONÓMICAMENTE </a:t>
            </a:r>
            <a:r>
              <a:rPr lang="es-EC" dirty="0" smtClean="0"/>
              <a:t>ACTIVA DEL CARCHI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88927"/>
              </p:ext>
            </p:extLst>
          </p:nvPr>
        </p:nvGraphicFramePr>
        <p:xfrm>
          <a:off x="1162594" y="2133599"/>
          <a:ext cx="10342019" cy="434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6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/>
              <a:t>COMPORTAMIENTO DE LA POBLACIÓN ECONOMICAMENTE </a:t>
            </a:r>
            <a:r>
              <a:rPr lang="es-EC" dirty="0" smtClean="0"/>
              <a:t>ACTIVA DEL CARCHI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72319"/>
              </p:ext>
            </p:extLst>
          </p:nvPr>
        </p:nvGraphicFramePr>
        <p:xfrm>
          <a:off x="1188720" y="2133599"/>
          <a:ext cx="10315893" cy="4463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3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27910" y="624110"/>
            <a:ext cx="10276702" cy="87811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COMPORTAMIENTO DEL EMPLEO Y EL DESEMPLEO EN CARCHI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2405768"/>
              </p:ext>
            </p:extLst>
          </p:nvPr>
        </p:nvGraphicFramePr>
        <p:xfrm>
          <a:off x="708162" y="1720714"/>
          <a:ext cx="5013369" cy="458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6072593"/>
              </p:ext>
            </p:extLst>
          </p:nvPr>
        </p:nvGraphicFramePr>
        <p:xfrm>
          <a:off x="6126480" y="2125663"/>
          <a:ext cx="5378133" cy="432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6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279364" y="928468"/>
            <a:ext cx="78200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</a:t>
            </a:r>
            <a:r>
              <a:rPr lang="es-EC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ngreso </a:t>
            </a:r>
            <a:r>
              <a:rPr lang="es-EC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Económico de la población del Carchi</a:t>
            </a:r>
            <a:endParaRPr lang="es-E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291" y="2381543"/>
            <a:ext cx="3638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title"/>
          </p:nvPr>
        </p:nvSpPr>
        <p:spPr>
          <a:xfrm>
            <a:off x="581248" y="1241867"/>
            <a:ext cx="6973104" cy="3123028"/>
          </a:xfrm>
        </p:spPr>
        <p:txBody>
          <a:bodyPr>
            <a:noAutofit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“SITUACION SOCIOECONOMICA Y SU INFLUENCIA EN EL BUEN VIVIR. CASO FRONTERIZO CARCHI PERIODO ENERO-DICIEMBRE 2015”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8" y="3995225"/>
            <a:ext cx="3333750" cy="28003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124" y="552110"/>
            <a:ext cx="3481118" cy="56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610697"/>
              </p:ext>
            </p:extLst>
          </p:nvPr>
        </p:nvGraphicFramePr>
        <p:xfrm>
          <a:off x="1069145" y="407963"/>
          <a:ext cx="10435468" cy="604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1" y="624110"/>
            <a:ext cx="10407332" cy="96553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INGRESO DEL CARCHI POR ACTIVIDADES AÑO </a:t>
            </a:r>
            <a:r>
              <a:rPr lang="es-EC" dirty="0" smtClean="0"/>
              <a:t>2013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43194"/>
              </p:ext>
            </p:extLst>
          </p:nvPr>
        </p:nvGraphicFramePr>
        <p:xfrm>
          <a:off x="829994" y="2133600"/>
          <a:ext cx="10674619" cy="433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0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943" y="581907"/>
            <a:ext cx="10885634" cy="1049945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INGRESO DEL CARCHI POR ACTIVIDADES AÑO </a:t>
            </a:r>
            <a:r>
              <a:rPr lang="es-EC" dirty="0" smtClean="0"/>
              <a:t>2014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938939"/>
              </p:ext>
            </p:extLst>
          </p:nvPr>
        </p:nvGraphicFramePr>
        <p:xfrm>
          <a:off x="1308295" y="1631852"/>
          <a:ext cx="10196318" cy="460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0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9311" y="624110"/>
            <a:ext cx="9985301" cy="75452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INGRESO DEL CARCHI POR ACTIVIDADES AÑO </a:t>
            </a:r>
            <a:r>
              <a:rPr lang="es-EC" dirty="0" smtClean="0"/>
              <a:t>2015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23388"/>
              </p:ext>
            </p:extLst>
          </p:nvPr>
        </p:nvGraphicFramePr>
        <p:xfrm>
          <a:off x="1012874" y="2133599"/>
          <a:ext cx="10491739" cy="440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80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1" y="624110"/>
            <a:ext cx="10773092" cy="993675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INCREMENTO PORCENTUAL EN LOS SALARIOS DEL CARCHI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789841"/>
              </p:ext>
            </p:extLst>
          </p:nvPr>
        </p:nvGraphicFramePr>
        <p:xfrm>
          <a:off x="1266092" y="2133599"/>
          <a:ext cx="10238521" cy="439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1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8463" y="624110"/>
            <a:ext cx="9746150" cy="726388"/>
          </a:xfrm>
        </p:spPr>
        <p:txBody>
          <a:bodyPr>
            <a:normAutofit/>
          </a:bodyPr>
          <a:lstStyle/>
          <a:p>
            <a:pPr algn="ctr"/>
            <a:r>
              <a:rPr lang="es-EC" b="1" dirty="0"/>
              <a:t>POBREZA DE LA PROVINCIA DEL </a:t>
            </a:r>
            <a:r>
              <a:rPr lang="es-EC" b="1" dirty="0" smtClean="0"/>
              <a:t>CARCHI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772931"/>
              </p:ext>
            </p:extLst>
          </p:nvPr>
        </p:nvGraphicFramePr>
        <p:xfrm>
          <a:off x="1659988" y="1477107"/>
          <a:ext cx="9844625" cy="489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9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40907" y="1842868"/>
            <a:ext cx="89441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Ventaja de las medidas económicas para la reactivación productiva para la población del Carchi</a:t>
            </a:r>
            <a:endParaRPr lang="es-E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60" y="3538904"/>
            <a:ext cx="5725551" cy="32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477" y="624110"/>
            <a:ext cx="9535135" cy="698253"/>
          </a:xfrm>
        </p:spPr>
        <p:txBody>
          <a:bodyPr/>
          <a:lstStyle/>
          <a:p>
            <a:pPr lvl="0" algn="ctr"/>
            <a:r>
              <a:rPr lang="es-EC" b="1" dirty="0"/>
              <a:t>Canasta Transfronteriza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369888"/>
              </p:ext>
            </p:extLst>
          </p:nvPr>
        </p:nvGraphicFramePr>
        <p:xfrm>
          <a:off x="703384" y="1223889"/>
          <a:ext cx="11296357" cy="55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01" y="1421422"/>
            <a:ext cx="1400175" cy="43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</p:spPr>
        <p:txBody>
          <a:bodyPr/>
          <a:lstStyle/>
          <a:p>
            <a:pPr algn="ctr"/>
            <a:r>
              <a:rPr lang="es-EC" dirty="0" smtClean="0"/>
              <a:t>LÍMITES A LA IMPORTACIÓN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266200"/>
              </p:ext>
            </p:extLst>
          </p:nvPr>
        </p:nvGraphicFramePr>
        <p:xfrm>
          <a:off x="1913205" y="1941341"/>
          <a:ext cx="9591408" cy="4009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7136">
                  <a:extLst>
                    <a:ext uri="{9D8B030D-6E8A-4147-A177-3AD203B41FA5}">
                      <a16:colId xmlns:a16="http://schemas.microsoft.com/office/drawing/2014/main" val="2684138642"/>
                    </a:ext>
                  </a:extLst>
                </a:gridCol>
                <a:gridCol w="3197136">
                  <a:extLst>
                    <a:ext uri="{9D8B030D-6E8A-4147-A177-3AD203B41FA5}">
                      <a16:colId xmlns:a16="http://schemas.microsoft.com/office/drawing/2014/main" val="3616756610"/>
                    </a:ext>
                  </a:extLst>
                </a:gridCol>
                <a:gridCol w="3197136">
                  <a:extLst>
                    <a:ext uri="{9D8B030D-6E8A-4147-A177-3AD203B41FA5}">
                      <a16:colId xmlns:a16="http://schemas.microsoft.com/office/drawing/2014/main" val="205262300"/>
                    </a:ext>
                  </a:extLst>
                </a:gridCol>
              </a:tblGrid>
              <a:tr h="166822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COMERCIANTES REGISTRADOS CON RUC O RISE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FACTURACIÓN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MONTO MÁXIMO DE IMPORTACIÓN ANUAL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006875"/>
                  </a:ext>
                </a:extLst>
              </a:tr>
              <a:tr h="7803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3740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&lt; $20000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$ 8496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5612849"/>
                  </a:ext>
                </a:extLst>
              </a:tr>
              <a:tr h="7803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915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&gt; $20000 Y                  &lt; $160000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$ 21 240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568493"/>
                  </a:ext>
                </a:extLst>
              </a:tr>
              <a:tr h="78035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84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&gt;  $160000</a:t>
                      </a:r>
                      <a:endParaRPr lang="es-EC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$ 33984</a:t>
                      </a:r>
                      <a:endParaRPr lang="es-EC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7183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6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7109" y="624110"/>
            <a:ext cx="10027504" cy="698253"/>
          </a:xfrm>
        </p:spPr>
        <p:txBody>
          <a:bodyPr>
            <a:normAutofit/>
          </a:bodyPr>
          <a:lstStyle/>
          <a:p>
            <a:pPr lvl="0" algn="ctr"/>
            <a:r>
              <a:rPr lang="es-EC" b="1" dirty="0"/>
              <a:t>Importación de bienes sin fines </a:t>
            </a:r>
            <a:r>
              <a:rPr lang="es-EC" b="1" dirty="0" smtClean="0"/>
              <a:t>comerciales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48996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4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96" y="1088048"/>
            <a:ext cx="9353550" cy="2571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4" y="3253153"/>
            <a:ext cx="5683348" cy="31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4395" y="624110"/>
            <a:ext cx="9760218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b="1" dirty="0"/>
              <a:t>Exoneración de del pago del anticipo de del Impuesto a la Renta para el sector comercial y de transporte del sector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148649"/>
              </p:ext>
            </p:extLst>
          </p:nvPr>
        </p:nvGraphicFramePr>
        <p:xfrm>
          <a:off x="4153988" y="2299063"/>
          <a:ext cx="8038011" cy="421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7" y="2873828"/>
            <a:ext cx="3759835" cy="37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055" y="624110"/>
            <a:ext cx="9830557" cy="1280890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C" b="1" dirty="0"/>
              <a:t>Catálogo Dinámico Inclusivo para el sector de transporte</a:t>
            </a: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902819"/>
              </p:ext>
            </p:extLst>
          </p:nvPr>
        </p:nvGraphicFramePr>
        <p:xfrm>
          <a:off x="1787354" y="2133600"/>
          <a:ext cx="9269852" cy="433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1133"/>
          </a:xfrm>
        </p:spPr>
        <p:txBody>
          <a:bodyPr/>
          <a:lstStyle/>
          <a:p>
            <a:pPr lvl="0" algn="ctr"/>
            <a:r>
              <a:rPr lang="es-EC" b="1" dirty="0"/>
              <a:t>Tulcán como Zona </a:t>
            </a:r>
            <a:r>
              <a:rPr lang="es-EC" b="1" dirty="0" smtClean="0"/>
              <a:t>Deprimida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359222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2" y="1505243"/>
            <a:ext cx="279443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8253"/>
          </a:xfrm>
        </p:spPr>
        <p:txBody>
          <a:bodyPr/>
          <a:lstStyle/>
          <a:p>
            <a:pPr lvl="0" algn="ctr"/>
            <a:r>
              <a:rPr lang="es-EC" b="1" dirty="0"/>
              <a:t>Ampliar líneas de Crédito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46816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6192"/>
            <a:ext cx="3279451" cy="21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28594"/>
              </p:ext>
            </p:extLst>
          </p:nvPr>
        </p:nvGraphicFramePr>
        <p:xfrm>
          <a:off x="450166" y="284113"/>
          <a:ext cx="10958731" cy="654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7279">
                  <a:extLst>
                    <a:ext uri="{9D8B030D-6E8A-4147-A177-3AD203B41FA5}">
                      <a16:colId xmlns:a16="http://schemas.microsoft.com/office/drawing/2014/main" val="2900028079"/>
                    </a:ext>
                  </a:extLst>
                </a:gridCol>
                <a:gridCol w="5431452">
                  <a:extLst>
                    <a:ext uri="{9D8B030D-6E8A-4147-A177-3AD203B41FA5}">
                      <a16:colId xmlns:a16="http://schemas.microsoft.com/office/drawing/2014/main" val="1347515008"/>
                    </a:ext>
                  </a:extLst>
                </a:gridCol>
              </a:tblGrid>
              <a:tr h="590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TASA ACTIVA EFECTIVA MÁXIMA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% ANUAL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2921897910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Productivo Corporativo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9.33%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9591093"/>
                  </a:ext>
                </a:extLst>
              </a:tr>
              <a:tr h="282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Productivo Empresarial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10.21%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767940279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Productivo PYMES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574087428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Comercial Ordinario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406601708"/>
                  </a:ext>
                </a:extLst>
              </a:tr>
              <a:tr h="4642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Comercial Prioritario Corporativo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9.33%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757237692"/>
                  </a:ext>
                </a:extLst>
              </a:tr>
              <a:tr h="46429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Comercial Prioritario Empresarial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10.21%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333639309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Comercial Prioritario PYMES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11.83%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101076903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 Ordinario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17.30%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2236354195"/>
                  </a:ext>
                </a:extLst>
              </a:tr>
              <a:tr h="282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Consumo Prioritario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17.30%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569041953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Educativo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9.50%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129867899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Inmobiliario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11.33%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441908430"/>
                  </a:ext>
                </a:extLst>
              </a:tr>
              <a:tr h="2946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Vivienda de Interés Público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4.99%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117799059"/>
                  </a:ext>
                </a:extLst>
              </a:tr>
              <a:tr h="282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Microcrédito Minorista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30.50%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317138675"/>
                  </a:ext>
                </a:extLst>
              </a:tr>
              <a:tr h="590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Microcrédito de Acumulación Simple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061497665"/>
                  </a:ext>
                </a:extLst>
              </a:tr>
              <a:tr h="59050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Microcrédito de Acumulación Ampliada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25.50%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1404359156"/>
                  </a:ext>
                </a:extLst>
              </a:tr>
              <a:tr h="28239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Inversión Pública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9.33%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83" marR="40883" marT="0" marB="0" anchor="ctr"/>
                </a:tc>
                <a:extLst>
                  <a:ext uri="{0D108BD9-81ED-4DB2-BD59-A6C34878D82A}">
                    <a16:rowId xmlns:a16="http://schemas.microsoft.com/office/drawing/2014/main" val="3372764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" y="1842868"/>
            <a:ext cx="5054991" cy="445945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72000" y="730569"/>
            <a:ext cx="7620000" cy="51497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Analizar las actividades productivas del sector y su influencia dentro de la calidad de vida de las personas</a:t>
            </a:r>
            <a:endParaRPr lang="es-E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1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3652"/>
              </p:ext>
            </p:extLst>
          </p:nvPr>
        </p:nvGraphicFramePr>
        <p:xfrm>
          <a:off x="1018903" y="509451"/>
          <a:ext cx="10489474" cy="623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1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5243" y="624110"/>
            <a:ext cx="9999369" cy="726388"/>
          </a:xfrm>
        </p:spPr>
        <p:txBody>
          <a:bodyPr>
            <a:noAutofit/>
          </a:bodyPr>
          <a:lstStyle/>
          <a:p>
            <a:r>
              <a:rPr lang="es-EC" sz="2400" dirty="0"/>
              <a:t>PORCENTAJE DE PARTICIPACIÓN DEL </a:t>
            </a:r>
            <a:r>
              <a:rPr lang="es-EC" sz="2400" dirty="0" smtClean="0"/>
              <a:t>CARHI EN EL ECUADOR </a:t>
            </a:r>
            <a:endParaRPr lang="es-EC" sz="24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512374"/>
              </p:ext>
            </p:extLst>
          </p:nvPr>
        </p:nvGraphicFramePr>
        <p:xfrm>
          <a:off x="1505243" y="1519311"/>
          <a:ext cx="9999370" cy="49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8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077506"/>
              </p:ext>
            </p:extLst>
          </p:nvPr>
        </p:nvGraphicFramePr>
        <p:xfrm>
          <a:off x="1195754" y="492369"/>
          <a:ext cx="10308859" cy="578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2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27915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COMERCIO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304071"/>
              </p:ext>
            </p:extLst>
          </p:nvPr>
        </p:nvGraphicFramePr>
        <p:xfrm>
          <a:off x="2589213" y="1364565"/>
          <a:ext cx="8915400" cy="500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90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C" b="1" dirty="0" smtClean="0"/>
              <a:t>Objetivo general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681315"/>
              </p:ext>
            </p:extLst>
          </p:nvPr>
        </p:nvGraphicFramePr>
        <p:xfrm>
          <a:off x="6893927" y="1764323"/>
          <a:ext cx="5105816" cy="4538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9" y="1906171"/>
            <a:ext cx="5641145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6727"/>
          </a:xfrm>
        </p:spPr>
        <p:txBody>
          <a:bodyPr/>
          <a:lstStyle/>
          <a:p>
            <a:pPr algn="ctr"/>
            <a:r>
              <a:rPr lang="es-EC" b="1" dirty="0" smtClean="0"/>
              <a:t>Turismo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</a:t>
            </a:r>
            <a:r>
              <a:rPr lang="es-EC" dirty="0"/>
              <a:t>provincia desde sus inicios es apreciada por la variedad de climas desde los valles y montañas subtropicales iniciada en el Valle del Chota hasta los páramos de los frailejones considerados como una planta exótica y posiblemente única en el mundo.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49" y="3462877"/>
            <a:ext cx="3700593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" y="2730137"/>
            <a:ext cx="5503817" cy="4127863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15722"/>
              </p:ext>
            </p:extLst>
          </p:nvPr>
        </p:nvGraphicFramePr>
        <p:xfrm>
          <a:off x="3124790" y="1209822"/>
          <a:ext cx="8915400" cy="4519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6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POBLACIÓN </a:t>
            </a:r>
            <a:r>
              <a:rPr lang="es-EC" dirty="0" smtClean="0"/>
              <a:t>PECUARIA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17611"/>
              </p:ext>
            </p:extLst>
          </p:nvPr>
        </p:nvGraphicFramePr>
        <p:xfrm>
          <a:off x="1688123" y="2133600"/>
          <a:ext cx="9816490" cy="428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68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1553" y="624110"/>
            <a:ext cx="8911687" cy="1280890"/>
          </a:xfrm>
        </p:spPr>
        <p:txBody>
          <a:bodyPr/>
          <a:lstStyle/>
          <a:p>
            <a:pPr algn="ctr"/>
            <a:r>
              <a:rPr lang="es-EC" dirty="0" smtClean="0"/>
              <a:t>TRANSPORTE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062884"/>
              </p:ext>
            </p:extLst>
          </p:nvPr>
        </p:nvGraphicFramePr>
        <p:xfrm>
          <a:off x="2701754" y="2851052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114886"/>
            <a:ext cx="6364850" cy="35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01783" y="2133599"/>
            <a:ext cx="10302829" cy="4175761"/>
          </a:xfrm>
        </p:spPr>
        <p:txBody>
          <a:bodyPr>
            <a:normAutofit/>
          </a:bodyPr>
          <a:lstStyle/>
          <a:p>
            <a:pPr lvl="0"/>
            <a:r>
              <a:rPr lang="es-EC" sz="2000" dirty="0"/>
              <a:t>La migración </a:t>
            </a:r>
            <a:r>
              <a:rPr lang="es-EC" sz="2000" dirty="0" smtClean="0"/>
              <a:t>en </a:t>
            </a:r>
            <a:r>
              <a:rPr lang="es-EC" sz="2000" dirty="0"/>
              <a:t>busca de mejores condiciones de vida </a:t>
            </a:r>
            <a:r>
              <a:rPr lang="es-EC" sz="2000" dirty="0" smtClean="0"/>
              <a:t>ha hecho que </a:t>
            </a:r>
            <a:r>
              <a:rPr lang="es-EC" sz="2000" dirty="0"/>
              <a:t>la población adulta y adulta mayor permanezca en su lugar natal y continúen con las </a:t>
            </a:r>
            <a:r>
              <a:rPr lang="es-EC" sz="2000" dirty="0" smtClean="0"/>
              <a:t>tradiciones.</a:t>
            </a:r>
          </a:p>
          <a:p>
            <a:pPr lvl="0"/>
            <a:r>
              <a:rPr lang="es-EC" sz="2000" dirty="0" smtClean="0"/>
              <a:t>La </a:t>
            </a:r>
            <a:r>
              <a:rPr lang="es-EC" sz="2000" dirty="0"/>
              <a:t>población carchense se encuentra enfocada en sectores de baja rentabilidad con prácticas ancestrales para la producción de bienes. </a:t>
            </a:r>
            <a:r>
              <a:rPr lang="es-EC" sz="2000" dirty="0" smtClean="0"/>
              <a:t>.</a:t>
            </a:r>
          </a:p>
          <a:p>
            <a:pPr lvl="0"/>
            <a:r>
              <a:rPr lang="es-EC" sz="2000" dirty="0" smtClean="0"/>
              <a:t>Con </a:t>
            </a:r>
            <a:r>
              <a:rPr lang="es-EC" sz="2000" dirty="0"/>
              <a:t>las seis medidas implementadas para la reactivación de la provincia del Carchi por parte del Gobierno Nacional, trata de elevar el nivel de vida de la </a:t>
            </a:r>
            <a:r>
              <a:rPr lang="es-EC" sz="2000" dirty="0" smtClean="0"/>
              <a:t>población.</a:t>
            </a:r>
          </a:p>
          <a:p>
            <a:pPr lvl="0"/>
            <a:r>
              <a:rPr lang="es-EC" sz="2000" dirty="0" smtClean="0"/>
              <a:t>El </a:t>
            </a:r>
            <a:r>
              <a:rPr lang="es-EC" sz="2000" dirty="0"/>
              <a:t>mecanismo arancelario implementado por el Gobierno ha hecho que el comercio en el sector se vea disminuido </a:t>
            </a:r>
            <a:r>
              <a:rPr lang="es-EC" sz="2000" dirty="0" smtClean="0"/>
              <a:t>ya que la </a:t>
            </a:r>
            <a:r>
              <a:rPr lang="es-EC" sz="2000" dirty="0"/>
              <a:t>población no es netamente productora </a:t>
            </a:r>
            <a:r>
              <a:rPr lang="es-EC" sz="2000" dirty="0" smtClean="0"/>
              <a:t>sino también comerciante.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32099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1724297"/>
            <a:ext cx="10041572" cy="4186925"/>
          </a:xfrm>
        </p:spPr>
        <p:txBody>
          <a:bodyPr>
            <a:noAutofit/>
          </a:bodyPr>
          <a:lstStyle/>
          <a:p>
            <a:pPr lvl="0"/>
            <a:r>
              <a:rPr lang="es-EC" sz="2000" dirty="0"/>
              <a:t>Fomentar la inmigración de recurso humano joven capacitado mediante la oferta laboral principalmente en el comercio y turismo. </a:t>
            </a:r>
          </a:p>
          <a:p>
            <a:pPr lvl="0"/>
            <a:r>
              <a:rPr lang="es-EC" sz="2000" dirty="0"/>
              <a:t>Brindar el acceso a capacitaciones del talento humano sobre las nuevas tecnologías y modalidades mediante becas, créditos a bajo interés por parte del gobierno.</a:t>
            </a:r>
          </a:p>
          <a:p>
            <a:pPr lvl="0"/>
            <a:r>
              <a:rPr lang="es-EC" sz="2000" dirty="0"/>
              <a:t>Implementar incentivos a los exportadores e importadores mediante la disminución cuantitativa de la actividad tributaria. </a:t>
            </a:r>
          </a:p>
          <a:p>
            <a:pPr lvl="0"/>
            <a:r>
              <a:rPr lang="es-EC" sz="2000" dirty="0"/>
              <a:t>Disminuir barreras arancelarias y no arancelarias porcentualmente para que la actividad del comercio sea una opción de mejoramiento de vida para la población carchense.</a:t>
            </a:r>
          </a:p>
          <a:p>
            <a:pPr lvl="0"/>
            <a:r>
              <a:rPr lang="es-EC" sz="2000" dirty="0"/>
              <a:t> Iniciar y fortalecer estrategias de mejoramiento locales en las actividades de agricultura y ganadería que faciliten su desarrollo económico como grupos empresariales jurídicos.</a:t>
            </a:r>
          </a:p>
        </p:txBody>
      </p:sp>
    </p:spTree>
    <p:extLst>
      <p:ext uri="{BB962C8B-B14F-4D97-AF65-F5344CB8AC3E}">
        <p14:creationId xmlns:p14="http://schemas.microsoft.com/office/powerpoint/2010/main" val="40819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5" y="1613167"/>
            <a:ext cx="7225603" cy="44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EC" b="1" dirty="0" smtClean="0"/>
              <a:t>Objetivos específicos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16714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0"/>
            <a:ext cx="3763890" cy="211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7927" y="1693253"/>
            <a:ext cx="4459458" cy="1823669"/>
          </a:xfrm>
        </p:spPr>
        <p:txBody>
          <a:bodyPr>
            <a:noAutofit/>
          </a:bodyPr>
          <a:lstStyle/>
          <a:p>
            <a:r>
              <a:rPr lang="es-EC" sz="6600" dirty="0" smtClean="0"/>
              <a:t>RESUMEN</a:t>
            </a:r>
            <a:endParaRPr lang="es-EC" sz="6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87" y="2542394"/>
            <a:ext cx="2724150" cy="34671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7" y="3221501"/>
            <a:ext cx="5589563" cy="31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25203"/>
              </p:ext>
            </p:extLst>
          </p:nvPr>
        </p:nvGraphicFramePr>
        <p:xfrm>
          <a:off x="838200" y="378823"/>
          <a:ext cx="10515600" cy="5798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6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333174"/>
              </p:ext>
            </p:extLst>
          </p:nvPr>
        </p:nvGraphicFramePr>
        <p:xfrm>
          <a:off x="1188720" y="627017"/>
          <a:ext cx="10315893" cy="528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2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972441"/>
              </p:ext>
            </p:extLst>
          </p:nvPr>
        </p:nvGraphicFramePr>
        <p:xfrm>
          <a:off x="2672862" y="1195754"/>
          <a:ext cx="8328073" cy="5233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2207">
                  <a:extLst>
                    <a:ext uri="{9D8B030D-6E8A-4147-A177-3AD203B41FA5}">
                      <a16:colId xmlns:a16="http://schemas.microsoft.com/office/drawing/2014/main" val="4047604715"/>
                    </a:ext>
                  </a:extLst>
                </a:gridCol>
                <a:gridCol w="2969360">
                  <a:extLst>
                    <a:ext uri="{9D8B030D-6E8A-4147-A177-3AD203B41FA5}">
                      <a16:colId xmlns:a16="http://schemas.microsoft.com/office/drawing/2014/main" val="3579067568"/>
                    </a:ext>
                  </a:extLst>
                </a:gridCol>
                <a:gridCol w="2106506">
                  <a:extLst>
                    <a:ext uri="{9D8B030D-6E8A-4147-A177-3AD203B41FA5}">
                      <a16:colId xmlns:a16="http://schemas.microsoft.com/office/drawing/2014/main" val="378574380"/>
                    </a:ext>
                  </a:extLst>
                </a:gridCol>
              </a:tblGrid>
              <a:tr h="73397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SALVAGUARDIA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PRODUCTOS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CANTIDAD DE PARTIDAS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2657172"/>
                  </a:ext>
                </a:extLst>
              </a:tr>
              <a:tr h="11248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5%</a:t>
                      </a:r>
                      <a:endParaRPr lang="es-EC" sz="1200" dirty="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Bienes de capital y materias primas no esenciales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392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96547"/>
                  </a:ext>
                </a:extLst>
              </a:tr>
              <a:tr h="734069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15%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Bienes de sensibilidad media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452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89786"/>
                  </a:ext>
                </a:extLst>
              </a:tr>
              <a:tr h="151553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25%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Neumáticos, cerámicas, CKD de televisores, CKD de motos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725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968633"/>
                  </a:ext>
                </a:extLst>
              </a:tr>
              <a:tr h="112480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45%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Bienes de Consumo final, televisores y motos</a:t>
                      </a:r>
                      <a:endParaRPr lang="es-EC" sz="120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1392</a:t>
                      </a:r>
                      <a:endParaRPr lang="es-EC" sz="1200" dirty="0">
                        <a:solidFill>
                          <a:srgbClr val="BF8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813019"/>
                  </a:ext>
                </a:extLst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45025" y="2239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1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824</TotalTime>
  <Words>1081</Words>
  <Application>Microsoft Office PowerPoint</Application>
  <PresentationFormat>Panorámica</PresentationFormat>
  <Paragraphs>229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Times New Roman</vt:lpstr>
      <vt:lpstr>Wingdings 3</vt:lpstr>
      <vt:lpstr>Sala de reuniones Ion</vt:lpstr>
      <vt:lpstr>COMERCIO EXTERIOR Y NEGOCIACIÓN INTERNACIONAL  ESTEFANY OGONAGA</vt:lpstr>
      <vt:lpstr>“SITUACION SOCIOECONOMICA Y SU INFLUENCIA EN EL BUEN VIVIR. CASO FRONTERIZO CARCHI PERIODO ENERO-DICIEMBRE 2015”</vt:lpstr>
      <vt:lpstr>Presentación de PowerPoint</vt:lpstr>
      <vt:lpstr>Objetivo general</vt:lpstr>
      <vt:lpstr>Objetivos específicos</vt:lpstr>
      <vt:lpstr>RESUMEN</vt:lpstr>
      <vt:lpstr>Presentación de PowerPoint</vt:lpstr>
      <vt:lpstr>Presentación de PowerPoint</vt:lpstr>
      <vt:lpstr>Presentación de PowerPoint</vt:lpstr>
      <vt:lpstr>Metodología de la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POBLACIÓN ECONÓMICAMENTE ACTIVA DEL CARCHI</vt:lpstr>
      <vt:lpstr>COMPORTAMIENTO DE LA POBLACIÓN ECONOMICAMENTE ACTIVA DEL CARCHI </vt:lpstr>
      <vt:lpstr>COMPORTAMIENTO DEL EMPLEO Y EL DESEMPLEO EN CARCHI</vt:lpstr>
      <vt:lpstr>Presentación de PowerPoint</vt:lpstr>
      <vt:lpstr>Presentación de PowerPoint</vt:lpstr>
      <vt:lpstr>INGRESO DEL CARCHI POR ACTIVIDADES AÑO 2013</vt:lpstr>
      <vt:lpstr>INGRESO DEL CARCHI POR ACTIVIDADES AÑO 2014</vt:lpstr>
      <vt:lpstr>INGRESO DEL CARCHI POR ACTIVIDADES AÑO 2015</vt:lpstr>
      <vt:lpstr>INCREMENTO PORCENTUAL EN LOS SALARIOS DEL CARCHI </vt:lpstr>
      <vt:lpstr>POBREZA DE LA PROVINCIA DEL CARCHI</vt:lpstr>
      <vt:lpstr>Presentación de PowerPoint</vt:lpstr>
      <vt:lpstr>Canasta Transfronteriza </vt:lpstr>
      <vt:lpstr>LÍMITES A LA IMPORTACIÓN</vt:lpstr>
      <vt:lpstr>Importación de bienes sin fines comerciales</vt:lpstr>
      <vt:lpstr>Exoneración de del pago del anticipo de del Impuesto a la Renta para el sector comercial y de transporte del sector </vt:lpstr>
      <vt:lpstr>Catálogo Dinámico Inclusivo para el sector de transporte </vt:lpstr>
      <vt:lpstr>Tulcán como Zona Deprimida</vt:lpstr>
      <vt:lpstr>Ampliar líneas de Crédito </vt:lpstr>
      <vt:lpstr>Presentación de PowerPoint</vt:lpstr>
      <vt:lpstr>Presentación de PowerPoint</vt:lpstr>
      <vt:lpstr>Presentación de PowerPoint</vt:lpstr>
      <vt:lpstr>PORCENTAJE DE PARTICIPACIÓN DEL CARHI EN EL ECUADOR </vt:lpstr>
      <vt:lpstr>Presentación de PowerPoint</vt:lpstr>
      <vt:lpstr>COMERCIO</vt:lpstr>
      <vt:lpstr>Turismo</vt:lpstr>
      <vt:lpstr>Presentación de PowerPoint</vt:lpstr>
      <vt:lpstr>POBLACIÓN PECUARIA</vt:lpstr>
      <vt:lpstr>TRANSPORTE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COMERCIO EXTERIOR Y NEGOCIACIÓN INTERNACIONAL  ESTEFANY OGONAGA</dc:title>
  <dc:creator>Estefany</dc:creator>
  <cp:lastModifiedBy>Estefany</cp:lastModifiedBy>
  <cp:revision>41</cp:revision>
  <dcterms:created xsi:type="dcterms:W3CDTF">2016-12-09T03:22:51Z</dcterms:created>
  <dcterms:modified xsi:type="dcterms:W3CDTF">2016-12-16T15:04:16Z</dcterms:modified>
</cp:coreProperties>
</file>