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charts/chart1.xml" ContentType="application/vnd.openxmlformats-officedocument.drawingml.chart+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6"/>
  </p:notesMasterIdLst>
  <p:handoutMasterIdLst>
    <p:handoutMasterId r:id="rId27"/>
  </p:handoutMasterIdLst>
  <p:sldIdLst>
    <p:sldId id="256" r:id="rId2"/>
    <p:sldId id="257" r:id="rId3"/>
    <p:sldId id="258" r:id="rId4"/>
    <p:sldId id="264" r:id="rId5"/>
    <p:sldId id="260" r:id="rId6"/>
    <p:sldId id="282" r:id="rId7"/>
    <p:sldId id="267" r:id="rId8"/>
    <p:sldId id="272" r:id="rId9"/>
    <p:sldId id="273" r:id="rId10"/>
    <p:sldId id="275" r:id="rId11"/>
    <p:sldId id="283" r:id="rId12"/>
    <p:sldId id="274" r:id="rId13"/>
    <p:sldId id="261" r:id="rId14"/>
    <p:sldId id="259" r:id="rId15"/>
    <p:sldId id="270" r:id="rId16"/>
    <p:sldId id="284" r:id="rId17"/>
    <p:sldId id="276" r:id="rId18"/>
    <p:sldId id="271" r:id="rId19"/>
    <p:sldId id="277" r:id="rId20"/>
    <p:sldId id="278" r:id="rId21"/>
    <p:sldId id="262" r:id="rId22"/>
    <p:sldId id="263" r:id="rId23"/>
    <p:sldId id="280" r:id="rId24"/>
    <p:sldId id="279" r:id="rId25"/>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7" autoAdjust="0"/>
    <p:restoredTop sz="70417" autoAdjust="0"/>
  </p:normalViewPr>
  <p:slideViewPr>
    <p:cSldViewPr>
      <p:cViewPr varScale="1">
        <p:scale>
          <a:sx n="52" d="100"/>
          <a:sy n="52" d="100"/>
        </p:scale>
        <p:origin x="1914" y="42"/>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6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Hoja1!$A$2</c:f>
              <c:strCache>
                <c:ptCount val="1"/>
                <c:pt idx="0">
                  <c:v>BGR</c:v>
                </c:pt>
              </c:strCache>
            </c:strRef>
          </c:tx>
          <c:marker>
            <c:symbol val="none"/>
          </c:marker>
          <c:cat>
            <c:strRef>
              <c:f>Hoja1!$B$1:$H$1</c:f>
              <c:strCache>
                <c:ptCount val="7"/>
                <c:pt idx="0">
                  <c:v>Semestre I 2010</c:v>
                </c:pt>
                <c:pt idx="1">
                  <c:v>Semestre II 2010</c:v>
                </c:pt>
                <c:pt idx="2">
                  <c:v>Semestre I 2011</c:v>
                </c:pt>
                <c:pt idx="3">
                  <c:v>Semestre II 2011</c:v>
                </c:pt>
                <c:pt idx="4">
                  <c:v>Semestre I 2012</c:v>
                </c:pt>
                <c:pt idx="5">
                  <c:v>Semestre II 2012</c:v>
                </c:pt>
                <c:pt idx="6">
                  <c:v>Semestre I 2013</c:v>
                </c:pt>
              </c:strCache>
            </c:strRef>
          </c:cat>
          <c:val>
            <c:numRef>
              <c:f>Hoja1!$B$2:$H$2</c:f>
              <c:numCache>
                <c:formatCode>0%</c:formatCode>
                <c:ptCount val="7"/>
                <c:pt idx="0" formatCode="0.00%">
                  <c:v>0.23300000000000001</c:v>
                </c:pt>
                <c:pt idx="1">
                  <c:v>0.23</c:v>
                </c:pt>
                <c:pt idx="2" formatCode="0.00%">
                  <c:v>0.27900000000000003</c:v>
                </c:pt>
                <c:pt idx="3" formatCode="0.00%">
                  <c:v>0.33400000000000002</c:v>
                </c:pt>
                <c:pt idx="4" formatCode="0.00%">
                  <c:v>0.375</c:v>
                </c:pt>
                <c:pt idx="5" formatCode="0.00%">
                  <c:v>0.29899999999999999</c:v>
                </c:pt>
                <c:pt idx="6" formatCode="0.00%">
                  <c:v>0.309</c:v>
                </c:pt>
              </c:numCache>
            </c:numRef>
          </c:val>
          <c:smooth val="0"/>
        </c:ser>
        <c:ser>
          <c:idx val="1"/>
          <c:order val="1"/>
          <c:tx>
            <c:strRef>
              <c:f>Hoja1!$A$3</c:f>
              <c:strCache>
                <c:ptCount val="1"/>
                <c:pt idx="0">
                  <c:v>Sector</c:v>
                </c:pt>
              </c:strCache>
            </c:strRef>
          </c:tx>
          <c:marker>
            <c:symbol val="none"/>
          </c:marker>
          <c:cat>
            <c:strRef>
              <c:f>Hoja1!$B$1:$H$1</c:f>
              <c:strCache>
                <c:ptCount val="7"/>
                <c:pt idx="0">
                  <c:v>Semestre I 2010</c:v>
                </c:pt>
                <c:pt idx="1">
                  <c:v>Semestre II 2010</c:v>
                </c:pt>
                <c:pt idx="2">
                  <c:v>Semestre I 2011</c:v>
                </c:pt>
                <c:pt idx="3">
                  <c:v>Semestre II 2011</c:v>
                </c:pt>
                <c:pt idx="4">
                  <c:v>Semestre I 2012</c:v>
                </c:pt>
                <c:pt idx="5">
                  <c:v>Semestre II 2012</c:v>
                </c:pt>
                <c:pt idx="6">
                  <c:v>Semestre I 2013</c:v>
                </c:pt>
              </c:strCache>
            </c:strRef>
          </c:cat>
          <c:val>
            <c:numRef>
              <c:f>Hoja1!$B$3:$H$3</c:f>
              <c:numCache>
                <c:formatCode>0.00%</c:formatCode>
                <c:ptCount val="7"/>
                <c:pt idx="0">
                  <c:v>0.35499999999999998</c:v>
                </c:pt>
                <c:pt idx="1">
                  <c:v>0.437</c:v>
                </c:pt>
                <c:pt idx="2">
                  <c:v>0.42599999999999999</c:v>
                </c:pt>
                <c:pt idx="3">
                  <c:v>0.435</c:v>
                </c:pt>
                <c:pt idx="4">
                  <c:v>0.41499999999999998</c:v>
                </c:pt>
                <c:pt idx="5">
                  <c:v>0.376</c:v>
                </c:pt>
                <c:pt idx="6">
                  <c:v>0.35099999999999998</c:v>
                </c:pt>
              </c:numCache>
            </c:numRef>
          </c:val>
          <c:smooth val="0"/>
        </c:ser>
        <c:dLbls>
          <c:showLegendKey val="0"/>
          <c:showVal val="0"/>
          <c:showCatName val="0"/>
          <c:showSerName val="0"/>
          <c:showPercent val="0"/>
          <c:showBubbleSize val="0"/>
        </c:dLbls>
        <c:smooth val="0"/>
        <c:axId val="170250000"/>
        <c:axId val="170252240"/>
      </c:lineChart>
      <c:catAx>
        <c:axId val="170250000"/>
        <c:scaling>
          <c:orientation val="minMax"/>
        </c:scaling>
        <c:delete val="0"/>
        <c:axPos val="b"/>
        <c:numFmt formatCode="General" sourceLinked="0"/>
        <c:majorTickMark val="out"/>
        <c:minorTickMark val="none"/>
        <c:tickLblPos val="nextTo"/>
        <c:crossAx val="170252240"/>
        <c:crosses val="autoZero"/>
        <c:auto val="1"/>
        <c:lblAlgn val="ctr"/>
        <c:lblOffset val="100"/>
        <c:noMultiLvlLbl val="0"/>
      </c:catAx>
      <c:valAx>
        <c:axId val="170252240"/>
        <c:scaling>
          <c:orientation val="minMax"/>
        </c:scaling>
        <c:delete val="0"/>
        <c:axPos val="l"/>
        <c:majorGridlines/>
        <c:numFmt formatCode="0.00%" sourceLinked="1"/>
        <c:majorTickMark val="out"/>
        <c:minorTickMark val="none"/>
        <c:tickLblPos val="nextTo"/>
        <c:crossAx val="170250000"/>
        <c:crosses val="autoZero"/>
        <c:crossBetween val="between"/>
      </c:valAx>
    </c:plotArea>
    <c:legend>
      <c:legendPos val="r"/>
      <c:layout/>
      <c:overlay val="0"/>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D6C20E-D5C3-4952-93DD-98CB2C2712C6}"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es-EC"/>
        </a:p>
      </dgm:t>
    </dgm:pt>
    <dgm:pt modelId="{13005935-39A6-4C7F-BD11-373E9AC2FC6D}">
      <dgm:prSet phldrT="[Texto]" custT="1"/>
      <dgm:spPr/>
      <dgm:t>
        <a:bodyPr/>
        <a:lstStyle/>
        <a:p>
          <a:r>
            <a:rPr lang="es-EC" sz="2400" dirty="0" smtClean="0"/>
            <a:t>El Banco General Rumiñahui, entidad financiera  mediana en Ecuador desde 1988 </a:t>
          </a:r>
          <a:endParaRPr lang="es-EC" sz="2400" dirty="0"/>
        </a:p>
      </dgm:t>
    </dgm:pt>
    <dgm:pt modelId="{A9AB7500-8D57-4E2B-BD81-59AFEAC1306A}" type="parTrans" cxnId="{DF65E0E6-A4B1-4250-817A-6A9164DF4D3C}">
      <dgm:prSet/>
      <dgm:spPr/>
      <dgm:t>
        <a:bodyPr/>
        <a:lstStyle/>
        <a:p>
          <a:endParaRPr lang="es-EC"/>
        </a:p>
      </dgm:t>
    </dgm:pt>
    <dgm:pt modelId="{3A81D826-BCA7-4619-9D4A-7261D80F8ABC}" type="sibTrans" cxnId="{DF65E0E6-A4B1-4250-817A-6A9164DF4D3C}">
      <dgm:prSet/>
      <dgm:spPr/>
      <dgm:t>
        <a:bodyPr/>
        <a:lstStyle/>
        <a:p>
          <a:endParaRPr lang="es-EC"/>
        </a:p>
      </dgm:t>
    </dgm:pt>
    <dgm:pt modelId="{1DC4E491-FE4E-44D0-AD67-4C2FF8D59A61}">
      <dgm:prSet/>
      <dgm:spPr/>
      <dgm:t>
        <a:bodyPr/>
        <a:lstStyle/>
        <a:p>
          <a:r>
            <a:rPr lang="es-EC" b="1" dirty="0" smtClean="0"/>
            <a:t>PILAR FINANCIERO</a:t>
          </a:r>
        </a:p>
        <a:p>
          <a:r>
            <a:rPr lang="es-EC" dirty="0" smtClean="0"/>
            <a:t>Calificación de riesgo AA+ (</a:t>
          </a:r>
          <a:r>
            <a:rPr lang="es-EC" dirty="0" err="1" smtClean="0"/>
            <a:t>Pacific</a:t>
          </a:r>
          <a:r>
            <a:rPr lang="es-EC" dirty="0" smtClean="0"/>
            <a:t> </a:t>
          </a:r>
          <a:r>
            <a:rPr lang="es-EC" dirty="0" err="1" smtClean="0"/>
            <a:t>Credit</a:t>
          </a:r>
          <a:r>
            <a:rPr lang="es-EC" dirty="0" smtClean="0"/>
            <a:t> Rating PCR)</a:t>
          </a:r>
        </a:p>
      </dgm:t>
    </dgm:pt>
    <dgm:pt modelId="{CDE6BC4E-3B79-496D-81F6-57858AF12EEC}" type="parTrans" cxnId="{D9A438F5-DEF8-4975-AA75-26ED4F3623DE}">
      <dgm:prSet/>
      <dgm:spPr/>
      <dgm:t>
        <a:bodyPr/>
        <a:lstStyle/>
        <a:p>
          <a:endParaRPr lang="es-EC"/>
        </a:p>
      </dgm:t>
    </dgm:pt>
    <dgm:pt modelId="{426C0E5F-411A-4D90-95C7-C253C895FBC2}" type="sibTrans" cxnId="{D9A438F5-DEF8-4975-AA75-26ED4F3623DE}">
      <dgm:prSet/>
      <dgm:spPr/>
      <dgm:t>
        <a:bodyPr/>
        <a:lstStyle/>
        <a:p>
          <a:endParaRPr lang="es-EC"/>
        </a:p>
      </dgm:t>
    </dgm:pt>
    <dgm:pt modelId="{9CF5793D-7D6F-4FE9-B3E0-C72C6EC12D3E}">
      <dgm:prSet/>
      <dgm:spPr/>
      <dgm:t>
        <a:bodyPr/>
        <a:lstStyle/>
        <a:p>
          <a:r>
            <a:rPr lang="es-EC" b="1" dirty="0" smtClean="0"/>
            <a:t>PILAR DEL RECURSO HUMANO</a:t>
          </a:r>
        </a:p>
        <a:p>
          <a:r>
            <a:rPr lang="es-EC" dirty="0" smtClean="0"/>
            <a:t>Great Place to </a:t>
          </a:r>
          <a:r>
            <a:rPr lang="es-EC" dirty="0" err="1" smtClean="0"/>
            <a:t>Work</a:t>
          </a:r>
          <a:r>
            <a:rPr lang="es-EC" dirty="0" smtClean="0"/>
            <a:t> - Tercera  Mejor Empresa y el Mejor Banco para Trabajar</a:t>
          </a:r>
        </a:p>
      </dgm:t>
    </dgm:pt>
    <dgm:pt modelId="{B2895F53-C07E-4561-AF0D-C3D36174B44C}" type="parTrans" cxnId="{73A767D6-AEDB-4304-974D-20F9000176DC}">
      <dgm:prSet/>
      <dgm:spPr/>
      <dgm:t>
        <a:bodyPr/>
        <a:lstStyle/>
        <a:p>
          <a:endParaRPr lang="es-EC"/>
        </a:p>
      </dgm:t>
    </dgm:pt>
    <dgm:pt modelId="{54233DEE-9B87-47C2-BE2A-BD165B1CBFCA}" type="sibTrans" cxnId="{73A767D6-AEDB-4304-974D-20F9000176DC}">
      <dgm:prSet/>
      <dgm:spPr/>
      <dgm:t>
        <a:bodyPr/>
        <a:lstStyle/>
        <a:p>
          <a:endParaRPr lang="es-EC"/>
        </a:p>
      </dgm:t>
    </dgm:pt>
    <dgm:pt modelId="{50EE597D-7C27-4B25-B625-08F3C025BCAE}">
      <dgm:prSet/>
      <dgm:spPr>
        <a:solidFill>
          <a:schemeClr val="accent1">
            <a:lumMod val="50000"/>
          </a:schemeClr>
        </a:solidFill>
        <a:ln>
          <a:solidFill>
            <a:schemeClr val="accent1">
              <a:lumMod val="75000"/>
            </a:schemeClr>
          </a:solidFill>
        </a:ln>
      </dgm:spPr>
      <dgm:t>
        <a:bodyPr/>
        <a:lstStyle/>
        <a:p>
          <a:r>
            <a:rPr lang="es-EC" b="1" dirty="0" smtClean="0"/>
            <a:t>PILAR DE CALIDAD DE SERVICIO</a:t>
          </a:r>
        </a:p>
        <a:p>
          <a:r>
            <a:rPr lang="es-EC" dirty="0" smtClean="0"/>
            <a:t>Índice de Lealtad 38% - 2013</a:t>
          </a:r>
        </a:p>
      </dgm:t>
    </dgm:pt>
    <dgm:pt modelId="{8227CFDF-5E50-464A-AC90-5D083961B21A}" type="parTrans" cxnId="{71886CF2-CE4F-4FC6-91F5-E775C5B9B154}">
      <dgm:prSet/>
      <dgm:spPr/>
      <dgm:t>
        <a:bodyPr/>
        <a:lstStyle/>
        <a:p>
          <a:endParaRPr lang="es-EC"/>
        </a:p>
      </dgm:t>
    </dgm:pt>
    <dgm:pt modelId="{6FB174DE-DBBE-4929-A110-1BEB88299A23}" type="sibTrans" cxnId="{71886CF2-CE4F-4FC6-91F5-E775C5B9B154}">
      <dgm:prSet/>
      <dgm:spPr/>
      <dgm:t>
        <a:bodyPr/>
        <a:lstStyle/>
        <a:p>
          <a:endParaRPr lang="es-EC"/>
        </a:p>
      </dgm:t>
    </dgm:pt>
    <dgm:pt modelId="{EE9220D6-B9F3-4BEE-8A76-D5A811C92836}" type="pres">
      <dgm:prSet presAssocID="{C0D6C20E-D5C3-4952-93DD-98CB2C2712C6}" presName="Name0" presStyleCnt="0">
        <dgm:presLayoutVars>
          <dgm:chPref val="1"/>
          <dgm:dir/>
          <dgm:animOne val="branch"/>
          <dgm:animLvl val="lvl"/>
          <dgm:resizeHandles/>
        </dgm:presLayoutVars>
      </dgm:prSet>
      <dgm:spPr/>
      <dgm:t>
        <a:bodyPr/>
        <a:lstStyle/>
        <a:p>
          <a:endParaRPr lang="es-EC"/>
        </a:p>
      </dgm:t>
    </dgm:pt>
    <dgm:pt modelId="{9B1AC557-4AB3-4BEF-9B5D-9F55241E353B}" type="pres">
      <dgm:prSet presAssocID="{13005935-39A6-4C7F-BD11-373E9AC2FC6D}" presName="vertOne" presStyleCnt="0"/>
      <dgm:spPr/>
    </dgm:pt>
    <dgm:pt modelId="{5C4160BF-7B20-4159-AE96-B641271B3EB9}" type="pres">
      <dgm:prSet presAssocID="{13005935-39A6-4C7F-BD11-373E9AC2FC6D}" presName="txOne" presStyleLbl="node0" presStyleIdx="0" presStyleCnt="1" custScaleY="53977">
        <dgm:presLayoutVars>
          <dgm:chPref val="3"/>
        </dgm:presLayoutVars>
      </dgm:prSet>
      <dgm:spPr/>
      <dgm:t>
        <a:bodyPr/>
        <a:lstStyle/>
        <a:p>
          <a:endParaRPr lang="es-EC"/>
        </a:p>
      </dgm:t>
    </dgm:pt>
    <dgm:pt modelId="{B370B4C0-FCDE-4909-91B0-B503E8D4C150}" type="pres">
      <dgm:prSet presAssocID="{13005935-39A6-4C7F-BD11-373E9AC2FC6D}" presName="parTransOne" presStyleCnt="0"/>
      <dgm:spPr/>
    </dgm:pt>
    <dgm:pt modelId="{3CBC603D-FE0C-4A1F-A647-E68020688F68}" type="pres">
      <dgm:prSet presAssocID="{13005935-39A6-4C7F-BD11-373E9AC2FC6D}" presName="horzOne" presStyleCnt="0"/>
      <dgm:spPr/>
    </dgm:pt>
    <dgm:pt modelId="{41BDCAE2-C1EC-478D-822B-D5E7909A8C0E}" type="pres">
      <dgm:prSet presAssocID="{1DC4E491-FE4E-44D0-AD67-4C2FF8D59A61}" presName="vertTwo" presStyleCnt="0"/>
      <dgm:spPr/>
    </dgm:pt>
    <dgm:pt modelId="{61F4D8A8-D617-494F-A2A3-A1DFC262D94B}" type="pres">
      <dgm:prSet presAssocID="{1DC4E491-FE4E-44D0-AD67-4C2FF8D59A61}" presName="txTwo" presStyleLbl="node2" presStyleIdx="0" presStyleCnt="3">
        <dgm:presLayoutVars>
          <dgm:chPref val="3"/>
        </dgm:presLayoutVars>
      </dgm:prSet>
      <dgm:spPr/>
      <dgm:t>
        <a:bodyPr/>
        <a:lstStyle/>
        <a:p>
          <a:endParaRPr lang="es-EC"/>
        </a:p>
      </dgm:t>
    </dgm:pt>
    <dgm:pt modelId="{214F5BF2-48ED-4EB4-812E-88EE54461919}" type="pres">
      <dgm:prSet presAssocID="{1DC4E491-FE4E-44D0-AD67-4C2FF8D59A61}" presName="horzTwo" presStyleCnt="0"/>
      <dgm:spPr/>
    </dgm:pt>
    <dgm:pt modelId="{2FFAA711-0AE5-4D91-9DF3-5D29702B7960}" type="pres">
      <dgm:prSet presAssocID="{426C0E5F-411A-4D90-95C7-C253C895FBC2}" presName="sibSpaceTwo" presStyleCnt="0"/>
      <dgm:spPr/>
    </dgm:pt>
    <dgm:pt modelId="{8FE7A5C3-A5E3-467E-A090-C02FAA0005B0}" type="pres">
      <dgm:prSet presAssocID="{9CF5793D-7D6F-4FE9-B3E0-C72C6EC12D3E}" presName="vertTwo" presStyleCnt="0"/>
      <dgm:spPr/>
    </dgm:pt>
    <dgm:pt modelId="{F8ADEFD5-245A-43CF-A1D6-D1DE314043C4}" type="pres">
      <dgm:prSet presAssocID="{9CF5793D-7D6F-4FE9-B3E0-C72C6EC12D3E}" presName="txTwo" presStyleLbl="node2" presStyleIdx="1" presStyleCnt="3">
        <dgm:presLayoutVars>
          <dgm:chPref val="3"/>
        </dgm:presLayoutVars>
      </dgm:prSet>
      <dgm:spPr/>
      <dgm:t>
        <a:bodyPr/>
        <a:lstStyle/>
        <a:p>
          <a:endParaRPr lang="es-EC"/>
        </a:p>
      </dgm:t>
    </dgm:pt>
    <dgm:pt modelId="{FAAF944E-814B-4888-8AA5-2C6BE87B5493}" type="pres">
      <dgm:prSet presAssocID="{9CF5793D-7D6F-4FE9-B3E0-C72C6EC12D3E}" presName="horzTwo" presStyleCnt="0"/>
      <dgm:spPr/>
    </dgm:pt>
    <dgm:pt modelId="{6F556A6C-F833-4643-9094-F8FB4CC1D9E2}" type="pres">
      <dgm:prSet presAssocID="{54233DEE-9B87-47C2-BE2A-BD165B1CBFCA}" presName="sibSpaceTwo" presStyleCnt="0"/>
      <dgm:spPr/>
    </dgm:pt>
    <dgm:pt modelId="{3E20E902-04FF-4B84-BB03-9BE1E40E399F}" type="pres">
      <dgm:prSet presAssocID="{50EE597D-7C27-4B25-B625-08F3C025BCAE}" presName="vertTwo" presStyleCnt="0"/>
      <dgm:spPr/>
    </dgm:pt>
    <dgm:pt modelId="{DB95BF9B-129C-4FE1-BB11-A774350682DD}" type="pres">
      <dgm:prSet presAssocID="{50EE597D-7C27-4B25-B625-08F3C025BCAE}" presName="txTwo" presStyleLbl="node2" presStyleIdx="2" presStyleCnt="3">
        <dgm:presLayoutVars>
          <dgm:chPref val="3"/>
        </dgm:presLayoutVars>
      </dgm:prSet>
      <dgm:spPr/>
      <dgm:t>
        <a:bodyPr/>
        <a:lstStyle/>
        <a:p>
          <a:endParaRPr lang="es-EC"/>
        </a:p>
      </dgm:t>
    </dgm:pt>
    <dgm:pt modelId="{786B2DCE-341B-4839-9EF0-74CB439D7A8E}" type="pres">
      <dgm:prSet presAssocID="{50EE597D-7C27-4B25-B625-08F3C025BCAE}" presName="horzTwo" presStyleCnt="0"/>
      <dgm:spPr/>
    </dgm:pt>
  </dgm:ptLst>
  <dgm:cxnLst>
    <dgm:cxn modelId="{71886CF2-CE4F-4FC6-91F5-E775C5B9B154}" srcId="{13005935-39A6-4C7F-BD11-373E9AC2FC6D}" destId="{50EE597D-7C27-4B25-B625-08F3C025BCAE}" srcOrd="2" destOrd="0" parTransId="{8227CFDF-5E50-464A-AC90-5D083961B21A}" sibTransId="{6FB174DE-DBBE-4929-A110-1BEB88299A23}"/>
    <dgm:cxn modelId="{73A767D6-AEDB-4304-974D-20F9000176DC}" srcId="{13005935-39A6-4C7F-BD11-373E9AC2FC6D}" destId="{9CF5793D-7D6F-4FE9-B3E0-C72C6EC12D3E}" srcOrd="1" destOrd="0" parTransId="{B2895F53-C07E-4561-AF0D-C3D36174B44C}" sibTransId="{54233DEE-9B87-47C2-BE2A-BD165B1CBFCA}"/>
    <dgm:cxn modelId="{E47530E4-8E23-4CCE-9F8F-621672A3A776}" type="presOf" srcId="{9CF5793D-7D6F-4FE9-B3E0-C72C6EC12D3E}" destId="{F8ADEFD5-245A-43CF-A1D6-D1DE314043C4}" srcOrd="0" destOrd="0" presId="urn:microsoft.com/office/officeart/2005/8/layout/hierarchy4"/>
    <dgm:cxn modelId="{2FC6A441-41AB-4C67-A3A1-8E771ED64880}" type="presOf" srcId="{50EE597D-7C27-4B25-B625-08F3C025BCAE}" destId="{DB95BF9B-129C-4FE1-BB11-A774350682DD}" srcOrd="0" destOrd="0" presId="urn:microsoft.com/office/officeart/2005/8/layout/hierarchy4"/>
    <dgm:cxn modelId="{3F3E3DF0-8AA8-45A7-8283-1B4A4CFA8613}" type="presOf" srcId="{13005935-39A6-4C7F-BD11-373E9AC2FC6D}" destId="{5C4160BF-7B20-4159-AE96-B641271B3EB9}" srcOrd="0" destOrd="0" presId="urn:microsoft.com/office/officeart/2005/8/layout/hierarchy4"/>
    <dgm:cxn modelId="{DF65E0E6-A4B1-4250-817A-6A9164DF4D3C}" srcId="{C0D6C20E-D5C3-4952-93DD-98CB2C2712C6}" destId="{13005935-39A6-4C7F-BD11-373E9AC2FC6D}" srcOrd="0" destOrd="0" parTransId="{A9AB7500-8D57-4E2B-BD81-59AFEAC1306A}" sibTransId="{3A81D826-BCA7-4619-9D4A-7261D80F8ABC}"/>
    <dgm:cxn modelId="{688A3174-A0E7-44A9-93B1-33706639FA30}" type="presOf" srcId="{1DC4E491-FE4E-44D0-AD67-4C2FF8D59A61}" destId="{61F4D8A8-D617-494F-A2A3-A1DFC262D94B}" srcOrd="0" destOrd="0" presId="urn:microsoft.com/office/officeart/2005/8/layout/hierarchy4"/>
    <dgm:cxn modelId="{58793BCD-C8AC-41A4-A4D1-7312E6ABAE05}" type="presOf" srcId="{C0D6C20E-D5C3-4952-93DD-98CB2C2712C6}" destId="{EE9220D6-B9F3-4BEE-8A76-D5A811C92836}" srcOrd="0" destOrd="0" presId="urn:microsoft.com/office/officeart/2005/8/layout/hierarchy4"/>
    <dgm:cxn modelId="{D9A438F5-DEF8-4975-AA75-26ED4F3623DE}" srcId="{13005935-39A6-4C7F-BD11-373E9AC2FC6D}" destId="{1DC4E491-FE4E-44D0-AD67-4C2FF8D59A61}" srcOrd="0" destOrd="0" parTransId="{CDE6BC4E-3B79-496D-81F6-57858AF12EEC}" sibTransId="{426C0E5F-411A-4D90-95C7-C253C895FBC2}"/>
    <dgm:cxn modelId="{CFFB0577-4C4D-43EE-B560-CB14F92C8D90}" type="presParOf" srcId="{EE9220D6-B9F3-4BEE-8A76-D5A811C92836}" destId="{9B1AC557-4AB3-4BEF-9B5D-9F55241E353B}" srcOrd="0" destOrd="0" presId="urn:microsoft.com/office/officeart/2005/8/layout/hierarchy4"/>
    <dgm:cxn modelId="{E268F7F7-DC7D-4855-97DA-2631352B6F73}" type="presParOf" srcId="{9B1AC557-4AB3-4BEF-9B5D-9F55241E353B}" destId="{5C4160BF-7B20-4159-AE96-B641271B3EB9}" srcOrd="0" destOrd="0" presId="urn:microsoft.com/office/officeart/2005/8/layout/hierarchy4"/>
    <dgm:cxn modelId="{F293AD5D-2AC1-477D-B81B-733691AE0AC5}" type="presParOf" srcId="{9B1AC557-4AB3-4BEF-9B5D-9F55241E353B}" destId="{B370B4C0-FCDE-4909-91B0-B503E8D4C150}" srcOrd="1" destOrd="0" presId="urn:microsoft.com/office/officeart/2005/8/layout/hierarchy4"/>
    <dgm:cxn modelId="{50AFFC1E-21D8-47B5-9CBF-2262B570FF3B}" type="presParOf" srcId="{9B1AC557-4AB3-4BEF-9B5D-9F55241E353B}" destId="{3CBC603D-FE0C-4A1F-A647-E68020688F68}" srcOrd="2" destOrd="0" presId="urn:microsoft.com/office/officeart/2005/8/layout/hierarchy4"/>
    <dgm:cxn modelId="{DAF520B0-85B7-4D12-8065-B1A50B0C82CE}" type="presParOf" srcId="{3CBC603D-FE0C-4A1F-A647-E68020688F68}" destId="{41BDCAE2-C1EC-478D-822B-D5E7909A8C0E}" srcOrd="0" destOrd="0" presId="urn:microsoft.com/office/officeart/2005/8/layout/hierarchy4"/>
    <dgm:cxn modelId="{0BB65DF2-39D2-4674-9A77-2B4665B350D1}" type="presParOf" srcId="{41BDCAE2-C1EC-478D-822B-D5E7909A8C0E}" destId="{61F4D8A8-D617-494F-A2A3-A1DFC262D94B}" srcOrd="0" destOrd="0" presId="urn:microsoft.com/office/officeart/2005/8/layout/hierarchy4"/>
    <dgm:cxn modelId="{7F4FE803-2591-4424-AB9A-A8CD1D302446}" type="presParOf" srcId="{41BDCAE2-C1EC-478D-822B-D5E7909A8C0E}" destId="{214F5BF2-48ED-4EB4-812E-88EE54461919}" srcOrd="1" destOrd="0" presId="urn:microsoft.com/office/officeart/2005/8/layout/hierarchy4"/>
    <dgm:cxn modelId="{1C1F70D9-BB37-432E-A150-3BB02E8AF18A}" type="presParOf" srcId="{3CBC603D-FE0C-4A1F-A647-E68020688F68}" destId="{2FFAA711-0AE5-4D91-9DF3-5D29702B7960}" srcOrd="1" destOrd="0" presId="urn:microsoft.com/office/officeart/2005/8/layout/hierarchy4"/>
    <dgm:cxn modelId="{20FEDEE2-97B2-432F-ABA5-226DD20490DD}" type="presParOf" srcId="{3CBC603D-FE0C-4A1F-A647-E68020688F68}" destId="{8FE7A5C3-A5E3-467E-A090-C02FAA0005B0}" srcOrd="2" destOrd="0" presId="urn:microsoft.com/office/officeart/2005/8/layout/hierarchy4"/>
    <dgm:cxn modelId="{1EC1EFA7-A586-42A6-913B-F967503AE8FC}" type="presParOf" srcId="{8FE7A5C3-A5E3-467E-A090-C02FAA0005B0}" destId="{F8ADEFD5-245A-43CF-A1D6-D1DE314043C4}" srcOrd="0" destOrd="0" presId="urn:microsoft.com/office/officeart/2005/8/layout/hierarchy4"/>
    <dgm:cxn modelId="{D7ED66E2-1930-4BF6-90A0-04BDE358A42D}" type="presParOf" srcId="{8FE7A5C3-A5E3-467E-A090-C02FAA0005B0}" destId="{FAAF944E-814B-4888-8AA5-2C6BE87B5493}" srcOrd="1" destOrd="0" presId="urn:microsoft.com/office/officeart/2005/8/layout/hierarchy4"/>
    <dgm:cxn modelId="{A7594DA3-FADD-4DB0-A0E7-7444D08396C0}" type="presParOf" srcId="{3CBC603D-FE0C-4A1F-A647-E68020688F68}" destId="{6F556A6C-F833-4643-9094-F8FB4CC1D9E2}" srcOrd="3" destOrd="0" presId="urn:microsoft.com/office/officeart/2005/8/layout/hierarchy4"/>
    <dgm:cxn modelId="{2D534FC7-B8D0-408B-97F1-7CAA649D9B64}" type="presParOf" srcId="{3CBC603D-FE0C-4A1F-A647-E68020688F68}" destId="{3E20E902-04FF-4B84-BB03-9BE1E40E399F}" srcOrd="4" destOrd="0" presId="urn:microsoft.com/office/officeart/2005/8/layout/hierarchy4"/>
    <dgm:cxn modelId="{D49EADE7-1C93-469C-B9F7-FDE7D00EC31F}" type="presParOf" srcId="{3E20E902-04FF-4B84-BB03-9BE1E40E399F}" destId="{DB95BF9B-129C-4FE1-BB11-A774350682DD}" srcOrd="0" destOrd="0" presId="urn:microsoft.com/office/officeart/2005/8/layout/hierarchy4"/>
    <dgm:cxn modelId="{49A2E3C4-44FD-4CD0-939E-E617C0A10FC0}" type="presParOf" srcId="{3E20E902-04FF-4B84-BB03-9BE1E40E399F}" destId="{786B2DCE-341B-4839-9EF0-74CB439D7A8E}" srcOrd="1" destOrd="0" presId="urn:microsoft.com/office/officeart/2005/8/layout/hierarchy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0D6C20E-D5C3-4952-93DD-98CB2C2712C6}"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es-EC"/>
        </a:p>
      </dgm:t>
    </dgm:pt>
    <dgm:pt modelId="{49D3A07A-C46F-4C78-8D60-AB1C27E40C36}">
      <dgm:prSet custT="1"/>
      <dgm:spPr/>
      <dgm:t>
        <a:bodyPr/>
        <a:lstStyle/>
        <a:p>
          <a:r>
            <a:rPr lang="es-EC" sz="3200" dirty="0" smtClean="0"/>
            <a:t>Los segmentos a los que se dirige son:</a:t>
          </a:r>
          <a:endParaRPr lang="es-EC" sz="3200" dirty="0"/>
        </a:p>
      </dgm:t>
    </dgm:pt>
    <dgm:pt modelId="{BC453010-7308-4E4B-A806-A7F953BABDF1}" type="parTrans" cxnId="{0B20FF8C-2322-4902-900A-5A0DE86FDC88}">
      <dgm:prSet/>
      <dgm:spPr/>
      <dgm:t>
        <a:bodyPr/>
        <a:lstStyle/>
        <a:p>
          <a:endParaRPr lang="es-EC"/>
        </a:p>
      </dgm:t>
    </dgm:pt>
    <dgm:pt modelId="{6C835376-1D17-487D-AF79-5C55C2D426B9}" type="sibTrans" cxnId="{0B20FF8C-2322-4902-900A-5A0DE86FDC88}">
      <dgm:prSet/>
      <dgm:spPr/>
      <dgm:t>
        <a:bodyPr/>
        <a:lstStyle/>
        <a:p>
          <a:endParaRPr lang="es-EC"/>
        </a:p>
      </dgm:t>
    </dgm:pt>
    <dgm:pt modelId="{FCEDB3FC-9F3B-4762-A664-A0EBF7A48E68}">
      <dgm:prSet custT="1"/>
      <dgm:spPr>
        <a:solidFill>
          <a:schemeClr val="accent1">
            <a:lumMod val="75000"/>
          </a:schemeClr>
        </a:solidFill>
        <a:ln>
          <a:solidFill>
            <a:schemeClr val="accent1">
              <a:lumMod val="75000"/>
            </a:schemeClr>
          </a:solidFill>
        </a:ln>
      </dgm:spPr>
      <dgm:t>
        <a:bodyPr/>
        <a:lstStyle/>
        <a:p>
          <a:r>
            <a:rPr lang="es-EC" sz="3200" dirty="0" smtClean="0"/>
            <a:t>Banca de </a:t>
          </a:r>
          <a:r>
            <a:rPr lang="es-EC" sz="3200" dirty="0" smtClean="0"/>
            <a:t>Personas</a:t>
          </a:r>
          <a:endParaRPr lang="es-EC" sz="3200" dirty="0" smtClean="0"/>
        </a:p>
      </dgm:t>
    </dgm:pt>
    <dgm:pt modelId="{1505F5E5-8FD8-44C2-817D-D75AFA33ACD3}" type="parTrans" cxnId="{883C16F1-3508-46B3-B5F0-1E49F0CB86F0}">
      <dgm:prSet/>
      <dgm:spPr/>
      <dgm:t>
        <a:bodyPr/>
        <a:lstStyle/>
        <a:p>
          <a:endParaRPr lang="es-EC"/>
        </a:p>
      </dgm:t>
    </dgm:pt>
    <dgm:pt modelId="{149E7971-5E1B-4230-923D-D0DA798FBD67}" type="sibTrans" cxnId="{883C16F1-3508-46B3-B5F0-1E49F0CB86F0}">
      <dgm:prSet/>
      <dgm:spPr/>
      <dgm:t>
        <a:bodyPr/>
        <a:lstStyle/>
        <a:p>
          <a:endParaRPr lang="es-EC"/>
        </a:p>
      </dgm:t>
    </dgm:pt>
    <dgm:pt modelId="{AF24D8F2-9FB2-4DF1-8373-7D6F14406B55}">
      <dgm:prSet custT="1"/>
      <dgm:spPr/>
      <dgm:t>
        <a:bodyPr/>
        <a:lstStyle/>
        <a:p>
          <a:r>
            <a:rPr lang="es-EC" sz="3200" dirty="0" smtClean="0"/>
            <a:t>Banca Empresarial</a:t>
          </a:r>
          <a:endParaRPr lang="es-EC" sz="3200" dirty="0"/>
        </a:p>
      </dgm:t>
    </dgm:pt>
    <dgm:pt modelId="{40A841E5-298F-4D71-971C-3151BFD87D8F}" type="parTrans" cxnId="{7A47E6BB-5481-43B3-8BF1-0B663AAB783F}">
      <dgm:prSet/>
      <dgm:spPr/>
      <dgm:t>
        <a:bodyPr/>
        <a:lstStyle/>
        <a:p>
          <a:endParaRPr lang="es-EC"/>
        </a:p>
      </dgm:t>
    </dgm:pt>
    <dgm:pt modelId="{6E914B51-7201-483B-9E02-9D6AEA93913D}" type="sibTrans" cxnId="{7A47E6BB-5481-43B3-8BF1-0B663AAB783F}">
      <dgm:prSet/>
      <dgm:spPr/>
      <dgm:t>
        <a:bodyPr/>
        <a:lstStyle/>
        <a:p>
          <a:endParaRPr lang="es-EC"/>
        </a:p>
      </dgm:t>
    </dgm:pt>
    <dgm:pt modelId="{8FCA2445-F469-4CE8-9A6C-06A3AFB5B608}">
      <dgm:prSet custT="1"/>
      <dgm:spPr>
        <a:solidFill>
          <a:schemeClr val="accent1">
            <a:lumMod val="75000"/>
          </a:schemeClr>
        </a:solidFill>
        <a:ln>
          <a:solidFill>
            <a:schemeClr val="accent1">
              <a:lumMod val="75000"/>
            </a:schemeClr>
          </a:solidFill>
        </a:ln>
      </dgm:spPr>
      <dgm:t>
        <a:bodyPr/>
        <a:lstStyle/>
        <a:p>
          <a:r>
            <a:rPr lang="es-ES" sz="2000" dirty="0" smtClean="0"/>
            <a:t>1. Crédito,</a:t>
          </a:r>
          <a:endParaRPr lang="es-EC" sz="2000" dirty="0" smtClean="0"/>
        </a:p>
        <a:p>
          <a:r>
            <a:rPr lang="es-ES" sz="2000" dirty="0" smtClean="0"/>
            <a:t>2. Depósitos, </a:t>
          </a:r>
        </a:p>
        <a:p>
          <a:r>
            <a:rPr lang="es-ES" sz="2000" dirty="0" smtClean="0"/>
            <a:t>3. Tarjeta </a:t>
          </a:r>
          <a:r>
            <a:rPr lang="en-US" sz="2000" dirty="0" smtClean="0"/>
            <a:t>de </a:t>
          </a:r>
          <a:r>
            <a:rPr lang="es-ES" sz="2000" dirty="0" smtClean="0"/>
            <a:t>Crédito, </a:t>
          </a:r>
        </a:p>
        <a:p>
          <a:r>
            <a:rPr lang="es-ES" sz="2000" dirty="0" smtClean="0"/>
            <a:t>4. </a:t>
          </a:r>
          <a:r>
            <a:rPr lang="es-EC" sz="2000" dirty="0" smtClean="0"/>
            <a:t>Financiamiento hipotecario</a:t>
          </a:r>
        </a:p>
        <a:p>
          <a:r>
            <a:rPr lang="es-EC" sz="2000" dirty="0" smtClean="0"/>
            <a:t>5. Servicios</a:t>
          </a:r>
          <a:endParaRPr lang="es-EC" sz="2000" dirty="0"/>
        </a:p>
      </dgm:t>
    </dgm:pt>
    <dgm:pt modelId="{F1EDBBAD-D450-4E03-812A-3E1D2005C1F5}" type="parTrans" cxnId="{D78E668E-D7BA-411D-895D-5A6120AF943E}">
      <dgm:prSet/>
      <dgm:spPr/>
      <dgm:t>
        <a:bodyPr/>
        <a:lstStyle/>
        <a:p>
          <a:endParaRPr lang="es-EC"/>
        </a:p>
      </dgm:t>
    </dgm:pt>
    <dgm:pt modelId="{70505ED9-386C-4795-8906-6E906F56C39B}" type="sibTrans" cxnId="{D78E668E-D7BA-411D-895D-5A6120AF943E}">
      <dgm:prSet/>
      <dgm:spPr/>
      <dgm:t>
        <a:bodyPr/>
        <a:lstStyle/>
        <a:p>
          <a:endParaRPr lang="es-EC"/>
        </a:p>
      </dgm:t>
    </dgm:pt>
    <dgm:pt modelId="{7CD6C8A1-EB8A-48CC-B3AB-57F036AB25CC}">
      <dgm:prSet custT="1"/>
      <dgm:spPr/>
      <dgm:t>
        <a:bodyPr/>
        <a:lstStyle/>
        <a:p>
          <a:r>
            <a:rPr lang="es-EC" sz="2000" dirty="0" smtClean="0"/>
            <a:t>Productos para cubrir necesidades del sector productivo, comercial y de la construcción</a:t>
          </a:r>
          <a:endParaRPr lang="es-EC" sz="2000" dirty="0"/>
        </a:p>
      </dgm:t>
    </dgm:pt>
    <dgm:pt modelId="{21E988E7-3882-485F-8038-B4A3B33D0B50}" type="parTrans" cxnId="{4C3B0884-93C9-47E3-9C5F-961F46A8B513}">
      <dgm:prSet/>
      <dgm:spPr/>
      <dgm:t>
        <a:bodyPr/>
        <a:lstStyle/>
        <a:p>
          <a:endParaRPr lang="es-EC"/>
        </a:p>
      </dgm:t>
    </dgm:pt>
    <dgm:pt modelId="{FDBABF6C-CA85-4262-B40A-5F8FC2F02BF6}" type="sibTrans" cxnId="{4C3B0884-93C9-47E3-9C5F-961F46A8B513}">
      <dgm:prSet/>
      <dgm:spPr/>
      <dgm:t>
        <a:bodyPr/>
        <a:lstStyle/>
        <a:p>
          <a:endParaRPr lang="es-EC"/>
        </a:p>
      </dgm:t>
    </dgm:pt>
    <dgm:pt modelId="{EE9220D6-B9F3-4BEE-8A76-D5A811C92836}" type="pres">
      <dgm:prSet presAssocID="{C0D6C20E-D5C3-4952-93DD-98CB2C2712C6}" presName="Name0" presStyleCnt="0">
        <dgm:presLayoutVars>
          <dgm:chPref val="1"/>
          <dgm:dir/>
          <dgm:animOne val="branch"/>
          <dgm:animLvl val="lvl"/>
          <dgm:resizeHandles/>
        </dgm:presLayoutVars>
      </dgm:prSet>
      <dgm:spPr/>
      <dgm:t>
        <a:bodyPr/>
        <a:lstStyle/>
        <a:p>
          <a:endParaRPr lang="es-EC"/>
        </a:p>
      </dgm:t>
    </dgm:pt>
    <dgm:pt modelId="{500F150A-EC97-43C8-9619-6823C2F6C2D0}" type="pres">
      <dgm:prSet presAssocID="{49D3A07A-C46F-4C78-8D60-AB1C27E40C36}" presName="vertOne" presStyleCnt="0"/>
      <dgm:spPr/>
    </dgm:pt>
    <dgm:pt modelId="{B1434A69-6F75-4DD6-A9FA-0E579283994A}" type="pres">
      <dgm:prSet presAssocID="{49D3A07A-C46F-4C78-8D60-AB1C27E40C36}" presName="txOne" presStyleLbl="node0" presStyleIdx="0" presStyleCnt="1" custScaleY="42116">
        <dgm:presLayoutVars>
          <dgm:chPref val="3"/>
        </dgm:presLayoutVars>
      </dgm:prSet>
      <dgm:spPr/>
      <dgm:t>
        <a:bodyPr/>
        <a:lstStyle/>
        <a:p>
          <a:endParaRPr lang="es-EC"/>
        </a:p>
      </dgm:t>
    </dgm:pt>
    <dgm:pt modelId="{F298BE0C-003C-4B9F-BB75-1B709295B493}" type="pres">
      <dgm:prSet presAssocID="{49D3A07A-C46F-4C78-8D60-AB1C27E40C36}" presName="parTransOne" presStyleCnt="0"/>
      <dgm:spPr/>
    </dgm:pt>
    <dgm:pt modelId="{CDBB42CE-559D-4094-90F2-09605834C42C}" type="pres">
      <dgm:prSet presAssocID="{49D3A07A-C46F-4C78-8D60-AB1C27E40C36}" presName="horzOne" presStyleCnt="0"/>
      <dgm:spPr/>
    </dgm:pt>
    <dgm:pt modelId="{B800AAC9-2C07-4F63-A661-347ECB2198BC}" type="pres">
      <dgm:prSet presAssocID="{FCEDB3FC-9F3B-4762-A664-A0EBF7A48E68}" presName="vertTwo" presStyleCnt="0"/>
      <dgm:spPr/>
    </dgm:pt>
    <dgm:pt modelId="{CED6426A-5BF3-45C2-86E2-2F3E03617AFA}" type="pres">
      <dgm:prSet presAssocID="{FCEDB3FC-9F3B-4762-A664-A0EBF7A48E68}" presName="txTwo" presStyleLbl="node2" presStyleIdx="0" presStyleCnt="2">
        <dgm:presLayoutVars>
          <dgm:chPref val="3"/>
        </dgm:presLayoutVars>
      </dgm:prSet>
      <dgm:spPr/>
      <dgm:t>
        <a:bodyPr/>
        <a:lstStyle/>
        <a:p>
          <a:endParaRPr lang="es-EC"/>
        </a:p>
      </dgm:t>
    </dgm:pt>
    <dgm:pt modelId="{ABB339FB-46C9-4CC7-BD04-2290BCB64331}" type="pres">
      <dgm:prSet presAssocID="{FCEDB3FC-9F3B-4762-A664-A0EBF7A48E68}" presName="parTransTwo" presStyleCnt="0"/>
      <dgm:spPr/>
    </dgm:pt>
    <dgm:pt modelId="{D95AA6A3-8C00-449E-A755-BFB6774F108A}" type="pres">
      <dgm:prSet presAssocID="{FCEDB3FC-9F3B-4762-A664-A0EBF7A48E68}" presName="horzTwo" presStyleCnt="0"/>
      <dgm:spPr/>
    </dgm:pt>
    <dgm:pt modelId="{466CF7E7-E01C-405A-BA56-E763AE1CFB67}" type="pres">
      <dgm:prSet presAssocID="{8FCA2445-F469-4CE8-9A6C-06A3AFB5B608}" presName="vertThree" presStyleCnt="0"/>
      <dgm:spPr/>
    </dgm:pt>
    <dgm:pt modelId="{9F5DABC2-779E-48AD-B71A-0C6D48FC62B2}" type="pres">
      <dgm:prSet presAssocID="{8FCA2445-F469-4CE8-9A6C-06A3AFB5B608}" presName="txThree" presStyleLbl="node3" presStyleIdx="0" presStyleCnt="2">
        <dgm:presLayoutVars>
          <dgm:chPref val="3"/>
        </dgm:presLayoutVars>
      </dgm:prSet>
      <dgm:spPr/>
      <dgm:t>
        <a:bodyPr/>
        <a:lstStyle/>
        <a:p>
          <a:endParaRPr lang="es-EC"/>
        </a:p>
      </dgm:t>
    </dgm:pt>
    <dgm:pt modelId="{C037E557-F774-4738-87F3-F2E6E99F151E}" type="pres">
      <dgm:prSet presAssocID="{8FCA2445-F469-4CE8-9A6C-06A3AFB5B608}" presName="horzThree" presStyleCnt="0"/>
      <dgm:spPr/>
    </dgm:pt>
    <dgm:pt modelId="{CC37D08B-AA97-42F0-B07C-8C1AC2EE8350}" type="pres">
      <dgm:prSet presAssocID="{149E7971-5E1B-4230-923D-D0DA798FBD67}" presName="sibSpaceTwo" presStyleCnt="0"/>
      <dgm:spPr/>
    </dgm:pt>
    <dgm:pt modelId="{36763F81-E841-4374-98D4-3E99C44B67C6}" type="pres">
      <dgm:prSet presAssocID="{AF24D8F2-9FB2-4DF1-8373-7D6F14406B55}" presName="vertTwo" presStyleCnt="0"/>
      <dgm:spPr/>
    </dgm:pt>
    <dgm:pt modelId="{1A498E11-D1D8-4FD3-902A-73B2C97457A3}" type="pres">
      <dgm:prSet presAssocID="{AF24D8F2-9FB2-4DF1-8373-7D6F14406B55}" presName="txTwo" presStyleLbl="node2" presStyleIdx="1" presStyleCnt="2">
        <dgm:presLayoutVars>
          <dgm:chPref val="3"/>
        </dgm:presLayoutVars>
      </dgm:prSet>
      <dgm:spPr/>
      <dgm:t>
        <a:bodyPr/>
        <a:lstStyle/>
        <a:p>
          <a:endParaRPr lang="es-EC"/>
        </a:p>
      </dgm:t>
    </dgm:pt>
    <dgm:pt modelId="{3D2F142C-98B1-46FB-BF49-1AC207EDC561}" type="pres">
      <dgm:prSet presAssocID="{AF24D8F2-9FB2-4DF1-8373-7D6F14406B55}" presName="parTransTwo" presStyleCnt="0"/>
      <dgm:spPr/>
    </dgm:pt>
    <dgm:pt modelId="{56E8C9CF-551F-4568-968A-6B07C27575BD}" type="pres">
      <dgm:prSet presAssocID="{AF24D8F2-9FB2-4DF1-8373-7D6F14406B55}" presName="horzTwo" presStyleCnt="0"/>
      <dgm:spPr/>
    </dgm:pt>
    <dgm:pt modelId="{B8304BAC-51BA-421F-910F-C760389D4784}" type="pres">
      <dgm:prSet presAssocID="{7CD6C8A1-EB8A-48CC-B3AB-57F036AB25CC}" presName="vertThree" presStyleCnt="0"/>
      <dgm:spPr/>
    </dgm:pt>
    <dgm:pt modelId="{6AF0C265-8612-4A8D-B1F2-58D388E3EFEB}" type="pres">
      <dgm:prSet presAssocID="{7CD6C8A1-EB8A-48CC-B3AB-57F036AB25CC}" presName="txThree" presStyleLbl="node3" presStyleIdx="1" presStyleCnt="2">
        <dgm:presLayoutVars>
          <dgm:chPref val="3"/>
        </dgm:presLayoutVars>
      </dgm:prSet>
      <dgm:spPr/>
      <dgm:t>
        <a:bodyPr/>
        <a:lstStyle/>
        <a:p>
          <a:endParaRPr lang="es-EC"/>
        </a:p>
      </dgm:t>
    </dgm:pt>
    <dgm:pt modelId="{95D2AA04-A242-432C-946A-31E6A75E0CD4}" type="pres">
      <dgm:prSet presAssocID="{7CD6C8A1-EB8A-48CC-B3AB-57F036AB25CC}" presName="horzThree" presStyleCnt="0"/>
      <dgm:spPr/>
    </dgm:pt>
  </dgm:ptLst>
  <dgm:cxnLst>
    <dgm:cxn modelId="{4C3B0884-93C9-47E3-9C5F-961F46A8B513}" srcId="{AF24D8F2-9FB2-4DF1-8373-7D6F14406B55}" destId="{7CD6C8A1-EB8A-48CC-B3AB-57F036AB25CC}" srcOrd="0" destOrd="0" parTransId="{21E988E7-3882-485F-8038-B4A3B33D0B50}" sibTransId="{FDBABF6C-CA85-4262-B40A-5F8FC2F02BF6}"/>
    <dgm:cxn modelId="{C9577E14-C236-419C-B8D5-3CEE761DB4C6}" type="presOf" srcId="{49D3A07A-C46F-4C78-8D60-AB1C27E40C36}" destId="{B1434A69-6F75-4DD6-A9FA-0E579283994A}" srcOrd="0" destOrd="0" presId="urn:microsoft.com/office/officeart/2005/8/layout/hierarchy4"/>
    <dgm:cxn modelId="{0B20FF8C-2322-4902-900A-5A0DE86FDC88}" srcId="{C0D6C20E-D5C3-4952-93DD-98CB2C2712C6}" destId="{49D3A07A-C46F-4C78-8D60-AB1C27E40C36}" srcOrd="0" destOrd="0" parTransId="{BC453010-7308-4E4B-A806-A7F953BABDF1}" sibTransId="{6C835376-1D17-487D-AF79-5C55C2D426B9}"/>
    <dgm:cxn modelId="{229F6D7E-5705-4B66-A2ED-0BD934A92A48}" type="presOf" srcId="{FCEDB3FC-9F3B-4762-A664-A0EBF7A48E68}" destId="{CED6426A-5BF3-45C2-86E2-2F3E03617AFA}" srcOrd="0" destOrd="0" presId="urn:microsoft.com/office/officeart/2005/8/layout/hierarchy4"/>
    <dgm:cxn modelId="{AC397BA6-26A5-469E-8956-43DC35ABBFDD}" type="presOf" srcId="{8FCA2445-F469-4CE8-9A6C-06A3AFB5B608}" destId="{9F5DABC2-779E-48AD-B71A-0C6D48FC62B2}" srcOrd="0" destOrd="0" presId="urn:microsoft.com/office/officeart/2005/8/layout/hierarchy4"/>
    <dgm:cxn modelId="{8A1EF144-3578-4801-B2EA-71BC5B2CFE91}" type="presOf" srcId="{7CD6C8A1-EB8A-48CC-B3AB-57F036AB25CC}" destId="{6AF0C265-8612-4A8D-B1F2-58D388E3EFEB}" srcOrd="0" destOrd="0" presId="urn:microsoft.com/office/officeart/2005/8/layout/hierarchy4"/>
    <dgm:cxn modelId="{7A47E6BB-5481-43B3-8BF1-0B663AAB783F}" srcId="{49D3A07A-C46F-4C78-8D60-AB1C27E40C36}" destId="{AF24D8F2-9FB2-4DF1-8373-7D6F14406B55}" srcOrd="1" destOrd="0" parTransId="{40A841E5-298F-4D71-971C-3151BFD87D8F}" sibTransId="{6E914B51-7201-483B-9E02-9D6AEA93913D}"/>
    <dgm:cxn modelId="{D78E668E-D7BA-411D-895D-5A6120AF943E}" srcId="{FCEDB3FC-9F3B-4762-A664-A0EBF7A48E68}" destId="{8FCA2445-F469-4CE8-9A6C-06A3AFB5B608}" srcOrd="0" destOrd="0" parTransId="{F1EDBBAD-D450-4E03-812A-3E1D2005C1F5}" sibTransId="{70505ED9-386C-4795-8906-6E906F56C39B}"/>
    <dgm:cxn modelId="{883C16F1-3508-46B3-B5F0-1E49F0CB86F0}" srcId="{49D3A07A-C46F-4C78-8D60-AB1C27E40C36}" destId="{FCEDB3FC-9F3B-4762-A664-A0EBF7A48E68}" srcOrd="0" destOrd="0" parTransId="{1505F5E5-8FD8-44C2-817D-D75AFA33ACD3}" sibTransId="{149E7971-5E1B-4230-923D-D0DA798FBD67}"/>
    <dgm:cxn modelId="{8BC1E4BC-4A05-4D79-8A01-78610A36214F}" type="presOf" srcId="{C0D6C20E-D5C3-4952-93DD-98CB2C2712C6}" destId="{EE9220D6-B9F3-4BEE-8A76-D5A811C92836}" srcOrd="0" destOrd="0" presId="urn:microsoft.com/office/officeart/2005/8/layout/hierarchy4"/>
    <dgm:cxn modelId="{80F1912F-8C33-4FF7-B3B0-E22C0D362109}" type="presOf" srcId="{AF24D8F2-9FB2-4DF1-8373-7D6F14406B55}" destId="{1A498E11-D1D8-4FD3-902A-73B2C97457A3}" srcOrd="0" destOrd="0" presId="urn:microsoft.com/office/officeart/2005/8/layout/hierarchy4"/>
    <dgm:cxn modelId="{8F21B024-27C4-4597-9092-52BB6718720D}" type="presParOf" srcId="{EE9220D6-B9F3-4BEE-8A76-D5A811C92836}" destId="{500F150A-EC97-43C8-9619-6823C2F6C2D0}" srcOrd="0" destOrd="0" presId="urn:microsoft.com/office/officeart/2005/8/layout/hierarchy4"/>
    <dgm:cxn modelId="{D126ED41-305F-41A4-86FF-B6AC17027809}" type="presParOf" srcId="{500F150A-EC97-43C8-9619-6823C2F6C2D0}" destId="{B1434A69-6F75-4DD6-A9FA-0E579283994A}" srcOrd="0" destOrd="0" presId="urn:microsoft.com/office/officeart/2005/8/layout/hierarchy4"/>
    <dgm:cxn modelId="{BF9970E2-3355-44B4-9FD6-89D8D5A45E02}" type="presParOf" srcId="{500F150A-EC97-43C8-9619-6823C2F6C2D0}" destId="{F298BE0C-003C-4B9F-BB75-1B709295B493}" srcOrd="1" destOrd="0" presId="urn:microsoft.com/office/officeart/2005/8/layout/hierarchy4"/>
    <dgm:cxn modelId="{B3CD1640-7317-4BDB-836C-C1B1FA93E538}" type="presParOf" srcId="{500F150A-EC97-43C8-9619-6823C2F6C2D0}" destId="{CDBB42CE-559D-4094-90F2-09605834C42C}" srcOrd="2" destOrd="0" presId="urn:microsoft.com/office/officeart/2005/8/layout/hierarchy4"/>
    <dgm:cxn modelId="{13A2569A-D1C2-49E6-AE2E-402C436761B4}" type="presParOf" srcId="{CDBB42CE-559D-4094-90F2-09605834C42C}" destId="{B800AAC9-2C07-4F63-A661-347ECB2198BC}" srcOrd="0" destOrd="0" presId="urn:microsoft.com/office/officeart/2005/8/layout/hierarchy4"/>
    <dgm:cxn modelId="{2756BDDB-9B46-4476-9E7F-59E882241DDF}" type="presParOf" srcId="{B800AAC9-2C07-4F63-A661-347ECB2198BC}" destId="{CED6426A-5BF3-45C2-86E2-2F3E03617AFA}" srcOrd="0" destOrd="0" presId="urn:microsoft.com/office/officeart/2005/8/layout/hierarchy4"/>
    <dgm:cxn modelId="{68CD4D8A-585D-4B49-9317-466C25CDFB1B}" type="presParOf" srcId="{B800AAC9-2C07-4F63-A661-347ECB2198BC}" destId="{ABB339FB-46C9-4CC7-BD04-2290BCB64331}" srcOrd="1" destOrd="0" presId="urn:microsoft.com/office/officeart/2005/8/layout/hierarchy4"/>
    <dgm:cxn modelId="{B52F7A45-614D-4C30-8592-830B48C7ED31}" type="presParOf" srcId="{B800AAC9-2C07-4F63-A661-347ECB2198BC}" destId="{D95AA6A3-8C00-449E-A755-BFB6774F108A}" srcOrd="2" destOrd="0" presId="urn:microsoft.com/office/officeart/2005/8/layout/hierarchy4"/>
    <dgm:cxn modelId="{1A6C8123-F0C3-4011-85FA-90588E891DDB}" type="presParOf" srcId="{D95AA6A3-8C00-449E-A755-BFB6774F108A}" destId="{466CF7E7-E01C-405A-BA56-E763AE1CFB67}" srcOrd="0" destOrd="0" presId="urn:microsoft.com/office/officeart/2005/8/layout/hierarchy4"/>
    <dgm:cxn modelId="{ACA9408F-08AD-4AF5-8A0D-F9C7953E22E9}" type="presParOf" srcId="{466CF7E7-E01C-405A-BA56-E763AE1CFB67}" destId="{9F5DABC2-779E-48AD-B71A-0C6D48FC62B2}" srcOrd="0" destOrd="0" presId="urn:microsoft.com/office/officeart/2005/8/layout/hierarchy4"/>
    <dgm:cxn modelId="{53C336FB-742F-467F-B7E0-B95E25CD8F4E}" type="presParOf" srcId="{466CF7E7-E01C-405A-BA56-E763AE1CFB67}" destId="{C037E557-F774-4738-87F3-F2E6E99F151E}" srcOrd="1" destOrd="0" presId="urn:microsoft.com/office/officeart/2005/8/layout/hierarchy4"/>
    <dgm:cxn modelId="{A23978DD-55F7-4A1F-8C7C-4E36B9402828}" type="presParOf" srcId="{CDBB42CE-559D-4094-90F2-09605834C42C}" destId="{CC37D08B-AA97-42F0-B07C-8C1AC2EE8350}" srcOrd="1" destOrd="0" presId="urn:microsoft.com/office/officeart/2005/8/layout/hierarchy4"/>
    <dgm:cxn modelId="{D89386C3-FB60-4560-A7C3-7BA18E0CCB36}" type="presParOf" srcId="{CDBB42CE-559D-4094-90F2-09605834C42C}" destId="{36763F81-E841-4374-98D4-3E99C44B67C6}" srcOrd="2" destOrd="0" presId="urn:microsoft.com/office/officeart/2005/8/layout/hierarchy4"/>
    <dgm:cxn modelId="{FD4A7907-344F-40F5-8DB0-454387C519EA}" type="presParOf" srcId="{36763F81-E841-4374-98D4-3E99C44B67C6}" destId="{1A498E11-D1D8-4FD3-902A-73B2C97457A3}" srcOrd="0" destOrd="0" presId="urn:microsoft.com/office/officeart/2005/8/layout/hierarchy4"/>
    <dgm:cxn modelId="{7309C696-847F-4D54-A4B7-8ADE01BE86ED}" type="presParOf" srcId="{36763F81-E841-4374-98D4-3E99C44B67C6}" destId="{3D2F142C-98B1-46FB-BF49-1AC207EDC561}" srcOrd="1" destOrd="0" presId="urn:microsoft.com/office/officeart/2005/8/layout/hierarchy4"/>
    <dgm:cxn modelId="{B400FA9B-79A3-4AA2-A9F8-57DA3D88B6AF}" type="presParOf" srcId="{36763F81-E841-4374-98D4-3E99C44B67C6}" destId="{56E8C9CF-551F-4568-968A-6B07C27575BD}" srcOrd="2" destOrd="0" presId="urn:microsoft.com/office/officeart/2005/8/layout/hierarchy4"/>
    <dgm:cxn modelId="{36125431-235A-4E4F-8FD4-106205DB96D4}" type="presParOf" srcId="{56E8C9CF-551F-4568-968A-6B07C27575BD}" destId="{B8304BAC-51BA-421F-910F-C760389D4784}" srcOrd="0" destOrd="0" presId="urn:microsoft.com/office/officeart/2005/8/layout/hierarchy4"/>
    <dgm:cxn modelId="{38B445E3-1EC6-47EB-AEAE-7B286DC975A9}" type="presParOf" srcId="{B8304BAC-51BA-421F-910F-C760389D4784}" destId="{6AF0C265-8612-4A8D-B1F2-58D388E3EFEB}" srcOrd="0" destOrd="0" presId="urn:microsoft.com/office/officeart/2005/8/layout/hierarchy4"/>
    <dgm:cxn modelId="{97D69ACE-7381-4AFC-9265-69CE214A6EE0}" type="presParOf" srcId="{B8304BAC-51BA-421F-910F-C760389D4784}" destId="{95D2AA04-A242-432C-946A-31E6A75E0CD4}"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B2058E0-ADC9-4B45-A73D-EA07CD510A1B}"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s-EC"/>
        </a:p>
      </dgm:t>
    </dgm:pt>
    <dgm:pt modelId="{CE5A7F88-2A27-4EFC-B235-0CF9CE473457}">
      <dgm:prSet phldrT="[Texto]"/>
      <dgm:spPr/>
      <dgm:t>
        <a:bodyPr/>
        <a:lstStyle/>
        <a:p>
          <a:r>
            <a:rPr lang="es-EC" dirty="0" smtClean="0"/>
            <a:t>Metodologías:</a:t>
          </a:r>
          <a:endParaRPr lang="es-EC" dirty="0"/>
        </a:p>
      </dgm:t>
    </dgm:pt>
    <dgm:pt modelId="{66EE8440-7497-40E0-ACFA-CDD6F680DFCB}" type="parTrans" cxnId="{666FCA42-E503-4BE2-AD07-AB93F2C5A3A9}">
      <dgm:prSet/>
      <dgm:spPr/>
      <dgm:t>
        <a:bodyPr/>
        <a:lstStyle/>
        <a:p>
          <a:endParaRPr lang="es-EC"/>
        </a:p>
      </dgm:t>
    </dgm:pt>
    <dgm:pt modelId="{BD6719F2-35C8-48E1-8BC3-A96A5D496238}" type="sibTrans" cxnId="{666FCA42-E503-4BE2-AD07-AB93F2C5A3A9}">
      <dgm:prSet/>
      <dgm:spPr/>
      <dgm:t>
        <a:bodyPr/>
        <a:lstStyle/>
        <a:p>
          <a:endParaRPr lang="es-EC"/>
        </a:p>
      </dgm:t>
    </dgm:pt>
    <dgm:pt modelId="{EBD304F7-EB12-4F3A-A1FA-A4369D02D40A}">
      <dgm:prSet phldrT="[Texto]"/>
      <dgm:spPr/>
      <dgm:t>
        <a:bodyPr/>
        <a:lstStyle/>
        <a:p>
          <a:r>
            <a:rPr lang="es-EC" dirty="0" smtClean="0"/>
            <a:t>Encuestas</a:t>
          </a:r>
          <a:endParaRPr lang="es-EC" dirty="0"/>
        </a:p>
      </dgm:t>
    </dgm:pt>
    <dgm:pt modelId="{A28E3392-476D-4FF3-B600-B164B63536F9}" type="parTrans" cxnId="{5AFABC3D-8382-43DE-900C-AAE3F0353C1B}">
      <dgm:prSet/>
      <dgm:spPr/>
      <dgm:t>
        <a:bodyPr/>
        <a:lstStyle/>
        <a:p>
          <a:endParaRPr lang="es-EC"/>
        </a:p>
      </dgm:t>
    </dgm:pt>
    <dgm:pt modelId="{09D84CD5-A05A-4953-8B20-EFFE94859FB2}" type="sibTrans" cxnId="{5AFABC3D-8382-43DE-900C-AAE3F0353C1B}">
      <dgm:prSet/>
      <dgm:spPr/>
      <dgm:t>
        <a:bodyPr/>
        <a:lstStyle/>
        <a:p>
          <a:endParaRPr lang="es-EC"/>
        </a:p>
      </dgm:t>
    </dgm:pt>
    <dgm:pt modelId="{D71C3148-4A9D-4D8A-A830-943B52947169}">
      <dgm:prSet phldrT="[Texto]"/>
      <dgm:spPr/>
      <dgm:t>
        <a:bodyPr/>
        <a:lstStyle/>
        <a:p>
          <a:r>
            <a:rPr lang="es-EC" dirty="0" smtClean="0"/>
            <a:t>Filmaciones</a:t>
          </a:r>
          <a:endParaRPr lang="es-EC" dirty="0"/>
        </a:p>
      </dgm:t>
    </dgm:pt>
    <dgm:pt modelId="{580C50A1-0309-4E2E-BBE0-3CE2A9EB4898}" type="parTrans" cxnId="{2E8D9D08-8B32-4EA6-BBF6-771550027882}">
      <dgm:prSet/>
      <dgm:spPr/>
      <dgm:t>
        <a:bodyPr/>
        <a:lstStyle/>
        <a:p>
          <a:endParaRPr lang="es-EC"/>
        </a:p>
      </dgm:t>
    </dgm:pt>
    <dgm:pt modelId="{3D119328-BAA9-453A-9C06-04D471A04425}" type="sibTrans" cxnId="{2E8D9D08-8B32-4EA6-BBF6-771550027882}">
      <dgm:prSet/>
      <dgm:spPr/>
      <dgm:t>
        <a:bodyPr/>
        <a:lstStyle/>
        <a:p>
          <a:endParaRPr lang="es-EC"/>
        </a:p>
      </dgm:t>
    </dgm:pt>
    <dgm:pt modelId="{1FD737D0-DF52-4373-8719-DD403CEE771E}">
      <dgm:prSet phldrT="[Texto]"/>
      <dgm:spPr/>
      <dgm:t>
        <a:bodyPr/>
        <a:lstStyle/>
        <a:p>
          <a:r>
            <a:rPr lang="es-EC" dirty="0" smtClean="0"/>
            <a:t>El cliente exige</a:t>
          </a:r>
          <a:endParaRPr lang="es-EC" dirty="0"/>
        </a:p>
      </dgm:t>
    </dgm:pt>
    <dgm:pt modelId="{24143C65-D055-4BA9-B68A-8468CD93F131}" type="parTrans" cxnId="{9216556B-2FB1-48E1-AB02-A816109B1340}">
      <dgm:prSet/>
      <dgm:spPr/>
      <dgm:t>
        <a:bodyPr/>
        <a:lstStyle/>
        <a:p>
          <a:endParaRPr lang="es-EC"/>
        </a:p>
      </dgm:t>
    </dgm:pt>
    <dgm:pt modelId="{D8B08E04-060C-4679-879D-21D4A5289F4B}" type="sibTrans" cxnId="{9216556B-2FB1-48E1-AB02-A816109B1340}">
      <dgm:prSet/>
      <dgm:spPr/>
      <dgm:t>
        <a:bodyPr/>
        <a:lstStyle/>
        <a:p>
          <a:endParaRPr lang="es-EC"/>
        </a:p>
      </dgm:t>
    </dgm:pt>
    <dgm:pt modelId="{3266D7B8-57D9-4D49-A45E-1E6646F5458A}">
      <dgm:prSet phldrT="[Texto]"/>
      <dgm:spPr/>
      <dgm:t>
        <a:bodyPr/>
        <a:lstStyle/>
        <a:p>
          <a:r>
            <a:rPr lang="es-EC" smtClean="0"/>
            <a:t>Agilidad</a:t>
          </a:r>
          <a:endParaRPr lang="es-EC" dirty="0"/>
        </a:p>
      </dgm:t>
    </dgm:pt>
    <dgm:pt modelId="{8DFDF42E-1DB0-4C5F-B904-38F11080F785}" type="parTrans" cxnId="{792DEC84-B2F9-4C53-A13E-A4000F42D433}">
      <dgm:prSet/>
      <dgm:spPr/>
      <dgm:t>
        <a:bodyPr/>
        <a:lstStyle/>
        <a:p>
          <a:endParaRPr lang="es-EC"/>
        </a:p>
      </dgm:t>
    </dgm:pt>
    <dgm:pt modelId="{F74FF052-0068-48D4-A2D7-32190F0E547D}" type="sibTrans" cxnId="{792DEC84-B2F9-4C53-A13E-A4000F42D433}">
      <dgm:prSet/>
      <dgm:spPr/>
      <dgm:t>
        <a:bodyPr/>
        <a:lstStyle/>
        <a:p>
          <a:endParaRPr lang="es-EC"/>
        </a:p>
      </dgm:t>
    </dgm:pt>
    <dgm:pt modelId="{42F62453-BE88-405A-ADDC-9F8069BFCC65}">
      <dgm:prSet phldrT="[Texto]"/>
      <dgm:spPr/>
      <dgm:t>
        <a:bodyPr/>
        <a:lstStyle/>
        <a:p>
          <a:r>
            <a:rPr lang="es-EC" dirty="0" smtClean="0"/>
            <a:t>Accesibilidad</a:t>
          </a:r>
          <a:endParaRPr lang="es-EC" dirty="0"/>
        </a:p>
      </dgm:t>
    </dgm:pt>
    <dgm:pt modelId="{C4B1995B-068F-4B78-A044-C1A9BF69FD7D}" type="parTrans" cxnId="{DF6C7A95-C84F-4FAA-9C8A-3A29A3646E47}">
      <dgm:prSet/>
      <dgm:spPr/>
      <dgm:t>
        <a:bodyPr/>
        <a:lstStyle/>
        <a:p>
          <a:endParaRPr lang="es-EC"/>
        </a:p>
      </dgm:t>
    </dgm:pt>
    <dgm:pt modelId="{6C1D00CC-413C-4B74-BF1C-84C52F29AE0B}" type="sibTrans" cxnId="{DF6C7A95-C84F-4FAA-9C8A-3A29A3646E47}">
      <dgm:prSet/>
      <dgm:spPr/>
      <dgm:t>
        <a:bodyPr/>
        <a:lstStyle/>
        <a:p>
          <a:endParaRPr lang="es-EC"/>
        </a:p>
      </dgm:t>
    </dgm:pt>
    <dgm:pt modelId="{00787C0C-D1F0-47D3-ACD7-79C94342BFAC}">
      <dgm:prSet phldrT="[Texto]"/>
      <dgm:spPr/>
      <dgm:t>
        <a:bodyPr/>
        <a:lstStyle/>
        <a:p>
          <a:r>
            <a:rPr lang="es-EC" dirty="0" smtClean="0"/>
            <a:t>Cliente </a:t>
          </a:r>
          <a:r>
            <a:rPr lang="es-EC" dirty="0" smtClean="0"/>
            <a:t>fantasma</a:t>
          </a:r>
          <a:endParaRPr lang="es-EC" dirty="0"/>
        </a:p>
      </dgm:t>
    </dgm:pt>
    <dgm:pt modelId="{DF64562B-BB6D-4B4B-92B0-43DB48A67F75}" type="parTrans" cxnId="{BF56C34B-5DCF-442F-AE16-8F54B38E9809}">
      <dgm:prSet/>
      <dgm:spPr/>
      <dgm:t>
        <a:bodyPr/>
        <a:lstStyle/>
        <a:p>
          <a:endParaRPr lang="es-EC"/>
        </a:p>
      </dgm:t>
    </dgm:pt>
    <dgm:pt modelId="{D924F4CA-A1E1-4254-9247-798626E71BF7}" type="sibTrans" cxnId="{BF56C34B-5DCF-442F-AE16-8F54B38E9809}">
      <dgm:prSet/>
      <dgm:spPr/>
      <dgm:t>
        <a:bodyPr/>
        <a:lstStyle/>
        <a:p>
          <a:endParaRPr lang="es-EC"/>
        </a:p>
      </dgm:t>
    </dgm:pt>
    <dgm:pt modelId="{052ABF58-8661-4C60-A517-45D650DD0000}">
      <dgm:prSet phldrT="[Texto]"/>
      <dgm:spPr/>
      <dgm:t>
        <a:bodyPr/>
        <a:lstStyle/>
        <a:p>
          <a:r>
            <a:rPr lang="es-EC" dirty="0" smtClean="0"/>
            <a:t>Cobertura</a:t>
          </a:r>
          <a:endParaRPr lang="es-EC" dirty="0"/>
        </a:p>
      </dgm:t>
    </dgm:pt>
    <dgm:pt modelId="{9D5E9654-D3F8-4EF5-9B64-C98DE55837B4}" type="parTrans" cxnId="{A87FD630-5A92-418C-B133-B0CDE9A574EE}">
      <dgm:prSet/>
      <dgm:spPr/>
      <dgm:t>
        <a:bodyPr/>
        <a:lstStyle/>
        <a:p>
          <a:endParaRPr lang="es-EC"/>
        </a:p>
      </dgm:t>
    </dgm:pt>
    <dgm:pt modelId="{50F84F52-2222-4A02-A42D-F76B6DC89328}" type="sibTrans" cxnId="{A87FD630-5A92-418C-B133-B0CDE9A574EE}">
      <dgm:prSet/>
      <dgm:spPr/>
      <dgm:t>
        <a:bodyPr/>
        <a:lstStyle/>
        <a:p>
          <a:endParaRPr lang="es-EC"/>
        </a:p>
      </dgm:t>
    </dgm:pt>
    <dgm:pt modelId="{7EA1006D-A3C6-4F27-AC54-27CDFECD7375}">
      <dgm:prSet phldrT="[Texto]"/>
      <dgm:spPr/>
      <dgm:t>
        <a:bodyPr/>
        <a:lstStyle/>
        <a:p>
          <a:r>
            <a:rPr lang="es-EC" dirty="0" smtClean="0"/>
            <a:t>Banco en su análisis</a:t>
          </a:r>
          <a:endParaRPr lang="es-EC" dirty="0"/>
        </a:p>
      </dgm:t>
    </dgm:pt>
    <dgm:pt modelId="{C40BBF65-FC60-482E-9493-8664E50EE2F6}" type="parTrans" cxnId="{BDDD8E1B-C4B3-408B-889A-7906C2601834}">
      <dgm:prSet/>
      <dgm:spPr/>
      <dgm:t>
        <a:bodyPr/>
        <a:lstStyle/>
        <a:p>
          <a:endParaRPr lang="es-EC"/>
        </a:p>
      </dgm:t>
    </dgm:pt>
    <dgm:pt modelId="{8152F2DF-BD81-4ABD-897B-AF0E2A049F06}" type="sibTrans" cxnId="{BDDD8E1B-C4B3-408B-889A-7906C2601834}">
      <dgm:prSet/>
      <dgm:spPr/>
      <dgm:t>
        <a:bodyPr/>
        <a:lstStyle/>
        <a:p>
          <a:endParaRPr lang="es-EC"/>
        </a:p>
      </dgm:t>
    </dgm:pt>
    <dgm:pt modelId="{77FE14D1-ED8A-4A20-A962-79011D479EFD}">
      <dgm:prSet phldrT="[Texto]"/>
      <dgm:spPr/>
      <dgm:t>
        <a:bodyPr/>
        <a:lstStyle/>
        <a:p>
          <a:r>
            <a:rPr lang="es-EC" dirty="0" smtClean="0">
              <a:solidFill>
                <a:schemeClr val="bg1"/>
              </a:solidFill>
              <a:effectLst/>
              <a:latin typeface="+mn-lt"/>
              <a:ea typeface="+mn-ea"/>
              <a:cs typeface="+mn-cs"/>
            </a:rPr>
            <a:t>Horarios específicos y tiempo del procesos </a:t>
          </a:r>
          <a:endParaRPr lang="es-EC" dirty="0">
            <a:solidFill>
              <a:schemeClr val="bg1"/>
            </a:solidFill>
          </a:endParaRPr>
        </a:p>
      </dgm:t>
    </dgm:pt>
    <dgm:pt modelId="{288B3863-8E68-45F1-8865-DE5B58D8C9C0}" type="parTrans" cxnId="{3F957F2F-13A0-40A8-91A2-8A11EFBD9D87}">
      <dgm:prSet/>
      <dgm:spPr/>
      <dgm:t>
        <a:bodyPr/>
        <a:lstStyle/>
        <a:p>
          <a:endParaRPr lang="es-EC"/>
        </a:p>
      </dgm:t>
    </dgm:pt>
    <dgm:pt modelId="{E8D3F354-49CE-4C2C-9D25-5DFD97FA6155}" type="sibTrans" cxnId="{3F957F2F-13A0-40A8-91A2-8A11EFBD9D87}">
      <dgm:prSet/>
      <dgm:spPr/>
      <dgm:t>
        <a:bodyPr/>
        <a:lstStyle/>
        <a:p>
          <a:endParaRPr lang="es-EC"/>
        </a:p>
      </dgm:t>
    </dgm:pt>
    <dgm:pt modelId="{B8832B32-5F95-4D41-9B92-9007C5E84D04}">
      <dgm:prSet phldrT="[Texto]"/>
      <dgm:spPr/>
      <dgm:t>
        <a:bodyPr/>
        <a:lstStyle/>
        <a:p>
          <a:r>
            <a:rPr lang="es-EC" dirty="0" smtClean="0"/>
            <a:t>Revisión de los </a:t>
          </a:r>
          <a:r>
            <a:rPr lang="es-EC" dirty="0" smtClean="0"/>
            <a:t>productos</a:t>
          </a:r>
          <a:endParaRPr lang="es-EC" dirty="0"/>
        </a:p>
      </dgm:t>
    </dgm:pt>
    <dgm:pt modelId="{8DAFCFBE-3436-404C-A537-4E2634E1FAC3}" type="parTrans" cxnId="{AF3BAD94-5468-4030-A8A0-A9F19261CCEF}">
      <dgm:prSet/>
      <dgm:spPr/>
      <dgm:t>
        <a:bodyPr/>
        <a:lstStyle/>
        <a:p>
          <a:endParaRPr lang="es-EC"/>
        </a:p>
      </dgm:t>
    </dgm:pt>
    <dgm:pt modelId="{4A2178C5-2D3C-43A6-BFC6-946BB1A7BC53}" type="sibTrans" cxnId="{AF3BAD94-5468-4030-A8A0-A9F19261CCEF}">
      <dgm:prSet/>
      <dgm:spPr/>
      <dgm:t>
        <a:bodyPr/>
        <a:lstStyle/>
        <a:p>
          <a:endParaRPr lang="es-EC"/>
        </a:p>
      </dgm:t>
    </dgm:pt>
    <dgm:pt modelId="{157A7DB5-20EF-4C1C-B4A9-A723F477D23D}">
      <dgm:prSet phldrT="[Texto]"/>
      <dgm:spPr/>
      <dgm:t>
        <a:bodyPr/>
        <a:lstStyle/>
        <a:p>
          <a:r>
            <a:rPr lang="es-EC" dirty="0" smtClean="0">
              <a:solidFill>
                <a:schemeClr val="bg1"/>
              </a:solidFill>
              <a:effectLst/>
              <a:latin typeface="+mn-lt"/>
              <a:ea typeface="+mn-ea"/>
              <a:cs typeface="+mn-cs"/>
            </a:rPr>
            <a:t>Preferencia en su lugar de trabajo </a:t>
          </a:r>
          <a:endParaRPr lang="es-EC" dirty="0">
            <a:solidFill>
              <a:schemeClr val="bg1"/>
            </a:solidFill>
          </a:endParaRPr>
        </a:p>
      </dgm:t>
    </dgm:pt>
    <dgm:pt modelId="{365F2B9C-B26D-4E5A-81F6-90C1421250B9}" type="parTrans" cxnId="{9096DB80-1DCA-4730-94C1-271A0A50225D}">
      <dgm:prSet/>
      <dgm:spPr/>
      <dgm:t>
        <a:bodyPr/>
        <a:lstStyle/>
        <a:p>
          <a:endParaRPr lang="es-EC"/>
        </a:p>
      </dgm:t>
    </dgm:pt>
    <dgm:pt modelId="{92EC9DD9-6C2F-4061-987B-AB657C29F636}" type="sibTrans" cxnId="{9096DB80-1DCA-4730-94C1-271A0A50225D}">
      <dgm:prSet/>
      <dgm:spPr/>
      <dgm:t>
        <a:bodyPr/>
        <a:lstStyle/>
        <a:p>
          <a:endParaRPr lang="es-EC"/>
        </a:p>
      </dgm:t>
    </dgm:pt>
    <dgm:pt modelId="{13E508CF-2AB4-4994-B3F6-2B88141BCE50}" type="pres">
      <dgm:prSet presAssocID="{BB2058E0-ADC9-4B45-A73D-EA07CD510A1B}" presName="theList" presStyleCnt="0">
        <dgm:presLayoutVars>
          <dgm:dir/>
          <dgm:animLvl val="lvl"/>
          <dgm:resizeHandles val="exact"/>
        </dgm:presLayoutVars>
      </dgm:prSet>
      <dgm:spPr/>
      <dgm:t>
        <a:bodyPr/>
        <a:lstStyle/>
        <a:p>
          <a:endParaRPr lang="es-EC"/>
        </a:p>
      </dgm:t>
    </dgm:pt>
    <dgm:pt modelId="{803284CF-DCF6-4717-BA02-5360C15D35FF}" type="pres">
      <dgm:prSet presAssocID="{CE5A7F88-2A27-4EFC-B235-0CF9CE473457}" presName="compNode" presStyleCnt="0"/>
      <dgm:spPr/>
    </dgm:pt>
    <dgm:pt modelId="{3F66FFE5-86FA-4F68-984C-9BD9CD7045C2}" type="pres">
      <dgm:prSet presAssocID="{CE5A7F88-2A27-4EFC-B235-0CF9CE473457}" presName="aNode" presStyleLbl="bgShp" presStyleIdx="0" presStyleCnt="3"/>
      <dgm:spPr/>
      <dgm:t>
        <a:bodyPr/>
        <a:lstStyle/>
        <a:p>
          <a:endParaRPr lang="es-EC"/>
        </a:p>
      </dgm:t>
    </dgm:pt>
    <dgm:pt modelId="{D0585607-F869-4E9D-947E-1ACAD131375A}" type="pres">
      <dgm:prSet presAssocID="{CE5A7F88-2A27-4EFC-B235-0CF9CE473457}" presName="textNode" presStyleLbl="bgShp" presStyleIdx="0" presStyleCnt="3"/>
      <dgm:spPr/>
      <dgm:t>
        <a:bodyPr/>
        <a:lstStyle/>
        <a:p>
          <a:endParaRPr lang="es-EC"/>
        </a:p>
      </dgm:t>
    </dgm:pt>
    <dgm:pt modelId="{ACD48DF8-E949-440E-BAD6-B28A6EE556DF}" type="pres">
      <dgm:prSet presAssocID="{CE5A7F88-2A27-4EFC-B235-0CF9CE473457}" presName="compChildNode" presStyleCnt="0"/>
      <dgm:spPr/>
    </dgm:pt>
    <dgm:pt modelId="{1F11C004-7AD5-4FA5-B0A9-5AA801766554}" type="pres">
      <dgm:prSet presAssocID="{CE5A7F88-2A27-4EFC-B235-0CF9CE473457}" presName="theInnerList" presStyleCnt="0"/>
      <dgm:spPr/>
    </dgm:pt>
    <dgm:pt modelId="{9D974DB9-7977-40AC-ADA4-A5DC84EDEAD7}" type="pres">
      <dgm:prSet presAssocID="{00787C0C-D1F0-47D3-ACD7-79C94342BFAC}" presName="childNode" presStyleLbl="node1" presStyleIdx="0" presStyleCnt="9">
        <dgm:presLayoutVars>
          <dgm:bulletEnabled val="1"/>
        </dgm:presLayoutVars>
      </dgm:prSet>
      <dgm:spPr/>
      <dgm:t>
        <a:bodyPr/>
        <a:lstStyle/>
        <a:p>
          <a:endParaRPr lang="es-EC"/>
        </a:p>
      </dgm:t>
    </dgm:pt>
    <dgm:pt modelId="{F8178B5D-25D7-4487-9BD0-BF5360AD2EB1}" type="pres">
      <dgm:prSet presAssocID="{00787C0C-D1F0-47D3-ACD7-79C94342BFAC}" presName="aSpace2" presStyleCnt="0"/>
      <dgm:spPr/>
    </dgm:pt>
    <dgm:pt modelId="{E6C6A7E7-D595-4C49-BFA5-06D94E283501}" type="pres">
      <dgm:prSet presAssocID="{EBD304F7-EB12-4F3A-A1FA-A4369D02D40A}" presName="childNode" presStyleLbl="node1" presStyleIdx="1" presStyleCnt="9">
        <dgm:presLayoutVars>
          <dgm:bulletEnabled val="1"/>
        </dgm:presLayoutVars>
      </dgm:prSet>
      <dgm:spPr/>
      <dgm:t>
        <a:bodyPr/>
        <a:lstStyle/>
        <a:p>
          <a:endParaRPr lang="es-EC"/>
        </a:p>
      </dgm:t>
    </dgm:pt>
    <dgm:pt modelId="{EBB5029B-FD6E-4C34-B2EE-8819993CE885}" type="pres">
      <dgm:prSet presAssocID="{EBD304F7-EB12-4F3A-A1FA-A4369D02D40A}" presName="aSpace2" presStyleCnt="0"/>
      <dgm:spPr/>
    </dgm:pt>
    <dgm:pt modelId="{9F25C992-9AD4-4851-AC79-B9BCB584312B}" type="pres">
      <dgm:prSet presAssocID="{D71C3148-4A9D-4D8A-A830-943B52947169}" presName="childNode" presStyleLbl="node1" presStyleIdx="2" presStyleCnt="9">
        <dgm:presLayoutVars>
          <dgm:bulletEnabled val="1"/>
        </dgm:presLayoutVars>
      </dgm:prSet>
      <dgm:spPr/>
      <dgm:t>
        <a:bodyPr/>
        <a:lstStyle/>
        <a:p>
          <a:endParaRPr lang="es-EC"/>
        </a:p>
      </dgm:t>
    </dgm:pt>
    <dgm:pt modelId="{88ADE791-4FD4-4A96-8E18-1A724A65832F}" type="pres">
      <dgm:prSet presAssocID="{CE5A7F88-2A27-4EFC-B235-0CF9CE473457}" presName="aSpace" presStyleCnt="0"/>
      <dgm:spPr/>
    </dgm:pt>
    <dgm:pt modelId="{4D5A2F0E-7637-4698-8C9A-FED265CBFC78}" type="pres">
      <dgm:prSet presAssocID="{1FD737D0-DF52-4373-8719-DD403CEE771E}" presName="compNode" presStyleCnt="0"/>
      <dgm:spPr/>
    </dgm:pt>
    <dgm:pt modelId="{9ECF08AF-609C-446D-97A4-E8292CE99AC9}" type="pres">
      <dgm:prSet presAssocID="{1FD737D0-DF52-4373-8719-DD403CEE771E}" presName="aNode" presStyleLbl="bgShp" presStyleIdx="1" presStyleCnt="3"/>
      <dgm:spPr/>
      <dgm:t>
        <a:bodyPr/>
        <a:lstStyle/>
        <a:p>
          <a:endParaRPr lang="es-EC"/>
        </a:p>
      </dgm:t>
    </dgm:pt>
    <dgm:pt modelId="{C179255C-317E-4EBF-86E0-8F517259DE80}" type="pres">
      <dgm:prSet presAssocID="{1FD737D0-DF52-4373-8719-DD403CEE771E}" presName="textNode" presStyleLbl="bgShp" presStyleIdx="1" presStyleCnt="3"/>
      <dgm:spPr/>
      <dgm:t>
        <a:bodyPr/>
        <a:lstStyle/>
        <a:p>
          <a:endParaRPr lang="es-EC"/>
        </a:p>
      </dgm:t>
    </dgm:pt>
    <dgm:pt modelId="{E7287E56-C6D3-48BC-8ABE-C8BEA11D4235}" type="pres">
      <dgm:prSet presAssocID="{1FD737D0-DF52-4373-8719-DD403CEE771E}" presName="compChildNode" presStyleCnt="0"/>
      <dgm:spPr/>
    </dgm:pt>
    <dgm:pt modelId="{E97378D5-6E57-458F-B2D5-BF49175C8480}" type="pres">
      <dgm:prSet presAssocID="{1FD737D0-DF52-4373-8719-DD403CEE771E}" presName="theInnerList" presStyleCnt="0"/>
      <dgm:spPr/>
    </dgm:pt>
    <dgm:pt modelId="{DBA03D86-0AC7-4464-8814-1BD805BA2D0B}" type="pres">
      <dgm:prSet presAssocID="{3266D7B8-57D9-4D49-A45E-1E6646F5458A}" presName="childNode" presStyleLbl="node1" presStyleIdx="3" presStyleCnt="9">
        <dgm:presLayoutVars>
          <dgm:bulletEnabled val="1"/>
        </dgm:presLayoutVars>
      </dgm:prSet>
      <dgm:spPr/>
      <dgm:t>
        <a:bodyPr/>
        <a:lstStyle/>
        <a:p>
          <a:endParaRPr lang="es-EC"/>
        </a:p>
      </dgm:t>
    </dgm:pt>
    <dgm:pt modelId="{5FDE9092-6D13-4711-81FF-75F7630E2D6D}" type="pres">
      <dgm:prSet presAssocID="{3266D7B8-57D9-4D49-A45E-1E6646F5458A}" presName="aSpace2" presStyleCnt="0"/>
      <dgm:spPr/>
    </dgm:pt>
    <dgm:pt modelId="{15EEEC03-FDF1-4597-9D95-3189F2D0029C}" type="pres">
      <dgm:prSet presAssocID="{42F62453-BE88-405A-ADDC-9F8069BFCC65}" presName="childNode" presStyleLbl="node1" presStyleIdx="4" presStyleCnt="9">
        <dgm:presLayoutVars>
          <dgm:bulletEnabled val="1"/>
        </dgm:presLayoutVars>
      </dgm:prSet>
      <dgm:spPr/>
      <dgm:t>
        <a:bodyPr/>
        <a:lstStyle/>
        <a:p>
          <a:endParaRPr lang="es-EC"/>
        </a:p>
      </dgm:t>
    </dgm:pt>
    <dgm:pt modelId="{6640F540-AF6E-46FC-9D0C-CD033F86DE5A}" type="pres">
      <dgm:prSet presAssocID="{42F62453-BE88-405A-ADDC-9F8069BFCC65}" presName="aSpace2" presStyleCnt="0"/>
      <dgm:spPr/>
    </dgm:pt>
    <dgm:pt modelId="{5C5766BF-4641-41AF-A141-2A15927EE8A8}" type="pres">
      <dgm:prSet presAssocID="{052ABF58-8661-4C60-A517-45D650DD0000}" presName="childNode" presStyleLbl="node1" presStyleIdx="5" presStyleCnt="9">
        <dgm:presLayoutVars>
          <dgm:bulletEnabled val="1"/>
        </dgm:presLayoutVars>
      </dgm:prSet>
      <dgm:spPr/>
      <dgm:t>
        <a:bodyPr/>
        <a:lstStyle/>
        <a:p>
          <a:endParaRPr lang="es-EC"/>
        </a:p>
      </dgm:t>
    </dgm:pt>
    <dgm:pt modelId="{FA4ED089-6CA1-43FF-8CFB-D6992E5EB4AE}" type="pres">
      <dgm:prSet presAssocID="{1FD737D0-DF52-4373-8719-DD403CEE771E}" presName="aSpace" presStyleCnt="0"/>
      <dgm:spPr/>
    </dgm:pt>
    <dgm:pt modelId="{132BDB1C-12DE-4CC7-814E-604DD48D25EA}" type="pres">
      <dgm:prSet presAssocID="{7EA1006D-A3C6-4F27-AC54-27CDFECD7375}" presName="compNode" presStyleCnt="0"/>
      <dgm:spPr/>
    </dgm:pt>
    <dgm:pt modelId="{4C3B2E64-9265-4BCE-A1E1-CE8C700876EF}" type="pres">
      <dgm:prSet presAssocID="{7EA1006D-A3C6-4F27-AC54-27CDFECD7375}" presName="aNode" presStyleLbl="bgShp" presStyleIdx="2" presStyleCnt="3"/>
      <dgm:spPr/>
      <dgm:t>
        <a:bodyPr/>
        <a:lstStyle/>
        <a:p>
          <a:endParaRPr lang="es-EC"/>
        </a:p>
      </dgm:t>
    </dgm:pt>
    <dgm:pt modelId="{8071B401-8913-427A-9921-DABC2A657FE6}" type="pres">
      <dgm:prSet presAssocID="{7EA1006D-A3C6-4F27-AC54-27CDFECD7375}" presName="textNode" presStyleLbl="bgShp" presStyleIdx="2" presStyleCnt="3"/>
      <dgm:spPr/>
      <dgm:t>
        <a:bodyPr/>
        <a:lstStyle/>
        <a:p>
          <a:endParaRPr lang="es-EC"/>
        </a:p>
      </dgm:t>
    </dgm:pt>
    <dgm:pt modelId="{E292F347-00C9-4A22-BC56-5ACA226960FD}" type="pres">
      <dgm:prSet presAssocID="{7EA1006D-A3C6-4F27-AC54-27CDFECD7375}" presName="compChildNode" presStyleCnt="0"/>
      <dgm:spPr/>
    </dgm:pt>
    <dgm:pt modelId="{538DEB36-E113-4DD9-8867-C2306F2E0B9C}" type="pres">
      <dgm:prSet presAssocID="{7EA1006D-A3C6-4F27-AC54-27CDFECD7375}" presName="theInnerList" presStyleCnt="0"/>
      <dgm:spPr/>
    </dgm:pt>
    <dgm:pt modelId="{4EE8F160-CA01-4C83-B246-750D2580B44F}" type="pres">
      <dgm:prSet presAssocID="{77FE14D1-ED8A-4A20-A962-79011D479EFD}" presName="childNode" presStyleLbl="node1" presStyleIdx="6" presStyleCnt="9">
        <dgm:presLayoutVars>
          <dgm:bulletEnabled val="1"/>
        </dgm:presLayoutVars>
      </dgm:prSet>
      <dgm:spPr/>
      <dgm:t>
        <a:bodyPr/>
        <a:lstStyle/>
        <a:p>
          <a:endParaRPr lang="es-EC"/>
        </a:p>
      </dgm:t>
    </dgm:pt>
    <dgm:pt modelId="{ECAA34F6-CF18-4311-A823-D3BB428ABF0C}" type="pres">
      <dgm:prSet presAssocID="{77FE14D1-ED8A-4A20-A962-79011D479EFD}" presName="aSpace2" presStyleCnt="0"/>
      <dgm:spPr/>
    </dgm:pt>
    <dgm:pt modelId="{EFC43FFA-FE13-4498-AD42-B82DA8D1EF40}" type="pres">
      <dgm:prSet presAssocID="{B8832B32-5F95-4D41-9B92-9007C5E84D04}" presName="childNode" presStyleLbl="node1" presStyleIdx="7" presStyleCnt="9">
        <dgm:presLayoutVars>
          <dgm:bulletEnabled val="1"/>
        </dgm:presLayoutVars>
      </dgm:prSet>
      <dgm:spPr/>
      <dgm:t>
        <a:bodyPr/>
        <a:lstStyle/>
        <a:p>
          <a:endParaRPr lang="es-EC"/>
        </a:p>
      </dgm:t>
    </dgm:pt>
    <dgm:pt modelId="{8E62082C-C185-4130-A01C-20F3553FDFEB}" type="pres">
      <dgm:prSet presAssocID="{B8832B32-5F95-4D41-9B92-9007C5E84D04}" presName="aSpace2" presStyleCnt="0"/>
      <dgm:spPr/>
    </dgm:pt>
    <dgm:pt modelId="{535BE559-D4DC-4C9C-A521-DFE1DC51320D}" type="pres">
      <dgm:prSet presAssocID="{157A7DB5-20EF-4C1C-B4A9-A723F477D23D}" presName="childNode" presStyleLbl="node1" presStyleIdx="8" presStyleCnt="9">
        <dgm:presLayoutVars>
          <dgm:bulletEnabled val="1"/>
        </dgm:presLayoutVars>
      </dgm:prSet>
      <dgm:spPr/>
      <dgm:t>
        <a:bodyPr/>
        <a:lstStyle/>
        <a:p>
          <a:endParaRPr lang="es-EC"/>
        </a:p>
      </dgm:t>
    </dgm:pt>
  </dgm:ptLst>
  <dgm:cxnLst>
    <dgm:cxn modelId="{BDDD8E1B-C4B3-408B-889A-7906C2601834}" srcId="{BB2058E0-ADC9-4B45-A73D-EA07CD510A1B}" destId="{7EA1006D-A3C6-4F27-AC54-27CDFECD7375}" srcOrd="2" destOrd="0" parTransId="{C40BBF65-FC60-482E-9493-8664E50EE2F6}" sibTransId="{8152F2DF-BD81-4ABD-897B-AF0E2A049F06}"/>
    <dgm:cxn modelId="{BDBE371B-2D24-428A-A08C-04D353C58910}" type="presOf" srcId="{157A7DB5-20EF-4C1C-B4A9-A723F477D23D}" destId="{535BE559-D4DC-4C9C-A521-DFE1DC51320D}" srcOrd="0" destOrd="0" presId="urn:microsoft.com/office/officeart/2005/8/layout/lProcess2"/>
    <dgm:cxn modelId="{EB378679-F5EB-4045-A85F-56461D4D897B}" type="presOf" srcId="{EBD304F7-EB12-4F3A-A1FA-A4369D02D40A}" destId="{E6C6A7E7-D595-4C49-BFA5-06D94E283501}" srcOrd="0" destOrd="0" presId="urn:microsoft.com/office/officeart/2005/8/layout/lProcess2"/>
    <dgm:cxn modelId="{5B3B06C0-BC36-4B98-A6A6-E0860BD5F079}" type="presOf" srcId="{7EA1006D-A3C6-4F27-AC54-27CDFECD7375}" destId="{8071B401-8913-427A-9921-DABC2A657FE6}" srcOrd="1" destOrd="0" presId="urn:microsoft.com/office/officeart/2005/8/layout/lProcess2"/>
    <dgm:cxn modelId="{9216556B-2FB1-48E1-AB02-A816109B1340}" srcId="{BB2058E0-ADC9-4B45-A73D-EA07CD510A1B}" destId="{1FD737D0-DF52-4373-8719-DD403CEE771E}" srcOrd="1" destOrd="0" parTransId="{24143C65-D055-4BA9-B68A-8468CD93F131}" sibTransId="{D8B08E04-060C-4679-879D-21D4A5289F4B}"/>
    <dgm:cxn modelId="{5F8ABA50-1441-4575-B69C-452229B810E7}" type="presOf" srcId="{7EA1006D-A3C6-4F27-AC54-27CDFECD7375}" destId="{4C3B2E64-9265-4BCE-A1E1-CE8C700876EF}" srcOrd="0" destOrd="0" presId="urn:microsoft.com/office/officeart/2005/8/layout/lProcess2"/>
    <dgm:cxn modelId="{775511DE-A0AA-484A-8AC6-40BBFF6AEF2C}" type="presOf" srcId="{D71C3148-4A9D-4D8A-A830-943B52947169}" destId="{9F25C992-9AD4-4851-AC79-B9BCB584312B}" srcOrd="0" destOrd="0" presId="urn:microsoft.com/office/officeart/2005/8/layout/lProcess2"/>
    <dgm:cxn modelId="{3E8393D7-7C48-484D-A7FD-8284671F8465}" type="presOf" srcId="{00787C0C-D1F0-47D3-ACD7-79C94342BFAC}" destId="{9D974DB9-7977-40AC-ADA4-A5DC84EDEAD7}" srcOrd="0" destOrd="0" presId="urn:microsoft.com/office/officeart/2005/8/layout/lProcess2"/>
    <dgm:cxn modelId="{666FCA42-E503-4BE2-AD07-AB93F2C5A3A9}" srcId="{BB2058E0-ADC9-4B45-A73D-EA07CD510A1B}" destId="{CE5A7F88-2A27-4EFC-B235-0CF9CE473457}" srcOrd="0" destOrd="0" parTransId="{66EE8440-7497-40E0-ACFA-CDD6F680DFCB}" sibTransId="{BD6719F2-35C8-48E1-8BC3-A96A5D496238}"/>
    <dgm:cxn modelId="{AF3BAD94-5468-4030-A8A0-A9F19261CCEF}" srcId="{7EA1006D-A3C6-4F27-AC54-27CDFECD7375}" destId="{B8832B32-5F95-4D41-9B92-9007C5E84D04}" srcOrd="1" destOrd="0" parTransId="{8DAFCFBE-3436-404C-A537-4E2634E1FAC3}" sibTransId="{4A2178C5-2D3C-43A6-BFC6-946BB1A7BC53}"/>
    <dgm:cxn modelId="{3F957F2F-13A0-40A8-91A2-8A11EFBD9D87}" srcId="{7EA1006D-A3C6-4F27-AC54-27CDFECD7375}" destId="{77FE14D1-ED8A-4A20-A962-79011D479EFD}" srcOrd="0" destOrd="0" parTransId="{288B3863-8E68-45F1-8865-DE5B58D8C9C0}" sibTransId="{E8D3F354-49CE-4C2C-9D25-5DFD97FA6155}"/>
    <dgm:cxn modelId="{560FACE9-1F9E-4C73-B85F-3D46F0B1B967}" type="presOf" srcId="{CE5A7F88-2A27-4EFC-B235-0CF9CE473457}" destId="{3F66FFE5-86FA-4F68-984C-9BD9CD7045C2}" srcOrd="0" destOrd="0" presId="urn:microsoft.com/office/officeart/2005/8/layout/lProcess2"/>
    <dgm:cxn modelId="{F9D585AC-945B-4826-B926-427342C3F6BB}" type="presOf" srcId="{B8832B32-5F95-4D41-9B92-9007C5E84D04}" destId="{EFC43FFA-FE13-4498-AD42-B82DA8D1EF40}" srcOrd="0" destOrd="0" presId="urn:microsoft.com/office/officeart/2005/8/layout/lProcess2"/>
    <dgm:cxn modelId="{9096DB80-1DCA-4730-94C1-271A0A50225D}" srcId="{7EA1006D-A3C6-4F27-AC54-27CDFECD7375}" destId="{157A7DB5-20EF-4C1C-B4A9-A723F477D23D}" srcOrd="2" destOrd="0" parTransId="{365F2B9C-B26D-4E5A-81F6-90C1421250B9}" sibTransId="{92EC9DD9-6C2F-4061-987B-AB657C29F636}"/>
    <dgm:cxn modelId="{7CB3306B-890B-420D-835D-82231B0A3C88}" type="presOf" srcId="{3266D7B8-57D9-4D49-A45E-1E6646F5458A}" destId="{DBA03D86-0AC7-4464-8814-1BD805BA2D0B}" srcOrd="0" destOrd="0" presId="urn:microsoft.com/office/officeart/2005/8/layout/lProcess2"/>
    <dgm:cxn modelId="{A87481E3-5379-4463-8EF0-772096EC3009}" type="presOf" srcId="{42F62453-BE88-405A-ADDC-9F8069BFCC65}" destId="{15EEEC03-FDF1-4597-9D95-3189F2D0029C}" srcOrd="0" destOrd="0" presId="urn:microsoft.com/office/officeart/2005/8/layout/lProcess2"/>
    <dgm:cxn modelId="{A0AA9446-1160-4678-A838-65643F06FAB5}" type="presOf" srcId="{1FD737D0-DF52-4373-8719-DD403CEE771E}" destId="{9ECF08AF-609C-446D-97A4-E8292CE99AC9}" srcOrd="0" destOrd="0" presId="urn:microsoft.com/office/officeart/2005/8/layout/lProcess2"/>
    <dgm:cxn modelId="{792DEC84-B2F9-4C53-A13E-A4000F42D433}" srcId="{1FD737D0-DF52-4373-8719-DD403CEE771E}" destId="{3266D7B8-57D9-4D49-A45E-1E6646F5458A}" srcOrd="0" destOrd="0" parTransId="{8DFDF42E-1DB0-4C5F-B904-38F11080F785}" sibTransId="{F74FF052-0068-48D4-A2D7-32190F0E547D}"/>
    <dgm:cxn modelId="{EE9BE924-817E-4774-8A0F-9B80254FB1BE}" type="presOf" srcId="{77FE14D1-ED8A-4A20-A962-79011D479EFD}" destId="{4EE8F160-CA01-4C83-B246-750D2580B44F}" srcOrd="0" destOrd="0" presId="urn:microsoft.com/office/officeart/2005/8/layout/lProcess2"/>
    <dgm:cxn modelId="{EF6A3468-5649-4102-BE41-900CC78F956A}" type="presOf" srcId="{BB2058E0-ADC9-4B45-A73D-EA07CD510A1B}" destId="{13E508CF-2AB4-4994-B3F6-2B88141BCE50}" srcOrd="0" destOrd="0" presId="urn:microsoft.com/office/officeart/2005/8/layout/lProcess2"/>
    <dgm:cxn modelId="{BD13FEBF-122F-4B2B-A771-7A1AB8431CC9}" type="presOf" srcId="{CE5A7F88-2A27-4EFC-B235-0CF9CE473457}" destId="{D0585607-F869-4E9D-947E-1ACAD131375A}" srcOrd="1" destOrd="0" presId="urn:microsoft.com/office/officeart/2005/8/layout/lProcess2"/>
    <dgm:cxn modelId="{DF6C7A95-C84F-4FAA-9C8A-3A29A3646E47}" srcId="{1FD737D0-DF52-4373-8719-DD403CEE771E}" destId="{42F62453-BE88-405A-ADDC-9F8069BFCC65}" srcOrd="1" destOrd="0" parTransId="{C4B1995B-068F-4B78-A044-C1A9BF69FD7D}" sibTransId="{6C1D00CC-413C-4B74-BF1C-84C52F29AE0B}"/>
    <dgm:cxn modelId="{2E8D9D08-8B32-4EA6-BBF6-771550027882}" srcId="{CE5A7F88-2A27-4EFC-B235-0CF9CE473457}" destId="{D71C3148-4A9D-4D8A-A830-943B52947169}" srcOrd="2" destOrd="0" parTransId="{580C50A1-0309-4E2E-BBE0-3CE2A9EB4898}" sibTransId="{3D119328-BAA9-453A-9C06-04D471A04425}"/>
    <dgm:cxn modelId="{C552DF5C-7BC2-40AB-8B84-1F8C1BCE631A}" type="presOf" srcId="{052ABF58-8661-4C60-A517-45D650DD0000}" destId="{5C5766BF-4641-41AF-A141-2A15927EE8A8}" srcOrd="0" destOrd="0" presId="urn:microsoft.com/office/officeart/2005/8/layout/lProcess2"/>
    <dgm:cxn modelId="{5AFABC3D-8382-43DE-900C-AAE3F0353C1B}" srcId="{CE5A7F88-2A27-4EFC-B235-0CF9CE473457}" destId="{EBD304F7-EB12-4F3A-A1FA-A4369D02D40A}" srcOrd="1" destOrd="0" parTransId="{A28E3392-476D-4FF3-B600-B164B63536F9}" sibTransId="{09D84CD5-A05A-4953-8B20-EFFE94859FB2}"/>
    <dgm:cxn modelId="{BF56C34B-5DCF-442F-AE16-8F54B38E9809}" srcId="{CE5A7F88-2A27-4EFC-B235-0CF9CE473457}" destId="{00787C0C-D1F0-47D3-ACD7-79C94342BFAC}" srcOrd="0" destOrd="0" parTransId="{DF64562B-BB6D-4B4B-92B0-43DB48A67F75}" sibTransId="{D924F4CA-A1E1-4254-9247-798626E71BF7}"/>
    <dgm:cxn modelId="{F74FDB4E-D981-4177-B0E5-A97A7458E3B0}" type="presOf" srcId="{1FD737D0-DF52-4373-8719-DD403CEE771E}" destId="{C179255C-317E-4EBF-86E0-8F517259DE80}" srcOrd="1" destOrd="0" presId="urn:microsoft.com/office/officeart/2005/8/layout/lProcess2"/>
    <dgm:cxn modelId="{A87FD630-5A92-418C-B133-B0CDE9A574EE}" srcId="{1FD737D0-DF52-4373-8719-DD403CEE771E}" destId="{052ABF58-8661-4C60-A517-45D650DD0000}" srcOrd="2" destOrd="0" parTransId="{9D5E9654-D3F8-4EF5-9B64-C98DE55837B4}" sibTransId="{50F84F52-2222-4A02-A42D-F76B6DC89328}"/>
    <dgm:cxn modelId="{AFE70715-FC49-407B-A572-2465A8133577}" type="presParOf" srcId="{13E508CF-2AB4-4994-B3F6-2B88141BCE50}" destId="{803284CF-DCF6-4717-BA02-5360C15D35FF}" srcOrd="0" destOrd="0" presId="urn:microsoft.com/office/officeart/2005/8/layout/lProcess2"/>
    <dgm:cxn modelId="{C76E91FA-93D4-4229-BBF7-15731782DD90}" type="presParOf" srcId="{803284CF-DCF6-4717-BA02-5360C15D35FF}" destId="{3F66FFE5-86FA-4F68-984C-9BD9CD7045C2}" srcOrd="0" destOrd="0" presId="urn:microsoft.com/office/officeart/2005/8/layout/lProcess2"/>
    <dgm:cxn modelId="{6B6AD4FF-E21E-4668-BB4E-3A9CED58165E}" type="presParOf" srcId="{803284CF-DCF6-4717-BA02-5360C15D35FF}" destId="{D0585607-F869-4E9D-947E-1ACAD131375A}" srcOrd="1" destOrd="0" presId="urn:microsoft.com/office/officeart/2005/8/layout/lProcess2"/>
    <dgm:cxn modelId="{DB92B5F6-FB98-42C4-A96E-34A979D30E5D}" type="presParOf" srcId="{803284CF-DCF6-4717-BA02-5360C15D35FF}" destId="{ACD48DF8-E949-440E-BAD6-B28A6EE556DF}" srcOrd="2" destOrd="0" presId="urn:microsoft.com/office/officeart/2005/8/layout/lProcess2"/>
    <dgm:cxn modelId="{1441A852-6751-462F-ABB9-CE20CA223016}" type="presParOf" srcId="{ACD48DF8-E949-440E-BAD6-B28A6EE556DF}" destId="{1F11C004-7AD5-4FA5-B0A9-5AA801766554}" srcOrd="0" destOrd="0" presId="urn:microsoft.com/office/officeart/2005/8/layout/lProcess2"/>
    <dgm:cxn modelId="{0B97238D-64DB-49DE-8BAB-A5F5A2E4861A}" type="presParOf" srcId="{1F11C004-7AD5-4FA5-B0A9-5AA801766554}" destId="{9D974DB9-7977-40AC-ADA4-A5DC84EDEAD7}" srcOrd="0" destOrd="0" presId="urn:microsoft.com/office/officeart/2005/8/layout/lProcess2"/>
    <dgm:cxn modelId="{906EC0D1-27D2-457A-B39D-44E9E4FA94D2}" type="presParOf" srcId="{1F11C004-7AD5-4FA5-B0A9-5AA801766554}" destId="{F8178B5D-25D7-4487-9BD0-BF5360AD2EB1}" srcOrd="1" destOrd="0" presId="urn:microsoft.com/office/officeart/2005/8/layout/lProcess2"/>
    <dgm:cxn modelId="{CE05CECF-464A-469F-9623-23FFDF658102}" type="presParOf" srcId="{1F11C004-7AD5-4FA5-B0A9-5AA801766554}" destId="{E6C6A7E7-D595-4C49-BFA5-06D94E283501}" srcOrd="2" destOrd="0" presId="urn:microsoft.com/office/officeart/2005/8/layout/lProcess2"/>
    <dgm:cxn modelId="{B28C4F49-16C1-426F-91E0-E5E7A58AB58C}" type="presParOf" srcId="{1F11C004-7AD5-4FA5-B0A9-5AA801766554}" destId="{EBB5029B-FD6E-4C34-B2EE-8819993CE885}" srcOrd="3" destOrd="0" presId="urn:microsoft.com/office/officeart/2005/8/layout/lProcess2"/>
    <dgm:cxn modelId="{B45377E0-E8CA-4595-AD82-D1A02A7E163E}" type="presParOf" srcId="{1F11C004-7AD5-4FA5-B0A9-5AA801766554}" destId="{9F25C992-9AD4-4851-AC79-B9BCB584312B}" srcOrd="4" destOrd="0" presId="urn:microsoft.com/office/officeart/2005/8/layout/lProcess2"/>
    <dgm:cxn modelId="{51EEFB9D-CD6C-4AE2-A0E0-A23204BE7669}" type="presParOf" srcId="{13E508CF-2AB4-4994-B3F6-2B88141BCE50}" destId="{88ADE791-4FD4-4A96-8E18-1A724A65832F}" srcOrd="1" destOrd="0" presId="urn:microsoft.com/office/officeart/2005/8/layout/lProcess2"/>
    <dgm:cxn modelId="{565895D9-A24F-4FC2-8B71-FD6B406B60CF}" type="presParOf" srcId="{13E508CF-2AB4-4994-B3F6-2B88141BCE50}" destId="{4D5A2F0E-7637-4698-8C9A-FED265CBFC78}" srcOrd="2" destOrd="0" presId="urn:microsoft.com/office/officeart/2005/8/layout/lProcess2"/>
    <dgm:cxn modelId="{F7D2BCB7-D054-423D-92E9-6DEA887D30CD}" type="presParOf" srcId="{4D5A2F0E-7637-4698-8C9A-FED265CBFC78}" destId="{9ECF08AF-609C-446D-97A4-E8292CE99AC9}" srcOrd="0" destOrd="0" presId="urn:microsoft.com/office/officeart/2005/8/layout/lProcess2"/>
    <dgm:cxn modelId="{21E0DABF-13E6-4ED9-80B0-1F86D7C75C45}" type="presParOf" srcId="{4D5A2F0E-7637-4698-8C9A-FED265CBFC78}" destId="{C179255C-317E-4EBF-86E0-8F517259DE80}" srcOrd="1" destOrd="0" presId="urn:microsoft.com/office/officeart/2005/8/layout/lProcess2"/>
    <dgm:cxn modelId="{23F309FC-1A86-4B96-87B2-34D46DC455AD}" type="presParOf" srcId="{4D5A2F0E-7637-4698-8C9A-FED265CBFC78}" destId="{E7287E56-C6D3-48BC-8ABE-C8BEA11D4235}" srcOrd="2" destOrd="0" presId="urn:microsoft.com/office/officeart/2005/8/layout/lProcess2"/>
    <dgm:cxn modelId="{82C899CE-F9B6-46DA-9877-3B012E0FDABA}" type="presParOf" srcId="{E7287E56-C6D3-48BC-8ABE-C8BEA11D4235}" destId="{E97378D5-6E57-458F-B2D5-BF49175C8480}" srcOrd="0" destOrd="0" presId="urn:microsoft.com/office/officeart/2005/8/layout/lProcess2"/>
    <dgm:cxn modelId="{BACD1EA1-FA7B-476B-9111-F2A634B0C2E2}" type="presParOf" srcId="{E97378D5-6E57-458F-B2D5-BF49175C8480}" destId="{DBA03D86-0AC7-4464-8814-1BD805BA2D0B}" srcOrd="0" destOrd="0" presId="urn:microsoft.com/office/officeart/2005/8/layout/lProcess2"/>
    <dgm:cxn modelId="{EE5CFA3B-6028-49CF-8901-4B67035F0FFD}" type="presParOf" srcId="{E97378D5-6E57-458F-B2D5-BF49175C8480}" destId="{5FDE9092-6D13-4711-81FF-75F7630E2D6D}" srcOrd="1" destOrd="0" presId="urn:microsoft.com/office/officeart/2005/8/layout/lProcess2"/>
    <dgm:cxn modelId="{6CB6553E-532F-4760-8167-966D4011C2E0}" type="presParOf" srcId="{E97378D5-6E57-458F-B2D5-BF49175C8480}" destId="{15EEEC03-FDF1-4597-9D95-3189F2D0029C}" srcOrd="2" destOrd="0" presId="urn:microsoft.com/office/officeart/2005/8/layout/lProcess2"/>
    <dgm:cxn modelId="{A515248F-AD25-45EC-A67A-5C9A09E8757F}" type="presParOf" srcId="{E97378D5-6E57-458F-B2D5-BF49175C8480}" destId="{6640F540-AF6E-46FC-9D0C-CD033F86DE5A}" srcOrd="3" destOrd="0" presId="urn:microsoft.com/office/officeart/2005/8/layout/lProcess2"/>
    <dgm:cxn modelId="{7046E216-0991-4C7A-A058-54ACB0BFCAB9}" type="presParOf" srcId="{E97378D5-6E57-458F-B2D5-BF49175C8480}" destId="{5C5766BF-4641-41AF-A141-2A15927EE8A8}" srcOrd="4" destOrd="0" presId="urn:microsoft.com/office/officeart/2005/8/layout/lProcess2"/>
    <dgm:cxn modelId="{9D1F7D9E-36E4-4A9A-B5F7-3844234608A0}" type="presParOf" srcId="{13E508CF-2AB4-4994-B3F6-2B88141BCE50}" destId="{FA4ED089-6CA1-43FF-8CFB-D6992E5EB4AE}" srcOrd="3" destOrd="0" presId="urn:microsoft.com/office/officeart/2005/8/layout/lProcess2"/>
    <dgm:cxn modelId="{51CD5115-F0DE-478D-BF3F-06E65653DBFE}" type="presParOf" srcId="{13E508CF-2AB4-4994-B3F6-2B88141BCE50}" destId="{132BDB1C-12DE-4CC7-814E-604DD48D25EA}" srcOrd="4" destOrd="0" presId="urn:microsoft.com/office/officeart/2005/8/layout/lProcess2"/>
    <dgm:cxn modelId="{6B080B91-0603-4CD1-8B0E-9304E2CB2959}" type="presParOf" srcId="{132BDB1C-12DE-4CC7-814E-604DD48D25EA}" destId="{4C3B2E64-9265-4BCE-A1E1-CE8C700876EF}" srcOrd="0" destOrd="0" presId="urn:microsoft.com/office/officeart/2005/8/layout/lProcess2"/>
    <dgm:cxn modelId="{3AC1D6D7-3BB1-44B4-AC38-F25F722B6A59}" type="presParOf" srcId="{132BDB1C-12DE-4CC7-814E-604DD48D25EA}" destId="{8071B401-8913-427A-9921-DABC2A657FE6}" srcOrd="1" destOrd="0" presId="urn:microsoft.com/office/officeart/2005/8/layout/lProcess2"/>
    <dgm:cxn modelId="{A2B1106B-EE3B-49A1-8AAD-4C0192A4C719}" type="presParOf" srcId="{132BDB1C-12DE-4CC7-814E-604DD48D25EA}" destId="{E292F347-00C9-4A22-BC56-5ACA226960FD}" srcOrd="2" destOrd="0" presId="urn:microsoft.com/office/officeart/2005/8/layout/lProcess2"/>
    <dgm:cxn modelId="{CEDF5E65-C5BE-40A3-87F8-E596F19CB0BC}" type="presParOf" srcId="{E292F347-00C9-4A22-BC56-5ACA226960FD}" destId="{538DEB36-E113-4DD9-8867-C2306F2E0B9C}" srcOrd="0" destOrd="0" presId="urn:microsoft.com/office/officeart/2005/8/layout/lProcess2"/>
    <dgm:cxn modelId="{4500F9CB-526F-48EA-A64D-1ECD788ACD6A}" type="presParOf" srcId="{538DEB36-E113-4DD9-8867-C2306F2E0B9C}" destId="{4EE8F160-CA01-4C83-B246-750D2580B44F}" srcOrd="0" destOrd="0" presId="urn:microsoft.com/office/officeart/2005/8/layout/lProcess2"/>
    <dgm:cxn modelId="{DB47B35D-67B6-40B9-86B5-CF588330C8FF}" type="presParOf" srcId="{538DEB36-E113-4DD9-8867-C2306F2E0B9C}" destId="{ECAA34F6-CF18-4311-A823-D3BB428ABF0C}" srcOrd="1" destOrd="0" presId="urn:microsoft.com/office/officeart/2005/8/layout/lProcess2"/>
    <dgm:cxn modelId="{6FBD39F1-6C88-4C67-9650-D92FA6DE8328}" type="presParOf" srcId="{538DEB36-E113-4DD9-8867-C2306F2E0B9C}" destId="{EFC43FFA-FE13-4498-AD42-B82DA8D1EF40}" srcOrd="2" destOrd="0" presId="urn:microsoft.com/office/officeart/2005/8/layout/lProcess2"/>
    <dgm:cxn modelId="{DFB4BD82-D24D-402E-A76B-8710C1D94B24}" type="presParOf" srcId="{538DEB36-E113-4DD9-8867-C2306F2E0B9C}" destId="{8E62082C-C185-4130-A01C-20F3553FDFEB}" srcOrd="3" destOrd="0" presId="urn:microsoft.com/office/officeart/2005/8/layout/lProcess2"/>
    <dgm:cxn modelId="{0E343901-6BE5-488B-BFE1-1A09A2A77E34}" type="presParOf" srcId="{538DEB36-E113-4DD9-8867-C2306F2E0B9C}" destId="{535BE559-D4DC-4C9C-A521-DFE1DC51320D}" srcOrd="4"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79C7D4A-9BCD-4D16-82DF-CF17CCAF488D}"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s-EC"/>
        </a:p>
      </dgm:t>
    </dgm:pt>
    <dgm:pt modelId="{06BBF3A2-8FA9-4528-B134-528BFAD83B64}">
      <dgm:prSet phldrT="[Texto]"/>
      <dgm:spPr/>
      <dgm:t>
        <a:bodyPr/>
        <a:lstStyle/>
        <a:p>
          <a:r>
            <a:rPr lang="es-EC" dirty="0" smtClean="0"/>
            <a:t>Captaciones</a:t>
          </a:r>
          <a:endParaRPr lang="es-EC" dirty="0"/>
        </a:p>
      </dgm:t>
    </dgm:pt>
    <dgm:pt modelId="{EDB4D37D-47BD-4D81-B2AA-4F12BAB19016}" type="parTrans" cxnId="{A6E462A2-6BEF-40D6-A0D8-1F944E5B981A}">
      <dgm:prSet/>
      <dgm:spPr/>
      <dgm:t>
        <a:bodyPr/>
        <a:lstStyle/>
        <a:p>
          <a:endParaRPr lang="es-EC"/>
        </a:p>
      </dgm:t>
    </dgm:pt>
    <dgm:pt modelId="{B479359C-EADB-41AA-BD56-6DA5F67DA037}" type="sibTrans" cxnId="{A6E462A2-6BEF-40D6-A0D8-1F944E5B981A}">
      <dgm:prSet/>
      <dgm:spPr/>
      <dgm:t>
        <a:bodyPr/>
        <a:lstStyle/>
        <a:p>
          <a:endParaRPr lang="es-EC"/>
        </a:p>
      </dgm:t>
    </dgm:pt>
    <dgm:pt modelId="{09FDB17B-5E06-48FF-8634-7D7DA3084791}">
      <dgm:prSet phldrT="[Texto]" custT="1"/>
      <dgm:spPr/>
      <dgm:t>
        <a:bodyPr/>
        <a:lstStyle/>
        <a:p>
          <a:r>
            <a:rPr lang="es-EC" sz="1400" dirty="0" smtClean="0"/>
            <a:t>Desde la solicitud de apertura de cuenta hasta la entrega de los habilitantes</a:t>
          </a:r>
          <a:endParaRPr lang="es-EC" sz="1400" dirty="0"/>
        </a:p>
      </dgm:t>
    </dgm:pt>
    <dgm:pt modelId="{3CCD2805-2F94-43F7-AA85-4D86C6058687}" type="parTrans" cxnId="{CAC1C65C-3102-4493-A320-BF5E71B917A0}">
      <dgm:prSet/>
      <dgm:spPr/>
      <dgm:t>
        <a:bodyPr/>
        <a:lstStyle/>
        <a:p>
          <a:endParaRPr lang="es-EC"/>
        </a:p>
      </dgm:t>
    </dgm:pt>
    <dgm:pt modelId="{6904AB13-3B04-4AA8-A279-5DE43045E5F0}" type="sibTrans" cxnId="{CAC1C65C-3102-4493-A320-BF5E71B917A0}">
      <dgm:prSet/>
      <dgm:spPr/>
      <dgm:t>
        <a:bodyPr/>
        <a:lstStyle/>
        <a:p>
          <a:endParaRPr lang="es-EC"/>
        </a:p>
      </dgm:t>
    </dgm:pt>
    <dgm:pt modelId="{E15E505A-3F7F-4C72-BBB3-4A0FB524E03A}">
      <dgm:prSet phldrT="[Texto]"/>
      <dgm:spPr/>
      <dgm:t>
        <a:bodyPr/>
        <a:lstStyle/>
        <a:p>
          <a:r>
            <a:rPr lang="es-EC" dirty="0" smtClean="0"/>
            <a:t>Colocaciones</a:t>
          </a:r>
          <a:endParaRPr lang="es-EC" dirty="0"/>
        </a:p>
      </dgm:t>
    </dgm:pt>
    <dgm:pt modelId="{94C577A5-6AFC-4A74-84FC-13951B161629}" type="parTrans" cxnId="{E9BAED71-5981-4D7C-A240-38B88E2DDDB7}">
      <dgm:prSet/>
      <dgm:spPr/>
      <dgm:t>
        <a:bodyPr/>
        <a:lstStyle/>
        <a:p>
          <a:endParaRPr lang="es-EC"/>
        </a:p>
      </dgm:t>
    </dgm:pt>
    <dgm:pt modelId="{F16E491B-BB58-44B2-A528-3BDE158EE048}" type="sibTrans" cxnId="{E9BAED71-5981-4D7C-A240-38B88E2DDDB7}">
      <dgm:prSet/>
      <dgm:spPr/>
      <dgm:t>
        <a:bodyPr/>
        <a:lstStyle/>
        <a:p>
          <a:endParaRPr lang="es-EC"/>
        </a:p>
      </dgm:t>
    </dgm:pt>
    <dgm:pt modelId="{ED5343FB-E749-42D8-B844-AEDE61F03EE3}">
      <dgm:prSet phldrT="[Texto]" custT="1"/>
      <dgm:spPr/>
      <dgm:t>
        <a:bodyPr/>
        <a:lstStyle/>
        <a:p>
          <a:r>
            <a:rPr lang="es-EC" sz="1400" dirty="0" smtClean="0"/>
            <a:t>Productos de Crédito</a:t>
          </a:r>
        </a:p>
        <a:p>
          <a:r>
            <a:rPr lang="es-EC" sz="1400" dirty="0" smtClean="0"/>
            <a:t>Alcance: Desde la solicitud del crédito hasta el desembolso, custodia de documentos, abonos y </a:t>
          </a:r>
          <a:r>
            <a:rPr lang="es-EC" sz="1400" dirty="0" err="1" smtClean="0"/>
            <a:t>precancelaciones</a:t>
          </a:r>
          <a:r>
            <a:rPr lang="es-EC" sz="1400" dirty="0" smtClean="0"/>
            <a:t> </a:t>
          </a:r>
          <a:endParaRPr lang="es-EC" sz="1400" dirty="0"/>
        </a:p>
      </dgm:t>
    </dgm:pt>
    <dgm:pt modelId="{CFF570FB-2F3D-46AF-B38D-0E5E06C8B4B7}" type="parTrans" cxnId="{3AF555AA-55A3-496A-A40C-63F0C7293C2F}">
      <dgm:prSet/>
      <dgm:spPr/>
      <dgm:t>
        <a:bodyPr/>
        <a:lstStyle/>
        <a:p>
          <a:endParaRPr lang="es-EC"/>
        </a:p>
      </dgm:t>
    </dgm:pt>
    <dgm:pt modelId="{32185A8C-B22A-4CB0-B81E-0234881852FE}" type="sibTrans" cxnId="{3AF555AA-55A3-496A-A40C-63F0C7293C2F}">
      <dgm:prSet/>
      <dgm:spPr/>
      <dgm:t>
        <a:bodyPr/>
        <a:lstStyle/>
        <a:p>
          <a:endParaRPr lang="es-EC"/>
        </a:p>
      </dgm:t>
    </dgm:pt>
    <dgm:pt modelId="{36BBB9C3-23A6-4504-85E8-D32A64D185B3}">
      <dgm:prSet phldrT="[Texto]"/>
      <dgm:spPr/>
      <dgm:t>
        <a:bodyPr/>
        <a:lstStyle/>
        <a:p>
          <a:r>
            <a:rPr lang="es-EC" dirty="0" smtClean="0"/>
            <a:t>Reclamos</a:t>
          </a:r>
          <a:endParaRPr lang="es-EC" dirty="0"/>
        </a:p>
      </dgm:t>
    </dgm:pt>
    <dgm:pt modelId="{FE4F4AEE-E125-4243-9401-7795FEB263D8}" type="parTrans" cxnId="{C204DA26-F2E6-4D5B-BC7A-EF020782BCCB}">
      <dgm:prSet/>
      <dgm:spPr/>
      <dgm:t>
        <a:bodyPr/>
        <a:lstStyle/>
        <a:p>
          <a:endParaRPr lang="es-EC"/>
        </a:p>
      </dgm:t>
    </dgm:pt>
    <dgm:pt modelId="{036678FC-C7FD-44BE-8DC0-2DC39B309572}" type="sibTrans" cxnId="{C204DA26-F2E6-4D5B-BC7A-EF020782BCCB}">
      <dgm:prSet/>
      <dgm:spPr/>
      <dgm:t>
        <a:bodyPr/>
        <a:lstStyle/>
        <a:p>
          <a:endParaRPr lang="es-EC"/>
        </a:p>
      </dgm:t>
    </dgm:pt>
    <dgm:pt modelId="{846E105F-B9F2-4629-836F-69282629C394}">
      <dgm:prSet phldrT="[Texto]" custT="1"/>
      <dgm:spPr/>
      <dgm:t>
        <a:bodyPr/>
        <a:lstStyle/>
        <a:p>
          <a:r>
            <a:rPr lang="es-EC" sz="1400" dirty="0" smtClean="0"/>
            <a:t>Desde la presentación del reclamo hasta la comunicación de una respuesta al caso del cliente</a:t>
          </a:r>
          <a:endParaRPr lang="es-EC" sz="1400" dirty="0"/>
        </a:p>
      </dgm:t>
    </dgm:pt>
    <dgm:pt modelId="{D1E89BBB-95B0-450C-AB70-D2CF45C3A363}" type="parTrans" cxnId="{E5B1E4C9-E4AD-4AD0-A9D4-B5B5EECE0C3A}">
      <dgm:prSet/>
      <dgm:spPr/>
      <dgm:t>
        <a:bodyPr/>
        <a:lstStyle/>
        <a:p>
          <a:endParaRPr lang="es-EC"/>
        </a:p>
      </dgm:t>
    </dgm:pt>
    <dgm:pt modelId="{E0F92055-DF6F-437A-8C3E-18EA4B52C517}" type="sibTrans" cxnId="{E5B1E4C9-E4AD-4AD0-A9D4-B5B5EECE0C3A}">
      <dgm:prSet/>
      <dgm:spPr/>
      <dgm:t>
        <a:bodyPr/>
        <a:lstStyle/>
        <a:p>
          <a:endParaRPr lang="es-EC"/>
        </a:p>
      </dgm:t>
    </dgm:pt>
    <dgm:pt modelId="{8BE2C91C-0A9D-44A7-922D-BC01707193DB}">
      <dgm:prSet phldrT="[Texto]"/>
      <dgm:spPr/>
      <dgm:t>
        <a:bodyPr/>
        <a:lstStyle/>
        <a:p>
          <a:r>
            <a:rPr lang="es-EC" dirty="0" smtClean="0"/>
            <a:t>Requerimientos</a:t>
          </a:r>
          <a:endParaRPr lang="es-EC" dirty="0"/>
        </a:p>
      </dgm:t>
    </dgm:pt>
    <dgm:pt modelId="{BAF72BE6-55E5-4CAB-85E4-BD1B6F53AC3A}" type="parTrans" cxnId="{ABB45BDE-F588-44EC-9536-8BCDFB08211B}">
      <dgm:prSet/>
      <dgm:spPr/>
      <dgm:t>
        <a:bodyPr/>
        <a:lstStyle/>
        <a:p>
          <a:endParaRPr lang="es-EC"/>
        </a:p>
      </dgm:t>
    </dgm:pt>
    <dgm:pt modelId="{0B94D7F2-F8C7-421E-A2A6-15EC3AB28719}" type="sibTrans" cxnId="{ABB45BDE-F588-44EC-9536-8BCDFB08211B}">
      <dgm:prSet/>
      <dgm:spPr/>
      <dgm:t>
        <a:bodyPr/>
        <a:lstStyle/>
        <a:p>
          <a:endParaRPr lang="es-EC"/>
        </a:p>
      </dgm:t>
    </dgm:pt>
    <dgm:pt modelId="{A2AAEEC0-2861-451D-A712-10CD5935808E}">
      <dgm:prSet phldrT="[Texto]" custT="1"/>
      <dgm:spPr/>
      <dgm:t>
        <a:bodyPr/>
        <a:lstStyle/>
        <a:p>
          <a:r>
            <a:rPr lang="es-EC" sz="1400" dirty="0" smtClean="0"/>
            <a:t>Desde la solicitud del requerimiento hasta la comunicación o entrega de información requerida</a:t>
          </a:r>
          <a:endParaRPr lang="es-EC" sz="1400" dirty="0"/>
        </a:p>
      </dgm:t>
    </dgm:pt>
    <dgm:pt modelId="{6D60A667-FD5B-43D3-B74D-7E83F4D17284}" type="parTrans" cxnId="{8797B28F-06D0-4858-B287-5AEA4856886D}">
      <dgm:prSet/>
      <dgm:spPr/>
      <dgm:t>
        <a:bodyPr/>
        <a:lstStyle/>
        <a:p>
          <a:endParaRPr lang="es-EC"/>
        </a:p>
      </dgm:t>
    </dgm:pt>
    <dgm:pt modelId="{DA7A3990-152C-40CC-A5B7-F33B4AE6589C}" type="sibTrans" cxnId="{8797B28F-06D0-4858-B287-5AEA4856886D}">
      <dgm:prSet/>
      <dgm:spPr/>
      <dgm:t>
        <a:bodyPr/>
        <a:lstStyle/>
        <a:p>
          <a:endParaRPr lang="es-EC"/>
        </a:p>
      </dgm:t>
    </dgm:pt>
    <dgm:pt modelId="{BB96FED1-6194-48FC-ACFA-3316B078CC26}" type="pres">
      <dgm:prSet presAssocID="{D79C7D4A-9BCD-4D16-82DF-CF17CCAF488D}" presName="theList" presStyleCnt="0">
        <dgm:presLayoutVars>
          <dgm:dir/>
          <dgm:animLvl val="lvl"/>
          <dgm:resizeHandles val="exact"/>
        </dgm:presLayoutVars>
      </dgm:prSet>
      <dgm:spPr/>
      <dgm:t>
        <a:bodyPr/>
        <a:lstStyle/>
        <a:p>
          <a:endParaRPr lang="es-EC"/>
        </a:p>
      </dgm:t>
    </dgm:pt>
    <dgm:pt modelId="{091200EF-2B58-443B-9A83-48735BAF9056}" type="pres">
      <dgm:prSet presAssocID="{06BBF3A2-8FA9-4528-B134-528BFAD83B64}" presName="compNode" presStyleCnt="0"/>
      <dgm:spPr/>
    </dgm:pt>
    <dgm:pt modelId="{57ED8CCC-CA8B-44BD-8853-A16C72FBB949}" type="pres">
      <dgm:prSet presAssocID="{06BBF3A2-8FA9-4528-B134-528BFAD83B64}" presName="aNode" presStyleLbl="bgShp" presStyleIdx="0" presStyleCnt="4"/>
      <dgm:spPr/>
      <dgm:t>
        <a:bodyPr/>
        <a:lstStyle/>
        <a:p>
          <a:endParaRPr lang="es-EC"/>
        </a:p>
      </dgm:t>
    </dgm:pt>
    <dgm:pt modelId="{53DBE27C-B971-4B8F-A468-E164D969EC1E}" type="pres">
      <dgm:prSet presAssocID="{06BBF3A2-8FA9-4528-B134-528BFAD83B64}" presName="textNode" presStyleLbl="bgShp" presStyleIdx="0" presStyleCnt="4"/>
      <dgm:spPr/>
      <dgm:t>
        <a:bodyPr/>
        <a:lstStyle/>
        <a:p>
          <a:endParaRPr lang="es-EC"/>
        </a:p>
      </dgm:t>
    </dgm:pt>
    <dgm:pt modelId="{5B4D0B8D-742E-486A-BC08-C9403D4929BA}" type="pres">
      <dgm:prSet presAssocID="{06BBF3A2-8FA9-4528-B134-528BFAD83B64}" presName="compChildNode" presStyleCnt="0"/>
      <dgm:spPr/>
    </dgm:pt>
    <dgm:pt modelId="{7825AF38-4E28-4DC3-B667-47F639F684A9}" type="pres">
      <dgm:prSet presAssocID="{06BBF3A2-8FA9-4528-B134-528BFAD83B64}" presName="theInnerList" presStyleCnt="0"/>
      <dgm:spPr/>
    </dgm:pt>
    <dgm:pt modelId="{0D38D887-BE2F-4DFE-AF7A-68B8EFF89348}" type="pres">
      <dgm:prSet presAssocID="{09FDB17B-5E06-48FF-8634-7D7DA3084791}" presName="childNode" presStyleLbl="node1" presStyleIdx="0" presStyleCnt="4" custScaleY="1157168" custLinFactY="33270" custLinFactNeighborY="100000">
        <dgm:presLayoutVars>
          <dgm:bulletEnabled val="1"/>
        </dgm:presLayoutVars>
      </dgm:prSet>
      <dgm:spPr/>
      <dgm:t>
        <a:bodyPr/>
        <a:lstStyle/>
        <a:p>
          <a:endParaRPr lang="es-EC"/>
        </a:p>
      </dgm:t>
    </dgm:pt>
    <dgm:pt modelId="{DE3C3670-D84F-46D2-A648-06A7BDDB4940}" type="pres">
      <dgm:prSet presAssocID="{06BBF3A2-8FA9-4528-B134-528BFAD83B64}" presName="aSpace" presStyleCnt="0"/>
      <dgm:spPr/>
    </dgm:pt>
    <dgm:pt modelId="{B2AB419D-8BCF-452B-BB40-84720542DF10}" type="pres">
      <dgm:prSet presAssocID="{E15E505A-3F7F-4C72-BBB3-4A0FB524E03A}" presName="compNode" presStyleCnt="0"/>
      <dgm:spPr/>
    </dgm:pt>
    <dgm:pt modelId="{283571CE-7B04-4865-A9C8-BDEE461AB125}" type="pres">
      <dgm:prSet presAssocID="{E15E505A-3F7F-4C72-BBB3-4A0FB524E03A}" presName="aNode" presStyleLbl="bgShp" presStyleIdx="1" presStyleCnt="4"/>
      <dgm:spPr/>
      <dgm:t>
        <a:bodyPr/>
        <a:lstStyle/>
        <a:p>
          <a:endParaRPr lang="es-EC"/>
        </a:p>
      </dgm:t>
    </dgm:pt>
    <dgm:pt modelId="{55383032-643A-4C89-AD24-60E827C3C92D}" type="pres">
      <dgm:prSet presAssocID="{E15E505A-3F7F-4C72-BBB3-4A0FB524E03A}" presName="textNode" presStyleLbl="bgShp" presStyleIdx="1" presStyleCnt="4"/>
      <dgm:spPr/>
      <dgm:t>
        <a:bodyPr/>
        <a:lstStyle/>
        <a:p>
          <a:endParaRPr lang="es-EC"/>
        </a:p>
      </dgm:t>
    </dgm:pt>
    <dgm:pt modelId="{0F04763D-A1B5-4EFA-85BE-EA6568BDF4B7}" type="pres">
      <dgm:prSet presAssocID="{E15E505A-3F7F-4C72-BBB3-4A0FB524E03A}" presName="compChildNode" presStyleCnt="0"/>
      <dgm:spPr/>
    </dgm:pt>
    <dgm:pt modelId="{6C188A60-F5E3-4531-80AB-9861C65B3FE0}" type="pres">
      <dgm:prSet presAssocID="{E15E505A-3F7F-4C72-BBB3-4A0FB524E03A}" presName="theInnerList" presStyleCnt="0"/>
      <dgm:spPr/>
    </dgm:pt>
    <dgm:pt modelId="{7A2D05B5-CA7E-4BBC-AB15-452CB92FBB5A}" type="pres">
      <dgm:prSet presAssocID="{ED5343FB-E749-42D8-B844-AEDE61F03EE3}" presName="childNode" presStyleLbl="node1" presStyleIdx="1" presStyleCnt="4" custScaleY="1157168" custLinFactY="33270" custLinFactNeighborY="100000">
        <dgm:presLayoutVars>
          <dgm:bulletEnabled val="1"/>
        </dgm:presLayoutVars>
      </dgm:prSet>
      <dgm:spPr/>
      <dgm:t>
        <a:bodyPr/>
        <a:lstStyle/>
        <a:p>
          <a:endParaRPr lang="es-EC"/>
        </a:p>
      </dgm:t>
    </dgm:pt>
    <dgm:pt modelId="{A5D8ED57-CE2E-4564-8D89-258C9691CF33}" type="pres">
      <dgm:prSet presAssocID="{E15E505A-3F7F-4C72-BBB3-4A0FB524E03A}" presName="aSpace" presStyleCnt="0"/>
      <dgm:spPr/>
    </dgm:pt>
    <dgm:pt modelId="{419D59D7-6F1F-4B9F-B385-A1447191EAEA}" type="pres">
      <dgm:prSet presAssocID="{36BBB9C3-23A6-4504-85E8-D32A64D185B3}" presName="compNode" presStyleCnt="0"/>
      <dgm:spPr/>
    </dgm:pt>
    <dgm:pt modelId="{1E6FDA3C-24CC-4CC0-B291-8A56594E8253}" type="pres">
      <dgm:prSet presAssocID="{36BBB9C3-23A6-4504-85E8-D32A64D185B3}" presName="aNode" presStyleLbl="bgShp" presStyleIdx="2" presStyleCnt="4"/>
      <dgm:spPr/>
      <dgm:t>
        <a:bodyPr/>
        <a:lstStyle/>
        <a:p>
          <a:endParaRPr lang="es-EC"/>
        </a:p>
      </dgm:t>
    </dgm:pt>
    <dgm:pt modelId="{3226E92E-9FE9-4112-BE86-9C2621F17BCC}" type="pres">
      <dgm:prSet presAssocID="{36BBB9C3-23A6-4504-85E8-D32A64D185B3}" presName="textNode" presStyleLbl="bgShp" presStyleIdx="2" presStyleCnt="4"/>
      <dgm:spPr/>
      <dgm:t>
        <a:bodyPr/>
        <a:lstStyle/>
        <a:p>
          <a:endParaRPr lang="es-EC"/>
        </a:p>
      </dgm:t>
    </dgm:pt>
    <dgm:pt modelId="{5ACAB8FA-E5C5-4BD0-BF4B-7C60BE68BC21}" type="pres">
      <dgm:prSet presAssocID="{36BBB9C3-23A6-4504-85E8-D32A64D185B3}" presName="compChildNode" presStyleCnt="0"/>
      <dgm:spPr/>
    </dgm:pt>
    <dgm:pt modelId="{9963B1BB-791D-43FB-84AD-F92877CC97F1}" type="pres">
      <dgm:prSet presAssocID="{36BBB9C3-23A6-4504-85E8-D32A64D185B3}" presName="theInnerList" presStyleCnt="0"/>
      <dgm:spPr/>
    </dgm:pt>
    <dgm:pt modelId="{78327C53-159A-4CDC-AFE2-12D26382A1A7}" type="pres">
      <dgm:prSet presAssocID="{846E105F-B9F2-4629-836F-69282629C394}" presName="childNode" presStyleLbl="node1" presStyleIdx="2" presStyleCnt="4" custScaleY="1157168" custLinFactY="33270" custLinFactNeighborY="100000">
        <dgm:presLayoutVars>
          <dgm:bulletEnabled val="1"/>
        </dgm:presLayoutVars>
      </dgm:prSet>
      <dgm:spPr/>
      <dgm:t>
        <a:bodyPr/>
        <a:lstStyle/>
        <a:p>
          <a:endParaRPr lang="es-EC"/>
        </a:p>
      </dgm:t>
    </dgm:pt>
    <dgm:pt modelId="{9FCA9DE2-6C61-4245-A1E4-F1D81B09F4F9}" type="pres">
      <dgm:prSet presAssocID="{36BBB9C3-23A6-4504-85E8-D32A64D185B3}" presName="aSpace" presStyleCnt="0"/>
      <dgm:spPr/>
    </dgm:pt>
    <dgm:pt modelId="{9E99C40A-6034-439E-92DB-1E331994FF28}" type="pres">
      <dgm:prSet presAssocID="{8BE2C91C-0A9D-44A7-922D-BC01707193DB}" presName="compNode" presStyleCnt="0"/>
      <dgm:spPr/>
    </dgm:pt>
    <dgm:pt modelId="{573A66F0-6542-442E-B5F5-0D51E50AD857}" type="pres">
      <dgm:prSet presAssocID="{8BE2C91C-0A9D-44A7-922D-BC01707193DB}" presName="aNode" presStyleLbl="bgShp" presStyleIdx="3" presStyleCnt="4"/>
      <dgm:spPr/>
      <dgm:t>
        <a:bodyPr/>
        <a:lstStyle/>
        <a:p>
          <a:endParaRPr lang="es-EC"/>
        </a:p>
      </dgm:t>
    </dgm:pt>
    <dgm:pt modelId="{CEA91928-45A5-4EEC-832A-36CC759C4E12}" type="pres">
      <dgm:prSet presAssocID="{8BE2C91C-0A9D-44A7-922D-BC01707193DB}" presName="textNode" presStyleLbl="bgShp" presStyleIdx="3" presStyleCnt="4"/>
      <dgm:spPr/>
      <dgm:t>
        <a:bodyPr/>
        <a:lstStyle/>
        <a:p>
          <a:endParaRPr lang="es-EC"/>
        </a:p>
      </dgm:t>
    </dgm:pt>
    <dgm:pt modelId="{2AC90E62-AB53-44B2-A582-D7CB5256B63C}" type="pres">
      <dgm:prSet presAssocID="{8BE2C91C-0A9D-44A7-922D-BC01707193DB}" presName="compChildNode" presStyleCnt="0"/>
      <dgm:spPr/>
    </dgm:pt>
    <dgm:pt modelId="{F48611E1-4EE1-4B2C-B189-1666D9DCA3E6}" type="pres">
      <dgm:prSet presAssocID="{8BE2C91C-0A9D-44A7-922D-BC01707193DB}" presName="theInnerList" presStyleCnt="0"/>
      <dgm:spPr/>
    </dgm:pt>
    <dgm:pt modelId="{B3BE38FA-C726-4ED9-9425-726A06780734}" type="pres">
      <dgm:prSet presAssocID="{A2AAEEC0-2861-451D-A712-10CD5935808E}" presName="childNode" presStyleLbl="node1" presStyleIdx="3" presStyleCnt="4" custScaleY="1157168" custLinFactY="33270" custLinFactNeighborY="100000">
        <dgm:presLayoutVars>
          <dgm:bulletEnabled val="1"/>
        </dgm:presLayoutVars>
      </dgm:prSet>
      <dgm:spPr/>
      <dgm:t>
        <a:bodyPr/>
        <a:lstStyle/>
        <a:p>
          <a:endParaRPr lang="es-EC"/>
        </a:p>
      </dgm:t>
    </dgm:pt>
  </dgm:ptLst>
  <dgm:cxnLst>
    <dgm:cxn modelId="{A6E462A2-6BEF-40D6-A0D8-1F944E5B981A}" srcId="{D79C7D4A-9BCD-4D16-82DF-CF17CCAF488D}" destId="{06BBF3A2-8FA9-4528-B134-528BFAD83B64}" srcOrd="0" destOrd="0" parTransId="{EDB4D37D-47BD-4D81-B2AA-4F12BAB19016}" sibTransId="{B479359C-EADB-41AA-BD56-6DA5F67DA037}"/>
    <dgm:cxn modelId="{8797B28F-06D0-4858-B287-5AEA4856886D}" srcId="{8BE2C91C-0A9D-44A7-922D-BC01707193DB}" destId="{A2AAEEC0-2861-451D-A712-10CD5935808E}" srcOrd="0" destOrd="0" parTransId="{6D60A667-FD5B-43D3-B74D-7E83F4D17284}" sibTransId="{DA7A3990-152C-40CC-A5B7-F33B4AE6589C}"/>
    <dgm:cxn modelId="{0CE988A9-C7F8-41AE-ADD1-13798C657FDF}" type="presOf" srcId="{36BBB9C3-23A6-4504-85E8-D32A64D185B3}" destId="{3226E92E-9FE9-4112-BE86-9C2621F17BCC}" srcOrd="1" destOrd="0" presId="urn:microsoft.com/office/officeart/2005/8/layout/lProcess2"/>
    <dgm:cxn modelId="{889BE1B0-3C99-405F-8F3D-BA5FFBFFAF57}" type="presOf" srcId="{A2AAEEC0-2861-451D-A712-10CD5935808E}" destId="{B3BE38FA-C726-4ED9-9425-726A06780734}" srcOrd="0" destOrd="0" presId="urn:microsoft.com/office/officeart/2005/8/layout/lProcess2"/>
    <dgm:cxn modelId="{815F19EA-300B-4427-88EE-7C16676E775B}" type="presOf" srcId="{8BE2C91C-0A9D-44A7-922D-BC01707193DB}" destId="{CEA91928-45A5-4EEC-832A-36CC759C4E12}" srcOrd="1" destOrd="0" presId="urn:microsoft.com/office/officeart/2005/8/layout/lProcess2"/>
    <dgm:cxn modelId="{E9BAED71-5981-4D7C-A240-38B88E2DDDB7}" srcId="{D79C7D4A-9BCD-4D16-82DF-CF17CCAF488D}" destId="{E15E505A-3F7F-4C72-BBB3-4A0FB524E03A}" srcOrd="1" destOrd="0" parTransId="{94C577A5-6AFC-4A74-84FC-13951B161629}" sibTransId="{F16E491B-BB58-44B2-A528-3BDE158EE048}"/>
    <dgm:cxn modelId="{E96AD671-A11E-49FD-ADBD-1FE46CE2CE92}" type="presOf" srcId="{8BE2C91C-0A9D-44A7-922D-BC01707193DB}" destId="{573A66F0-6542-442E-B5F5-0D51E50AD857}" srcOrd="0" destOrd="0" presId="urn:microsoft.com/office/officeart/2005/8/layout/lProcess2"/>
    <dgm:cxn modelId="{71824DA3-2F7F-48A2-A75C-5D4834C43C7F}" type="presOf" srcId="{36BBB9C3-23A6-4504-85E8-D32A64D185B3}" destId="{1E6FDA3C-24CC-4CC0-B291-8A56594E8253}" srcOrd="0" destOrd="0" presId="urn:microsoft.com/office/officeart/2005/8/layout/lProcess2"/>
    <dgm:cxn modelId="{F7FFD951-2BDF-4D0C-A2EC-FC645501DFC3}" type="presOf" srcId="{846E105F-B9F2-4629-836F-69282629C394}" destId="{78327C53-159A-4CDC-AFE2-12D26382A1A7}" srcOrd="0" destOrd="0" presId="urn:microsoft.com/office/officeart/2005/8/layout/lProcess2"/>
    <dgm:cxn modelId="{CAC1C65C-3102-4493-A320-BF5E71B917A0}" srcId="{06BBF3A2-8FA9-4528-B134-528BFAD83B64}" destId="{09FDB17B-5E06-48FF-8634-7D7DA3084791}" srcOrd="0" destOrd="0" parTransId="{3CCD2805-2F94-43F7-AA85-4D86C6058687}" sibTransId="{6904AB13-3B04-4AA8-A279-5DE43045E5F0}"/>
    <dgm:cxn modelId="{2F620FAD-BC01-40F2-A70C-DEFB956AD60C}" type="presOf" srcId="{06BBF3A2-8FA9-4528-B134-528BFAD83B64}" destId="{57ED8CCC-CA8B-44BD-8853-A16C72FBB949}" srcOrd="0" destOrd="0" presId="urn:microsoft.com/office/officeart/2005/8/layout/lProcess2"/>
    <dgm:cxn modelId="{E5B1E4C9-E4AD-4AD0-A9D4-B5B5EECE0C3A}" srcId="{36BBB9C3-23A6-4504-85E8-D32A64D185B3}" destId="{846E105F-B9F2-4629-836F-69282629C394}" srcOrd="0" destOrd="0" parTransId="{D1E89BBB-95B0-450C-AB70-D2CF45C3A363}" sibTransId="{E0F92055-DF6F-437A-8C3E-18EA4B52C517}"/>
    <dgm:cxn modelId="{58442D4A-802E-45ED-802A-1492FC038BC5}" type="presOf" srcId="{D79C7D4A-9BCD-4D16-82DF-CF17CCAF488D}" destId="{BB96FED1-6194-48FC-ACFA-3316B078CC26}" srcOrd="0" destOrd="0" presId="urn:microsoft.com/office/officeart/2005/8/layout/lProcess2"/>
    <dgm:cxn modelId="{ABB45BDE-F588-44EC-9536-8BCDFB08211B}" srcId="{D79C7D4A-9BCD-4D16-82DF-CF17CCAF488D}" destId="{8BE2C91C-0A9D-44A7-922D-BC01707193DB}" srcOrd="3" destOrd="0" parTransId="{BAF72BE6-55E5-4CAB-85E4-BD1B6F53AC3A}" sibTransId="{0B94D7F2-F8C7-421E-A2A6-15EC3AB28719}"/>
    <dgm:cxn modelId="{C204DA26-F2E6-4D5B-BC7A-EF020782BCCB}" srcId="{D79C7D4A-9BCD-4D16-82DF-CF17CCAF488D}" destId="{36BBB9C3-23A6-4504-85E8-D32A64D185B3}" srcOrd="2" destOrd="0" parTransId="{FE4F4AEE-E125-4243-9401-7795FEB263D8}" sibTransId="{036678FC-C7FD-44BE-8DC0-2DC39B309572}"/>
    <dgm:cxn modelId="{C8178BB9-E895-45A3-908B-E9BC56BBAF98}" type="presOf" srcId="{ED5343FB-E749-42D8-B844-AEDE61F03EE3}" destId="{7A2D05B5-CA7E-4BBC-AB15-452CB92FBB5A}" srcOrd="0" destOrd="0" presId="urn:microsoft.com/office/officeart/2005/8/layout/lProcess2"/>
    <dgm:cxn modelId="{7DF0E778-D567-4970-A563-0240AF0D4CBD}" type="presOf" srcId="{E15E505A-3F7F-4C72-BBB3-4A0FB524E03A}" destId="{283571CE-7B04-4865-A9C8-BDEE461AB125}" srcOrd="0" destOrd="0" presId="urn:microsoft.com/office/officeart/2005/8/layout/lProcess2"/>
    <dgm:cxn modelId="{5FEE87E2-4A3B-4184-A208-EC07EB39D8FA}" type="presOf" srcId="{06BBF3A2-8FA9-4528-B134-528BFAD83B64}" destId="{53DBE27C-B971-4B8F-A468-E164D969EC1E}" srcOrd="1" destOrd="0" presId="urn:microsoft.com/office/officeart/2005/8/layout/lProcess2"/>
    <dgm:cxn modelId="{2ABDC6D6-5F9C-40D9-8B62-2F3E1724AE32}" type="presOf" srcId="{09FDB17B-5E06-48FF-8634-7D7DA3084791}" destId="{0D38D887-BE2F-4DFE-AF7A-68B8EFF89348}" srcOrd="0" destOrd="0" presId="urn:microsoft.com/office/officeart/2005/8/layout/lProcess2"/>
    <dgm:cxn modelId="{3AF555AA-55A3-496A-A40C-63F0C7293C2F}" srcId="{E15E505A-3F7F-4C72-BBB3-4A0FB524E03A}" destId="{ED5343FB-E749-42D8-B844-AEDE61F03EE3}" srcOrd="0" destOrd="0" parTransId="{CFF570FB-2F3D-46AF-B38D-0E5E06C8B4B7}" sibTransId="{32185A8C-B22A-4CB0-B81E-0234881852FE}"/>
    <dgm:cxn modelId="{66C94CA4-0C55-46C7-91E6-C7AF76D0876A}" type="presOf" srcId="{E15E505A-3F7F-4C72-BBB3-4A0FB524E03A}" destId="{55383032-643A-4C89-AD24-60E827C3C92D}" srcOrd="1" destOrd="0" presId="urn:microsoft.com/office/officeart/2005/8/layout/lProcess2"/>
    <dgm:cxn modelId="{4A8AEDA1-3CCC-46FB-ABCA-CC4783FD99BD}" type="presParOf" srcId="{BB96FED1-6194-48FC-ACFA-3316B078CC26}" destId="{091200EF-2B58-443B-9A83-48735BAF9056}" srcOrd="0" destOrd="0" presId="urn:microsoft.com/office/officeart/2005/8/layout/lProcess2"/>
    <dgm:cxn modelId="{9DDA80F1-D0CD-455D-B6FA-C2FB05EA98C9}" type="presParOf" srcId="{091200EF-2B58-443B-9A83-48735BAF9056}" destId="{57ED8CCC-CA8B-44BD-8853-A16C72FBB949}" srcOrd="0" destOrd="0" presId="urn:microsoft.com/office/officeart/2005/8/layout/lProcess2"/>
    <dgm:cxn modelId="{01D1D8E8-3E51-4373-83E1-E2CD6B54FFB3}" type="presParOf" srcId="{091200EF-2B58-443B-9A83-48735BAF9056}" destId="{53DBE27C-B971-4B8F-A468-E164D969EC1E}" srcOrd="1" destOrd="0" presId="urn:microsoft.com/office/officeart/2005/8/layout/lProcess2"/>
    <dgm:cxn modelId="{2D58788D-22BB-419C-A49C-05C373DADCC7}" type="presParOf" srcId="{091200EF-2B58-443B-9A83-48735BAF9056}" destId="{5B4D0B8D-742E-486A-BC08-C9403D4929BA}" srcOrd="2" destOrd="0" presId="urn:microsoft.com/office/officeart/2005/8/layout/lProcess2"/>
    <dgm:cxn modelId="{A98A80BF-AA86-47CD-9BBC-66216334F9B7}" type="presParOf" srcId="{5B4D0B8D-742E-486A-BC08-C9403D4929BA}" destId="{7825AF38-4E28-4DC3-B667-47F639F684A9}" srcOrd="0" destOrd="0" presId="urn:microsoft.com/office/officeart/2005/8/layout/lProcess2"/>
    <dgm:cxn modelId="{7870AA14-AE75-45C4-974D-EE27BD93A84C}" type="presParOf" srcId="{7825AF38-4E28-4DC3-B667-47F639F684A9}" destId="{0D38D887-BE2F-4DFE-AF7A-68B8EFF89348}" srcOrd="0" destOrd="0" presId="urn:microsoft.com/office/officeart/2005/8/layout/lProcess2"/>
    <dgm:cxn modelId="{64C0249E-0491-43E3-AA08-5ECAC367E1FA}" type="presParOf" srcId="{BB96FED1-6194-48FC-ACFA-3316B078CC26}" destId="{DE3C3670-D84F-46D2-A648-06A7BDDB4940}" srcOrd="1" destOrd="0" presId="urn:microsoft.com/office/officeart/2005/8/layout/lProcess2"/>
    <dgm:cxn modelId="{402704DF-9EFA-4E38-8C02-0CB7047E6422}" type="presParOf" srcId="{BB96FED1-6194-48FC-ACFA-3316B078CC26}" destId="{B2AB419D-8BCF-452B-BB40-84720542DF10}" srcOrd="2" destOrd="0" presId="urn:microsoft.com/office/officeart/2005/8/layout/lProcess2"/>
    <dgm:cxn modelId="{594DB437-2D7B-4F48-A7FA-B04522D88159}" type="presParOf" srcId="{B2AB419D-8BCF-452B-BB40-84720542DF10}" destId="{283571CE-7B04-4865-A9C8-BDEE461AB125}" srcOrd="0" destOrd="0" presId="urn:microsoft.com/office/officeart/2005/8/layout/lProcess2"/>
    <dgm:cxn modelId="{B445D60B-C8AC-4B05-A635-66384249E112}" type="presParOf" srcId="{B2AB419D-8BCF-452B-BB40-84720542DF10}" destId="{55383032-643A-4C89-AD24-60E827C3C92D}" srcOrd="1" destOrd="0" presId="urn:microsoft.com/office/officeart/2005/8/layout/lProcess2"/>
    <dgm:cxn modelId="{354E8304-6224-499F-82FF-F52D80C10D74}" type="presParOf" srcId="{B2AB419D-8BCF-452B-BB40-84720542DF10}" destId="{0F04763D-A1B5-4EFA-85BE-EA6568BDF4B7}" srcOrd="2" destOrd="0" presId="urn:microsoft.com/office/officeart/2005/8/layout/lProcess2"/>
    <dgm:cxn modelId="{CD016281-06BC-43A4-9634-D093D6AF2A55}" type="presParOf" srcId="{0F04763D-A1B5-4EFA-85BE-EA6568BDF4B7}" destId="{6C188A60-F5E3-4531-80AB-9861C65B3FE0}" srcOrd="0" destOrd="0" presId="urn:microsoft.com/office/officeart/2005/8/layout/lProcess2"/>
    <dgm:cxn modelId="{576ED81D-AB3A-4D86-A592-B822760710E0}" type="presParOf" srcId="{6C188A60-F5E3-4531-80AB-9861C65B3FE0}" destId="{7A2D05B5-CA7E-4BBC-AB15-452CB92FBB5A}" srcOrd="0" destOrd="0" presId="urn:microsoft.com/office/officeart/2005/8/layout/lProcess2"/>
    <dgm:cxn modelId="{103D74C8-969C-4BCD-BBA8-5AA9F6CA8115}" type="presParOf" srcId="{BB96FED1-6194-48FC-ACFA-3316B078CC26}" destId="{A5D8ED57-CE2E-4564-8D89-258C9691CF33}" srcOrd="3" destOrd="0" presId="urn:microsoft.com/office/officeart/2005/8/layout/lProcess2"/>
    <dgm:cxn modelId="{1D2D9E3D-929B-4338-B486-2CB05E3BDE1B}" type="presParOf" srcId="{BB96FED1-6194-48FC-ACFA-3316B078CC26}" destId="{419D59D7-6F1F-4B9F-B385-A1447191EAEA}" srcOrd="4" destOrd="0" presId="urn:microsoft.com/office/officeart/2005/8/layout/lProcess2"/>
    <dgm:cxn modelId="{F3C6AA3B-AA7A-42A6-BD7D-A040E90FFE5B}" type="presParOf" srcId="{419D59D7-6F1F-4B9F-B385-A1447191EAEA}" destId="{1E6FDA3C-24CC-4CC0-B291-8A56594E8253}" srcOrd="0" destOrd="0" presId="urn:microsoft.com/office/officeart/2005/8/layout/lProcess2"/>
    <dgm:cxn modelId="{6DB0C124-1BC1-4164-915D-58134171E1A7}" type="presParOf" srcId="{419D59D7-6F1F-4B9F-B385-A1447191EAEA}" destId="{3226E92E-9FE9-4112-BE86-9C2621F17BCC}" srcOrd="1" destOrd="0" presId="urn:microsoft.com/office/officeart/2005/8/layout/lProcess2"/>
    <dgm:cxn modelId="{D33EB640-C638-4661-8016-B4B9B36D9905}" type="presParOf" srcId="{419D59D7-6F1F-4B9F-B385-A1447191EAEA}" destId="{5ACAB8FA-E5C5-4BD0-BF4B-7C60BE68BC21}" srcOrd="2" destOrd="0" presId="urn:microsoft.com/office/officeart/2005/8/layout/lProcess2"/>
    <dgm:cxn modelId="{0B91C27A-F134-4E47-912D-74C33504D343}" type="presParOf" srcId="{5ACAB8FA-E5C5-4BD0-BF4B-7C60BE68BC21}" destId="{9963B1BB-791D-43FB-84AD-F92877CC97F1}" srcOrd="0" destOrd="0" presId="urn:microsoft.com/office/officeart/2005/8/layout/lProcess2"/>
    <dgm:cxn modelId="{2C611642-C591-4D18-A3D8-A33CD72CC3B5}" type="presParOf" srcId="{9963B1BB-791D-43FB-84AD-F92877CC97F1}" destId="{78327C53-159A-4CDC-AFE2-12D26382A1A7}" srcOrd="0" destOrd="0" presId="urn:microsoft.com/office/officeart/2005/8/layout/lProcess2"/>
    <dgm:cxn modelId="{970C55D5-BF17-4FC3-B355-C00F1495198F}" type="presParOf" srcId="{BB96FED1-6194-48FC-ACFA-3316B078CC26}" destId="{9FCA9DE2-6C61-4245-A1E4-F1D81B09F4F9}" srcOrd="5" destOrd="0" presId="urn:microsoft.com/office/officeart/2005/8/layout/lProcess2"/>
    <dgm:cxn modelId="{DB419FE1-147C-4B29-857B-B3570DEBB776}" type="presParOf" srcId="{BB96FED1-6194-48FC-ACFA-3316B078CC26}" destId="{9E99C40A-6034-439E-92DB-1E331994FF28}" srcOrd="6" destOrd="0" presId="urn:microsoft.com/office/officeart/2005/8/layout/lProcess2"/>
    <dgm:cxn modelId="{19D7A3DE-5DC2-46EC-BF1D-227D4873A122}" type="presParOf" srcId="{9E99C40A-6034-439E-92DB-1E331994FF28}" destId="{573A66F0-6542-442E-B5F5-0D51E50AD857}" srcOrd="0" destOrd="0" presId="urn:microsoft.com/office/officeart/2005/8/layout/lProcess2"/>
    <dgm:cxn modelId="{DA8F660F-010D-4EF2-83D5-D4DF01D9A565}" type="presParOf" srcId="{9E99C40A-6034-439E-92DB-1E331994FF28}" destId="{CEA91928-45A5-4EEC-832A-36CC759C4E12}" srcOrd="1" destOrd="0" presId="urn:microsoft.com/office/officeart/2005/8/layout/lProcess2"/>
    <dgm:cxn modelId="{49735182-F62B-4905-8C85-561C74F6591F}" type="presParOf" srcId="{9E99C40A-6034-439E-92DB-1E331994FF28}" destId="{2AC90E62-AB53-44B2-A582-D7CB5256B63C}" srcOrd="2" destOrd="0" presId="urn:microsoft.com/office/officeart/2005/8/layout/lProcess2"/>
    <dgm:cxn modelId="{B820430F-435B-4B34-9EAA-0C8508BB2C11}" type="presParOf" srcId="{2AC90E62-AB53-44B2-A582-D7CB5256B63C}" destId="{F48611E1-4EE1-4B2C-B189-1666D9DCA3E6}" srcOrd="0" destOrd="0" presId="urn:microsoft.com/office/officeart/2005/8/layout/lProcess2"/>
    <dgm:cxn modelId="{DA8120F2-019E-440B-84E6-E1196473A74C}" type="presParOf" srcId="{F48611E1-4EE1-4B2C-B189-1666D9DCA3E6}" destId="{B3BE38FA-C726-4ED9-9425-726A06780734}"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4046CCF-8929-4A64-A61C-6FCF945F6CF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s-EC"/>
        </a:p>
      </dgm:t>
    </dgm:pt>
    <dgm:pt modelId="{F5956D15-0804-4074-AE45-E44AF0478D63}">
      <dgm:prSet phldrT="[Texto]" custT="1"/>
      <dgm:spPr/>
      <dgm:t>
        <a:bodyPr/>
        <a:lstStyle/>
        <a:p>
          <a:r>
            <a:rPr lang="es-EC" sz="2000" dirty="0" smtClean="0"/>
            <a:t>Recopilación de Información</a:t>
          </a:r>
          <a:endParaRPr lang="es-EC" sz="2000" dirty="0"/>
        </a:p>
      </dgm:t>
    </dgm:pt>
    <dgm:pt modelId="{DF92D6F4-2753-4CA8-B0FA-3FB62AD8A123}" type="parTrans" cxnId="{B7DF74D9-8D06-4E55-954B-B4F73F8D5541}">
      <dgm:prSet/>
      <dgm:spPr/>
      <dgm:t>
        <a:bodyPr/>
        <a:lstStyle/>
        <a:p>
          <a:endParaRPr lang="es-EC" sz="2000"/>
        </a:p>
      </dgm:t>
    </dgm:pt>
    <dgm:pt modelId="{70D75174-FBB1-4B78-B53A-118B94975E0F}" type="sibTrans" cxnId="{B7DF74D9-8D06-4E55-954B-B4F73F8D5541}">
      <dgm:prSet/>
      <dgm:spPr/>
      <dgm:t>
        <a:bodyPr/>
        <a:lstStyle/>
        <a:p>
          <a:endParaRPr lang="es-EC" sz="2000"/>
        </a:p>
      </dgm:t>
    </dgm:pt>
    <dgm:pt modelId="{7B9D7A54-CA6C-4FCA-8625-12C56BA6B804}">
      <dgm:prSet phldrT="[Texto]" custT="1"/>
      <dgm:spPr/>
      <dgm:t>
        <a:bodyPr/>
        <a:lstStyle/>
        <a:p>
          <a:r>
            <a:rPr lang="es-EC" sz="2000" dirty="0" smtClean="0"/>
            <a:t>Reuniones de trabajo</a:t>
          </a:r>
          <a:endParaRPr lang="es-EC" sz="2000" dirty="0"/>
        </a:p>
      </dgm:t>
    </dgm:pt>
    <dgm:pt modelId="{5071BA24-9E8B-4B05-B455-CD4289865396}" type="parTrans" cxnId="{024B654E-4CAE-4825-94E2-B7C18C18D123}">
      <dgm:prSet/>
      <dgm:spPr/>
      <dgm:t>
        <a:bodyPr/>
        <a:lstStyle/>
        <a:p>
          <a:endParaRPr lang="es-EC" sz="2000"/>
        </a:p>
      </dgm:t>
    </dgm:pt>
    <dgm:pt modelId="{F3DD5C0D-E151-42B3-B6F1-A4D2A3F4D961}" type="sibTrans" cxnId="{024B654E-4CAE-4825-94E2-B7C18C18D123}">
      <dgm:prSet/>
      <dgm:spPr/>
      <dgm:t>
        <a:bodyPr/>
        <a:lstStyle/>
        <a:p>
          <a:endParaRPr lang="es-EC" sz="2000"/>
        </a:p>
      </dgm:t>
    </dgm:pt>
    <dgm:pt modelId="{9746058E-7A3A-4AE7-99F0-01BF49D1FB75}">
      <dgm:prSet phldrT="[Texto]" custT="1"/>
      <dgm:spPr/>
      <dgm:t>
        <a:bodyPr/>
        <a:lstStyle/>
        <a:p>
          <a:r>
            <a:rPr lang="es-EC" sz="2000" dirty="0" smtClean="0"/>
            <a:t>Identificación del problema</a:t>
          </a:r>
          <a:endParaRPr lang="es-EC" sz="2000" dirty="0"/>
        </a:p>
      </dgm:t>
    </dgm:pt>
    <dgm:pt modelId="{EC01E725-E053-4C8D-9C64-A7CDFADA49B3}" type="parTrans" cxnId="{7318FB9F-A852-45B4-BC60-99413586869D}">
      <dgm:prSet/>
      <dgm:spPr/>
      <dgm:t>
        <a:bodyPr/>
        <a:lstStyle/>
        <a:p>
          <a:endParaRPr lang="es-EC" sz="2000"/>
        </a:p>
      </dgm:t>
    </dgm:pt>
    <dgm:pt modelId="{DEB7772D-CDA6-4409-9ED6-E9831591F9C3}" type="sibTrans" cxnId="{7318FB9F-A852-45B4-BC60-99413586869D}">
      <dgm:prSet/>
      <dgm:spPr/>
      <dgm:t>
        <a:bodyPr/>
        <a:lstStyle/>
        <a:p>
          <a:endParaRPr lang="es-EC" sz="2000"/>
        </a:p>
      </dgm:t>
    </dgm:pt>
    <dgm:pt modelId="{5CDABA11-8E86-478C-9375-3F69AEB4F2B6}">
      <dgm:prSet phldrT="[Texto]" custT="1"/>
      <dgm:spPr/>
      <dgm:t>
        <a:bodyPr/>
        <a:lstStyle/>
        <a:p>
          <a:r>
            <a:rPr lang="es-EC" sz="2000" dirty="0" smtClean="0"/>
            <a:t>Diagrama de relaciones</a:t>
          </a:r>
          <a:endParaRPr lang="es-EC" sz="2000" dirty="0"/>
        </a:p>
      </dgm:t>
    </dgm:pt>
    <dgm:pt modelId="{A78C920A-3E9C-42A8-B59C-20D1A2AE7375}" type="parTrans" cxnId="{68F591CB-9F78-4CD7-8FE0-5122C1E8AF58}">
      <dgm:prSet/>
      <dgm:spPr/>
      <dgm:t>
        <a:bodyPr/>
        <a:lstStyle/>
        <a:p>
          <a:endParaRPr lang="es-EC" sz="2000"/>
        </a:p>
      </dgm:t>
    </dgm:pt>
    <dgm:pt modelId="{026373A9-7C37-4197-96A0-4577774791B0}" type="sibTrans" cxnId="{68F591CB-9F78-4CD7-8FE0-5122C1E8AF58}">
      <dgm:prSet/>
      <dgm:spPr/>
      <dgm:t>
        <a:bodyPr/>
        <a:lstStyle/>
        <a:p>
          <a:endParaRPr lang="es-EC" sz="2000"/>
        </a:p>
      </dgm:t>
    </dgm:pt>
    <dgm:pt modelId="{F3CAD743-B64C-4F35-8F45-E7E22E318600}">
      <dgm:prSet phldrT="[Texto]" custT="1"/>
      <dgm:spPr/>
      <dgm:t>
        <a:bodyPr/>
        <a:lstStyle/>
        <a:p>
          <a:r>
            <a:rPr lang="es-EC" sz="2000" dirty="0" smtClean="0"/>
            <a:t>Matriz de entradas y salidas</a:t>
          </a:r>
          <a:endParaRPr lang="es-EC" sz="2000" dirty="0"/>
        </a:p>
      </dgm:t>
    </dgm:pt>
    <dgm:pt modelId="{0F4671F3-3779-46AE-A74F-2A6D4A072E37}" type="parTrans" cxnId="{C81CD98F-5B12-4417-A62D-BF00E78158C2}">
      <dgm:prSet/>
      <dgm:spPr/>
      <dgm:t>
        <a:bodyPr/>
        <a:lstStyle/>
        <a:p>
          <a:endParaRPr lang="es-EC" sz="2000"/>
        </a:p>
      </dgm:t>
    </dgm:pt>
    <dgm:pt modelId="{65BFCA62-DD12-4415-849E-381DE1DAA646}" type="sibTrans" cxnId="{C81CD98F-5B12-4417-A62D-BF00E78158C2}">
      <dgm:prSet/>
      <dgm:spPr/>
      <dgm:t>
        <a:bodyPr/>
        <a:lstStyle/>
        <a:p>
          <a:endParaRPr lang="es-EC" sz="2000"/>
        </a:p>
      </dgm:t>
    </dgm:pt>
    <dgm:pt modelId="{35D37AC9-AE51-4FA4-BCCB-F63903F28C29}">
      <dgm:prSet phldrT="[Texto]" custT="1"/>
      <dgm:spPr/>
      <dgm:t>
        <a:bodyPr/>
        <a:lstStyle/>
        <a:p>
          <a:r>
            <a:rPr lang="es-EC" sz="2000" dirty="0" smtClean="0"/>
            <a:t>Análisis de causas</a:t>
          </a:r>
          <a:endParaRPr lang="es-EC" sz="2000" dirty="0"/>
        </a:p>
      </dgm:t>
    </dgm:pt>
    <dgm:pt modelId="{7A3BA759-C84C-4E64-AC99-396B2958ECCE}" type="parTrans" cxnId="{8E99B904-9167-441C-BE10-0BBB96D8DC23}">
      <dgm:prSet/>
      <dgm:spPr/>
      <dgm:t>
        <a:bodyPr/>
        <a:lstStyle/>
        <a:p>
          <a:endParaRPr lang="es-EC" sz="2000"/>
        </a:p>
      </dgm:t>
    </dgm:pt>
    <dgm:pt modelId="{6B498B62-5F21-4C57-A98B-70AFBDD162C5}" type="sibTrans" cxnId="{8E99B904-9167-441C-BE10-0BBB96D8DC23}">
      <dgm:prSet/>
      <dgm:spPr/>
      <dgm:t>
        <a:bodyPr/>
        <a:lstStyle/>
        <a:p>
          <a:endParaRPr lang="es-EC" sz="2000"/>
        </a:p>
      </dgm:t>
    </dgm:pt>
    <dgm:pt modelId="{0871E289-9520-4A0E-ACD6-41F428B86CE0}">
      <dgm:prSet phldrT="[Texto]" custT="1"/>
      <dgm:spPr/>
      <dgm:t>
        <a:bodyPr/>
        <a:lstStyle/>
        <a:p>
          <a:r>
            <a:rPr lang="es-EC" sz="2000" dirty="0" smtClean="0"/>
            <a:t>Diagrama de Ishikawa o espina de pescado</a:t>
          </a:r>
          <a:endParaRPr lang="es-EC" sz="2000" dirty="0"/>
        </a:p>
      </dgm:t>
    </dgm:pt>
    <dgm:pt modelId="{42372723-CB10-44F9-AC86-D5A44D8A4C2B}" type="parTrans" cxnId="{21320083-C383-440D-B84E-9B30120DCCB5}">
      <dgm:prSet/>
      <dgm:spPr/>
      <dgm:t>
        <a:bodyPr/>
        <a:lstStyle/>
        <a:p>
          <a:endParaRPr lang="es-EC" sz="2000"/>
        </a:p>
      </dgm:t>
    </dgm:pt>
    <dgm:pt modelId="{E84A02B5-304D-4D6A-A5A7-07C00560D922}" type="sibTrans" cxnId="{21320083-C383-440D-B84E-9B30120DCCB5}">
      <dgm:prSet/>
      <dgm:spPr/>
      <dgm:t>
        <a:bodyPr/>
        <a:lstStyle/>
        <a:p>
          <a:endParaRPr lang="es-EC" sz="2000"/>
        </a:p>
      </dgm:t>
    </dgm:pt>
    <dgm:pt modelId="{66DC3E19-9050-4A8A-B9E6-C2C903AD409E}">
      <dgm:prSet phldrT="[Texto]" custT="1"/>
      <dgm:spPr/>
      <dgm:t>
        <a:bodyPr/>
        <a:lstStyle/>
        <a:p>
          <a:r>
            <a:rPr lang="es-EC" sz="2000" dirty="0" smtClean="0"/>
            <a:t>Lluvia de ideas</a:t>
          </a:r>
          <a:endParaRPr lang="es-EC" sz="2000" dirty="0"/>
        </a:p>
      </dgm:t>
    </dgm:pt>
    <dgm:pt modelId="{6E6BC224-D7C4-439F-8A1A-9A8E3ECCCA7F}" type="parTrans" cxnId="{4570058E-E57B-4236-B5A9-DFFE5129B801}">
      <dgm:prSet/>
      <dgm:spPr/>
      <dgm:t>
        <a:bodyPr/>
        <a:lstStyle/>
        <a:p>
          <a:endParaRPr lang="es-EC"/>
        </a:p>
      </dgm:t>
    </dgm:pt>
    <dgm:pt modelId="{AE0D93D7-B25F-46F2-AF7B-18FE8FC728C3}" type="sibTrans" cxnId="{4570058E-E57B-4236-B5A9-DFFE5129B801}">
      <dgm:prSet/>
      <dgm:spPr/>
      <dgm:t>
        <a:bodyPr/>
        <a:lstStyle/>
        <a:p>
          <a:endParaRPr lang="es-EC"/>
        </a:p>
      </dgm:t>
    </dgm:pt>
    <dgm:pt modelId="{CC57AF49-5FA0-42E1-B1F0-343A52268B31}" type="pres">
      <dgm:prSet presAssocID="{04046CCF-8929-4A64-A61C-6FCF945F6CF9}" presName="Name0" presStyleCnt="0">
        <dgm:presLayoutVars>
          <dgm:dir/>
          <dgm:animLvl val="lvl"/>
          <dgm:resizeHandles val="exact"/>
        </dgm:presLayoutVars>
      </dgm:prSet>
      <dgm:spPr/>
      <dgm:t>
        <a:bodyPr/>
        <a:lstStyle/>
        <a:p>
          <a:endParaRPr lang="es-EC"/>
        </a:p>
      </dgm:t>
    </dgm:pt>
    <dgm:pt modelId="{DA1CDD8A-E750-45CC-9EF7-2BC586091803}" type="pres">
      <dgm:prSet presAssocID="{F5956D15-0804-4074-AE45-E44AF0478D63}" presName="composite" presStyleCnt="0"/>
      <dgm:spPr/>
    </dgm:pt>
    <dgm:pt modelId="{305449E4-3DF9-4A7F-8BD1-0921775C8BD8}" type="pres">
      <dgm:prSet presAssocID="{F5956D15-0804-4074-AE45-E44AF0478D63}" presName="parTx" presStyleLbl="alignNode1" presStyleIdx="0" presStyleCnt="3">
        <dgm:presLayoutVars>
          <dgm:chMax val="0"/>
          <dgm:chPref val="0"/>
          <dgm:bulletEnabled val="1"/>
        </dgm:presLayoutVars>
      </dgm:prSet>
      <dgm:spPr/>
      <dgm:t>
        <a:bodyPr/>
        <a:lstStyle/>
        <a:p>
          <a:endParaRPr lang="es-EC"/>
        </a:p>
      </dgm:t>
    </dgm:pt>
    <dgm:pt modelId="{13C4E9E5-1E3A-44DD-A878-ADB3480EA0AC}" type="pres">
      <dgm:prSet presAssocID="{F5956D15-0804-4074-AE45-E44AF0478D63}" presName="desTx" presStyleLbl="alignAccFollowNode1" presStyleIdx="0" presStyleCnt="3">
        <dgm:presLayoutVars>
          <dgm:bulletEnabled val="1"/>
        </dgm:presLayoutVars>
      </dgm:prSet>
      <dgm:spPr/>
      <dgm:t>
        <a:bodyPr/>
        <a:lstStyle/>
        <a:p>
          <a:endParaRPr lang="es-EC"/>
        </a:p>
      </dgm:t>
    </dgm:pt>
    <dgm:pt modelId="{5618D33F-BE5C-4567-9146-3E94717D92AC}" type="pres">
      <dgm:prSet presAssocID="{70D75174-FBB1-4B78-B53A-118B94975E0F}" presName="space" presStyleCnt="0"/>
      <dgm:spPr/>
    </dgm:pt>
    <dgm:pt modelId="{4278E1B5-CB00-4E3F-8313-4A2E2A84E4A3}" type="pres">
      <dgm:prSet presAssocID="{9746058E-7A3A-4AE7-99F0-01BF49D1FB75}" presName="composite" presStyleCnt="0"/>
      <dgm:spPr/>
    </dgm:pt>
    <dgm:pt modelId="{5C51ED45-62D8-4749-9149-8B9FDCA57D32}" type="pres">
      <dgm:prSet presAssocID="{9746058E-7A3A-4AE7-99F0-01BF49D1FB75}" presName="parTx" presStyleLbl="alignNode1" presStyleIdx="1" presStyleCnt="3">
        <dgm:presLayoutVars>
          <dgm:chMax val="0"/>
          <dgm:chPref val="0"/>
          <dgm:bulletEnabled val="1"/>
        </dgm:presLayoutVars>
      </dgm:prSet>
      <dgm:spPr/>
      <dgm:t>
        <a:bodyPr/>
        <a:lstStyle/>
        <a:p>
          <a:endParaRPr lang="es-EC"/>
        </a:p>
      </dgm:t>
    </dgm:pt>
    <dgm:pt modelId="{735A818B-ACC6-4639-99EC-B18DBB68CFD8}" type="pres">
      <dgm:prSet presAssocID="{9746058E-7A3A-4AE7-99F0-01BF49D1FB75}" presName="desTx" presStyleLbl="alignAccFollowNode1" presStyleIdx="1" presStyleCnt="3">
        <dgm:presLayoutVars>
          <dgm:bulletEnabled val="1"/>
        </dgm:presLayoutVars>
      </dgm:prSet>
      <dgm:spPr/>
      <dgm:t>
        <a:bodyPr/>
        <a:lstStyle/>
        <a:p>
          <a:endParaRPr lang="es-EC"/>
        </a:p>
      </dgm:t>
    </dgm:pt>
    <dgm:pt modelId="{57C6B2A8-EA4A-4536-932E-F6C92D7154F3}" type="pres">
      <dgm:prSet presAssocID="{DEB7772D-CDA6-4409-9ED6-E9831591F9C3}" presName="space" presStyleCnt="0"/>
      <dgm:spPr/>
    </dgm:pt>
    <dgm:pt modelId="{014A90CF-AD0D-48CC-A186-2BAD0EB260E2}" type="pres">
      <dgm:prSet presAssocID="{35D37AC9-AE51-4FA4-BCCB-F63903F28C29}" presName="composite" presStyleCnt="0"/>
      <dgm:spPr/>
    </dgm:pt>
    <dgm:pt modelId="{B11A279C-4682-432D-A2C3-9B9058F7890D}" type="pres">
      <dgm:prSet presAssocID="{35D37AC9-AE51-4FA4-BCCB-F63903F28C29}" presName="parTx" presStyleLbl="alignNode1" presStyleIdx="2" presStyleCnt="3">
        <dgm:presLayoutVars>
          <dgm:chMax val="0"/>
          <dgm:chPref val="0"/>
          <dgm:bulletEnabled val="1"/>
        </dgm:presLayoutVars>
      </dgm:prSet>
      <dgm:spPr/>
      <dgm:t>
        <a:bodyPr/>
        <a:lstStyle/>
        <a:p>
          <a:endParaRPr lang="es-EC"/>
        </a:p>
      </dgm:t>
    </dgm:pt>
    <dgm:pt modelId="{D1D8E213-E756-4356-8256-9A863A70A3F4}" type="pres">
      <dgm:prSet presAssocID="{35D37AC9-AE51-4FA4-BCCB-F63903F28C29}" presName="desTx" presStyleLbl="alignAccFollowNode1" presStyleIdx="2" presStyleCnt="3">
        <dgm:presLayoutVars>
          <dgm:bulletEnabled val="1"/>
        </dgm:presLayoutVars>
      </dgm:prSet>
      <dgm:spPr/>
      <dgm:t>
        <a:bodyPr/>
        <a:lstStyle/>
        <a:p>
          <a:endParaRPr lang="es-EC"/>
        </a:p>
      </dgm:t>
    </dgm:pt>
  </dgm:ptLst>
  <dgm:cxnLst>
    <dgm:cxn modelId="{9406D906-8D51-47D2-A7B4-377785A8B6BB}" type="presOf" srcId="{F3CAD743-B64C-4F35-8F45-E7E22E318600}" destId="{735A818B-ACC6-4639-99EC-B18DBB68CFD8}" srcOrd="0" destOrd="1" presId="urn:microsoft.com/office/officeart/2005/8/layout/hList1"/>
    <dgm:cxn modelId="{96832117-4E1C-4CFE-97E2-084224F4D0EA}" type="presOf" srcId="{66DC3E19-9050-4A8A-B9E6-C2C903AD409E}" destId="{13C4E9E5-1E3A-44DD-A878-ADB3480EA0AC}" srcOrd="0" destOrd="1" presId="urn:microsoft.com/office/officeart/2005/8/layout/hList1"/>
    <dgm:cxn modelId="{8E99B904-9167-441C-BE10-0BBB96D8DC23}" srcId="{04046CCF-8929-4A64-A61C-6FCF945F6CF9}" destId="{35D37AC9-AE51-4FA4-BCCB-F63903F28C29}" srcOrd="2" destOrd="0" parTransId="{7A3BA759-C84C-4E64-AC99-396B2958ECCE}" sibTransId="{6B498B62-5F21-4C57-A98B-70AFBDD162C5}"/>
    <dgm:cxn modelId="{B7DF74D9-8D06-4E55-954B-B4F73F8D5541}" srcId="{04046CCF-8929-4A64-A61C-6FCF945F6CF9}" destId="{F5956D15-0804-4074-AE45-E44AF0478D63}" srcOrd="0" destOrd="0" parTransId="{DF92D6F4-2753-4CA8-B0FA-3FB62AD8A123}" sibTransId="{70D75174-FBB1-4B78-B53A-118B94975E0F}"/>
    <dgm:cxn modelId="{68F591CB-9F78-4CD7-8FE0-5122C1E8AF58}" srcId="{9746058E-7A3A-4AE7-99F0-01BF49D1FB75}" destId="{5CDABA11-8E86-478C-9375-3F69AEB4F2B6}" srcOrd="0" destOrd="0" parTransId="{A78C920A-3E9C-42A8-B59C-20D1A2AE7375}" sibTransId="{026373A9-7C37-4197-96A0-4577774791B0}"/>
    <dgm:cxn modelId="{206B94BA-4D85-43A8-AB52-C47F8FB499AD}" type="presOf" srcId="{0871E289-9520-4A0E-ACD6-41F428B86CE0}" destId="{D1D8E213-E756-4356-8256-9A863A70A3F4}" srcOrd="0" destOrd="0" presId="urn:microsoft.com/office/officeart/2005/8/layout/hList1"/>
    <dgm:cxn modelId="{259E8983-AA7D-49DF-8B16-313B3511E370}" type="presOf" srcId="{35D37AC9-AE51-4FA4-BCCB-F63903F28C29}" destId="{B11A279C-4682-432D-A2C3-9B9058F7890D}" srcOrd="0" destOrd="0" presId="urn:microsoft.com/office/officeart/2005/8/layout/hList1"/>
    <dgm:cxn modelId="{21320083-C383-440D-B84E-9B30120DCCB5}" srcId="{35D37AC9-AE51-4FA4-BCCB-F63903F28C29}" destId="{0871E289-9520-4A0E-ACD6-41F428B86CE0}" srcOrd="0" destOrd="0" parTransId="{42372723-CB10-44F9-AC86-D5A44D8A4C2B}" sibTransId="{E84A02B5-304D-4D6A-A5A7-07C00560D922}"/>
    <dgm:cxn modelId="{43A531D6-7569-407B-B990-3CA81BADCB5C}" type="presOf" srcId="{5CDABA11-8E86-478C-9375-3F69AEB4F2B6}" destId="{735A818B-ACC6-4639-99EC-B18DBB68CFD8}" srcOrd="0" destOrd="0" presId="urn:microsoft.com/office/officeart/2005/8/layout/hList1"/>
    <dgm:cxn modelId="{028F91E8-AFB6-4414-A106-C538180D189C}" type="presOf" srcId="{04046CCF-8929-4A64-A61C-6FCF945F6CF9}" destId="{CC57AF49-5FA0-42E1-B1F0-343A52268B31}" srcOrd="0" destOrd="0" presId="urn:microsoft.com/office/officeart/2005/8/layout/hList1"/>
    <dgm:cxn modelId="{C81CD98F-5B12-4417-A62D-BF00E78158C2}" srcId="{9746058E-7A3A-4AE7-99F0-01BF49D1FB75}" destId="{F3CAD743-B64C-4F35-8F45-E7E22E318600}" srcOrd="1" destOrd="0" parTransId="{0F4671F3-3779-46AE-A74F-2A6D4A072E37}" sibTransId="{65BFCA62-DD12-4415-849E-381DE1DAA646}"/>
    <dgm:cxn modelId="{4570058E-E57B-4236-B5A9-DFFE5129B801}" srcId="{F5956D15-0804-4074-AE45-E44AF0478D63}" destId="{66DC3E19-9050-4A8A-B9E6-C2C903AD409E}" srcOrd="1" destOrd="0" parTransId="{6E6BC224-D7C4-439F-8A1A-9A8E3ECCCA7F}" sibTransId="{AE0D93D7-B25F-46F2-AF7B-18FE8FC728C3}"/>
    <dgm:cxn modelId="{39F50C84-F2AB-4E9A-90E0-B9041B21DFBC}" type="presOf" srcId="{7B9D7A54-CA6C-4FCA-8625-12C56BA6B804}" destId="{13C4E9E5-1E3A-44DD-A878-ADB3480EA0AC}" srcOrd="0" destOrd="0" presId="urn:microsoft.com/office/officeart/2005/8/layout/hList1"/>
    <dgm:cxn modelId="{024B654E-4CAE-4825-94E2-B7C18C18D123}" srcId="{F5956D15-0804-4074-AE45-E44AF0478D63}" destId="{7B9D7A54-CA6C-4FCA-8625-12C56BA6B804}" srcOrd="0" destOrd="0" parTransId="{5071BA24-9E8B-4B05-B455-CD4289865396}" sibTransId="{F3DD5C0D-E151-42B3-B6F1-A4D2A3F4D961}"/>
    <dgm:cxn modelId="{7436D306-ABDC-456C-B0E3-868EA340908B}" type="presOf" srcId="{9746058E-7A3A-4AE7-99F0-01BF49D1FB75}" destId="{5C51ED45-62D8-4749-9149-8B9FDCA57D32}" srcOrd="0" destOrd="0" presId="urn:microsoft.com/office/officeart/2005/8/layout/hList1"/>
    <dgm:cxn modelId="{7318FB9F-A852-45B4-BC60-99413586869D}" srcId="{04046CCF-8929-4A64-A61C-6FCF945F6CF9}" destId="{9746058E-7A3A-4AE7-99F0-01BF49D1FB75}" srcOrd="1" destOrd="0" parTransId="{EC01E725-E053-4C8D-9C64-A7CDFADA49B3}" sibTransId="{DEB7772D-CDA6-4409-9ED6-E9831591F9C3}"/>
    <dgm:cxn modelId="{A9BB880E-E2D7-49FE-AF74-988291D4493B}" type="presOf" srcId="{F5956D15-0804-4074-AE45-E44AF0478D63}" destId="{305449E4-3DF9-4A7F-8BD1-0921775C8BD8}" srcOrd="0" destOrd="0" presId="urn:microsoft.com/office/officeart/2005/8/layout/hList1"/>
    <dgm:cxn modelId="{79D7FC1E-3FB3-44E4-9BCD-2F436DD8FE73}" type="presParOf" srcId="{CC57AF49-5FA0-42E1-B1F0-343A52268B31}" destId="{DA1CDD8A-E750-45CC-9EF7-2BC586091803}" srcOrd="0" destOrd="0" presId="urn:microsoft.com/office/officeart/2005/8/layout/hList1"/>
    <dgm:cxn modelId="{E20D0EFA-C415-40CC-A687-E2526CDEB132}" type="presParOf" srcId="{DA1CDD8A-E750-45CC-9EF7-2BC586091803}" destId="{305449E4-3DF9-4A7F-8BD1-0921775C8BD8}" srcOrd="0" destOrd="0" presId="urn:microsoft.com/office/officeart/2005/8/layout/hList1"/>
    <dgm:cxn modelId="{D739C795-61E2-4CA2-81A0-EF762C643DC2}" type="presParOf" srcId="{DA1CDD8A-E750-45CC-9EF7-2BC586091803}" destId="{13C4E9E5-1E3A-44DD-A878-ADB3480EA0AC}" srcOrd="1" destOrd="0" presId="urn:microsoft.com/office/officeart/2005/8/layout/hList1"/>
    <dgm:cxn modelId="{20674FF9-8826-4857-9852-5B90418CDA54}" type="presParOf" srcId="{CC57AF49-5FA0-42E1-B1F0-343A52268B31}" destId="{5618D33F-BE5C-4567-9146-3E94717D92AC}" srcOrd="1" destOrd="0" presId="urn:microsoft.com/office/officeart/2005/8/layout/hList1"/>
    <dgm:cxn modelId="{FE67CE0D-19AB-4D1C-8662-70AA17866357}" type="presParOf" srcId="{CC57AF49-5FA0-42E1-B1F0-343A52268B31}" destId="{4278E1B5-CB00-4E3F-8313-4A2E2A84E4A3}" srcOrd="2" destOrd="0" presId="urn:microsoft.com/office/officeart/2005/8/layout/hList1"/>
    <dgm:cxn modelId="{C08626A7-F4C4-48C7-99D1-4465F9FB8739}" type="presParOf" srcId="{4278E1B5-CB00-4E3F-8313-4A2E2A84E4A3}" destId="{5C51ED45-62D8-4749-9149-8B9FDCA57D32}" srcOrd="0" destOrd="0" presId="urn:microsoft.com/office/officeart/2005/8/layout/hList1"/>
    <dgm:cxn modelId="{1E9D72CC-D5A8-4426-8257-99F10C170D53}" type="presParOf" srcId="{4278E1B5-CB00-4E3F-8313-4A2E2A84E4A3}" destId="{735A818B-ACC6-4639-99EC-B18DBB68CFD8}" srcOrd="1" destOrd="0" presId="urn:microsoft.com/office/officeart/2005/8/layout/hList1"/>
    <dgm:cxn modelId="{E8297976-D7A6-4ED6-96AF-9B576216719C}" type="presParOf" srcId="{CC57AF49-5FA0-42E1-B1F0-343A52268B31}" destId="{57C6B2A8-EA4A-4536-932E-F6C92D7154F3}" srcOrd="3" destOrd="0" presId="urn:microsoft.com/office/officeart/2005/8/layout/hList1"/>
    <dgm:cxn modelId="{3763F5B8-D88B-4645-88AF-D524FFAE2AD5}" type="presParOf" srcId="{CC57AF49-5FA0-42E1-B1F0-343A52268B31}" destId="{014A90CF-AD0D-48CC-A186-2BAD0EB260E2}" srcOrd="4" destOrd="0" presId="urn:microsoft.com/office/officeart/2005/8/layout/hList1"/>
    <dgm:cxn modelId="{36723664-571F-41AA-8E08-69CC5DD5CAD4}" type="presParOf" srcId="{014A90CF-AD0D-48CC-A186-2BAD0EB260E2}" destId="{B11A279C-4682-432D-A2C3-9B9058F7890D}" srcOrd="0" destOrd="0" presId="urn:microsoft.com/office/officeart/2005/8/layout/hList1"/>
    <dgm:cxn modelId="{C4D56EE0-AB8F-48E9-939D-0BC62AD9E4C9}" type="presParOf" srcId="{014A90CF-AD0D-48CC-A186-2BAD0EB260E2}" destId="{D1D8E213-E756-4356-8256-9A863A70A3F4}"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7F516DA-8A9C-45E7-88F8-5E9AAC00C185}" type="doc">
      <dgm:prSet loTypeId="urn:microsoft.com/office/officeart/2009/layout/CircleArrowProcess" loCatId="cycle" qsTypeId="urn:microsoft.com/office/officeart/2005/8/quickstyle/3d2" qsCatId="3D" csTypeId="urn:microsoft.com/office/officeart/2005/8/colors/accent1_2" csCatId="accent1" phldr="1"/>
      <dgm:spPr/>
      <dgm:t>
        <a:bodyPr/>
        <a:lstStyle/>
        <a:p>
          <a:endParaRPr lang="es-EC"/>
        </a:p>
      </dgm:t>
    </dgm:pt>
    <dgm:pt modelId="{330D02A7-AE74-428E-A598-7EF9C11D5642}">
      <dgm:prSet phldrT="[Texto]"/>
      <dgm:spPr/>
      <dgm:t>
        <a:bodyPr/>
        <a:lstStyle/>
        <a:p>
          <a:r>
            <a:rPr lang="es-EC" dirty="0" smtClean="0"/>
            <a:t>Tiempos elevados </a:t>
          </a:r>
          <a:endParaRPr lang="es-EC" dirty="0"/>
        </a:p>
      </dgm:t>
    </dgm:pt>
    <dgm:pt modelId="{41AE3D0B-BA95-4399-813B-18FA2EA035E1}" type="parTrans" cxnId="{472644D7-205D-48F5-8185-13D2919D13E6}">
      <dgm:prSet/>
      <dgm:spPr/>
      <dgm:t>
        <a:bodyPr/>
        <a:lstStyle/>
        <a:p>
          <a:endParaRPr lang="es-EC"/>
        </a:p>
      </dgm:t>
    </dgm:pt>
    <dgm:pt modelId="{E3103F78-F245-4940-936F-6BCE14679831}" type="sibTrans" cxnId="{472644D7-205D-48F5-8185-13D2919D13E6}">
      <dgm:prSet/>
      <dgm:spPr/>
      <dgm:t>
        <a:bodyPr/>
        <a:lstStyle/>
        <a:p>
          <a:endParaRPr lang="es-EC"/>
        </a:p>
      </dgm:t>
    </dgm:pt>
    <dgm:pt modelId="{5435F6FF-9240-4D35-B8B7-373FAE353DB1}">
      <dgm:prSet phldrT="[Texto]"/>
      <dgm:spPr/>
      <dgm:t>
        <a:bodyPr/>
        <a:lstStyle/>
        <a:p>
          <a:r>
            <a:rPr lang="es-EC" dirty="0" smtClean="0"/>
            <a:t>Insatisfacción del cliente</a:t>
          </a:r>
          <a:endParaRPr lang="es-EC" dirty="0"/>
        </a:p>
      </dgm:t>
    </dgm:pt>
    <dgm:pt modelId="{BBF015E2-BF40-4578-B856-36077500CA17}" type="parTrans" cxnId="{4C4CDA24-3813-4A02-BC77-FA245CBDBBDD}">
      <dgm:prSet/>
      <dgm:spPr/>
      <dgm:t>
        <a:bodyPr/>
        <a:lstStyle/>
        <a:p>
          <a:endParaRPr lang="es-EC"/>
        </a:p>
      </dgm:t>
    </dgm:pt>
    <dgm:pt modelId="{5A23CD92-129B-4DBA-9713-9B44F3F90E28}" type="sibTrans" cxnId="{4C4CDA24-3813-4A02-BC77-FA245CBDBBDD}">
      <dgm:prSet/>
      <dgm:spPr/>
      <dgm:t>
        <a:bodyPr/>
        <a:lstStyle/>
        <a:p>
          <a:endParaRPr lang="es-EC"/>
        </a:p>
      </dgm:t>
    </dgm:pt>
    <dgm:pt modelId="{39BEB370-139A-4EEE-AAE0-4FC3418D8DB6}">
      <dgm:prSet phldrT="[Texto]"/>
      <dgm:spPr/>
      <dgm:t>
        <a:bodyPr/>
        <a:lstStyle/>
        <a:p>
          <a:r>
            <a:rPr lang="es-EC" dirty="0" smtClean="0"/>
            <a:t>Altos costos Operativos</a:t>
          </a:r>
          <a:endParaRPr lang="es-EC" dirty="0"/>
        </a:p>
      </dgm:t>
    </dgm:pt>
    <dgm:pt modelId="{8CF6B4CD-E67C-4AC8-9473-B0661C960F04}" type="parTrans" cxnId="{2219C9CA-6D1B-4FE8-A2E1-68C889532E1D}">
      <dgm:prSet/>
      <dgm:spPr/>
      <dgm:t>
        <a:bodyPr/>
        <a:lstStyle/>
        <a:p>
          <a:endParaRPr lang="es-EC"/>
        </a:p>
      </dgm:t>
    </dgm:pt>
    <dgm:pt modelId="{E34E1D8A-D7C8-4B9E-B7C5-5D1191FF122D}" type="sibTrans" cxnId="{2219C9CA-6D1B-4FE8-A2E1-68C889532E1D}">
      <dgm:prSet/>
      <dgm:spPr/>
      <dgm:t>
        <a:bodyPr/>
        <a:lstStyle/>
        <a:p>
          <a:endParaRPr lang="es-EC"/>
        </a:p>
      </dgm:t>
    </dgm:pt>
    <dgm:pt modelId="{227C6F22-8C3D-446E-A87B-4452922AD567}" type="pres">
      <dgm:prSet presAssocID="{F7F516DA-8A9C-45E7-88F8-5E9AAC00C185}" presName="Name0" presStyleCnt="0">
        <dgm:presLayoutVars>
          <dgm:chMax val="7"/>
          <dgm:chPref val="7"/>
          <dgm:dir/>
          <dgm:animLvl val="lvl"/>
        </dgm:presLayoutVars>
      </dgm:prSet>
      <dgm:spPr/>
      <dgm:t>
        <a:bodyPr/>
        <a:lstStyle/>
        <a:p>
          <a:endParaRPr lang="es-EC"/>
        </a:p>
      </dgm:t>
    </dgm:pt>
    <dgm:pt modelId="{177BCE6E-6E7E-4AD1-AF4F-22A201FD1075}" type="pres">
      <dgm:prSet presAssocID="{330D02A7-AE74-428E-A598-7EF9C11D5642}" presName="Accent1" presStyleCnt="0"/>
      <dgm:spPr/>
    </dgm:pt>
    <dgm:pt modelId="{547434E5-F7DA-497E-8BB1-735FB328C9A4}" type="pres">
      <dgm:prSet presAssocID="{330D02A7-AE74-428E-A598-7EF9C11D5642}" presName="Accent" presStyleLbl="node1" presStyleIdx="0" presStyleCnt="3"/>
      <dgm:spPr/>
    </dgm:pt>
    <dgm:pt modelId="{D1DD4FA4-265E-4B83-9699-60F24B09AAE0}" type="pres">
      <dgm:prSet presAssocID="{330D02A7-AE74-428E-A598-7EF9C11D5642}" presName="Parent1" presStyleLbl="revTx" presStyleIdx="0" presStyleCnt="3">
        <dgm:presLayoutVars>
          <dgm:chMax val="1"/>
          <dgm:chPref val="1"/>
          <dgm:bulletEnabled val="1"/>
        </dgm:presLayoutVars>
      </dgm:prSet>
      <dgm:spPr/>
      <dgm:t>
        <a:bodyPr/>
        <a:lstStyle/>
        <a:p>
          <a:endParaRPr lang="es-EC"/>
        </a:p>
      </dgm:t>
    </dgm:pt>
    <dgm:pt modelId="{AF2C1878-E9FE-497F-B116-331EBE1CF06A}" type="pres">
      <dgm:prSet presAssocID="{5435F6FF-9240-4D35-B8B7-373FAE353DB1}" presName="Accent2" presStyleCnt="0"/>
      <dgm:spPr/>
    </dgm:pt>
    <dgm:pt modelId="{AF041596-F089-4468-A646-808FED7CC81E}" type="pres">
      <dgm:prSet presAssocID="{5435F6FF-9240-4D35-B8B7-373FAE353DB1}" presName="Accent" presStyleLbl="node1" presStyleIdx="1" presStyleCnt="3"/>
      <dgm:spPr/>
    </dgm:pt>
    <dgm:pt modelId="{8E57B386-7EAA-42FF-B6D7-65B745D49B89}" type="pres">
      <dgm:prSet presAssocID="{5435F6FF-9240-4D35-B8B7-373FAE353DB1}" presName="Parent2" presStyleLbl="revTx" presStyleIdx="1" presStyleCnt="3">
        <dgm:presLayoutVars>
          <dgm:chMax val="1"/>
          <dgm:chPref val="1"/>
          <dgm:bulletEnabled val="1"/>
        </dgm:presLayoutVars>
      </dgm:prSet>
      <dgm:spPr/>
      <dgm:t>
        <a:bodyPr/>
        <a:lstStyle/>
        <a:p>
          <a:endParaRPr lang="es-EC"/>
        </a:p>
      </dgm:t>
    </dgm:pt>
    <dgm:pt modelId="{7C6952DE-79D9-4948-90B5-3013A7AD559D}" type="pres">
      <dgm:prSet presAssocID="{39BEB370-139A-4EEE-AAE0-4FC3418D8DB6}" presName="Accent3" presStyleCnt="0"/>
      <dgm:spPr/>
    </dgm:pt>
    <dgm:pt modelId="{79F731BE-FA12-4C1E-B883-D87C63A8CF79}" type="pres">
      <dgm:prSet presAssocID="{39BEB370-139A-4EEE-AAE0-4FC3418D8DB6}" presName="Accent" presStyleLbl="node1" presStyleIdx="2" presStyleCnt="3"/>
      <dgm:spPr/>
    </dgm:pt>
    <dgm:pt modelId="{0311A826-F585-43CA-A715-BEE3E7E18BDF}" type="pres">
      <dgm:prSet presAssocID="{39BEB370-139A-4EEE-AAE0-4FC3418D8DB6}" presName="Parent3" presStyleLbl="revTx" presStyleIdx="2" presStyleCnt="3">
        <dgm:presLayoutVars>
          <dgm:chMax val="1"/>
          <dgm:chPref val="1"/>
          <dgm:bulletEnabled val="1"/>
        </dgm:presLayoutVars>
      </dgm:prSet>
      <dgm:spPr/>
      <dgm:t>
        <a:bodyPr/>
        <a:lstStyle/>
        <a:p>
          <a:endParaRPr lang="es-EC"/>
        </a:p>
      </dgm:t>
    </dgm:pt>
  </dgm:ptLst>
  <dgm:cxnLst>
    <dgm:cxn modelId="{D9E8DFE2-2A56-484B-B086-C6F6D9D6F7EA}" type="presOf" srcId="{39BEB370-139A-4EEE-AAE0-4FC3418D8DB6}" destId="{0311A826-F585-43CA-A715-BEE3E7E18BDF}" srcOrd="0" destOrd="0" presId="urn:microsoft.com/office/officeart/2009/layout/CircleArrowProcess"/>
    <dgm:cxn modelId="{305D4C59-68B8-43C7-B6DE-04D6142F9ACB}" type="presOf" srcId="{5435F6FF-9240-4D35-B8B7-373FAE353DB1}" destId="{8E57B386-7EAA-42FF-B6D7-65B745D49B89}" srcOrd="0" destOrd="0" presId="urn:microsoft.com/office/officeart/2009/layout/CircleArrowProcess"/>
    <dgm:cxn modelId="{2219C9CA-6D1B-4FE8-A2E1-68C889532E1D}" srcId="{F7F516DA-8A9C-45E7-88F8-5E9AAC00C185}" destId="{39BEB370-139A-4EEE-AAE0-4FC3418D8DB6}" srcOrd="2" destOrd="0" parTransId="{8CF6B4CD-E67C-4AC8-9473-B0661C960F04}" sibTransId="{E34E1D8A-D7C8-4B9E-B7C5-5D1191FF122D}"/>
    <dgm:cxn modelId="{472644D7-205D-48F5-8185-13D2919D13E6}" srcId="{F7F516DA-8A9C-45E7-88F8-5E9AAC00C185}" destId="{330D02A7-AE74-428E-A598-7EF9C11D5642}" srcOrd="0" destOrd="0" parTransId="{41AE3D0B-BA95-4399-813B-18FA2EA035E1}" sibTransId="{E3103F78-F245-4940-936F-6BCE14679831}"/>
    <dgm:cxn modelId="{16EC6A03-84AA-4B9C-8A74-25E1615CB347}" type="presOf" srcId="{330D02A7-AE74-428E-A598-7EF9C11D5642}" destId="{D1DD4FA4-265E-4B83-9699-60F24B09AAE0}" srcOrd="0" destOrd="0" presId="urn:microsoft.com/office/officeart/2009/layout/CircleArrowProcess"/>
    <dgm:cxn modelId="{9D4E1BC2-00F9-4D36-9287-D17C5CC1034A}" type="presOf" srcId="{F7F516DA-8A9C-45E7-88F8-5E9AAC00C185}" destId="{227C6F22-8C3D-446E-A87B-4452922AD567}" srcOrd="0" destOrd="0" presId="urn:microsoft.com/office/officeart/2009/layout/CircleArrowProcess"/>
    <dgm:cxn modelId="{4C4CDA24-3813-4A02-BC77-FA245CBDBBDD}" srcId="{F7F516DA-8A9C-45E7-88F8-5E9AAC00C185}" destId="{5435F6FF-9240-4D35-B8B7-373FAE353DB1}" srcOrd="1" destOrd="0" parTransId="{BBF015E2-BF40-4578-B856-36077500CA17}" sibTransId="{5A23CD92-129B-4DBA-9713-9B44F3F90E28}"/>
    <dgm:cxn modelId="{4D518F64-7004-4BFA-AB4A-1B6D7518BA1B}" type="presParOf" srcId="{227C6F22-8C3D-446E-A87B-4452922AD567}" destId="{177BCE6E-6E7E-4AD1-AF4F-22A201FD1075}" srcOrd="0" destOrd="0" presId="urn:microsoft.com/office/officeart/2009/layout/CircleArrowProcess"/>
    <dgm:cxn modelId="{6E991A4D-2CE1-4CB2-A226-B65B79E6629B}" type="presParOf" srcId="{177BCE6E-6E7E-4AD1-AF4F-22A201FD1075}" destId="{547434E5-F7DA-497E-8BB1-735FB328C9A4}" srcOrd="0" destOrd="0" presId="urn:microsoft.com/office/officeart/2009/layout/CircleArrowProcess"/>
    <dgm:cxn modelId="{3B0ECA0A-DB10-41C5-8C5F-EF64ED64AA0E}" type="presParOf" srcId="{227C6F22-8C3D-446E-A87B-4452922AD567}" destId="{D1DD4FA4-265E-4B83-9699-60F24B09AAE0}" srcOrd="1" destOrd="0" presId="urn:microsoft.com/office/officeart/2009/layout/CircleArrowProcess"/>
    <dgm:cxn modelId="{881E4380-1C62-4BD4-94A9-6456446B9CDE}" type="presParOf" srcId="{227C6F22-8C3D-446E-A87B-4452922AD567}" destId="{AF2C1878-E9FE-497F-B116-331EBE1CF06A}" srcOrd="2" destOrd="0" presId="urn:microsoft.com/office/officeart/2009/layout/CircleArrowProcess"/>
    <dgm:cxn modelId="{FE6DE3F9-CB73-45E7-A139-910E42EA8998}" type="presParOf" srcId="{AF2C1878-E9FE-497F-B116-331EBE1CF06A}" destId="{AF041596-F089-4468-A646-808FED7CC81E}" srcOrd="0" destOrd="0" presId="urn:microsoft.com/office/officeart/2009/layout/CircleArrowProcess"/>
    <dgm:cxn modelId="{486916E8-2C0E-41A0-B8F0-4F434891D91F}" type="presParOf" srcId="{227C6F22-8C3D-446E-A87B-4452922AD567}" destId="{8E57B386-7EAA-42FF-B6D7-65B745D49B89}" srcOrd="3" destOrd="0" presId="urn:microsoft.com/office/officeart/2009/layout/CircleArrowProcess"/>
    <dgm:cxn modelId="{672E1371-0516-4AB5-857A-FB304582C014}" type="presParOf" srcId="{227C6F22-8C3D-446E-A87B-4452922AD567}" destId="{7C6952DE-79D9-4948-90B5-3013A7AD559D}" srcOrd="4" destOrd="0" presId="urn:microsoft.com/office/officeart/2009/layout/CircleArrowProcess"/>
    <dgm:cxn modelId="{D54B2B53-D727-4DC6-B85F-2ACF9E8B2F8B}" type="presParOf" srcId="{7C6952DE-79D9-4948-90B5-3013A7AD559D}" destId="{79F731BE-FA12-4C1E-B883-D87C63A8CF79}" srcOrd="0" destOrd="0" presId="urn:microsoft.com/office/officeart/2009/layout/CircleArrowProcess"/>
    <dgm:cxn modelId="{CA8F979F-CF2E-4073-B834-337A506438D6}" type="presParOf" srcId="{227C6F22-8C3D-446E-A87B-4452922AD567}" destId="{0311A826-F585-43CA-A715-BEE3E7E18BDF}" srcOrd="5"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D238A69-262D-463C-92A7-9DB57B478BFA}"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es-EC"/>
        </a:p>
      </dgm:t>
    </dgm:pt>
    <dgm:pt modelId="{B32FE920-A812-4912-83D8-3AE5DCBB06F9}">
      <dgm:prSet phldrT="[Texto]"/>
      <dgm:spPr/>
      <dgm:t>
        <a:bodyPr/>
        <a:lstStyle/>
        <a:p>
          <a:r>
            <a:rPr lang="es-EC" dirty="0" smtClean="0"/>
            <a:t>RIESGOS</a:t>
          </a:r>
          <a:endParaRPr lang="es-EC" dirty="0"/>
        </a:p>
      </dgm:t>
    </dgm:pt>
    <dgm:pt modelId="{19263F60-663E-4E6B-840E-82A189723873}" type="parTrans" cxnId="{FE5DDEEC-9FC0-42B7-9FE2-82AC7FEC66B5}">
      <dgm:prSet/>
      <dgm:spPr/>
      <dgm:t>
        <a:bodyPr/>
        <a:lstStyle/>
        <a:p>
          <a:endParaRPr lang="es-EC"/>
        </a:p>
      </dgm:t>
    </dgm:pt>
    <dgm:pt modelId="{B4BEED9E-19D0-42E7-A5CF-680E350EBEFD}" type="sibTrans" cxnId="{FE5DDEEC-9FC0-42B7-9FE2-82AC7FEC66B5}">
      <dgm:prSet/>
      <dgm:spPr/>
      <dgm:t>
        <a:bodyPr/>
        <a:lstStyle/>
        <a:p>
          <a:endParaRPr lang="es-EC"/>
        </a:p>
      </dgm:t>
    </dgm:pt>
    <dgm:pt modelId="{B44D1C05-F6BF-44AB-B186-9B327FBBACC2}">
      <dgm:prSet phldrT="[Texto]"/>
      <dgm:spPr/>
      <dgm:t>
        <a:bodyPr/>
        <a:lstStyle/>
        <a:p>
          <a:r>
            <a:rPr lang="es-EC" dirty="0" smtClean="0"/>
            <a:t>Pérdida o tras papeleo de documentos de los archivos de clientes.</a:t>
          </a:r>
          <a:endParaRPr lang="es-EC" dirty="0"/>
        </a:p>
      </dgm:t>
    </dgm:pt>
    <dgm:pt modelId="{F98A3DF4-BE68-4BAB-AC68-EF4D3413C65A}" type="parTrans" cxnId="{5E4B3973-037E-4898-B19B-F7B325FB830A}">
      <dgm:prSet/>
      <dgm:spPr/>
      <dgm:t>
        <a:bodyPr/>
        <a:lstStyle/>
        <a:p>
          <a:endParaRPr lang="es-EC"/>
        </a:p>
      </dgm:t>
    </dgm:pt>
    <dgm:pt modelId="{40729DC3-05AB-45AD-BAB7-0CF4E7AD266E}" type="sibTrans" cxnId="{5E4B3973-037E-4898-B19B-F7B325FB830A}">
      <dgm:prSet/>
      <dgm:spPr/>
      <dgm:t>
        <a:bodyPr/>
        <a:lstStyle/>
        <a:p>
          <a:endParaRPr lang="es-EC"/>
        </a:p>
      </dgm:t>
    </dgm:pt>
    <dgm:pt modelId="{AF1794AF-E123-458E-8712-D6BAD2CA0EBE}">
      <dgm:prSet/>
      <dgm:spPr/>
      <dgm:t>
        <a:bodyPr/>
        <a:lstStyle/>
        <a:p>
          <a:r>
            <a:rPr lang="es-EC" smtClean="0"/>
            <a:t>Deterioro de documentos de archivos de clientes o de soporte de transacciones efectuadas por el Front de Servicios.</a:t>
          </a:r>
          <a:endParaRPr lang="es-EC"/>
        </a:p>
      </dgm:t>
    </dgm:pt>
    <dgm:pt modelId="{7A99888D-8081-4929-9B06-A63956D3E515}" type="parTrans" cxnId="{1582B134-8F69-4EEA-A9DA-331BB7626122}">
      <dgm:prSet/>
      <dgm:spPr/>
      <dgm:t>
        <a:bodyPr/>
        <a:lstStyle/>
        <a:p>
          <a:endParaRPr lang="es-EC"/>
        </a:p>
      </dgm:t>
    </dgm:pt>
    <dgm:pt modelId="{6EE82855-939A-498B-9704-E5C5BAF09982}" type="sibTrans" cxnId="{1582B134-8F69-4EEA-A9DA-331BB7626122}">
      <dgm:prSet/>
      <dgm:spPr/>
      <dgm:t>
        <a:bodyPr/>
        <a:lstStyle/>
        <a:p>
          <a:endParaRPr lang="es-EC"/>
        </a:p>
      </dgm:t>
    </dgm:pt>
    <dgm:pt modelId="{01BFFAFA-86B0-4FA7-AFB9-DF8EC2243AB9}" type="pres">
      <dgm:prSet presAssocID="{FD238A69-262D-463C-92A7-9DB57B478BFA}" presName="list" presStyleCnt="0">
        <dgm:presLayoutVars>
          <dgm:dir/>
          <dgm:animLvl val="lvl"/>
        </dgm:presLayoutVars>
      </dgm:prSet>
      <dgm:spPr/>
      <dgm:t>
        <a:bodyPr/>
        <a:lstStyle/>
        <a:p>
          <a:endParaRPr lang="es-EC"/>
        </a:p>
      </dgm:t>
    </dgm:pt>
    <dgm:pt modelId="{BA6B8BF4-F72C-46E1-BD96-B85DF9819D47}" type="pres">
      <dgm:prSet presAssocID="{B32FE920-A812-4912-83D8-3AE5DCBB06F9}" presName="posSpace" presStyleCnt="0"/>
      <dgm:spPr/>
    </dgm:pt>
    <dgm:pt modelId="{9EC0F045-3636-4DE8-95F1-9955BD1028A9}" type="pres">
      <dgm:prSet presAssocID="{B32FE920-A812-4912-83D8-3AE5DCBB06F9}" presName="vertFlow" presStyleCnt="0"/>
      <dgm:spPr/>
    </dgm:pt>
    <dgm:pt modelId="{28D0928B-50C1-47FF-B845-56C18EB67F08}" type="pres">
      <dgm:prSet presAssocID="{B32FE920-A812-4912-83D8-3AE5DCBB06F9}" presName="topSpace" presStyleCnt="0"/>
      <dgm:spPr/>
    </dgm:pt>
    <dgm:pt modelId="{E6D1A190-2C04-4133-8A55-0E84D2E7464F}" type="pres">
      <dgm:prSet presAssocID="{B32FE920-A812-4912-83D8-3AE5DCBB06F9}" presName="firstComp" presStyleCnt="0"/>
      <dgm:spPr/>
    </dgm:pt>
    <dgm:pt modelId="{B2A5EC34-A923-4136-B874-41C92FF2EF3B}" type="pres">
      <dgm:prSet presAssocID="{B32FE920-A812-4912-83D8-3AE5DCBB06F9}" presName="firstChild" presStyleLbl="bgAccFollowNode1" presStyleIdx="0" presStyleCnt="2"/>
      <dgm:spPr/>
      <dgm:t>
        <a:bodyPr/>
        <a:lstStyle/>
        <a:p>
          <a:endParaRPr lang="es-EC"/>
        </a:p>
      </dgm:t>
    </dgm:pt>
    <dgm:pt modelId="{EB18D06D-B988-41BE-9AA8-3AB9035B0907}" type="pres">
      <dgm:prSet presAssocID="{B32FE920-A812-4912-83D8-3AE5DCBB06F9}" presName="firstChildTx" presStyleLbl="bgAccFollowNode1" presStyleIdx="0" presStyleCnt="2">
        <dgm:presLayoutVars>
          <dgm:bulletEnabled val="1"/>
        </dgm:presLayoutVars>
      </dgm:prSet>
      <dgm:spPr/>
      <dgm:t>
        <a:bodyPr/>
        <a:lstStyle/>
        <a:p>
          <a:endParaRPr lang="es-EC"/>
        </a:p>
      </dgm:t>
    </dgm:pt>
    <dgm:pt modelId="{D7CD8DBC-2CCA-415F-B86E-F8C820065D8F}" type="pres">
      <dgm:prSet presAssocID="{AF1794AF-E123-458E-8712-D6BAD2CA0EBE}" presName="comp" presStyleCnt="0"/>
      <dgm:spPr/>
    </dgm:pt>
    <dgm:pt modelId="{B2565275-5755-48E0-B283-2E3351081A88}" type="pres">
      <dgm:prSet presAssocID="{AF1794AF-E123-458E-8712-D6BAD2CA0EBE}" presName="child" presStyleLbl="bgAccFollowNode1" presStyleIdx="1" presStyleCnt="2"/>
      <dgm:spPr/>
      <dgm:t>
        <a:bodyPr/>
        <a:lstStyle/>
        <a:p>
          <a:endParaRPr lang="es-EC"/>
        </a:p>
      </dgm:t>
    </dgm:pt>
    <dgm:pt modelId="{6F1CF49A-A33D-4798-B7F8-E8703EF9F5F1}" type="pres">
      <dgm:prSet presAssocID="{AF1794AF-E123-458E-8712-D6BAD2CA0EBE}" presName="childTx" presStyleLbl="bgAccFollowNode1" presStyleIdx="1" presStyleCnt="2">
        <dgm:presLayoutVars>
          <dgm:bulletEnabled val="1"/>
        </dgm:presLayoutVars>
      </dgm:prSet>
      <dgm:spPr/>
      <dgm:t>
        <a:bodyPr/>
        <a:lstStyle/>
        <a:p>
          <a:endParaRPr lang="es-EC"/>
        </a:p>
      </dgm:t>
    </dgm:pt>
    <dgm:pt modelId="{E597325E-416A-4CC3-BB38-51F7FC831F31}" type="pres">
      <dgm:prSet presAssocID="{B32FE920-A812-4912-83D8-3AE5DCBB06F9}" presName="negSpace" presStyleCnt="0"/>
      <dgm:spPr/>
    </dgm:pt>
    <dgm:pt modelId="{33806DC5-087A-4A93-B96E-ADD08A729F13}" type="pres">
      <dgm:prSet presAssocID="{B32FE920-A812-4912-83D8-3AE5DCBB06F9}" presName="circle" presStyleLbl="node1" presStyleIdx="0" presStyleCnt="1" custScaleX="74446" custScaleY="75580" custLinFactNeighborX="12629" custLinFactNeighborY="1324"/>
      <dgm:spPr/>
      <dgm:t>
        <a:bodyPr/>
        <a:lstStyle/>
        <a:p>
          <a:endParaRPr lang="es-EC"/>
        </a:p>
      </dgm:t>
    </dgm:pt>
  </dgm:ptLst>
  <dgm:cxnLst>
    <dgm:cxn modelId="{C2D43A32-9332-4C21-832F-AFC208867B4F}" type="presOf" srcId="{B44D1C05-F6BF-44AB-B186-9B327FBBACC2}" destId="{EB18D06D-B988-41BE-9AA8-3AB9035B0907}" srcOrd="1" destOrd="0" presId="urn:microsoft.com/office/officeart/2005/8/layout/hList9"/>
    <dgm:cxn modelId="{1582B134-8F69-4EEA-A9DA-331BB7626122}" srcId="{B32FE920-A812-4912-83D8-3AE5DCBB06F9}" destId="{AF1794AF-E123-458E-8712-D6BAD2CA0EBE}" srcOrd="1" destOrd="0" parTransId="{7A99888D-8081-4929-9B06-A63956D3E515}" sibTransId="{6EE82855-939A-498B-9704-E5C5BAF09982}"/>
    <dgm:cxn modelId="{3B8B3117-0275-4138-9177-B4BBFAEAE66B}" type="presOf" srcId="{B44D1C05-F6BF-44AB-B186-9B327FBBACC2}" destId="{B2A5EC34-A923-4136-B874-41C92FF2EF3B}" srcOrd="0" destOrd="0" presId="urn:microsoft.com/office/officeart/2005/8/layout/hList9"/>
    <dgm:cxn modelId="{6B4129DE-9FD6-46B5-B195-2A20EBC35595}" type="presOf" srcId="{B32FE920-A812-4912-83D8-3AE5DCBB06F9}" destId="{33806DC5-087A-4A93-B96E-ADD08A729F13}" srcOrd="0" destOrd="0" presId="urn:microsoft.com/office/officeart/2005/8/layout/hList9"/>
    <dgm:cxn modelId="{25E50639-60B3-43C0-8670-2C6C5641B677}" type="presOf" srcId="{FD238A69-262D-463C-92A7-9DB57B478BFA}" destId="{01BFFAFA-86B0-4FA7-AFB9-DF8EC2243AB9}" srcOrd="0" destOrd="0" presId="urn:microsoft.com/office/officeart/2005/8/layout/hList9"/>
    <dgm:cxn modelId="{5E4B3973-037E-4898-B19B-F7B325FB830A}" srcId="{B32FE920-A812-4912-83D8-3AE5DCBB06F9}" destId="{B44D1C05-F6BF-44AB-B186-9B327FBBACC2}" srcOrd="0" destOrd="0" parTransId="{F98A3DF4-BE68-4BAB-AC68-EF4D3413C65A}" sibTransId="{40729DC3-05AB-45AD-BAB7-0CF4E7AD266E}"/>
    <dgm:cxn modelId="{FE5DDEEC-9FC0-42B7-9FE2-82AC7FEC66B5}" srcId="{FD238A69-262D-463C-92A7-9DB57B478BFA}" destId="{B32FE920-A812-4912-83D8-3AE5DCBB06F9}" srcOrd="0" destOrd="0" parTransId="{19263F60-663E-4E6B-840E-82A189723873}" sibTransId="{B4BEED9E-19D0-42E7-A5CF-680E350EBEFD}"/>
    <dgm:cxn modelId="{EDE0E7A2-E07B-45C8-B30A-2B825B8977CD}" type="presOf" srcId="{AF1794AF-E123-458E-8712-D6BAD2CA0EBE}" destId="{B2565275-5755-48E0-B283-2E3351081A88}" srcOrd="0" destOrd="0" presId="urn:microsoft.com/office/officeart/2005/8/layout/hList9"/>
    <dgm:cxn modelId="{8FCB8320-5107-4C3C-A2E3-66DC667AA753}" type="presOf" srcId="{AF1794AF-E123-458E-8712-D6BAD2CA0EBE}" destId="{6F1CF49A-A33D-4798-B7F8-E8703EF9F5F1}" srcOrd="1" destOrd="0" presId="urn:microsoft.com/office/officeart/2005/8/layout/hList9"/>
    <dgm:cxn modelId="{DAADE75C-CA08-4DDE-9203-D4C9819FF97C}" type="presParOf" srcId="{01BFFAFA-86B0-4FA7-AFB9-DF8EC2243AB9}" destId="{BA6B8BF4-F72C-46E1-BD96-B85DF9819D47}" srcOrd="0" destOrd="0" presId="urn:microsoft.com/office/officeart/2005/8/layout/hList9"/>
    <dgm:cxn modelId="{B216922B-89A7-4B8F-9AE6-F3ACE468FA08}" type="presParOf" srcId="{01BFFAFA-86B0-4FA7-AFB9-DF8EC2243AB9}" destId="{9EC0F045-3636-4DE8-95F1-9955BD1028A9}" srcOrd="1" destOrd="0" presId="urn:microsoft.com/office/officeart/2005/8/layout/hList9"/>
    <dgm:cxn modelId="{841A9563-A9FC-46DB-87D8-5D403889F757}" type="presParOf" srcId="{9EC0F045-3636-4DE8-95F1-9955BD1028A9}" destId="{28D0928B-50C1-47FF-B845-56C18EB67F08}" srcOrd="0" destOrd="0" presId="urn:microsoft.com/office/officeart/2005/8/layout/hList9"/>
    <dgm:cxn modelId="{3AAC8CCC-91AD-4614-B19D-16CE0A87E709}" type="presParOf" srcId="{9EC0F045-3636-4DE8-95F1-9955BD1028A9}" destId="{E6D1A190-2C04-4133-8A55-0E84D2E7464F}" srcOrd="1" destOrd="0" presId="urn:microsoft.com/office/officeart/2005/8/layout/hList9"/>
    <dgm:cxn modelId="{6D056434-7095-4409-99D9-0018E6363717}" type="presParOf" srcId="{E6D1A190-2C04-4133-8A55-0E84D2E7464F}" destId="{B2A5EC34-A923-4136-B874-41C92FF2EF3B}" srcOrd="0" destOrd="0" presId="urn:microsoft.com/office/officeart/2005/8/layout/hList9"/>
    <dgm:cxn modelId="{0F7BD2F5-A3F2-491E-98F8-F92737C2B5DC}" type="presParOf" srcId="{E6D1A190-2C04-4133-8A55-0E84D2E7464F}" destId="{EB18D06D-B988-41BE-9AA8-3AB9035B0907}" srcOrd="1" destOrd="0" presId="urn:microsoft.com/office/officeart/2005/8/layout/hList9"/>
    <dgm:cxn modelId="{68E54476-02DA-4403-BC1B-5CB10F85FD22}" type="presParOf" srcId="{9EC0F045-3636-4DE8-95F1-9955BD1028A9}" destId="{D7CD8DBC-2CCA-415F-B86E-F8C820065D8F}" srcOrd="2" destOrd="0" presId="urn:microsoft.com/office/officeart/2005/8/layout/hList9"/>
    <dgm:cxn modelId="{3EECCBEA-4E35-476B-B97E-2C52D5DE0713}" type="presParOf" srcId="{D7CD8DBC-2CCA-415F-B86E-F8C820065D8F}" destId="{B2565275-5755-48E0-B283-2E3351081A88}" srcOrd="0" destOrd="0" presId="urn:microsoft.com/office/officeart/2005/8/layout/hList9"/>
    <dgm:cxn modelId="{37EA56BD-A899-4E2B-AE32-5EDAB76D438E}" type="presParOf" srcId="{D7CD8DBC-2CCA-415F-B86E-F8C820065D8F}" destId="{6F1CF49A-A33D-4798-B7F8-E8703EF9F5F1}" srcOrd="1" destOrd="0" presId="urn:microsoft.com/office/officeart/2005/8/layout/hList9"/>
    <dgm:cxn modelId="{BF133813-C9F8-45AE-B3C0-2CD78EAE9008}" type="presParOf" srcId="{01BFFAFA-86B0-4FA7-AFB9-DF8EC2243AB9}" destId="{E597325E-416A-4CC3-BB38-51F7FC831F31}" srcOrd="2" destOrd="0" presId="urn:microsoft.com/office/officeart/2005/8/layout/hList9"/>
    <dgm:cxn modelId="{132098B4-89FB-47DE-BF79-391A8DA59E9D}" type="presParOf" srcId="{01BFFAFA-86B0-4FA7-AFB9-DF8EC2243AB9}" destId="{33806DC5-087A-4A93-B96E-ADD08A729F13}" srcOrd="3" destOrd="0" presId="urn:microsoft.com/office/officeart/2005/8/layout/hList9"/>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4160BF-7B20-4159-AE96-B641271B3EB9}">
      <dsp:nvSpPr>
        <dsp:cNvPr id="0" name=""/>
        <dsp:cNvSpPr/>
      </dsp:nvSpPr>
      <dsp:spPr>
        <a:xfrm>
          <a:off x="2768" y="1813"/>
          <a:ext cx="7698600" cy="142080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C" sz="2400" kern="1200" dirty="0" smtClean="0"/>
            <a:t>El Banco General Rumiñahui, entidad financiera  mediana en Ecuador desde 1988 </a:t>
          </a:r>
          <a:endParaRPr lang="es-EC" sz="2400" kern="1200" dirty="0"/>
        </a:p>
      </dsp:txBody>
      <dsp:txXfrm>
        <a:off x="44382" y="43427"/>
        <a:ext cx="7615372" cy="1337580"/>
      </dsp:txXfrm>
    </dsp:sp>
    <dsp:sp modelId="{61F4D8A8-D617-494F-A2A3-A1DFC262D94B}">
      <dsp:nvSpPr>
        <dsp:cNvPr id="0" name=""/>
        <dsp:cNvSpPr/>
      </dsp:nvSpPr>
      <dsp:spPr>
        <a:xfrm>
          <a:off x="2768" y="1685525"/>
          <a:ext cx="2430113" cy="263224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EC" sz="1900" b="1" kern="1200" dirty="0" smtClean="0"/>
            <a:t>PILAR FINANCIERO</a:t>
          </a:r>
        </a:p>
        <a:p>
          <a:pPr lvl="0" algn="ctr" defTabSz="844550">
            <a:lnSpc>
              <a:spcPct val="90000"/>
            </a:lnSpc>
            <a:spcBef>
              <a:spcPct val="0"/>
            </a:spcBef>
            <a:spcAft>
              <a:spcPct val="35000"/>
            </a:spcAft>
          </a:pPr>
          <a:r>
            <a:rPr lang="es-EC" sz="1900" kern="1200" dirty="0" smtClean="0"/>
            <a:t>Calificación de riesgo AA+ (</a:t>
          </a:r>
          <a:r>
            <a:rPr lang="es-EC" sz="1900" kern="1200" dirty="0" err="1" smtClean="0"/>
            <a:t>Pacific</a:t>
          </a:r>
          <a:r>
            <a:rPr lang="es-EC" sz="1900" kern="1200" dirty="0" smtClean="0"/>
            <a:t> </a:t>
          </a:r>
          <a:r>
            <a:rPr lang="es-EC" sz="1900" kern="1200" dirty="0" err="1" smtClean="0"/>
            <a:t>Credit</a:t>
          </a:r>
          <a:r>
            <a:rPr lang="es-EC" sz="1900" kern="1200" dirty="0" smtClean="0"/>
            <a:t> Rating PCR)</a:t>
          </a:r>
        </a:p>
      </dsp:txBody>
      <dsp:txXfrm>
        <a:off x="73944" y="1756701"/>
        <a:ext cx="2287761" cy="2489896"/>
      </dsp:txXfrm>
    </dsp:sp>
    <dsp:sp modelId="{F8ADEFD5-245A-43CF-A1D6-D1DE314043C4}">
      <dsp:nvSpPr>
        <dsp:cNvPr id="0" name=""/>
        <dsp:cNvSpPr/>
      </dsp:nvSpPr>
      <dsp:spPr>
        <a:xfrm>
          <a:off x="2637012" y="1685525"/>
          <a:ext cx="2430113" cy="263224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EC" sz="1900" b="1" kern="1200" dirty="0" smtClean="0"/>
            <a:t>PILAR DEL RECURSO HUMANO</a:t>
          </a:r>
        </a:p>
        <a:p>
          <a:pPr lvl="0" algn="ctr" defTabSz="844550">
            <a:lnSpc>
              <a:spcPct val="90000"/>
            </a:lnSpc>
            <a:spcBef>
              <a:spcPct val="0"/>
            </a:spcBef>
            <a:spcAft>
              <a:spcPct val="35000"/>
            </a:spcAft>
          </a:pPr>
          <a:r>
            <a:rPr lang="es-EC" sz="1900" kern="1200" dirty="0" smtClean="0"/>
            <a:t>Great Place to </a:t>
          </a:r>
          <a:r>
            <a:rPr lang="es-EC" sz="1900" kern="1200" dirty="0" err="1" smtClean="0"/>
            <a:t>Work</a:t>
          </a:r>
          <a:r>
            <a:rPr lang="es-EC" sz="1900" kern="1200" dirty="0" smtClean="0"/>
            <a:t> - Tercera  Mejor Empresa y el Mejor Banco para Trabajar</a:t>
          </a:r>
        </a:p>
      </dsp:txBody>
      <dsp:txXfrm>
        <a:off x="2708188" y="1756701"/>
        <a:ext cx="2287761" cy="2489896"/>
      </dsp:txXfrm>
    </dsp:sp>
    <dsp:sp modelId="{DB95BF9B-129C-4FE1-BB11-A774350682DD}">
      <dsp:nvSpPr>
        <dsp:cNvPr id="0" name=""/>
        <dsp:cNvSpPr/>
      </dsp:nvSpPr>
      <dsp:spPr>
        <a:xfrm>
          <a:off x="5271255" y="1685525"/>
          <a:ext cx="2430113" cy="2632248"/>
        </a:xfrm>
        <a:prstGeom prst="roundRect">
          <a:avLst>
            <a:gd name="adj" fmla="val 10000"/>
          </a:avLst>
        </a:prstGeom>
        <a:solidFill>
          <a:schemeClr val="accent1">
            <a:lumMod val="50000"/>
          </a:schemeClr>
        </a:solidFill>
        <a:ln w="15875"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EC" sz="1900" b="1" kern="1200" dirty="0" smtClean="0"/>
            <a:t>PILAR DE CALIDAD DE SERVICIO</a:t>
          </a:r>
        </a:p>
        <a:p>
          <a:pPr lvl="0" algn="ctr" defTabSz="844550">
            <a:lnSpc>
              <a:spcPct val="90000"/>
            </a:lnSpc>
            <a:spcBef>
              <a:spcPct val="0"/>
            </a:spcBef>
            <a:spcAft>
              <a:spcPct val="35000"/>
            </a:spcAft>
          </a:pPr>
          <a:r>
            <a:rPr lang="es-EC" sz="1900" kern="1200" dirty="0" smtClean="0"/>
            <a:t>Índice de Lealtad 38% - 2013</a:t>
          </a:r>
        </a:p>
      </dsp:txBody>
      <dsp:txXfrm>
        <a:off x="5342431" y="1756701"/>
        <a:ext cx="2287761" cy="24898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434A69-6F75-4DD6-A9FA-0E579283994A}">
      <dsp:nvSpPr>
        <dsp:cNvPr id="0" name=""/>
        <dsp:cNvSpPr/>
      </dsp:nvSpPr>
      <dsp:spPr>
        <a:xfrm>
          <a:off x="2843" y="2754"/>
          <a:ext cx="7698450" cy="90533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s-EC" sz="3200" kern="1200" dirty="0" smtClean="0"/>
            <a:t>Los segmentos a los que se dirige son:</a:t>
          </a:r>
          <a:endParaRPr lang="es-EC" sz="3200" kern="1200" dirty="0"/>
        </a:p>
      </dsp:txBody>
      <dsp:txXfrm>
        <a:off x="29359" y="29270"/>
        <a:ext cx="7645418" cy="852302"/>
      </dsp:txXfrm>
    </dsp:sp>
    <dsp:sp modelId="{CED6426A-5BF3-45C2-86E2-2F3E03617AFA}">
      <dsp:nvSpPr>
        <dsp:cNvPr id="0" name=""/>
        <dsp:cNvSpPr/>
      </dsp:nvSpPr>
      <dsp:spPr>
        <a:xfrm>
          <a:off x="2843" y="1075353"/>
          <a:ext cx="3694073" cy="2149621"/>
        </a:xfrm>
        <a:prstGeom prst="roundRect">
          <a:avLst>
            <a:gd name="adj" fmla="val 10000"/>
          </a:avLst>
        </a:prstGeom>
        <a:solidFill>
          <a:schemeClr val="accent1">
            <a:lumMod val="75000"/>
          </a:schemeClr>
        </a:solidFill>
        <a:ln w="15875"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s-EC" sz="3200" kern="1200" dirty="0" smtClean="0"/>
            <a:t>Banca de </a:t>
          </a:r>
          <a:r>
            <a:rPr lang="es-EC" sz="3200" kern="1200" dirty="0" smtClean="0"/>
            <a:t>Personas</a:t>
          </a:r>
          <a:endParaRPr lang="es-EC" sz="3200" kern="1200" dirty="0" smtClean="0"/>
        </a:p>
      </dsp:txBody>
      <dsp:txXfrm>
        <a:off x="65803" y="1138313"/>
        <a:ext cx="3568153" cy="2023701"/>
      </dsp:txXfrm>
    </dsp:sp>
    <dsp:sp modelId="{9F5DABC2-779E-48AD-B71A-0C6D48FC62B2}">
      <dsp:nvSpPr>
        <dsp:cNvPr id="0" name=""/>
        <dsp:cNvSpPr/>
      </dsp:nvSpPr>
      <dsp:spPr>
        <a:xfrm>
          <a:off x="2843" y="3392239"/>
          <a:ext cx="3694073" cy="2149621"/>
        </a:xfrm>
        <a:prstGeom prst="roundRect">
          <a:avLst>
            <a:gd name="adj" fmla="val 10000"/>
          </a:avLst>
        </a:prstGeom>
        <a:solidFill>
          <a:schemeClr val="accent1">
            <a:lumMod val="75000"/>
          </a:schemeClr>
        </a:solidFill>
        <a:ln w="15875"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dirty="0" smtClean="0"/>
            <a:t>1. Crédito,</a:t>
          </a:r>
          <a:endParaRPr lang="es-EC" sz="2000" kern="1200" dirty="0" smtClean="0"/>
        </a:p>
        <a:p>
          <a:pPr lvl="0" algn="ctr" defTabSz="889000">
            <a:lnSpc>
              <a:spcPct val="90000"/>
            </a:lnSpc>
            <a:spcBef>
              <a:spcPct val="0"/>
            </a:spcBef>
            <a:spcAft>
              <a:spcPct val="35000"/>
            </a:spcAft>
          </a:pPr>
          <a:r>
            <a:rPr lang="es-ES" sz="2000" kern="1200" dirty="0" smtClean="0"/>
            <a:t>2. Depósitos, </a:t>
          </a:r>
        </a:p>
        <a:p>
          <a:pPr lvl="0" algn="ctr" defTabSz="889000">
            <a:lnSpc>
              <a:spcPct val="90000"/>
            </a:lnSpc>
            <a:spcBef>
              <a:spcPct val="0"/>
            </a:spcBef>
            <a:spcAft>
              <a:spcPct val="35000"/>
            </a:spcAft>
          </a:pPr>
          <a:r>
            <a:rPr lang="es-ES" sz="2000" kern="1200" dirty="0" smtClean="0"/>
            <a:t>3. Tarjeta </a:t>
          </a:r>
          <a:r>
            <a:rPr lang="en-US" sz="2000" kern="1200" dirty="0" smtClean="0"/>
            <a:t>de </a:t>
          </a:r>
          <a:r>
            <a:rPr lang="es-ES" sz="2000" kern="1200" dirty="0" smtClean="0"/>
            <a:t>Crédito, </a:t>
          </a:r>
        </a:p>
        <a:p>
          <a:pPr lvl="0" algn="ctr" defTabSz="889000">
            <a:lnSpc>
              <a:spcPct val="90000"/>
            </a:lnSpc>
            <a:spcBef>
              <a:spcPct val="0"/>
            </a:spcBef>
            <a:spcAft>
              <a:spcPct val="35000"/>
            </a:spcAft>
          </a:pPr>
          <a:r>
            <a:rPr lang="es-ES" sz="2000" kern="1200" dirty="0" smtClean="0"/>
            <a:t>4. </a:t>
          </a:r>
          <a:r>
            <a:rPr lang="es-EC" sz="2000" kern="1200" dirty="0" smtClean="0"/>
            <a:t>Financiamiento hipotecario</a:t>
          </a:r>
        </a:p>
        <a:p>
          <a:pPr lvl="0" algn="ctr" defTabSz="889000">
            <a:lnSpc>
              <a:spcPct val="90000"/>
            </a:lnSpc>
            <a:spcBef>
              <a:spcPct val="0"/>
            </a:spcBef>
            <a:spcAft>
              <a:spcPct val="35000"/>
            </a:spcAft>
          </a:pPr>
          <a:r>
            <a:rPr lang="es-EC" sz="2000" kern="1200" dirty="0" smtClean="0"/>
            <a:t>5. Servicios</a:t>
          </a:r>
          <a:endParaRPr lang="es-EC" sz="2000" kern="1200" dirty="0"/>
        </a:p>
      </dsp:txBody>
      <dsp:txXfrm>
        <a:off x="65803" y="3455199"/>
        <a:ext cx="3568153" cy="2023701"/>
      </dsp:txXfrm>
    </dsp:sp>
    <dsp:sp modelId="{1A498E11-D1D8-4FD3-902A-73B2C97457A3}">
      <dsp:nvSpPr>
        <dsp:cNvPr id="0" name=""/>
        <dsp:cNvSpPr/>
      </dsp:nvSpPr>
      <dsp:spPr>
        <a:xfrm>
          <a:off x="4007220" y="1075353"/>
          <a:ext cx="3694073" cy="214962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s-EC" sz="3200" kern="1200" dirty="0" smtClean="0"/>
            <a:t>Banca Empresarial</a:t>
          </a:r>
          <a:endParaRPr lang="es-EC" sz="3200" kern="1200" dirty="0"/>
        </a:p>
      </dsp:txBody>
      <dsp:txXfrm>
        <a:off x="4070180" y="1138313"/>
        <a:ext cx="3568153" cy="2023701"/>
      </dsp:txXfrm>
    </dsp:sp>
    <dsp:sp modelId="{6AF0C265-8612-4A8D-B1F2-58D388E3EFEB}">
      <dsp:nvSpPr>
        <dsp:cNvPr id="0" name=""/>
        <dsp:cNvSpPr/>
      </dsp:nvSpPr>
      <dsp:spPr>
        <a:xfrm>
          <a:off x="4007220" y="3392239"/>
          <a:ext cx="3694073" cy="214962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C" sz="2000" kern="1200" dirty="0" smtClean="0"/>
            <a:t>Productos para cubrir necesidades del sector productivo, comercial y de la construcción</a:t>
          </a:r>
          <a:endParaRPr lang="es-EC" sz="2000" kern="1200" dirty="0"/>
        </a:p>
      </dsp:txBody>
      <dsp:txXfrm>
        <a:off x="4070180" y="3455199"/>
        <a:ext cx="3568153" cy="202370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66FFE5-86FA-4F68-984C-9BD9CD7045C2}">
      <dsp:nvSpPr>
        <dsp:cNvPr id="0" name=""/>
        <dsp:cNvSpPr/>
      </dsp:nvSpPr>
      <dsp:spPr>
        <a:xfrm>
          <a:off x="949" y="0"/>
          <a:ext cx="2468242" cy="416091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s-EC" sz="2500" kern="1200" dirty="0" smtClean="0"/>
            <a:t>Metodologías:</a:t>
          </a:r>
          <a:endParaRPr lang="es-EC" sz="2500" kern="1200" dirty="0"/>
        </a:p>
      </dsp:txBody>
      <dsp:txXfrm>
        <a:off x="949" y="0"/>
        <a:ext cx="2468242" cy="1248273"/>
      </dsp:txXfrm>
    </dsp:sp>
    <dsp:sp modelId="{9D974DB9-7977-40AC-ADA4-A5DC84EDEAD7}">
      <dsp:nvSpPr>
        <dsp:cNvPr id="0" name=""/>
        <dsp:cNvSpPr/>
      </dsp:nvSpPr>
      <dsp:spPr>
        <a:xfrm>
          <a:off x="247773" y="1248629"/>
          <a:ext cx="1974594" cy="81745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66750">
            <a:lnSpc>
              <a:spcPct val="90000"/>
            </a:lnSpc>
            <a:spcBef>
              <a:spcPct val="0"/>
            </a:spcBef>
            <a:spcAft>
              <a:spcPct val="35000"/>
            </a:spcAft>
          </a:pPr>
          <a:r>
            <a:rPr lang="es-EC" sz="1500" kern="1200" dirty="0" smtClean="0"/>
            <a:t>Cliente </a:t>
          </a:r>
          <a:r>
            <a:rPr lang="es-EC" sz="1500" kern="1200" dirty="0" smtClean="0"/>
            <a:t>fantasma</a:t>
          </a:r>
          <a:endParaRPr lang="es-EC" sz="1500" kern="1200" dirty="0"/>
        </a:p>
      </dsp:txBody>
      <dsp:txXfrm>
        <a:off x="271715" y="1272571"/>
        <a:ext cx="1926710" cy="769568"/>
      </dsp:txXfrm>
    </dsp:sp>
    <dsp:sp modelId="{E6C6A7E7-D595-4C49-BFA5-06D94E283501}">
      <dsp:nvSpPr>
        <dsp:cNvPr id="0" name=""/>
        <dsp:cNvSpPr/>
      </dsp:nvSpPr>
      <dsp:spPr>
        <a:xfrm>
          <a:off x="247773" y="2191843"/>
          <a:ext cx="1974594" cy="81745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66750">
            <a:lnSpc>
              <a:spcPct val="90000"/>
            </a:lnSpc>
            <a:spcBef>
              <a:spcPct val="0"/>
            </a:spcBef>
            <a:spcAft>
              <a:spcPct val="35000"/>
            </a:spcAft>
          </a:pPr>
          <a:r>
            <a:rPr lang="es-EC" sz="1500" kern="1200" dirty="0" smtClean="0"/>
            <a:t>Encuestas</a:t>
          </a:r>
          <a:endParaRPr lang="es-EC" sz="1500" kern="1200" dirty="0"/>
        </a:p>
      </dsp:txBody>
      <dsp:txXfrm>
        <a:off x="271715" y="2215785"/>
        <a:ext cx="1926710" cy="769568"/>
      </dsp:txXfrm>
    </dsp:sp>
    <dsp:sp modelId="{9F25C992-9AD4-4851-AC79-B9BCB584312B}">
      <dsp:nvSpPr>
        <dsp:cNvPr id="0" name=""/>
        <dsp:cNvSpPr/>
      </dsp:nvSpPr>
      <dsp:spPr>
        <a:xfrm>
          <a:off x="247773" y="3135058"/>
          <a:ext cx="1974594" cy="81745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66750">
            <a:lnSpc>
              <a:spcPct val="90000"/>
            </a:lnSpc>
            <a:spcBef>
              <a:spcPct val="0"/>
            </a:spcBef>
            <a:spcAft>
              <a:spcPct val="35000"/>
            </a:spcAft>
          </a:pPr>
          <a:r>
            <a:rPr lang="es-EC" sz="1500" kern="1200" dirty="0" smtClean="0"/>
            <a:t>Filmaciones</a:t>
          </a:r>
          <a:endParaRPr lang="es-EC" sz="1500" kern="1200" dirty="0"/>
        </a:p>
      </dsp:txBody>
      <dsp:txXfrm>
        <a:off x="271715" y="3159000"/>
        <a:ext cx="1926710" cy="769568"/>
      </dsp:txXfrm>
    </dsp:sp>
    <dsp:sp modelId="{9ECF08AF-609C-446D-97A4-E8292CE99AC9}">
      <dsp:nvSpPr>
        <dsp:cNvPr id="0" name=""/>
        <dsp:cNvSpPr/>
      </dsp:nvSpPr>
      <dsp:spPr>
        <a:xfrm>
          <a:off x="2654310" y="0"/>
          <a:ext cx="2468242" cy="416091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s-EC" sz="2500" kern="1200" dirty="0" smtClean="0"/>
            <a:t>El cliente exige</a:t>
          </a:r>
          <a:endParaRPr lang="es-EC" sz="2500" kern="1200" dirty="0"/>
        </a:p>
      </dsp:txBody>
      <dsp:txXfrm>
        <a:off x="2654310" y="0"/>
        <a:ext cx="2468242" cy="1248273"/>
      </dsp:txXfrm>
    </dsp:sp>
    <dsp:sp modelId="{DBA03D86-0AC7-4464-8814-1BD805BA2D0B}">
      <dsp:nvSpPr>
        <dsp:cNvPr id="0" name=""/>
        <dsp:cNvSpPr/>
      </dsp:nvSpPr>
      <dsp:spPr>
        <a:xfrm>
          <a:off x="2901134" y="1248629"/>
          <a:ext cx="1974594" cy="81745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66750">
            <a:lnSpc>
              <a:spcPct val="90000"/>
            </a:lnSpc>
            <a:spcBef>
              <a:spcPct val="0"/>
            </a:spcBef>
            <a:spcAft>
              <a:spcPct val="35000"/>
            </a:spcAft>
          </a:pPr>
          <a:r>
            <a:rPr lang="es-EC" sz="1500" kern="1200" smtClean="0"/>
            <a:t>Agilidad</a:t>
          </a:r>
          <a:endParaRPr lang="es-EC" sz="1500" kern="1200" dirty="0"/>
        </a:p>
      </dsp:txBody>
      <dsp:txXfrm>
        <a:off x="2925076" y="1272571"/>
        <a:ext cx="1926710" cy="769568"/>
      </dsp:txXfrm>
    </dsp:sp>
    <dsp:sp modelId="{15EEEC03-FDF1-4597-9D95-3189F2D0029C}">
      <dsp:nvSpPr>
        <dsp:cNvPr id="0" name=""/>
        <dsp:cNvSpPr/>
      </dsp:nvSpPr>
      <dsp:spPr>
        <a:xfrm>
          <a:off x="2901134" y="2191843"/>
          <a:ext cx="1974594" cy="81745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66750">
            <a:lnSpc>
              <a:spcPct val="90000"/>
            </a:lnSpc>
            <a:spcBef>
              <a:spcPct val="0"/>
            </a:spcBef>
            <a:spcAft>
              <a:spcPct val="35000"/>
            </a:spcAft>
          </a:pPr>
          <a:r>
            <a:rPr lang="es-EC" sz="1500" kern="1200" dirty="0" smtClean="0"/>
            <a:t>Accesibilidad</a:t>
          </a:r>
          <a:endParaRPr lang="es-EC" sz="1500" kern="1200" dirty="0"/>
        </a:p>
      </dsp:txBody>
      <dsp:txXfrm>
        <a:off x="2925076" y="2215785"/>
        <a:ext cx="1926710" cy="769568"/>
      </dsp:txXfrm>
    </dsp:sp>
    <dsp:sp modelId="{5C5766BF-4641-41AF-A141-2A15927EE8A8}">
      <dsp:nvSpPr>
        <dsp:cNvPr id="0" name=""/>
        <dsp:cNvSpPr/>
      </dsp:nvSpPr>
      <dsp:spPr>
        <a:xfrm>
          <a:off x="2901134" y="3135058"/>
          <a:ext cx="1974594" cy="81745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66750">
            <a:lnSpc>
              <a:spcPct val="90000"/>
            </a:lnSpc>
            <a:spcBef>
              <a:spcPct val="0"/>
            </a:spcBef>
            <a:spcAft>
              <a:spcPct val="35000"/>
            </a:spcAft>
          </a:pPr>
          <a:r>
            <a:rPr lang="es-EC" sz="1500" kern="1200" dirty="0" smtClean="0"/>
            <a:t>Cobertura</a:t>
          </a:r>
          <a:endParaRPr lang="es-EC" sz="1500" kern="1200" dirty="0"/>
        </a:p>
      </dsp:txBody>
      <dsp:txXfrm>
        <a:off x="2925076" y="3159000"/>
        <a:ext cx="1926710" cy="769568"/>
      </dsp:txXfrm>
    </dsp:sp>
    <dsp:sp modelId="{4C3B2E64-9265-4BCE-A1E1-CE8C700876EF}">
      <dsp:nvSpPr>
        <dsp:cNvPr id="0" name=""/>
        <dsp:cNvSpPr/>
      </dsp:nvSpPr>
      <dsp:spPr>
        <a:xfrm>
          <a:off x="5307671" y="0"/>
          <a:ext cx="2468242" cy="416091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s-EC" sz="2500" kern="1200" dirty="0" smtClean="0"/>
            <a:t>Banco en su análisis</a:t>
          </a:r>
          <a:endParaRPr lang="es-EC" sz="2500" kern="1200" dirty="0"/>
        </a:p>
      </dsp:txBody>
      <dsp:txXfrm>
        <a:off x="5307671" y="0"/>
        <a:ext cx="2468242" cy="1248273"/>
      </dsp:txXfrm>
    </dsp:sp>
    <dsp:sp modelId="{4EE8F160-CA01-4C83-B246-750D2580B44F}">
      <dsp:nvSpPr>
        <dsp:cNvPr id="0" name=""/>
        <dsp:cNvSpPr/>
      </dsp:nvSpPr>
      <dsp:spPr>
        <a:xfrm>
          <a:off x="5554496" y="1248629"/>
          <a:ext cx="1974594" cy="81745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66750">
            <a:lnSpc>
              <a:spcPct val="90000"/>
            </a:lnSpc>
            <a:spcBef>
              <a:spcPct val="0"/>
            </a:spcBef>
            <a:spcAft>
              <a:spcPct val="35000"/>
            </a:spcAft>
          </a:pPr>
          <a:r>
            <a:rPr lang="es-EC" sz="1500" kern="1200" dirty="0" smtClean="0">
              <a:solidFill>
                <a:schemeClr val="bg1"/>
              </a:solidFill>
              <a:effectLst/>
              <a:latin typeface="+mn-lt"/>
              <a:ea typeface="+mn-ea"/>
              <a:cs typeface="+mn-cs"/>
            </a:rPr>
            <a:t>Horarios específicos y tiempo del procesos </a:t>
          </a:r>
          <a:endParaRPr lang="es-EC" sz="1500" kern="1200" dirty="0">
            <a:solidFill>
              <a:schemeClr val="bg1"/>
            </a:solidFill>
          </a:endParaRPr>
        </a:p>
      </dsp:txBody>
      <dsp:txXfrm>
        <a:off x="5578438" y="1272571"/>
        <a:ext cx="1926710" cy="769568"/>
      </dsp:txXfrm>
    </dsp:sp>
    <dsp:sp modelId="{EFC43FFA-FE13-4498-AD42-B82DA8D1EF40}">
      <dsp:nvSpPr>
        <dsp:cNvPr id="0" name=""/>
        <dsp:cNvSpPr/>
      </dsp:nvSpPr>
      <dsp:spPr>
        <a:xfrm>
          <a:off x="5554496" y="2191843"/>
          <a:ext cx="1974594" cy="81745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66750">
            <a:lnSpc>
              <a:spcPct val="90000"/>
            </a:lnSpc>
            <a:spcBef>
              <a:spcPct val="0"/>
            </a:spcBef>
            <a:spcAft>
              <a:spcPct val="35000"/>
            </a:spcAft>
          </a:pPr>
          <a:r>
            <a:rPr lang="es-EC" sz="1500" kern="1200" dirty="0" smtClean="0"/>
            <a:t>Revisión de los </a:t>
          </a:r>
          <a:r>
            <a:rPr lang="es-EC" sz="1500" kern="1200" dirty="0" smtClean="0"/>
            <a:t>productos</a:t>
          </a:r>
          <a:endParaRPr lang="es-EC" sz="1500" kern="1200" dirty="0"/>
        </a:p>
      </dsp:txBody>
      <dsp:txXfrm>
        <a:off x="5578438" y="2215785"/>
        <a:ext cx="1926710" cy="769568"/>
      </dsp:txXfrm>
    </dsp:sp>
    <dsp:sp modelId="{535BE559-D4DC-4C9C-A521-DFE1DC51320D}">
      <dsp:nvSpPr>
        <dsp:cNvPr id="0" name=""/>
        <dsp:cNvSpPr/>
      </dsp:nvSpPr>
      <dsp:spPr>
        <a:xfrm>
          <a:off x="5554496" y="3135058"/>
          <a:ext cx="1974594" cy="81745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66750">
            <a:lnSpc>
              <a:spcPct val="90000"/>
            </a:lnSpc>
            <a:spcBef>
              <a:spcPct val="0"/>
            </a:spcBef>
            <a:spcAft>
              <a:spcPct val="35000"/>
            </a:spcAft>
          </a:pPr>
          <a:r>
            <a:rPr lang="es-EC" sz="1500" kern="1200" dirty="0" smtClean="0">
              <a:solidFill>
                <a:schemeClr val="bg1"/>
              </a:solidFill>
              <a:effectLst/>
              <a:latin typeface="+mn-lt"/>
              <a:ea typeface="+mn-ea"/>
              <a:cs typeface="+mn-cs"/>
            </a:rPr>
            <a:t>Preferencia en su lugar de trabajo </a:t>
          </a:r>
          <a:endParaRPr lang="es-EC" sz="1500" kern="1200" dirty="0">
            <a:solidFill>
              <a:schemeClr val="bg1"/>
            </a:solidFill>
          </a:endParaRPr>
        </a:p>
      </dsp:txBody>
      <dsp:txXfrm>
        <a:off x="5578438" y="3159000"/>
        <a:ext cx="1926710" cy="76956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ED8CCC-CA8B-44BD-8853-A16C72FBB949}">
      <dsp:nvSpPr>
        <dsp:cNvPr id="0" name=""/>
        <dsp:cNvSpPr/>
      </dsp:nvSpPr>
      <dsp:spPr>
        <a:xfrm>
          <a:off x="1961" y="0"/>
          <a:ext cx="1924965" cy="440826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C" sz="1800" kern="1200" dirty="0" smtClean="0"/>
            <a:t>Captaciones</a:t>
          </a:r>
          <a:endParaRPr lang="es-EC" sz="1800" kern="1200" dirty="0"/>
        </a:p>
      </dsp:txBody>
      <dsp:txXfrm>
        <a:off x="1961" y="0"/>
        <a:ext cx="1924965" cy="1322479"/>
      </dsp:txXfrm>
    </dsp:sp>
    <dsp:sp modelId="{0D38D887-BE2F-4DFE-AF7A-68B8EFF89348}">
      <dsp:nvSpPr>
        <dsp:cNvPr id="0" name=""/>
        <dsp:cNvSpPr/>
      </dsp:nvSpPr>
      <dsp:spPr>
        <a:xfrm>
          <a:off x="194458" y="1546677"/>
          <a:ext cx="1539972" cy="2861586"/>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s-EC" sz="1400" kern="1200" dirty="0" smtClean="0"/>
            <a:t>Desde la solicitud de apertura de cuenta hasta la entrega de los habilitantes</a:t>
          </a:r>
          <a:endParaRPr lang="es-EC" sz="1400" kern="1200" dirty="0"/>
        </a:p>
      </dsp:txBody>
      <dsp:txXfrm>
        <a:off x="239562" y="1591781"/>
        <a:ext cx="1449764" cy="2771378"/>
      </dsp:txXfrm>
    </dsp:sp>
    <dsp:sp modelId="{283571CE-7B04-4865-A9C8-BDEE461AB125}">
      <dsp:nvSpPr>
        <dsp:cNvPr id="0" name=""/>
        <dsp:cNvSpPr/>
      </dsp:nvSpPr>
      <dsp:spPr>
        <a:xfrm>
          <a:off x="2071299" y="0"/>
          <a:ext cx="1924965" cy="440826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C" sz="1800" kern="1200" dirty="0" smtClean="0"/>
            <a:t>Colocaciones</a:t>
          </a:r>
          <a:endParaRPr lang="es-EC" sz="1800" kern="1200" dirty="0"/>
        </a:p>
      </dsp:txBody>
      <dsp:txXfrm>
        <a:off x="2071299" y="0"/>
        <a:ext cx="1924965" cy="1322479"/>
      </dsp:txXfrm>
    </dsp:sp>
    <dsp:sp modelId="{7A2D05B5-CA7E-4BBC-AB15-452CB92FBB5A}">
      <dsp:nvSpPr>
        <dsp:cNvPr id="0" name=""/>
        <dsp:cNvSpPr/>
      </dsp:nvSpPr>
      <dsp:spPr>
        <a:xfrm>
          <a:off x="2263796" y="1546677"/>
          <a:ext cx="1539972" cy="2861586"/>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s-EC" sz="1400" kern="1200" dirty="0" smtClean="0"/>
            <a:t>Productos de Crédito</a:t>
          </a:r>
        </a:p>
        <a:p>
          <a:pPr lvl="0" algn="ctr" defTabSz="622300">
            <a:lnSpc>
              <a:spcPct val="90000"/>
            </a:lnSpc>
            <a:spcBef>
              <a:spcPct val="0"/>
            </a:spcBef>
            <a:spcAft>
              <a:spcPct val="35000"/>
            </a:spcAft>
          </a:pPr>
          <a:r>
            <a:rPr lang="es-EC" sz="1400" kern="1200" dirty="0" smtClean="0"/>
            <a:t>Alcance: Desde la solicitud del crédito hasta el desembolso, custodia de documentos, abonos y </a:t>
          </a:r>
          <a:r>
            <a:rPr lang="es-EC" sz="1400" kern="1200" dirty="0" err="1" smtClean="0"/>
            <a:t>precancelaciones</a:t>
          </a:r>
          <a:r>
            <a:rPr lang="es-EC" sz="1400" kern="1200" dirty="0" smtClean="0"/>
            <a:t> </a:t>
          </a:r>
          <a:endParaRPr lang="es-EC" sz="1400" kern="1200" dirty="0"/>
        </a:p>
      </dsp:txBody>
      <dsp:txXfrm>
        <a:off x="2308900" y="1591781"/>
        <a:ext cx="1449764" cy="2771378"/>
      </dsp:txXfrm>
    </dsp:sp>
    <dsp:sp modelId="{1E6FDA3C-24CC-4CC0-B291-8A56594E8253}">
      <dsp:nvSpPr>
        <dsp:cNvPr id="0" name=""/>
        <dsp:cNvSpPr/>
      </dsp:nvSpPr>
      <dsp:spPr>
        <a:xfrm>
          <a:off x="4140638" y="0"/>
          <a:ext cx="1924965" cy="440826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C" sz="1800" kern="1200" dirty="0" smtClean="0"/>
            <a:t>Reclamos</a:t>
          </a:r>
          <a:endParaRPr lang="es-EC" sz="1800" kern="1200" dirty="0"/>
        </a:p>
      </dsp:txBody>
      <dsp:txXfrm>
        <a:off x="4140638" y="0"/>
        <a:ext cx="1924965" cy="1322479"/>
      </dsp:txXfrm>
    </dsp:sp>
    <dsp:sp modelId="{78327C53-159A-4CDC-AFE2-12D26382A1A7}">
      <dsp:nvSpPr>
        <dsp:cNvPr id="0" name=""/>
        <dsp:cNvSpPr/>
      </dsp:nvSpPr>
      <dsp:spPr>
        <a:xfrm>
          <a:off x="4333134" y="1546677"/>
          <a:ext cx="1539972" cy="2861586"/>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s-EC" sz="1400" kern="1200" dirty="0" smtClean="0"/>
            <a:t>Desde la presentación del reclamo hasta la comunicación de una respuesta al caso del cliente</a:t>
          </a:r>
          <a:endParaRPr lang="es-EC" sz="1400" kern="1200" dirty="0"/>
        </a:p>
      </dsp:txBody>
      <dsp:txXfrm>
        <a:off x="4378238" y="1591781"/>
        <a:ext cx="1449764" cy="2771378"/>
      </dsp:txXfrm>
    </dsp:sp>
    <dsp:sp modelId="{573A66F0-6542-442E-B5F5-0D51E50AD857}">
      <dsp:nvSpPr>
        <dsp:cNvPr id="0" name=""/>
        <dsp:cNvSpPr/>
      </dsp:nvSpPr>
      <dsp:spPr>
        <a:xfrm>
          <a:off x="6209976" y="0"/>
          <a:ext cx="1924965" cy="440826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C" sz="1800" kern="1200" dirty="0" smtClean="0"/>
            <a:t>Requerimientos</a:t>
          </a:r>
          <a:endParaRPr lang="es-EC" sz="1800" kern="1200" dirty="0"/>
        </a:p>
      </dsp:txBody>
      <dsp:txXfrm>
        <a:off x="6209976" y="0"/>
        <a:ext cx="1924965" cy="1322479"/>
      </dsp:txXfrm>
    </dsp:sp>
    <dsp:sp modelId="{B3BE38FA-C726-4ED9-9425-726A06780734}">
      <dsp:nvSpPr>
        <dsp:cNvPr id="0" name=""/>
        <dsp:cNvSpPr/>
      </dsp:nvSpPr>
      <dsp:spPr>
        <a:xfrm>
          <a:off x="6402473" y="1546677"/>
          <a:ext cx="1539972" cy="2861586"/>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s-EC" sz="1400" kern="1200" dirty="0" smtClean="0"/>
            <a:t>Desde la solicitud del requerimiento hasta la comunicación o entrega de información requerida</a:t>
          </a:r>
          <a:endParaRPr lang="es-EC" sz="1400" kern="1200" dirty="0"/>
        </a:p>
      </dsp:txBody>
      <dsp:txXfrm>
        <a:off x="6447577" y="1591781"/>
        <a:ext cx="1449764" cy="277137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5449E4-3DF9-4A7F-8BD1-0921775C8BD8}">
      <dsp:nvSpPr>
        <dsp:cNvPr id="0" name=""/>
        <dsp:cNvSpPr/>
      </dsp:nvSpPr>
      <dsp:spPr>
        <a:xfrm>
          <a:off x="2407" y="335333"/>
          <a:ext cx="2347573" cy="939029"/>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s-EC" sz="2000" kern="1200" dirty="0" smtClean="0"/>
            <a:t>Recopilación de Información</a:t>
          </a:r>
          <a:endParaRPr lang="es-EC" sz="2000" kern="1200" dirty="0"/>
        </a:p>
      </dsp:txBody>
      <dsp:txXfrm>
        <a:off x="2407" y="335333"/>
        <a:ext cx="2347573" cy="939029"/>
      </dsp:txXfrm>
    </dsp:sp>
    <dsp:sp modelId="{13C4E9E5-1E3A-44DD-A878-ADB3480EA0AC}">
      <dsp:nvSpPr>
        <dsp:cNvPr id="0" name=""/>
        <dsp:cNvSpPr/>
      </dsp:nvSpPr>
      <dsp:spPr>
        <a:xfrm>
          <a:off x="2407" y="1274362"/>
          <a:ext cx="2347573" cy="2854800"/>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s-EC" sz="2000" kern="1200" dirty="0" smtClean="0"/>
            <a:t>Reuniones de trabajo</a:t>
          </a:r>
          <a:endParaRPr lang="es-EC" sz="2000" kern="1200" dirty="0"/>
        </a:p>
        <a:p>
          <a:pPr marL="228600" lvl="1" indent="-228600" algn="l" defTabSz="889000">
            <a:lnSpc>
              <a:spcPct val="90000"/>
            </a:lnSpc>
            <a:spcBef>
              <a:spcPct val="0"/>
            </a:spcBef>
            <a:spcAft>
              <a:spcPct val="15000"/>
            </a:spcAft>
            <a:buChar char="••"/>
          </a:pPr>
          <a:r>
            <a:rPr lang="es-EC" sz="2000" kern="1200" dirty="0" smtClean="0"/>
            <a:t>Lluvia de ideas</a:t>
          </a:r>
          <a:endParaRPr lang="es-EC" sz="2000" kern="1200" dirty="0"/>
        </a:p>
      </dsp:txBody>
      <dsp:txXfrm>
        <a:off x="2407" y="1274362"/>
        <a:ext cx="2347573" cy="2854800"/>
      </dsp:txXfrm>
    </dsp:sp>
    <dsp:sp modelId="{5C51ED45-62D8-4749-9149-8B9FDCA57D32}">
      <dsp:nvSpPr>
        <dsp:cNvPr id="0" name=""/>
        <dsp:cNvSpPr/>
      </dsp:nvSpPr>
      <dsp:spPr>
        <a:xfrm>
          <a:off x="2678641" y="335333"/>
          <a:ext cx="2347573" cy="939029"/>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s-EC" sz="2000" kern="1200" dirty="0" smtClean="0"/>
            <a:t>Identificación del problema</a:t>
          </a:r>
          <a:endParaRPr lang="es-EC" sz="2000" kern="1200" dirty="0"/>
        </a:p>
      </dsp:txBody>
      <dsp:txXfrm>
        <a:off x="2678641" y="335333"/>
        <a:ext cx="2347573" cy="939029"/>
      </dsp:txXfrm>
    </dsp:sp>
    <dsp:sp modelId="{735A818B-ACC6-4639-99EC-B18DBB68CFD8}">
      <dsp:nvSpPr>
        <dsp:cNvPr id="0" name=""/>
        <dsp:cNvSpPr/>
      </dsp:nvSpPr>
      <dsp:spPr>
        <a:xfrm>
          <a:off x="2678641" y="1274362"/>
          <a:ext cx="2347573" cy="2854800"/>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s-EC" sz="2000" kern="1200" dirty="0" smtClean="0"/>
            <a:t>Diagrama de relaciones</a:t>
          </a:r>
          <a:endParaRPr lang="es-EC" sz="2000" kern="1200" dirty="0"/>
        </a:p>
        <a:p>
          <a:pPr marL="228600" lvl="1" indent="-228600" algn="l" defTabSz="889000">
            <a:lnSpc>
              <a:spcPct val="90000"/>
            </a:lnSpc>
            <a:spcBef>
              <a:spcPct val="0"/>
            </a:spcBef>
            <a:spcAft>
              <a:spcPct val="15000"/>
            </a:spcAft>
            <a:buChar char="••"/>
          </a:pPr>
          <a:r>
            <a:rPr lang="es-EC" sz="2000" kern="1200" dirty="0" smtClean="0"/>
            <a:t>Matriz de entradas y salidas</a:t>
          </a:r>
          <a:endParaRPr lang="es-EC" sz="2000" kern="1200" dirty="0"/>
        </a:p>
      </dsp:txBody>
      <dsp:txXfrm>
        <a:off x="2678641" y="1274362"/>
        <a:ext cx="2347573" cy="2854800"/>
      </dsp:txXfrm>
    </dsp:sp>
    <dsp:sp modelId="{B11A279C-4682-432D-A2C3-9B9058F7890D}">
      <dsp:nvSpPr>
        <dsp:cNvPr id="0" name=""/>
        <dsp:cNvSpPr/>
      </dsp:nvSpPr>
      <dsp:spPr>
        <a:xfrm>
          <a:off x="5354874" y="335333"/>
          <a:ext cx="2347573" cy="939029"/>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s-EC" sz="2000" kern="1200" dirty="0" smtClean="0"/>
            <a:t>Análisis de causas</a:t>
          </a:r>
          <a:endParaRPr lang="es-EC" sz="2000" kern="1200" dirty="0"/>
        </a:p>
      </dsp:txBody>
      <dsp:txXfrm>
        <a:off x="5354874" y="335333"/>
        <a:ext cx="2347573" cy="939029"/>
      </dsp:txXfrm>
    </dsp:sp>
    <dsp:sp modelId="{D1D8E213-E756-4356-8256-9A863A70A3F4}">
      <dsp:nvSpPr>
        <dsp:cNvPr id="0" name=""/>
        <dsp:cNvSpPr/>
      </dsp:nvSpPr>
      <dsp:spPr>
        <a:xfrm>
          <a:off x="5354874" y="1274362"/>
          <a:ext cx="2347573" cy="2854800"/>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s-EC" sz="2000" kern="1200" dirty="0" smtClean="0"/>
            <a:t>Diagrama de Ishikawa o espina de pescado</a:t>
          </a:r>
          <a:endParaRPr lang="es-EC" sz="2000" kern="1200" dirty="0"/>
        </a:p>
      </dsp:txBody>
      <dsp:txXfrm>
        <a:off x="5354874" y="1274362"/>
        <a:ext cx="2347573" cy="28548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7434E5-F7DA-497E-8BB1-735FB328C9A4}">
      <dsp:nvSpPr>
        <dsp:cNvPr id="0" name=""/>
        <dsp:cNvSpPr/>
      </dsp:nvSpPr>
      <dsp:spPr>
        <a:xfrm>
          <a:off x="1262941" y="357877"/>
          <a:ext cx="2185622" cy="2185955"/>
        </a:xfrm>
        <a:prstGeom prst="circularArrow">
          <a:avLst>
            <a:gd name="adj1" fmla="val 10980"/>
            <a:gd name="adj2" fmla="val 1142322"/>
            <a:gd name="adj3" fmla="val 4500000"/>
            <a:gd name="adj4" fmla="val 10800000"/>
            <a:gd name="adj5" fmla="val 12500"/>
          </a:avLst>
        </a:prstGeom>
        <a:gradFill rotWithShape="0">
          <a:gsLst>
            <a:gs pos="0">
              <a:schemeClr val="accent1">
                <a:hueOff val="0"/>
                <a:satOff val="0"/>
                <a:lumOff val="0"/>
                <a:alphaOff val="0"/>
              </a:schemeClr>
            </a:gs>
            <a:gs pos="100000">
              <a:schemeClr val="accent1">
                <a:hueOff val="0"/>
                <a:satOff val="0"/>
                <a:lumOff val="0"/>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D1DD4FA4-265E-4B83-9699-60F24B09AAE0}">
      <dsp:nvSpPr>
        <dsp:cNvPr id="0" name=""/>
        <dsp:cNvSpPr/>
      </dsp:nvSpPr>
      <dsp:spPr>
        <a:xfrm>
          <a:off x="1746035" y="1147073"/>
          <a:ext cx="1214508" cy="6071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C" sz="1400" kern="1200" dirty="0" smtClean="0"/>
            <a:t>Tiempos elevados </a:t>
          </a:r>
          <a:endParaRPr lang="es-EC" sz="1400" kern="1200" dirty="0"/>
        </a:p>
      </dsp:txBody>
      <dsp:txXfrm>
        <a:off x="1746035" y="1147073"/>
        <a:ext cx="1214508" cy="607108"/>
      </dsp:txXfrm>
    </dsp:sp>
    <dsp:sp modelId="{AF041596-F089-4468-A646-808FED7CC81E}">
      <dsp:nvSpPr>
        <dsp:cNvPr id="0" name=""/>
        <dsp:cNvSpPr/>
      </dsp:nvSpPr>
      <dsp:spPr>
        <a:xfrm>
          <a:off x="655892" y="1613870"/>
          <a:ext cx="2185622" cy="2185955"/>
        </a:xfrm>
        <a:prstGeom prst="leftCircularArrow">
          <a:avLst>
            <a:gd name="adj1" fmla="val 10980"/>
            <a:gd name="adj2" fmla="val 1142322"/>
            <a:gd name="adj3" fmla="val 6300000"/>
            <a:gd name="adj4" fmla="val 18900000"/>
            <a:gd name="adj5" fmla="val 12500"/>
          </a:avLst>
        </a:prstGeom>
        <a:gradFill rotWithShape="0">
          <a:gsLst>
            <a:gs pos="0">
              <a:schemeClr val="accent1">
                <a:hueOff val="0"/>
                <a:satOff val="0"/>
                <a:lumOff val="0"/>
                <a:alphaOff val="0"/>
              </a:schemeClr>
            </a:gs>
            <a:gs pos="100000">
              <a:schemeClr val="accent1">
                <a:hueOff val="0"/>
                <a:satOff val="0"/>
                <a:lumOff val="0"/>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8E57B386-7EAA-42FF-B6D7-65B745D49B89}">
      <dsp:nvSpPr>
        <dsp:cNvPr id="0" name=""/>
        <dsp:cNvSpPr/>
      </dsp:nvSpPr>
      <dsp:spPr>
        <a:xfrm>
          <a:off x="1141449" y="2410332"/>
          <a:ext cx="1214508" cy="6071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C" sz="1400" kern="1200" dirty="0" smtClean="0"/>
            <a:t>Insatisfacción del cliente</a:t>
          </a:r>
          <a:endParaRPr lang="es-EC" sz="1400" kern="1200" dirty="0"/>
        </a:p>
      </dsp:txBody>
      <dsp:txXfrm>
        <a:off x="1141449" y="2410332"/>
        <a:ext cx="1214508" cy="607108"/>
      </dsp:txXfrm>
    </dsp:sp>
    <dsp:sp modelId="{79F731BE-FA12-4C1E-B883-D87C63A8CF79}">
      <dsp:nvSpPr>
        <dsp:cNvPr id="0" name=""/>
        <dsp:cNvSpPr/>
      </dsp:nvSpPr>
      <dsp:spPr>
        <a:xfrm>
          <a:off x="1418499" y="3020165"/>
          <a:ext cx="1877788" cy="1878541"/>
        </a:xfrm>
        <a:prstGeom prst="blockArc">
          <a:avLst>
            <a:gd name="adj1" fmla="val 13500000"/>
            <a:gd name="adj2" fmla="val 10800000"/>
            <a:gd name="adj3" fmla="val 12740"/>
          </a:avLst>
        </a:prstGeom>
        <a:gradFill rotWithShape="0">
          <a:gsLst>
            <a:gs pos="0">
              <a:schemeClr val="accent1">
                <a:hueOff val="0"/>
                <a:satOff val="0"/>
                <a:lumOff val="0"/>
                <a:alphaOff val="0"/>
              </a:schemeClr>
            </a:gs>
            <a:gs pos="100000">
              <a:schemeClr val="accent1">
                <a:hueOff val="0"/>
                <a:satOff val="0"/>
                <a:lumOff val="0"/>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0311A826-F585-43CA-A715-BEE3E7E18BDF}">
      <dsp:nvSpPr>
        <dsp:cNvPr id="0" name=""/>
        <dsp:cNvSpPr/>
      </dsp:nvSpPr>
      <dsp:spPr>
        <a:xfrm>
          <a:off x="1748908" y="3675407"/>
          <a:ext cx="1214508" cy="6071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C" sz="1400" kern="1200" dirty="0" smtClean="0"/>
            <a:t>Altos costos Operativos</a:t>
          </a:r>
          <a:endParaRPr lang="es-EC" sz="1400" kern="1200" dirty="0"/>
        </a:p>
      </dsp:txBody>
      <dsp:txXfrm>
        <a:off x="1748908" y="3675407"/>
        <a:ext cx="1214508" cy="60710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A5EC34-A923-4136-B874-41C92FF2EF3B}">
      <dsp:nvSpPr>
        <dsp:cNvPr id="0" name=""/>
        <dsp:cNvSpPr/>
      </dsp:nvSpPr>
      <dsp:spPr>
        <a:xfrm>
          <a:off x="2029406" y="795599"/>
          <a:ext cx="2976675" cy="1985442"/>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20904" rIns="120904" bIns="120904" numCol="1" spcCol="1270" anchor="ctr" anchorCtr="0">
          <a:noAutofit/>
        </a:bodyPr>
        <a:lstStyle/>
        <a:p>
          <a:pPr lvl="0" algn="l" defTabSz="755650">
            <a:lnSpc>
              <a:spcPct val="90000"/>
            </a:lnSpc>
            <a:spcBef>
              <a:spcPct val="0"/>
            </a:spcBef>
            <a:spcAft>
              <a:spcPct val="35000"/>
            </a:spcAft>
          </a:pPr>
          <a:r>
            <a:rPr lang="es-EC" sz="1700" kern="1200" dirty="0" smtClean="0"/>
            <a:t>Pérdida o tras papeleo de documentos de los archivos de clientes.</a:t>
          </a:r>
          <a:endParaRPr lang="es-EC" sz="1700" kern="1200" dirty="0"/>
        </a:p>
      </dsp:txBody>
      <dsp:txXfrm>
        <a:off x="2505674" y="795599"/>
        <a:ext cx="2500407" cy="1985442"/>
      </dsp:txXfrm>
    </dsp:sp>
    <dsp:sp modelId="{B2565275-5755-48E0-B283-2E3351081A88}">
      <dsp:nvSpPr>
        <dsp:cNvPr id="0" name=""/>
        <dsp:cNvSpPr/>
      </dsp:nvSpPr>
      <dsp:spPr>
        <a:xfrm>
          <a:off x="2029406" y="2781042"/>
          <a:ext cx="2976675" cy="1985442"/>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20904" rIns="120904" bIns="120904" numCol="1" spcCol="1270" anchor="ctr" anchorCtr="0">
          <a:noAutofit/>
        </a:bodyPr>
        <a:lstStyle/>
        <a:p>
          <a:pPr lvl="0" algn="l" defTabSz="755650">
            <a:lnSpc>
              <a:spcPct val="90000"/>
            </a:lnSpc>
            <a:spcBef>
              <a:spcPct val="0"/>
            </a:spcBef>
            <a:spcAft>
              <a:spcPct val="35000"/>
            </a:spcAft>
          </a:pPr>
          <a:r>
            <a:rPr lang="es-EC" sz="1700" kern="1200" smtClean="0"/>
            <a:t>Deterioro de documentos de archivos de clientes o de soporte de transacciones efectuadas por el Front de Servicios.</a:t>
          </a:r>
          <a:endParaRPr lang="es-EC" sz="1700" kern="1200"/>
        </a:p>
      </dsp:txBody>
      <dsp:txXfrm>
        <a:off x="2505674" y="2781042"/>
        <a:ext cx="2500407" cy="1985442"/>
      </dsp:txXfrm>
    </dsp:sp>
    <dsp:sp modelId="{33806DC5-087A-4A93-B96E-ADD08A729F13}">
      <dsp:nvSpPr>
        <dsp:cNvPr id="0" name=""/>
        <dsp:cNvSpPr/>
      </dsp:nvSpPr>
      <dsp:spPr>
        <a:xfrm>
          <a:off x="1018263" y="28093"/>
          <a:ext cx="1477343" cy="149984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s-EC" sz="2000" kern="1200" dirty="0" smtClean="0"/>
            <a:t>RIESGOS</a:t>
          </a:r>
          <a:endParaRPr lang="es-EC" sz="2000" kern="1200" dirty="0"/>
        </a:p>
      </dsp:txBody>
      <dsp:txXfrm>
        <a:off x="1234615" y="247741"/>
        <a:ext cx="1044639" cy="106055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F8FA19B-6185-4F16-BCFC-1301F7FB56DA}" type="datetimeFigureOut">
              <a:rPr lang="es-EC" smtClean="0"/>
              <a:t>13/08/2015</a:t>
            </a:fld>
            <a:endParaRPr lang="es-EC"/>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3FAB1F3-C9C6-4B42-98F5-9521E30D58C8}" type="slidenum">
              <a:rPr lang="es-EC" smtClean="0"/>
              <a:t>‹Nº›</a:t>
            </a:fld>
            <a:endParaRPr lang="es-EC"/>
          </a:p>
        </p:txBody>
      </p:sp>
    </p:spTree>
    <p:extLst>
      <p:ext uri="{BB962C8B-B14F-4D97-AF65-F5344CB8AC3E}">
        <p14:creationId xmlns:p14="http://schemas.microsoft.com/office/powerpoint/2010/main" val="30059957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1D8E45-282A-4391-8FF3-C540C21DBB14}" type="datetimeFigureOut">
              <a:rPr lang="es-EC" smtClean="0"/>
              <a:t>13/08/2015</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959A98-A74B-4CD6-9748-DED812B0B5E9}" type="slidenum">
              <a:rPr lang="es-EC" smtClean="0"/>
              <a:t>‹Nº›</a:t>
            </a:fld>
            <a:endParaRPr lang="es-EC"/>
          </a:p>
        </p:txBody>
      </p:sp>
    </p:spTree>
    <p:extLst>
      <p:ext uri="{BB962C8B-B14F-4D97-AF65-F5344CB8AC3E}">
        <p14:creationId xmlns:p14="http://schemas.microsoft.com/office/powerpoint/2010/main" val="1284397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2F959A98-A74B-4CD6-9748-DED812B0B5E9}" type="slidenum">
              <a:rPr lang="es-EC" smtClean="0"/>
              <a:t>2</a:t>
            </a:fld>
            <a:endParaRPr lang="es-EC"/>
          </a:p>
        </p:txBody>
      </p:sp>
    </p:spTree>
    <p:extLst>
      <p:ext uri="{BB962C8B-B14F-4D97-AF65-F5344CB8AC3E}">
        <p14:creationId xmlns:p14="http://schemas.microsoft.com/office/powerpoint/2010/main" val="20613411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2F959A98-A74B-4CD6-9748-DED812B0B5E9}" type="slidenum">
              <a:rPr lang="es-EC" smtClean="0"/>
              <a:t>13</a:t>
            </a:fld>
            <a:endParaRPr lang="es-EC"/>
          </a:p>
        </p:txBody>
      </p:sp>
    </p:spTree>
    <p:extLst>
      <p:ext uri="{BB962C8B-B14F-4D97-AF65-F5344CB8AC3E}">
        <p14:creationId xmlns:p14="http://schemas.microsoft.com/office/powerpoint/2010/main" val="17080600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dirty="0" smtClean="0"/>
          </a:p>
        </p:txBody>
      </p:sp>
      <p:sp>
        <p:nvSpPr>
          <p:cNvPr id="4" name="3 Marcador de número de diapositiva"/>
          <p:cNvSpPr>
            <a:spLocks noGrp="1"/>
          </p:cNvSpPr>
          <p:nvPr>
            <p:ph type="sldNum" sz="quarter" idx="10"/>
          </p:nvPr>
        </p:nvSpPr>
        <p:spPr/>
        <p:txBody>
          <a:bodyPr/>
          <a:lstStyle/>
          <a:p>
            <a:fld id="{2F959A98-A74B-4CD6-9748-DED812B0B5E9}" type="slidenum">
              <a:rPr lang="es-EC" smtClean="0"/>
              <a:t>14</a:t>
            </a:fld>
            <a:endParaRPr lang="es-EC"/>
          </a:p>
        </p:txBody>
      </p:sp>
    </p:spTree>
    <p:extLst>
      <p:ext uri="{BB962C8B-B14F-4D97-AF65-F5344CB8AC3E}">
        <p14:creationId xmlns:p14="http://schemas.microsoft.com/office/powerpoint/2010/main" val="10864915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2F959A98-A74B-4CD6-9748-DED812B0B5E9}" type="slidenum">
              <a:rPr lang="es-EC" smtClean="0"/>
              <a:t>18</a:t>
            </a:fld>
            <a:endParaRPr lang="es-EC"/>
          </a:p>
        </p:txBody>
      </p:sp>
    </p:spTree>
    <p:extLst>
      <p:ext uri="{BB962C8B-B14F-4D97-AF65-F5344CB8AC3E}">
        <p14:creationId xmlns:p14="http://schemas.microsoft.com/office/powerpoint/2010/main" val="5306122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2F959A98-A74B-4CD6-9748-DED812B0B5E9}" type="slidenum">
              <a:rPr lang="es-EC" smtClean="0"/>
              <a:t>19</a:t>
            </a:fld>
            <a:endParaRPr lang="es-EC"/>
          </a:p>
        </p:txBody>
      </p:sp>
    </p:spTree>
    <p:extLst>
      <p:ext uri="{BB962C8B-B14F-4D97-AF65-F5344CB8AC3E}">
        <p14:creationId xmlns:p14="http://schemas.microsoft.com/office/powerpoint/2010/main" val="2956363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2F959A98-A74B-4CD6-9748-DED812B0B5E9}" type="slidenum">
              <a:rPr lang="es-EC" smtClean="0"/>
              <a:t>21</a:t>
            </a:fld>
            <a:endParaRPr lang="es-EC"/>
          </a:p>
        </p:txBody>
      </p:sp>
    </p:spTree>
    <p:extLst>
      <p:ext uri="{BB962C8B-B14F-4D97-AF65-F5344CB8AC3E}">
        <p14:creationId xmlns:p14="http://schemas.microsoft.com/office/powerpoint/2010/main" val="1400361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C" dirty="0" smtClean="0"/>
          </a:p>
        </p:txBody>
      </p:sp>
      <p:sp>
        <p:nvSpPr>
          <p:cNvPr id="4" name="3 Marcador de número de diapositiva"/>
          <p:cNvSpPr>
            <a:spLocks noGrp="1"/>
          </p:cNvSpPr>
          <p:nvPr>
            <p:ph type="sldNum" sz="quarter" idx="10"/>
          </p:nvPr>
        </p:nvSpPr>
        <p:spPr/>
        <p:txBody>
          <a:bodyPr/>
          <a:lstStyle/>
          <a:p>
            <a:fld id="{2F959A98-A74B-4CD6-9748-DED812B0B5E9}" type="slidenum">
              <a:rPr lang="es-EC" smtClean="0"/>
              <a:t>3</a:t>
            </a:fld>
            <a:endParaRPr lang="es-EC"/>
          </a:p>
        </p:txBody>
      </p:sp>
    </p:spTree>
    <p:extLst>
      <p:ext uri="{BB962C8B-B14F-4D97-AF65-F5344CB8AC3E}">
        <p14:creationId xmlns:p14="http://schemas.microsoft.com/office/powerpoint/2010/main" val="13465400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dirty="0"/>
          </a:p>
        </p:txBody>
      </p:sp>
      <p:sp>
        <p:nvSpPr>
          <p:cNvPr id="4" name="3 Marcador de número de diapositiva"/>
          <p:cNvSpPr>
            <a:spLocks noGrp="1"/>
          </p:cNvSpPr>
          <p:nvPr>
            <p:ph type="sldNum" sz="quarter" idx="10"/>
          </p:nvPr>
        </p:nvSpPr>
        <p:spPr/>
        <p:txBody>
          <a:bodyPr/>
          <a:lstStyle/>
          <a:p>
            <a:fld id="{2F959A98-A74B-4CD6-9748-DED812B0B5E9}" type="slidenum">
              <a:rPr lang="es-EC" smtClean="0"/>
              <a:t>4</a:t>
            </a:fld>
            <a:endParaRPr lang="es-EC"/>
          </a:p>
        </p:txBody>
      </p:sp>
    </p:spTree>
    <p:extLst>
      <p:ext uri="{BB962C8B-B14F-4D97-AF65-F5344CB8AC3E}">
        <p14:creationId xmlns:p14="http://schemas.microsoft.com/office/powerpoint/2010/main" val="3773856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C" u="sng" dirty="0" smtClean="0"/>
              <a:t>Pregunta de investigación</a:t>
            </a:r>
            <a:r>
              <a:rPr lang="es-EC" dirty="0" smtClean="0"/>
              <a:t>: ¿Qué proceso desarrollado en el Front de Servicios debe ser intervenido para mejorar la Calidad de Servicio del Banco General Rumiñahui?</a:t>
            </a:r>
          </a:p>
          <a:p>
            <a:endParaRPr lang="es-EC" dirty="0"/>
          </a:p>
        </p:txBody>
      </p:sp>
      <p:sp>
        <p:nvSpPr>
          <p:cNvPr id="4" name="Marcador de número de diapositiva 3"/>
          <p:cNvSpPr>
            <a:spLocks noGrp="1"/>
          </p:cNvSpPr>
          <p:nvPr>
            <p:ph type="sldNum" sz="quarter" idx="10"/>
          </p:nvPr>
        </p:nvSpPr>
        <p:spPr/>
        <p:txBody>
          <a:bodyPr/>
          <a:lstStyle/>
          <a:p>
            <a:fld id="{2F959A98-A74B-4CD6-9748-DED812B0B5E9}" type="slidenum">
              <a:rPr lang="es-EC" smtClean="0"/>
              <a:t>6</a:t>
            </a:fld>
            <a:endParaRPr lang="es-EC"/>
          </a:p>
        </p:txBody>
      </p:sp>
    </p:spTree>
    <p:extLst>
      <p:ext uri="{BB962C8B-B14F-4D97-AF65-F5344CB8AC3E}">
        <p14:creationId xmlns:p14="http://schemas.microsoft.com/office/powerpoint/2010/main" val="41103016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lvl="0"/>
            <a:endParaRPr lang="es-EC" sz="1200" u="sng" kern="1200" dirty="0">
              <a:solidFill>
                <a:schemeClr val="accent3">
                  <a:lumMod val="60000"/>
                  <a:lumOff val="40000"/>
                </a:schemeClr>
              </a:solidFill>
              <a:effectLst>
                <a:outerShdw blurRad="38100" dist="38100" dir="2700000" algn="tl">
                  <a:srgbClr val="000000">
                    <a:alpha val="43137"/>
                  </a:srgbClr>
                </a:outerShdw>
              </a:effectLst>
              <a:latin typeface="+mn-lt"/>
              <a:ea typeface="+mn-ea"/>
              <a:cs typeface="+mn-cs"/>
            </a:endParaRPr>
          </a:p>
        </p:txBody>
      </p:sp>
      <p:sp>
        <p:nvSpPr>
          <p:cNvPr id="4" name="3 Marcador de número de diapositiva"/>
          <p:cNvSpPr>
            <a:spLocks noGrp="1"/>
          </p:cNvSpPr>
          <p:nvPr>
            <p:ph type="sldNum" sz="quarter" idx="10"/>
          </p:nvPr>
        </p:nvSpPr>
        <p:spPr/>
        <p:txBody>
          <a:bodyPr/>
          <a:lstStyle/>
          <a:p>
            <a:fld id="{2F959A98-A74B-4CD6-9748-DED812B0B5E9}" type="slidenum">
              <a:rPr lang="es-EC" smtClean="0"/>
              <a:t>7</a:t>
            </a:fld>
            <a:endParaRPr lang="es-EC"/>
          </a:p>
        </p:txBody>
      </p:sp>
    </p:spTree>
    <p:extLst>
      <p:ext uri="{BB962C8B-B14F-4D97-AF65-F5344CB8AC3E}">
        <p14:creationId xmlns:p14="http://schemas.microsoft.com/office/powerpoint/2010/main" val="21199815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2F959A98-A74B-4CD6-9748-DED812B0B5E9}" type="slidenum">
              <a:rPr lang="es-EC" smtClean="0"/>
              <a:t>8</a:t>
            </a:fld>
            <a:endParaRPr lang="es-EC"/>
          </a:p>
        </p:txBody>
      </p:sp>
    </p:spTree>
    <p:extLst>
      <p:ext uri="{BB962C8B-B14F-4D97-AF65-F5344CB8AC3E}">
        <p14:creationId xmlns:p14="http://schemas.microsoft.com/office/powerpoint/2010/main" val="37254479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sz="1200" kern="1200" dirty="0" smtClean="0">
              <a:solidFill>
                <a:schemeClr val="tx1"/>
              </a:solidFill>
              <a:effectLst/>
              <a:latin typeface="+mn-lt"/>
              <a:ea typeface="+mn-ea"/>
              <a:cs typeface="+mn-cs"/>
            </a:endParaRPr>
          </a:p>
        </p:txBody>
      </p:sp>
      <p:sp>
        <p:nvSpPr>
          <p:cNvPr id="4" name="Marcador de número de diapositiva 3"/>
          <p:cNvSpPr>
            <a:spLocks noGrp="1"/>
          </p:cNvSpPr>
          <p:nvPr>
            <p:ph type="sldNum" sz="quarter" idx="10"/>
          </p:nvPr>
        </p:nvSpPr>
        <p:spPr/>
        <p:txBody>
          <a:bodyPr/>
          <a:lstStyle/>
          <a:p>
            <a:fld id="{2F959A98-A74B-4CD6-9748-DED812B0B5E9}" type="slidenum">
              <a:rPr lang="es-EC" smtClean="0"/>
              <a:t>9</a:t>
            </a:fld>
            <a:endParaRPr lang="es-EC"/>
          </a:p>
        </p:txBody>
      </p:sp>
    </p:spTree>
    <p:extLst>
      <p:ext uri="{BB962C8B-B14F-4D97-AF65-F5344CB8AC3E}">
        <p14:creationId xmlns:p14="http://schemas.microsoft.com/office/powerpoint/2010/main" val="26162379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2F959A98-A74B-4CD6-9748-DED812B0B5E9}" type="slidenum">
              <a:rPr lang="es-EC" smtClean="0"/>
              <a:t>11</a:t>
            </a:fld>
            <a:endParaRPr lang="es-EC"/>
          </a:p>
        </p:txBody>
      </p:sp>
    </p:spTree>
    <p:extLst>
      <p:ext uri="{BB962C8B-B14F-4D97-AF65-F5344CB8AC3E}">
        <p14:creationId xmlns:p14="http://schemas.microsoft.com/office/powerpoint/2010/main" val="25835668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2F959A98-A74B-4CD6-9748-DED812B0B5E9}" type="slidenum">
              <a:rPr lang="es-EC" smtClean="0"/>
              <a:t>12</a:t>
            </a:fld>
            <a:endParaRPr lang="es-EC"/>
          </a:p>
        </p:txBody>
      </p:sp>
    </p:spTree>
    <p:extLst>
      <p:ext uri="{BB962C8B-B14F-4D97-AF65-F5344CB8AC3E}">
        <p14:creationId xmlns:p14="http://schemas.microsoft.com/office/powerpoint/2010/main" val="958920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528537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537322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45749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545749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5462874" y="1516828"/>
            <a:ext cx="2133600" cy="750981"/>
          </a:xfrm>
        </p:spPr>
        <p:txBody>
          <a:bodyPr anchor="b"/>
          <a:lstStyle>
            <a:lvl1pPr algn="l">
              <a:defRPr sz="2400"/>
            </a:lvl1pPr>
          </a:lstStyle>
          <a:p>
            <a:fld id="{DBC17CC4-81F6-4ECA-B55E-A074DFB6BEFE}" type="datetimeFigureOut">
              <a:rPr lang="es-EC" smtClean="0"/>
              <a:t>13/08/2015</a:t>
            </a:fld>
            <a:endParaRPr lang="es-EC"/>
          </a:p>
        </p:txBody>
      </p:sp>
      <p:sp>
        <p:nvSpPr>
          <p:cNvPr id="50" name="Rectangle 49"/>
          <p:cNvSpPr/>
          <p:nvPr/>
        </p:nvSpPr>
        <p:spPr>
          <a:xfrm>
            <a:off x="537501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6027650" y="5719966"/>
            <a:ext cx="2831592" cy="365125"/>
          </a:xfrm>
        </p:spPr>
        <p:txBody>
          <a:bodyPr>
            <a:normAutofit/>
          </a:bodyPr>
          <a:lstStyle>
            <a:lvl1pPr>
              <a:defRPr>
                <a:solidFill>
                  <a:schemeClr val="accent1"/>
                </a:solidFill>
              </a:defRPr>
            </a:lvl1pPr>
          </a:lstStyle>
          <a:p>
            <a:endParaRPr lang="es-EC"/>
          </a:p>
        </p:txBody>
      </p:sp>
      <p:sp>
        <p:nvSpPr>
          <p:cNvPr id="6" name="Slide Number Placeholder 5"/>
          <p:cNvSpPr>
            <a:spLocks noGrp="1"/>
          </p:cNvSpPr>
          <p:nvPr>
            <p:ph type="sldNum" sz="quarter" idx="12"/>
          </p:nvPr>
        </p:nvSpPr>
        <p:spPr>
          <a:xfrm>
            <a:off x="5373226" y="5719966"/>
            <a:ext cx="643666" cy="365125"/>
          </a:xfrm>
        </p:spPr>
        <p:txBody>
          <a:bodyPr/>
          <a:lstStyle>
            <a:lvl1pPr>
              <a:defRPr>
                <a:solidFill>
                  <a:schemeClr val="accent1"/>
                </a:solidFill>
              </a:defRPr>
            </a:lvl1pPr>
          </a:lstStyle>
          <a:p>
            <a:fld id="{9E7D7E71-7D2B-42C9-B7BA-9B6BDF57A0A2}" type="slidenum">
              <a:rPr lang="es-EC" smtClean="0"/>
              <a:t>‹Nº›</a:t>
            </a:fld>
            <a:endParaRPr lang="es-EC"/>
          </a:p>
        </p:txBody>
      </p:sp>
      <p:sp>
        <p:nvSpPr>
          <p:cNvPr id="89" name="Rectangle 88"/>
          <p:cNvSpPr/>
          <p:nvPr/>
        </p:nvSpPr>
        <p:spPr>
          <a:xfrm>
            <a:off x="537501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BC17CC4-81F6-4ECA-B55E-A074DFB6BEFE}" type="datetimeFigureOut">
              <a:rPr lang="es-EC" smtClean="0"/>
              <a:t>13/08/2015</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9E7D7E71-7D2B-42C9-B7BA-9B6BDF57A0A2}" type="slidenum">
              <a:rPr lang="es-EC" smtClean="0"/>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BC17CC4-81F6-4ECA-B55E-A074DFB6BEFE}" type="datetimeFigureOut">
              <a:rPr lang="es-EC" smtClean="0"/>
              <a:t>13/08/2015</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9E7D7E71-7D2B-42C9-B7BA-9B6BDF57A0A2}" type="slidenum">
              <a:rPr lang="es-EC" smtClean="0"/>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BC17CC4-81F6-4ECA-B55E-A074DFB6BEFE}" type="datetimeFigureOut">
              <a:rPr lang="es-EC" smtClean="0"/>
              <a:t>13/08/2015</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9E7D7E71-7D2B-42C9-B7BA-9B6BDF57A0A2}" type="slidenum">
              <a:rPr lang="es-EC" smtClean="0"/>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BC17CC4-81F6-4ECA-B55E-A074DFB6BEFE}" type="datetimeFigureOut">
              <a:rPr lang="es-EC" smtClean="0"/>
              <a:t>13/08/2015</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9E7D7E71-7D2B-42C9-B7BA-9B6BDF57A0A2}" type="slidenum">
              <a:rPr lang="es-EC" smtClean="0"/>
              <a:t>‹Nº›</a:t>
            </a:fld>
            <a:endParaRPr lang="es-EC"/>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DBC17CC4-81F6-4ECA-B55E-A074DFB6BEFE}" type="datetimeFigureOut">
              <a:rPr lang="es-EC" smtClean="0"/>
              <a:t>13/08/2015</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9E7D7E71-7D2B-42C9-B7BA-9B6BDF57A0A2}" type="slidenum">
              <a:rPr lang="es-EC" smtClean="0"/>
              <a:t>‹Nº›</a:t>
            </a:fld>
            <a:endParaRPr lang="es-EC"/>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BC17CC4-81F6-4ECA-B55E-A074DFB6BEFE}" type="datetimeFigureOut">
              <a:rPr lang="es-EC" smtClean="0"/>
              <a:t>13/08/2015</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9E7D7E71-7D2B-42C9-B7BA-9B6BDF57A0A2}" type="slidenum">
              <a:rPr lang="es-EC" smtClean="0"/>
              <a:t>‹Nº›</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DBC17CC4-81F6-4ECA-B55E-A074DFB6BEFE}" type="datetimeFigureOut">
              <a:rPr lang="es-EC" smtClean="0"/>
              <a:t>13/08/2015</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9E7D7E71-7D2B-42C9-B7BA-9B6BDF57A0A2}" type="slidenum">
              <a:rPr lang="es-EC" smtClean="0"/>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C17CC4-81F6-4ECA-B55E-A074DFB6BEFE}" type="datetimeFigureOut">
              <a:rPr lang="es-EC" smtClean="0"/>
              <a:t>13/08/2015</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9E7D7E71-7D2B-42C9-B7BA-9B6BDF57A0A2}" type="slidenum">
              <a:rPr lang="es-EC" smtClean="0"/>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BC17CC4-81F6-4ECA-B55E-A074DFB6BEFE}" type="datetimeFigureOut">
              <a:rPr lang="es-EC" smtClean="0"/>
              <a:t>13/08/2015</a:t>
            </a:fld>
            <a:endParaRPr lang="es-EC"/>
          </a:p>
        </p:txBody>
      </p:sp>
      <p:sp>
        <p:nvSpPr>
          <p:cNvPr id="7" name="Slide Number Placeholder 6"/>
          <p:cNvSpPr>
            <a:spLocks noGrp="1"/>
          </p:cNvSpPr>
          <p:nvPr>
            <p:ph type="sldNum" sz="quarter" idx="12"/>
          </p:nvPr>
        </p:nvSpPr>
        <p:spPr/>
        <p:txBody>
          <a:bodyPr/>
          <a:lstStyle/>
          <a:p>
            <a:fld id="{9E7D7E71-7D2B-42C9-B7BA-9B6BDF57A0A2}" type="slidenum">
              <a:rPr lang="es-EC" smtClean="0"/>
              <a:t>‹Nº›</a:t>
            </a:fld>
            <a:endParaRPr lang="es-EC"/>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EC"/>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BC17CC4-81F6-4ECA-B55E-A074DFB6BEFE}" type="datetimeFigureOut">
              <a:rPr lang="es-EC" smtClean="0"/>
              <a:t>13/08/2015</a:t>
            </a:fld>
            <a:endParaRPr lang="es-EC"/>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EC"/>
          </a:p>
        </p:txBody>
      </p:sp>
      <p:sp>
        <p:nvSpPr>
          <p:cNvPr id="7" name="Slide Number Placeholder 6"/>
          <p:cNvSpPr>
            <a:spLocks noGrp="1"/>
          </p:cNvSpPr>
          <p:nvPr>
            <p:ph type="sldNum" sz="quarter" idx="12"/>
          </p:nvPr>
        </p:nvSpPr>
        <p:spPr/>
        <p:txBody>
          <a:bodyPr/>
          <a:lstStyle/>
          <a:p>
            <a:fld id="{9E7D7E71-7D2B-42C9-B7BA-9B6BDF57A0A2}" type="slidenum">
              <a:rPr lang="es-EC" smtClean="0"/>
              <a:t>‹Nº›</a:t>
            </a:fld>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DBC17CC4-81F6-4ECA-B55E-A074DFB6BEFE}" type="datetimeFigureOut">
              <a:rPr lang="es-EC" smtClean="0"/>
              <a:t>13/08/2015</a:t>
            </a:fld>
            <a:endParaRPr lang="es-EC"/>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EC"/>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9E7D7E71-7D2B-42C9-B7BA-9B6BDF57A0A2}" type="slidenum">
              <a:rPr lang="es-EC" smtClean="0"/>
              <a:t>‹Nº›</a:t>
            </a:fld>
            <a:endParaRPr lang="es-EC"/>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0.emf"/><Relationship Id="rId5" Type="http://schemas.openxmlformats.org/officeDocument/2006/relationships/image" Target="../media/image9.emf"/><Relationship Id="rId4" Type="http://schemas.openxmlformats.org/officeDocument/2006/relationships/image" Target="../media/image8.emf"/></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8" Type="http://schemas.openxmlformats.org/officeDocument/2006/relationships/diagramData" Target="../diagrams/data7.xml"/><Relationship Id="rId3" Type="http://schemas.openxmlformats.org/officeDocument/2006/relationships/diagramData" Target="../diagrams/data6.xml"/><Relationship Id="rId7" Type="http://schemas.microsoft.com/office/2007/relationships/diagramDrawing" Target="../diagrams/drawing6.xml"/><Relationship Id="rId12" Type="http://schemas.microsoft.com/office/2007/relationships/diagramDrawing" Target="../diagrams/drawing7.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6.xml"/><Relationship Id="rId11" Type="http://schemas.openxmlformats.org/officeDocument/2006/relationships/diagramColors" Target="../diagrams/colors7.xml"/><Relationship Id="rId5" Type="http://schemas.openxmlformats.org/officeDocument/2006/relationships/diagramQuickStyle" Target="../diagrams/quickStyle6.xml"/><Relationship Id="rId10" Type="http://schemas.openxmlformats.org/officeDocument/2006/relationships/diagramQuickStyle" Target="../diagrams/quickStyle7.xml"/><Relationship Id="rId4" Type="http://schemas.openxmlformats.org/officeDocument/2006/relationships/diagramLayout" Target="../diagrams/layout6.xml"/><Relationship Id="rId9" Type="http://schemas.openxmlformats.org/officeDocument/2006/relationships/diagramLayout" Target="../diagrams/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jp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489767" y="4607604"/>
            <a:ext cx="3402713" cy="1413684"/>
          </a:xfrm>
        </p:spPr>
        <p:txBody>
          <a:bodyPr>
            <a:noAutofit/>
          </a:bodyPr>
          <a:lstStyle/>
          <a:p>
            <a:r>
              <a:rPr lang="es-EC" sz="3000" b="1" dirty="0"/>
              <a:t>DIAGNÓSTICO DE LOS PROCESOS QUE AFECTAN LA CALIDAD  DEL SERVICIO EN EL BANCO GENERAL RUMIÑAHUI</a:t>
            </a:r>
            <a:endParaRPr lang="es-EC" sz="3000" dirty="0"/>
          </a:p>
        </p:txBody>
      </p:sp>
      <p:sp>
        <p:nvSpPr>
          <p:cNvPr id="3" name="2 Subtítulo"/>
          <p:cNvSpPr>
            <a:spLocks noGrp="1"/>
          </p:cNvSpPr>
          <p:nvPr>
            <p:ph type="subTitle" idx="1"/>
          </p:nvPr>
        </p:nvSpPr>
        <p:spPr>
          <a:xfrm>
            <a:off x="13871" y="4365104"/>
            <a:ext cx="5062185" cy="1345704"/>
          </a:xfrm>
        </p:spPr>
        <p:txBody>
          <a:bodyPr/>
          <a:lstStyle/>
          <a:p>
            <a:pPr algn="r"/>
            <a:r>
              <a:rPr lang="es-EC" b="1" dirty="0" smtClean="0"/>
              <a:t>Sylvia Núñez</a:t>
            </a:r>
          </a:p>
          <a:p>
            <a:pPr algn="r"/>
            <a:r>
              <a:rPr lang="es-EC" b="1" dirty="0" smtClean="0"/>
              <a:t>Mónica Toro</a:t>
            </a:r>
            <a:endParaRPr lang="es-EC" b="1" dirty="0"/>
          </a:p>
        </p:txBody>
      </p:sp>
      <p:pic>
        <p:nvPicPr>
          <p:cNvPr id="4" name="Picture 1"/>
          <p:cNvPicPr/>
          <p:nvPr/>
        </p:nvPicPr>
        <p:blipFill>
          <a:blip r:embed="rId2" cstate="print">
            <a:extLst>
              <a:ext uri="{28A0092B-C50C-407E-A947-70E740481C1C}">
                <a14:useLocalDpi xmlns:a14="http://schemas.microsoft.com/office/drawing/2010/main" val="0"/>
              </a:ext>
            </a:extLst>
          </a:blip>
          <a:stretch>
            <a:fillRect/>
          </a:stretch>
        </p:blipFill>
        <p:spPr>
          <a:xfrm>
            <a:off x="25152" y="332656"/>
            <a:ext cx="5266928" cy="1584176"/>
          </a:xfrm>
          <a:prstGeom prst="rect">
            <a:avLst/>
          </a:prstGeom>
        </p:spPr>
      </p:pic>
      <p:sp>
        <p:nvSpPr>
          <p:cNvPr id="5" name="4 CuadroTexto"/>
          <p:cNvSpPr txBox="1"/>
          <p:nvPr/>
        </p:nvSpPr>
        <p:spPr>
          <a:xfrm>
            <a:off x="25152" y="2404045"/>
            <a:ext cx="5266928" cy="1384995"/>
          </a:xfrm>
          <a:prstGeom prst="rect">
            <a:avLst/>
          </a:prstGeom>
          <a:noFill/>
        </p:spPr>
        <p:txBody>
          <a:bodyPr wrap="square" rtlCol="0">
            <a:spAutoFit/>
          </a:bodyPr>
          <a:lstStyle/>
          <a:p>
            <a:pPr algn="ctr"/>
            <a:r>
              <a:rPr lang="es-EC" sz="2800" dirty="0" smtClean="0">
                <a:effectLst>
                  <a:outerShdw blurRad="38100" dist="38100" dir="2700000" algn="tl">
                    <a:srgbClr val="000000">
                      <a:alpha val="43137"/>
                    </a:srgbClr>
                  </a:outerShdw>
                </a:effectLst>
              </a:rPr>
              <a:t>MAESTRÍA DE </a:t>
            </a:r>
          </a:p>
          <a:p>
            <a:pPr algn="ctr"/>
            <a:r>
              <a:rPr lang="es-EC" sz="2800" dirty="0" smtClean="0">
                <a:effectLst>
                  <a:outerShdw blurRad="38100" dist="38100" dir="2700000" algn="tl">
                    <a:srgbClr val="000000">
                      <a:alpha val="43137"/>
                    </a:srgbClr>
                  </a:outerShdw>
                </a:effectLst>
              </a:rPr>
              <a:t>GESTIÓN DE LA CALIDAD Y PRODUCTIVIDAD</a:t>
            </a:r>
            <a:endParaRPr lang="es-EC"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268758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439341"/>
            <a:ext cx="7024744" cy="1143000"/>
          </a:xfrm>
        </p:spPr>
        <p:txBody>
          <a:bodyPr/>
          <a:lstStyle/>
          <a:p>
            <a:r>
              <a:rPr lang="es-EC" dirty="0" smtClean="0"/>
              <a:t>Preguntas Claves</a:t>
            </a:r>
            <a:endParaRPr lang="es-EC" dirty="0"/>
          </a:p>
        </p:txBody>
      </p:sp>
      <p:sp>
        <p:nvSpPr>
          <p:cNvPr id="3" name="2 Rectángulo"/>
          <p:cNvSpPr/>
          <p:nvPr/>
        </p:nvSpPr>
        <p:spPr>
          <a:xfrm>
            <a:off x="683568" y="1875596"/>
            <a:ext cx="7776864" cy="4154984"/>
          </a:xfrm>
          <a:prstGeom prst="rect">
            <a:avLst/>
          </a:prstGeom>
        </p:spPr>
        <p:txBody>
          <a:bodyPr wrap="square">
            <a:spAutoFit/>
          </a:bodyPr>
          <a:lstStyle/>
          <a:p>
            <a:pPr marL="457200" lvl="0" indent="-457200">
              <a:buFont typeface="+mj-lt"/>
              <a:buAutoNum type="alphaLcParenR"/>
            </a:pPr>
            <a:r>
              <a:rPr lang="es-EC" sz="2400" dirty="0"/>
              <a:t>¿Está relacionado directamente con el servicio al cliente?</a:t>
            </a:r>
          </a:p>
          <a:p>
            <a:pPr marL="457200" lvl="0" indent="-457200">
              <a:buFont typeface="+mj-lt"/>
              <a:buAutoNum type="alphaLcParenR"/>
            </a:pPr>
            <a:r>
              <a:rPr lang="es-EC" sz="2400" dirty="0"/>
              <a:t>¿Mejora la imagen del servicio al cliente?</a:t>
            </a:r>
          </a:p>
          <a:p>
            <a:pPr marL="457200" lvl="0" indent="-457200">
              <a:buFont typeface="+mj-lt"/>
              <a:buAutoNum type="alphaLcParenR"/>
            </a:pPr>
            <a:r>
              <a:rPr lang="es-EC" sz="2400" dirty="0"/>
              <a:t>¿Permite mejorar las actividades de servicio al cliente?</a:t>
            </a:r>
          </a:p>
          <a:p>
            <a:pPr marL="457200" lvl="0" indent="-457200">
              <a:buFont typeface="+mj-lt"/>
              <a:buAutoNum type="alphaLcParenR"/>
            </a:pPr>
            <a:r>
              <a:rPr lang="es-EC" sz="2400" dirty="0"/>
              <a:t>¿Este proceso genera valor al cliente?</a:t>
            </a:r>
          </a:p>
          <a:p>
            <a:pPr marL="457200" lvl="0" indent="-457200">
              <a:buFont typeface="+mj-lt"/>
              <a:buAutoNum type="alphaLcParenR"/>
            </a:pPr>
            <a:r>
              <a:rPr lang="es-EC" sz="2400" dirty="0"/>
              <a:t>¿El proceso permite reducir tiempos y costos?</a:t>
            </a:r>
          </a:p>
          <a:p>
            <a:pPr marL="457200" lvl="0" indent="-457200">
              <a:buFont typeface="+mj-lt"/>
              <a:buAutoNum type="alphaLcParenR"/>
            </a:pPr>
            <a:r>
              <a:rPr lang="es-EC" sz="2400" dirty="0"/>
              <a:t>¿Existe satisfacción del cliente con este proceso?</a:t>
            </a:r>
          </a:p>
          <a:p>
            <a:pPr marL="457200" lvl="0" indent="-457200">
              <a:buFont typeface="+mj-lt"/>
              <a:buAutoNum type="alphaLcParenR"/>
            </a:pPr>
            <a:r>
              <a:rPr lang="es-EC" sz="2400" dirty="0"/>
              <a:t>¿El proceso maneja momentos de verdad con el cliente?</a:t>
            </a:r>
          </a:p>
        </p:txBody>
      </p:sp>
    </p:spTree>
    <p:extLst>
      <p:ext uri="{BB962C8B-B14F-4D97-AF65-F5344CB8AC3E}">
        <p14:creationId xmlns:p14="http://schemas.microsoft.com/office/powerpoint/2010/main" val="34358517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3"/>
          <a:stretch>
            <a:fillRect/>
          </a:stretch>
        </p:blipFill>
        <p:spPr>
          <a:xfrm>
            <a:off x="500399" y="1988840"/>
            <a:ext cx="8176057" cy="3888432"/>
          </a:xfrm>
          <a:prstGeom prst="rect">
            <a:avLst/>
          </a:prstGeom>
        </p:spPr>
      </p:pic>
    </p:spTree>
    <p:extLst>
      <p:ext uri="{BB962C8B-B14F-4D97-AF65-F5344CB8AC3E}">
        <p14:creationId xmlns:p14="http://schemas.microsoft.com/office/powerpoint/2010/main" val="13587238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3"/>
          <a:stretch>
            <a:fillRect/>
          </a:stretch>
        </p:blipFill>
        <p:spPr>
          <a:xfrm>
            <a:off x="65160" y="-27384"/>
            <a:ext cx="9006768" cy="6842391"/>
          </a:xfrm>
          <a:prstGeom prst="rect">
            <a:avLst/>
          </a:prstGeom>
        </p:spPr>
      </p:pic>
    </p:spTree>
    <p:extLst>
      <p:ext uri="{BB962C8B-B14F-4D97-AF65-F5344CB8AC3E}">
        <p14:creationId xmlns:p14="http://schemas.microsoft.com/office/powerpoint/2010/main" val="42556355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404664"/>
            <a:ext cx="7024744" cy="1008112"/>
          </a:xfrm>
        </p:spPr>
        <p:txBody>
          <a:bodyPr/>
          <a:lstStyle/>
          <a:p>
            <a:r>
              <a:rPr lang="es-EC" dirty="0" smtClean="0"/>
              <a:t>Procesos analizados</a:t>
            </a:r>
            <a:endParaRPr lang="es-EC" dirty="0"/>
          </a:p>
        </p:txBody>
      </p:sp>
      <p:graphicFrame>
        <p:nvGraphicFramePr>
          <p:cNvPr id="5" name="4 Diagrama"/>
          <p:cNvGraphicFramePr/>
          <p:nvPr>
            <p:extLst>
              <p:ext uri="{D42A27DB-BD31-4B8C-83A1-F6EECF244321}">
                <p14:modId xmlns:p14="http://schemas.microsoft.com/office/powerpoint/2010/main" val="3931893644"/>
              </p:ext>
            </p:extLst>
          </p:nvPr>
        </p:nvGraphicFramePr>
        <p:xfrm>
          <a:off x="504120" y="1397000"/>
          <a:ext cx="8136904" cy="44082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768794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332656"/>
            <a:ext cx="7024744" cy="1143000"/>
          </a:xfrm>
        </p:spPr>
        <p:txBody>
          <a:bodyPr/>
          <a:lstStyle/>
          <a:p>
            <a:r>
              <a:rPr lang="es-EC" dirty="0" smtClean="0"/>
              <a:t>Proceso</a:t>
            </a:r>
            <a:endParaRPr lang="es-EC" dirty="0"/>
          </a:p>
        </p:txBody>
      </p:sp>
      <p:sp>
        <p:nvSpPr>
          <p:cNvPr id="5" name="4 Flecha a la derecha con bandas"/>
          <p:cNvSpPr/>
          <p:nvPr/>
        </p:nvSpPr>
        <p:spPr>
          <a:xfrm>
            <a:off x="3092028" y="4335487"/>
            <a:ext cx="2304256" cy="936104"/>
          </a:xfrm>
          <a:prstGeom prst="stripedRightArrow">
            <a:avLst/>
          </a:prstGeom>
          <a:solidFill>
            <a:srgbClr val="FFC000"/>
          </a:solidFill>
        </p:spPr>
        <p:style>
          <a:lnRef idx="0">
            <a:schemeClr val="accent3"/>
          </a:lnRef>
          <a:fillRef idx="3">
            <a:schemeClr val="accent3"/>
          </a:fillRef>
          <a:effectRef idx="3">
            <a:schemeClr val="accent3"/>
          </a:effectRef>
          <a:fontRef idx="minor">
            <a:schemeClr val="lt1"/>
          </a:fontRef>
        </p:style>
        <p:txBody>
          <a:bodyPr anchor="ctr"/>
          <a:lstStyle/>
          <a:p>
            <a:pPr algn="ctr">
              <a:defRPr/>
            </a:pPr>
            <a:r>
              <a:rPr lang="es-ES" sz="1800" b="1" dirty="0" smtClean="0">
                <a:solidFill>
                  <a:schemeClr val="accent2"/>
                </a:solidFill>
              </a:rPr>
              <a:t>Oferta de Valor</a:t>
            </a:r>
            <a:endParaRPr lang="es-ES" sz="1800" b="1" dirty="0">
              <a:solidFill>
                <a:schemeClr val="accent2"/>
              </a:solidFill>
            </a:endParaRPr>
          </a:p>
        </p:txBody>
      </p:sp>
      <p:pic>
        <p:nvPicPr>
          <p:cNvPr id="6" name="Picture 3"/>
          <p:cNvPicPr>
            <a:picLocks noChangeAspect="1" noChangeArrowheads="1"/>
          </p:cNvPicPr>
          <p:nvPr/>
        </p:nvPicPr>
        <p:blipFill>
          <a:blip r:embed="rId3" cstate="print"/>
          <a:srcRect/>
          <a:stretch>
            <a:fillRect/>
          </a:stretch>
        </p:blipFill>
        <p:spPr bwMode="auto">
          <a:xfrm>
            <a:off x="499740" y="3183359"/>
            <a:ext cx="1008112" cy="1214955"/>
          </a:xfrm>
          <a:prstGeom prst="rect">
            <a:avLst/>
          </a:prstGeom>
          <a:noFill/>
          <a:ln w="9525">
            <a:noFill/>
            <a:miter lim="800000"/>
            <a:headEnd/>
            <a:tailEnd/>
          </a:ln>
          <a:effectLst/>
        </p:spPr>
      </p:pic>
      <p:grpSp>
        <p:nvGrpSpPr>
          <p:cNvPr id="7" name="24 Grupo"/>
          <p:cNvGrpSpPr/>
          <p:nvPr/>
        </p:nvGrpSpPr>
        <p:grpSpPr>
          <a:xfrm>
            <a:off x="1111300" y="3156698"/>
            <a:ext cx="1404664" cy="1093133"/>
            <a:chOff x="1079104" y="2780928"/>
            <a:chExt cx="1404664" cy="1093133"/>
          </a:xfrm>
        </p:grpSpPr>
        <p:pic>
          <p:nvPicPr>
            <p:cNvPr id="8" name="Picture 5"/>
            <p:cNvPicPr>
              <a:picLocks noChangeAspect="1" noChangeArrowheads="1"/>
            </p:cNvPicPr>
            <p:nvPr/>
          </p:nvPicPr>
          <p:blipFill>
            <a:blip r:embed="rId4" cstate="print"/>
            <a:srcRect t="20854" r="26316"/>
            <a:stretch>
              <a:fillRect/>
            </a:stretch>
          </p:blipFill>
          <p:spPr bwMode="auto">
            <a:xfrm>
              <a:off x="1475656" y="2780928"/>
              <a:ext cx="1008112" cy="1093133"/>
            </a:xfrm>
            <a:prstGeom prst="rect">
              <a:avLst/>
            </a:prstGeom>
            <a:noFill/>
            <a:ln w="9525">
              <a:noFill/>
              <a:miter lim="800000"/>
              <a:headEnd/>
              <a:tailEnd/>
            </a:ln>
            <a:effectLst/>
          </p:spPr>
        </p:pic>
        <p:cxnSp>
          <p:nvCxnSpPr>
            <p:cNvPr id="9" name="8 Conector recto de flecha"/>
            <p:cNvCxnSpPr/>
            <p:nvPr/>
          </p:nvCxnSpPr>
          <p:spPr bwMode="auto">
            <a:xfrm>
              <a:off x="1079104" y="3356992"/>
              <a:ext cx="396552" cy="0"/>
            </a:xfrm>
            <a:prstGeom prst="straightConnector1">
              <a:avLst/>
            </a:prstGeom>
            <a:solidFill>
              <a:schemeClr val="accent1"/>
            </a:solidFill>
            <a:ln w="38100" cap="flat" cmpd="sng" algn="ctr">
              <a:solidFill>
                <a:schemeClr val="accent6">
                  <a:lumMod val="75000"/>
                </a:schemeClr>
              </a:solidFill>
              <a:prstDash val="solid"/>
              <a:round/>
              <a:headEnd type="none" w="med" len="med"/>
              <a:tailEnd type="arrow"/>
            </a:ln>
            <a:effectLst/>
          </p:spPr>
        </p:cxnSp>
      </p:grpSp>
      <p:grpSp>
        <p:nvGrpSpPr>
          <p:cNvPr id="10" name="25 Grupo"/>
          <p:cNvGrpSpPr/>
          <p:nvPr/>
        </p:nvGrpSpPr>
        <p:grpSpPr>
          <a:xfrm>
            <a:off x="2691044" y="3210655"/>
            <a:ext cx="2476584" cy="1008112"/>
            <a:chOff x="2959512" y="2880232"/>
            <a:chExt cx="2476584" cy="1008112"/>
          </a:xfrm>
        </p:grpSpPr>
        <p:sp>
          <p:nvSpPr>
            <p:cNvPr id="11" name="10 Proceso"/>
            <p:cNvSpPr/>
            <p:nvPr/>
          </p:nvSpPr>
          <p:spPr>
            <a:xfrm>
              <a:off x="3419872" y="2880232"/>
              <a:ext cx="2016224" cy="1008112"/>
            </a:xfrm>
            <a:prstGeom prst="flowChartProcess">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r>
                <a:rPr lang="es-ES" sz="2800" b="1" dirty="0">
                  <a:solidFill>
                    <a:schemeClr val="accent2"/>
                  </a:solidFill>
                </a:rPr>
                <a:t>Proceso</a:t>
              </a:r>
            </a:p>
          </p:txBody>
        </p:sp>
        <p:cxnSp>
          <p:nvCxnSpPr>
            <p:cNvPr id="12" name="11 Conector recto de flecha"/>
            <p:cNvCxnSpPr/>
            <p:nvPr/>
          </p:nvCxnSpPr>
          <p:spPr bwMode="auto">
            <a:xfrm>
              <a:off x="2959512" y="3356992"/>
              <a:ext cx="396552" cy="0"/>
            </a:xfrm>
            <a:prstGeom prst="straightConnector1">
              <a:avLst/>
            </a:prstGeom>
            <a:ln>
              <a:headEnd type="none" w="med" len="med"/>
              <a:tailEnd type="arrow"/>
            </a:ln>
          </p:spPr>
          <p:style>
            <a:lnRef idx="1">
              <a:schemeClr val="accent6"/>
            </a:lnRef>
            <a:fillRef idx="2">
              <a:schemeClr val="accent6"/>
            </a:fillRef>
            <a:effectRef idx="1">
              <a:schemeClr val="accent6"/>
            </a:effectRef>
            <a:fontRef idx="minor">
              <a:schemeClr val="dk1"/>
            </a:fontRef>
          </p:style>
        </p:cxnSp>
      </p:grpSp>
      <p:grpSp>
        <p:nvGrpSpPr>
          <p:cNvPr id="13" name="34 Grupo"/>
          <p:cNvGrpSpPr/>
          <p:nvPr/>
        </p:nvGrpSpPr>
        <p:grpSpPr>
          <a:xfrm>
            <a:off x="7069884" y="3183359"/>
            <a:ext cx="1620688" cy="1178086"/>
            <a:chOff x="7308304" y="2852936"/>
            <a:chExt cx="1620688" cy="1178086"/>
          </a:xfrm>
        </p:grpSpPr>
        <p:cxnSp>
          <p:nvCxnSpPr>
            <p:cNvPr id="14" name="13 Conector recto de flecha"/>
            <p:cNvCxnSpPr/>
            <p:nvPr/>
          </p:nvCxnSpPr>
          <p:spPr bwMode="auto">
            <a:xfrm>
              <a:off x="7308304" y="3356992"/>
              <a:ext cx="396552" cy="0"/>
            </a:xfrm>
            <a:prstGeom prst="straightConnector1">
              <a:avLst/>
            </a:prstGeom>
            <a:solidFill>
              <a:schemeClr val="accent1"/>
            </a:solidFill>
            <a:ln w="38100" cap="flat" cmpd="sng" algn="ctr">
              <a:solidFill>
                <a:schemeClr val="accent6">
                  <a:lumMod val="75000"/>
                </a:schemeClr>
              </a:solidFill>
              <a:prstDash val="solid"/>
              <a:round/>
              <a:headEnd type="none" w="med" len="med"/>
              <a:tailEnd type="arrow"/>
            </a:ln>
            <a:effectLst/>
          </p:spPr>
        </p:cxnSp>
        <p:pic>
          <p:nvPicPr>
            <p:cNvPr id="15" name="Picture 6"/>
            <p:cNvPicPr>
              <a:picLocks noChangeAspect="1" noChangeArrowheads="1"/>
            </p:cNvPicPr>
            <p:nvPr/>
          </p:nvPicPr>
          <p:blipFill>
            <a:blip r:embed="rId5" cstate="print"/>
            <a:srcRect/>
            <a:stretch>
              <a:fillRect/>
            </a:stretch>
          </p:blipFill>
          <p:spPr bwMode="auto">
            <a:xfrm>
              <a:off x="7776864" y="2852936"/>
              <a:ext cx="1152128" cy="1178086"/>
            </a:xfrm>
            <a:prstGeom prst="rect">
              <a:avLst/>
            </a:prstGeom>
            <a:noFill/>
            <a:ln w="9525">
              <a:noFill/>
              <a:miter lim="800000"/>
              <a:headEnd/>
              <a:tailEnd/>
            </a:ln>
            <a:effectLst/>
          </p:spPr>
        </p:pic>
      </p:grpSp>
      <p:grpSp>
        <p:nvGrpSpPr>
          <p:cNvPr id="25" name="53 Grupo"/>
          <p:cNvGrpSpPr/>
          <p:nvPr/>
        </p:nvGrpSpPr>
        <p:grpSpPr>
          <a:xfrm>
            <a:off x="427732" y="1482899"/>
            <a:ext cx="8032700" cy="4970437"/>
            <a:chOff x="211708" y="1152476"/>
            <a:chExt cx="8032700" cy="4970437"/>
          </a:xfrm>
        </p:grpSpPr>
        <p:sp>
          <p:nvSpPr>
            <p:cNvPr id="26" name="25 Proceso alternativo"/>
            <p:cNvSpPr/>
            <p:nvPr/>
          </p:nvSpPr>
          <p:spPr>
            <a:xfrm>
              <a:off x="211708" y="1152476"/>
              <a:ext cx="2303462" cy="1195387"/>
            </a:xfrm>
            <a:prstGeom prst="flowChartAlternateProcess">
              <a:avLst/>
            </a:prstGeom>
            <a:noFill/>
            <a:ln>
              <a:noFill/>
            </a:ln>
          </p:spPr>
          <p:style>
            <a:lnRef idx="1">
              <a:schemeClr val="accent6"/>
            </a:lnRef>
            <a:fillRef idx="2">
              <a:schemeClr val="accent6"/>
            </a:fillRef>
            <a:effectRef idx="1">
              <a:schemeClr val="accent6"/>
            </a:effectRef>
            <a:fontRef idx="minor">
              <a:schemeClr val="dk1"/>
            </a:fontRef>
          </p:style>
          <p:txBody>
            <a:bodyPr anchor="ctr"/>
            <a:lstStyle/>
            <a:p>
              <a:pPr algn="ctr">
                <a:defRPr/>
              </a:pPr>
              <a:r>
                <a:rPr lang="es-ES" sz="2000" b="1" dirty="0" smtClean="0"/>
                <a:t>Qué? Cómo?</a:t>
              </a:r>
              <a:endParaRPr lang="es-ES" sz="2000" b="1" dirty="0"/>
            </a:p>
          </p:txBody>
        </p:sp>
        <p:sp>
          <p:nvSpPr>
            <p:cNvPr id="27" name="26 Proceso alternativo"/>
            <p:cNvSpPr/>
            <p:nvPr/>
          </p:nvSpPr>
          <p:spPr>
            <a:xfrm>
              <a:off x="5900340" y="1196752"/>
              <a:ext cx="2305050" cy="1196975"/>
            </a:xfrm>
            <a:prstGeom prst="flowChartAlternateProcess">
              <a:avLst/>
            </a:prstGeom>
            <a:noFill/>
            <a:ln>
              <a:noFill/>
            </a:ln>
          </p:spPr>
          <p:style>
            <a:lnRef idx="1">
              <a:schemeClr val="accent6"/>
            </a:lnRef>
            <a:fillRef idx="2">
              <a:schemeClr val="accent6"/>
            </a:fillRef>
            <a:effectRef idx="1">
              <a:schemeClr val="accent6"/>
            </a:effectRef>
            <a:fontRef idx="minor">
              <a:schemeClr val="dk1"/>
            </a:fontRef>
          </p:style>
          <p:txBody>
            <a:bodyPr anchor="ctr"/>
            <a:lstStyle/>
            <a:p>
              <a:pPr algn="ctr">
                <a:defRPr/>
              </a:pPr>
              <a:r>
                <a:rPr lang="es-ES" sz="2000" b="1" dirty="0" smtClean="0"/>
                <a:t>Criterios </a:t>
              </a:r>
              <a:endParaRPr lang="es-ES" sz="2000" b="1" dirty="0"/>
            </a:p>
          </p:txBody>
        </p:sp>
        <p:sp>
          <p:nvSpPr>
            <p:cNvPr id="28" name="27 CuadroTexto"/>
            <p:cNvSpPr txBox="1"/>
            <p:nvPr/>
          </p:nvSpPr>
          <p:spPr>
            <a:xfrm>
              <a:off x="287016" y="1844824"/>
              <a:ext cx="2124744" cy="461665"/>
            </a:xfrm>
            <a:prstGeom prst="rect">
              <a:avLst/>
            </a:prstGeom>
            <a:noFill/>
          </p:spPr>
          <p:txBody>
            <a:bodyPr wrap="square" rtlCol="0">
              <a:spAutoFit/>
            </a:bodyPr>
            <a:lstStyle/>
            <a:p>
              <a:pPr algn="ctr"/>
              <a:r>
                <a:rPr lang="es-EC" sz="1200" b="1" dirty="0" smtClean="0">
                  <a:solidFill>
                    <a:schemeClr val="accent2">
                      <a:lumMod val="75000"/>
                    </a:schemeClr>
                  </a:solidFill>
                  <a:effectLst>
                    <a:outerShdw blurRad="38100" dist="38100" dir="2700000" algn="tl">
                      <a:srgbClr val="000000">
                        <a:alpha val="43137"/>
                      </a:srgbClr>
                    </a:outerShdw>
                  </a:effectLst>
                </a:rPr>
                <a:t>Manual de  políticas y procedimientos</a:t>
              </a:r>
              <a:endParaRPr lang="es-EC" sz="1200" b="1" dirty="0">
                <a:solidFill>
                  <a:schemeClr val="accent2">
                    <a:lumMod val="75000"/>
                  </a:schemeClr>
                </a:solidFill>
                <a:effectLst>
                  <a:outerShdw blurRad="38100" dist="38100" dir="2700000" algn="tl">
                    <a:srgbClr val="000000">
                      <a:alpha val="43137"/>
                    </a:srgbClr>
                  </a:outerShdw>
                </a:effectLst>
              </a:endParaRPr>
            </a:p>
          </p:txBody>
        </p:sp>
        <p:sp>
          <p:nvSpPr>
            <p:cNvPr id="29" name="28 Rectángulo"/>
            <p:cNvSpPr/>
            <p:nvPr/>
          </p:nvSpPr>
          <p:spPr>
            <a:xfrm>
              <a:off x="5868144" y="1916832"/>
              <a:ext cx="2376264" cy="276999"/>
            </a:xfrm>
            <a:prstGeom prst="rect">
              <a:avLst/>
            </a:prstGeom>
          </p:spPr>
          <p:txBody>
            <a:bodyPr wrap="square">
              <a:spAutoFit/>
            </a:bodyPr>
            <a:lstStyle/>
            <a:p>
              <a:pPr algn="ctr">
                <a:defRPr/>
              </a:pPr>
              <a:r>
                <a:rPr lang="es-ES" sz="1200" b="1" dirty="0" smtClean="0">
                  <a:solidFill>
                    <a:schemeClr val="accent2">
                      <a:lumMod val="75000"/>
                    </a:schemeClr>
                  </a:solidFill>
                  <a:effectLst>
                    <a:outerShdw blurRad="38100" dist="38100" dir="2700000" algn="tl">
                      <a:srgbClr val="000000">
                        <a:alpha val="43137"/>
                      </a:srgbClr>
                    </a:outerShdw>
                  </a:effectLst>
                </a:rPr>
                <a:t>Indicadores de gestión</a:t>
              </a:r>
            </a:p>
          </p:txBody>
        </p:sp>
        <p:sp>
          <p:nvSpPr>
            <p:cNvPr id="30" name="29 Proceso alternativo"/>
            <p:cNvSpPr/>
            <p:nvPr/>
          </p:nvSpPr>
          <p:spPr>
            <a:xfrm>
              <a:off x="5900340" y="4851474"/>
              <a:ext cx="2303463" cy="1196975"/>
            </a:xfrm>
            <a:prstGeom prst="flowChartAlternateProcess">
              <a:avLst/>
            </a:prstGeom>
            <a:noFill/>
            <a:ln>
              <a:noFill/>
            </a:ln>
          </p:spPr>
          <p:style>
            <a:lnRef idx="1">
              <a:schemeClr val="accent6"/>
            </a:lnRef>
            <a:fillRef idx="2">
              <a:schemeClr val="accent6"/>
            </a:fillRef>
            <a:effectRef idx="1">
              <a:schemeClr val="accent6"/>
            </a:effectRef>
            <a:fontRef idx="minor">
              <a:schemeClr val="dk1"/>
            </a:fontRef>
          </p:style>
          <p:txBody>
            <a:bodyPr anchor="ctr"/>
            <a:lstStyle/>
            <a:p>
              <a:pPr algn="ctr">
                <a:defRPr/>
              </a:pPr>
              <a:r>
                <a:rPr lang="es-ES" sz="2000" b="1" dirty="0"/>
                <a:t>Con quién</a:t>
              </a:r>
              <a:r>
                <a:rPr lang="es-ES" sz="2000" b="1" dirty="0" smtClean="0"/>
                <a:t>?</a:t>
              </a:r>
              <a:endParaRPr lang="es-ES" sz="2000" b="1" dirty="0"/>
            </a:p>
          </p:txBody>
        </p:sp>
        <p:sp>
          <p:nvSpPr>
            <p:cNvPr id="31" name="30 Proceso alternativo"/>
            <p:cNvSpPr/>
            <p:nvPr/>
          </p:nvSpPr>
          <p:spPr>
            <a:xfrm>
              <a:off x="211708" y="4896321"/>
              <a:ext cx="2305050" cy="1196975"/>
            </a:xfrm>
            <a:prstGeom prst="flowChartAlternateProcess">
              <a:avLst/>
            </a:prstGeom>
            <a:noFill/>
            <a:ln>
              <a:noFill/>
            </a:ln>
          </p:spPr>
          <p:style>
            <a:lnRef idx="1">
              <a:schemeClr val="accent6"/>
            </a:lnRef>
            <a:fillRef idx="2">
              <a:schemeClr val="accent6"/>
            </a:fillRef>
            <a:effectRef idx="1">
              <a:schemeClr val="accent6"/>
            </a:effectRef>
            <a:fontRef idx="minor">
              <a:schemeClr val="dk1"/>
            </a:fontRef>
          </p:style>
          <p:txBody>
            <a:bodyPr anchor="ctr"/>
            <a:lstStyle/>
            <a:p>
              <a:pPr algn="ctr">
                <a:defRPr/>
              </a:pPr>
              <a:r>
                <a:rPr lang="es-ES" sz="2000" b="1" dirty="0"/>
                <a:t>Con qué</a:t>
              </a:r>
              <a:r>
                <a:rPr lang="es-ES" sz="2000" b="1" dirty="0" smtClean="0"/>
                <a:t>?</a:t>
              </a:r>
              <a:endParaRPr lang="es-ES" sz="2000" b="1" dirty="0"/>
            </a:p>
          </p:txBody>
        </p:sp>
        <p:sp>
          <p:nvSpPr>
            <p:cNvPr id="32" name="31 Rectángulo"/>
            <p:cNvSpPr/>
            <p:nvPr/>
          </p:nvSpPr>
          <p:spPr>
            <a:xfrm>
              <a:off x="323528" y="5661248"/>
              <a:ext cx="2052736" cy="461665"/>
            </a:xfrm>
            <a:prstGeom prst="rect">
              <a:avLst/>
            </a:prstGeom>
          </p:spPr>
          <p:txBody>
            <a:bodyPr wrap="square">
              <a:spAutoFit/>
            </a:bodyPr>
            <a:lstStyle/>
            <a:p>
              <a:pPr algn="ctr">
                <a:defRPr/>
              </a:pPr>
              <a:r>
                <a:rPr lang="es-ES" sz="1200" b="1" dirty="0" smtClean="0">
                  <a:solidFill>
                    <a:schemeClr val="accent2">
                      <a:lumMod val="75000"/>
                    </a:schemeClr>
                  </a:solidFill>
                  <a:effectLst>
                    <a:outerShdw blurRad="38100" dist="38100" dir="2700000" algn="tl">
                      <a:srgbClr val="000000">
                        <a:alpha val="43137"/>
                      </a:srgbClr>
                    </a:outerShdw>
                  </a:effectLst>
                </a:rPr>
                <a:t>Insumos, Equipos</a:t>
              </a:r>
            </a:p>
            <a:p>
              <a:pPr algn="ctr">
                <a:defRPr/>
              </a:pPr>
              <a:r>
                <a:rPr lang="es-ES" sz="1200" b="1" dirty="0" smtClean="0">
                  <a:solidFill>
                    <a:schemeClr val="accent2">
                      <a:lumMod val="75000"/>
                    </a:schemeClr>
                  </a:solidFill>
                  <a:effectLst>
                    <a:outerShdw blurRad="38100" dist="38100" dir="2700000" algn="tl">
                      <a:srgbClr val="000000">
                        <a:alpha val="43137"/>
                      </a:srgbClr>
                    </a:outerShdw>
                  </a:effectLst>
                </a:rPr>
                <a:t>Herramientas</a:t>
              </a:r>
            </a:p>
          </p:txBody>
        </p:sp>
        <p:sp>
          <p:nvSpPr>
            <p:cNvPr id="33" name="32 Rectángulo"/>
            <p:cNvSpPr/>
            <p:nvPr/>
          </p:nvSpPr>
          <p:spPr>
            <a:xfrm>
              <a:off x="6047656" y="5589240"/>
              <a:ext cx="2052736" cy="461665"/>
            </a:xfrm>
            <a:prstGeom prst="rect">
              <a:avLst/>
            </a:prstGeom>
          </p:spPr>
          <p:txBody>
            <a:bodyPr wrap="square">
              <a:spAutoFit/>
            </a:bodyPr>
            <a:lstStyle/>
            <a:p>
              <a:pPr algn="ctr">
                <a:defRPr/>
              </a:pPr>
              <a:r>
                <a:rPr lang="es-ES" sz="1200" b="1" dirty="0" smtClean="0">
                  <a:solidFill>
                    <a:schemeClr val="accent2">
                      <a:lumMod val="75000"/>
                    </a:schemeClr>
                  </a:solidFill>
                  <a:effectLst>
                    <a:outerShdw blurRad="38100" dist="38100" dir="2700000" algn="tl">
                      <a:srgbClr val="000000">
                        <a:alpha val="43137"/>
                      </a:srgbClr>
                    </a:outerShdw>
                  </a:effectLst>
                </a:rPr>
                <a:t>Personal competente calificado</a:t>
              </a:r>
            </a:p>
          </p:txBody>
        </p:sp>
      </p:grpSp>
      <p:grpSp>
        <p:nvGrpSpPr>
          <p:cNvPr id="34" name="52 Grupo"/>
          <p:cNvGrpSpPr/>
          <p:nvPr/>
        </p:nvGrpSpPr>
        <p:grpSpPr>
          <a:xfrm>
            <a:off x="539552" y="1815207"/>
            <a:ext cx="7776864" cy="4310087"/>
            <a:chOff x="323528" y="1484784"/>
            <a:chExt cx="7776864" cy="4310087"/>
          </a:xfrm>
        </p:grpSpPr>
        <p:sp>
          <p:nvSpPr>
            <p:cNvPr id="35" name="14 CuadroTexto"/>
            <p:cNvSpPr txBox="1">
              <a:spLocks noChangeArrowheads="1"/>
            </p:cNvSpPr>
            <p:nvPr/>
          </p:nvSpPr>
          <p:spPr bwMode="auto">
            <a:xfrm>
              <a:off x="2915816" y="1484784"/>
              <a:ext cx="2160240" cy="461665"/>
            </a:xfrm>
            <a:prstGeom prst="rect">
              <a:avLst/>
            </a:prstGeom>
            <a:solidFill>
              <a:schemeClr val="accent4">
                <a:lumMod val="65000"/>
                <a:lumOff val="35000"/>
                <a:alpha val="43000"/>
              </a:schemeClr>
            </a:solidFill>
            <a:ln w="9525">
              <a:noFill/>
              <a:miter lim="800000"/>
              <a:headEnd/>
              <a:tailEnd/>
            </a:ln>
          </p:spPr>
          <p:txBody>
            <a:bodyPr wrap="square">
              <a:spAutoFit/>
            </a:bodyPr>
            <a:lstStyle/>
            <a:p>
              <a:pPr algn="ctr"/>
              <a:r>
                <a:rPr lang="es-ES" b="1" dirty="0">
                  <a:solidFill>
                    <a:srgbClr val="92D050"/>
                  </a:solidFill>
                  <a:effectLst>
                    <a:outerShdw blurRad="38100" dist="38100" dir="2700000" algn="tl">
                      <a:srgbClr val="000000">
                        <a:alpha val="43137"/>
                      </a:srgbClr>
                    </a:outerShdw>
                  </a:effectLst>
                </a:rPr>
                <a:t>CONTROLES</a:t>
              </a:r>
            </a:p>
          </p:txBody>
        </p:sp>
        <p:sp>
          <p:nvSpPr>
            <p:cNvPr id="36" name="12 CuadroTexto"/>
            <p:cNvSpPr txBox="1">
              <a:spLocks noChangeArrowheads="1"/>
            </p:cNvSpPr>
            <p:nvPr/>
          </p:nvSpPr>
          <p:spPr bwMode="auto">
            <a:xfrm>
              <a:off x="2987824" y="5333206"/>
              <a:ext cx="1944216" cy="461665"/>
            </a:xfrm>
            <a:prstGeom prst="rect">
              <a:avLst/>
            </a:prstGeom>
            <a:solidFill>
              <a:schemeClr val="accent4">
                <a:lumMod val="65000"/>
                <a:lumOff val="35000"/>
                <a:alpha val="43000"/>
              </a:schemeClr>
            </a:solidFill>
            <a:ln w="9525">
              <a:noFill/>
              <a:miter lim="800000"/>
              <a:headEnd/>
              <a:tailEnd/>
            </a:ln>
          </p:spPr>
          <p:txBody>
            <a:bodyPr wrap="square">
              <a:spAutoFit/>
            </a:bodyPr>
            <a:lstStyle/>
            <a:p>
              <a:pPr algn="ctr"/>
              <a:r>
                <a:rPr lang="es-ES" b="1" dirty="0">
                  <a:solidFill>
                    <a:srgbClr val="92D050"/>
                  </a:solidFill>
                  <a:effectLst>
                    <a:outerShdw blurRad="38100" dist="38100" dir="2700000" algn="tl">
                      <a:srgbClr val="000000">
                        <a:alpha val="43137"/>
                      </a:srgbClr>
                    </a:outerShdw>
                  </a:effectLst>
                </a:rPr>
                <a:t>RECURSOS</a:t>
              </a:r>
            </a:p>
          </p:txBody>
        </p:sp>
        <p:sp>
          <p:nvSpPr>
            <p:cNvPr id="37" name="36 CuadroTexto"/>
            <p:cNvSpPr txBox="1"/>
            <p:nvPr/>
          </p:nvSpPr>
          <p:spPr>
            <a:xfrm>
              <a:off x="323528" y="3212976"/>
              <a:ext cx="2016224" cy="461665"/>
            </a:xfrm>
            <a:prstGeom prst="rect">
              <a:avLst/>
            </a:prstGeom>
            <a:solidFill>
              <a:schemeClr val="accent4">
                <a:lumMod val="65000"/>
                <a:lumOff val="35000"/>
                <a:alpha val="43000"/>
              </a:schemeClr>
            </a:solidFill>
          </p:spPr>
          <p:txBody>
            <a:bodyPr wrap="square" rtlCol="0">
              <a:spAutoFit/>
            </a:bodyPr>
            <a:lstStyle/>
            <a:p>
              <a:pPr algn="ctr"/>
              <a:r>
                <a:rPr lang="es-EC" b="1" dirty="0" smtClean="0">
                  <a:solidFill>
                    <a:srgbClr val="92D050"/>
                  </a:solidFill>
                  <a:effectLst>
                    <a:outerShdw blurRad="38100" dist="38100" dir="2700000" algn="tl">
                      <a:srgbClr val="000000">
                        <a:alpha val="43137"/>
                      </a:srgbClr>
                    </a:outerShdw>
                  </a:effectLst>
                </a:rPr>
                <a:t>ENTRADAS</a:t>
              </a:r>
              <a:endParaRPr lang="es-EC" b="1" dirty="0">
                <a:solidFill>
                  <a:srgbClr val="92D050"/>
                </a:solidFill>
                <a:effectLst>
                  <a:outerShdw blurRad="38100" dist="38100" dir="2700000" algn="tl">
                    <a:srgbClr val="000000">
                      <a:alpha val="43137"/>
                    </a:srgbClr>
                  </a:outerShdw>
                </a:effectLst>
              </a:endParaRPr>
            </a:p>
          </p:txBody>
        </p:sp>
        <p:sp>
          <p:nvSpPr>
            <p:cNvPr id="38" name="37 CuadroTexto"/>
            <p:cNvSpPr txBox="1"/>
            <p:nvPr/>
          </p:nvSpPr>
          <p:spPr>
            <a:xfrm>
              <a:off x="6084168" y="3140968"/>
              <a:ext cx="2016224" cy="461665"/>
            </a:xfrm>
            <a:prstGeom prst="rect">
              <a:avLst/>
            </a:prstGeom>
            <a:solidFill>
              <a:schemeClr val="accent4">
                <a:lumMod val="65000"/>
                <a:lumOff val="35000"/>
                <a:alpha val="43000"/>
              </a:schemeClr>
            </a:solidFill>
          </p:spPr>
          <p:txBody>
            <a:bodyPr wrap="square" rtlCol="0">
              <a:spAutoFit/>
            </a:bodyPr>
            <a:lstStyle/>
            <a:p>
              <a:pPr algn="ctr"/>
              <a:r>
                <a:rPr lang="es-EC" b="1" dirty="0" smtClean="0">
                  <a:solidFill>
                    <a:srgbClr val="92D050"/>
                  </a:solidFill>
                  <a:effectLst>
                    <a:outerShdw blurRad="38100" dist="38100" dir="2700000" algn="tl">
                      <a:srgbClr val="000000">
                        <a:alpha val="43137"/>
                      </a:srgbClr>
                    </a:outerShdw>
                  </a:effectLst>
                </a:rPr>
                <a:t>SALIDAS</a:t>
              </a:r>
              <a:endParaRPr lang="es-EC" b="1" dirty="0">
                <a:solidFill>
                  <a:srgbClr val="92D050"/>
                </a:solidFill>
                <a:effectLst>
                  <a:outerShdw blurRad="38100" dist="38100" dir="2700000" algn="tl">
                    <a:srgbClr val="000000">
                      <a:alpha val="43137"/>
                    </a:srgbClr>
                  </a:outerShdw>
                </a:effectLst>
              </a:endParaRPr>
            </a:p>
          </p:txBody>
        </p:sp>
      </p:grpSp>
      <p:grpSp>
        <p:nvGrpSpPr>
          <p:cNvPr id="40" name="33 Grupo"/>
          <p:cNvGrpSpPr/>
          <p:nvPr/>
        </p:nvGrpSpPr>
        <p:grpSpPr>
          <a:xfrm>
            <a:off x="5277884" y="3111351"/>
            <a:ext cx="1864008" cy="1272421"/>
            <a:chOff x="5516304" y="2780928"/>
            <a:chExt cx="1864008" cy="1272421"/>
          </a:xfrm>
        </p:grpSpPr>
        <p:pic>
          <p:nvPicPr>
            <p:cNvPr id="41" name="Picture 7"/>
            <p:cNvPicPr>
              <a:picLocks noChangeAspect="1" noChangeArrowheads="1"/>
            </p:cNvPicPr>
            <p:nvPr/>
          </p:nvPicPr>
          <p:blipFill>
            <a:blip r:embed="rId6" cstate="print"/>
            <a:srcRect/>
            <a:stretch>
              <a:fillRect/>
            </a:stretch>
          </p:blipFill>
          <p:spPr bwMode="auto">
            <a:xfrm>
              <a:off x="6084168" y="2780928"/>
              <a:ext cx="1296144" cy="1272421"/>
            </a:xfrm>
            <a:prstGeom prst="rect">
              <a:avLst/>
            </a:prstGeom>
            <a:noFill/>
            <a:ln w="9525">
              <a:noFill/>
              <a:miter lim="800000"/>
              <a:headEnd/>
              <a:tailEnd/>
            </a:ln>
            <a:effectLst/>
          </p:spPr>
        </p:pic>
        <p:cxnSp>
          <p:nvCxnSpPr>
            <p:cNvPr id="42" name="17 Conector recto de flecha"/>
            <p:cNvCxnSpPr/>
            <p:nvPr/>
          </p:nvCxnSpPr>
          <p:spPr bwMode="auto">
            <a:xfrm>
              <a:off x="5516304" y="3356992"/>
              <a:ext cx="396552" cy="0"/>
            </a:xfrm>
            <a:prstGeom prst="straightConnector1">
              <a:avLst/>
            </a:prstGeom>
            <a:solidFill>
              <a:schemeClr val="accent1"/>
            </a:solidFill>
            <a:ln w="38100" cap="flat" cmpd="sng" algn="ctr">
              <a:solidFill>
                <a:schemeClr val="accent6">
                  <a:lumMod val="75000"/>
                </a:schemeClr>
              </a:solidFill>
              <a:prstDash val="solid"/>
              <a:round/>
              <a:headEnd type="none" w="med" len="med"/>
              <a:tailEnd type="arrow"/>
            </a:ln>
            <a:effectLst/>
          </p:spPr>
        </p:cxnSp>
      </p:grpSp>
    </p:spTree>
    <p:extLst>
      <p:ext uri="{BB962C8B-B14F-4D97-AF65-F5344CB8AC3E}">
        <p14:creationId xmlns:p14="http://schemas.microsoft.com/office/powerpoint/2010/main" val="3641151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dissolv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dissolv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dissolve">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dissolve">
                                      <p:cBhvr>
                                        <p:cTn id="32" dur="500"/>
                                        <p:tgtEl>
                                          <p:spTgt spid="34"/>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dissolve">
                                      <p:cBhvr>
                                        <p:cTn id="37" dur="500"/>
                                        <p:tgtEl>
                                          <p:spTgt spid="25"/>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xit" presetSubtype="0" fill="hold" nodeType="clickEffect">
                                  <p:stCondLst>
                                    <p:cond delay="0"/>
                                  </p:stCondLst>
                                  <p:childTnLst>
                                    <p:set>
                                      <p:cBhvr>
                                        <p:cTn id="41" dur="1" fill="hold">
                                          <p:stCondLst>
                                            <p:cond delay="0"/>
                                          </p:stCondLst>
                                        </p:cTn>
                                        <p:tgtEl>
                                          <p:spTgt spid="34"/>
                                        </p:tgtEl>
                                        <p:attrNameLst>
                                          <p:attrName>style.visibility</p:attrName>
                                        </p:attrNameLst>
                                      </p:cBhvr>
                                      <p:to>
                                        <p:strVal val="hidden"/>
                                      </p:to>
                                    </p:set>
                                  </p:childTnLst>
                                </p:cTn>
                              </p:par>
                              <p:par>
                                <p:cTn id="42" presetID="1" presetClass="exit" presetSubtype="0" fill="hold" nodeType="withEffect">
                                  <p:stCondLst>
                                    <p:cond delay="0"/>
                                  </p:stCondLst>
                                  <p:childTnLst>
                                    <p:set>
                                      <p:cBhvr>
                                        <p:cTn id="43" dur="1" fill="hold">
                                          <p:stCondLst>
                                            <p:cond delay="0"/>
                                          </p:stCondLst>
                                        </p:cTn>
                                        <p:tgtEl>
                                          <p:spTgt spid="25"/>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nodeType="clickEffect">
                                  <p:stCondLst>
                                    <p:cond delay="0"/>
                                  </p:stCondLst>
                                  <p:childTnLst>
                                    <p:set>
                                      <p:cBhvr>
                                        <p:cTn id="47" dur="1" fill="hold">
                                          <p:stCondLst>
                                            <p:cond delay="0"/>
                                          </p:stCondLst>
                                        </p:cTn>
                                        <p:tgtEl>
                                          <p:spTgt spid="40"/>
                                        </p:tgtEl>
                                        <p:attrNameLst>
                                          <p:attrName>style.visibility</p:attrName>
                                        </p:attrNameLst>
                                      </p:cBhvr>
                                      <p:to>
                                        <p:strVal val="visible"/>
                                      </p:to>
                                    </p:set>
                                    <p:animEffect transition="in" filter="dissolve">
                                      <p:cBhvr>
                                        <p:cTn id="48"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 Título"/>
          <p:cNvSpPr>
            <a:spLocks noGrp="1"/>
          </p:cNvSpPr>
          <p:nvPr>
            <p:ph type="title"/>
          </p:nvPr>
        </p:nvSpPr>
        <p:spPr>
          <a:xfrm>
            <a:off x="1043490" y="404664"/>
            <a:ext cx="7024744" cy="1143000"/>
          </a:xfrm>
        </p:spPr>
        <p:txBody>
          <a:bodyPr/>
          <a:lstStyle/>
          <a:p>
            <a:r>
              <a:rPr lang="es-EC" dirty="0" smtClean="0"/>
              <a:t>Variables</a:t>
            </a:r>
            <a:endParaRPr lang="es-EC" dirty="0"/>
          </a:p>
        </p:txBody>
      </p:sp>
      <p:graphicFrame>
        <p:nvGraphicFramePr>
          <p:cNvPr id="4" name="3 Tabla"/>
          <p:cNvGraphicFramePr>
            <a:graphicFrameLocks noGrp="1"/>
          </p:cNvGraphicFramePr>
          <p:nvPr>
            <p:extLst>
              <p:ext uri="{D42A27DB-BD31-4B8C-83A1-F6EECF244321}">
                <p14:modId xmlns:p14="http://schemas.microsoft.com/office/powerpoint/2010/main" val="354661870"/>
              </p:ext>
            </p:extLst>
          </p:nvPr>
        </p:nvGraphicFramePr>
        <p:xfrm>
          <a:off x="683568" y="1996093"/>
          <a:ext cx="7776864" cy="1648256"/>
        </p:xfrm>
        <a:graphic>
          <a:graphicData uri="http://schemas.openxmlformats.org/drawingml/2006/table">
            <a:tbl>
              <a:tblPr firstRow="1" firstCol="1" bandRow="1">
                <a:tableStyleId>{5C22544A-7EE6-4342-B048-85BDC9FD1C3A}</a:tableStyleId>
              </a:tblPr>
              <a:tblGrid>
                <a:gridCol w="701524"/>
                <a:gridCol w="978870"/>
                <a:gridCol w="1095647"/>
                <a:gridCol w="978870"/>
                <a:gridCol w="1095647"/>
                <a:gridCol w="941089"/>
                <a:gridCol w="1006347"/>
                <a:gridCol w="978870"/>
              </a:tblGrid>
              <a:tr h="545713">
                <a:tc>
                  <a:txBody>
                    <a:bodyPr/>
                    <a:lstStyle/>
                    <a:p>
                      <a:endParaRPr lang="es-EC" sz="1100" dirty="0">
                        <a:solidFill>
                          <a:srgbClr val="000000"/>
                        </a:solidFill>
                        <a:effectLst/>
                        <a:latin typeface="Calibri"/>
                      </a:endParaRPr>
                    </a:p>
                  </a:txBody>
                  <a:tcPr marL="68580" marR="68580" marT="0" marB="0"/>
                </a:tc>
                <a:tc>
                  <a:txBody>
                    <a:bodyPr/>
                    <a:lstStyle/>
                    <a:p>
                      <a:pPr marL="0" indent="0" algn="l">
                        <a:lnSpc>
                          <a:spcPct val="200000"/>
                        </a:lnSpc>
                        <a:spcAft>
                          <a:spcPts val="0"/>
                        </a:spcAft>
                      </a:pPr>
                      <a:r>
                        <a:rPr lang="es-EC" sz="1000" dirty="0">
                          <a:effectLst/>
                        </a:rPr>
                        <a:t>Semestre I 2010</a:t>
                      </a:r>
                      <a:endParaRPr lang="es-EC" sz="1200" dirty="0">
                        <a:solidFill>
                          <a:srgbClr val="000000"/>
                        </a:solidFill>
                        <a:effectLst/>
                        <a:latin typeface="Times New Roman"/>
                        <a:ea typeface="Calibri"/>
                        <a:cs typeface="Times New Roman"/>
                      </a:endParaRPr>
                    </a:p>
                  </a:txBody>
                  <a:tcPr marL="68580" marR="68580" marT="0" marB="0"/>
                </a:tc>
                <a:tc>
                  <a:txBody>
                    <a:bodyPr/>
                    <a:lstStyle/>
                    <a:p>
                      <a:pPr marL="0" indent="0" algn="l">
                        <a:lnSpc>
                          <a:spcPct val="200000"/>
                        </a:lnSpc>
                        <a:spcAft>
                          <a:spcPts val="0"/>
                        </a:spcAft>
                      </a:pPr>
                      <a:r>
                        <a:rPr lang="es-EC" sz="1000" dirty="0">
                          <a:effectLst/>
                        </a:rPr>
                        <a:t>Semestre II 2010</a:t>
                      </a:r>
                      <a:endParaRPr lang="es-EC" sz="1200" dirty="0">
                        <a:solidFill>
                          <a:srgbClr val="000000"/>
                        </a:solidFill>
                        <a:effectLst/>
                        <a:latin typeface="Times New Roman"/>
                        <a:ea typeface="Calibri"/>
                        <a:cs typeface="Times New Roman"/>
                      </a:endParaRPr>
                    </a:p>
                  </a:txBody>
                  <a:tcPr marL="68580" marR="68580" marT="0" marB="0"/>
                </a:tc>
                <a:tc>
                  <a:txBody>
                    <a:bodyPr/>
                    <a:lstStyle/>
                    <a:p>
                      <a:pPr marL="0" indent="0" algn="l">
                        <a:lnSpc>
                          <a:spcPct val="200000"/>
                        </a:lnSpc>
                        <a:spcAft>
                          <a:spcPts val="0"/>
                        </a:spcAft>
                      </a:pPr>
                      <a:r>
                        <a:rPr lang="es-EC" sz="1000" dirty="0">
                          <a:effectLst/>
                        </a:rPr>
                        <a:t>Semestre I 2011</a:t>
                      </a:r>
                      <a:endParaRPr lang="es-EC" sz="1200" dirty="0">
                        <a:solidFill>
                          <a:srgbClr val="000000"/>
                        </a:solidFill>
                        <a:effectLst/>
                        <a:latin typeface="Times New Roman"/>
                        <a:ea typeface="Calibri"/>
                        <a:cs typeface="Times New Roman"/>
                      </a:endParaRPr>
                    </a:p>
                  </a:txBody>
                  <a:tcPr marL="68580" marR="68580" marT="0" marB="0"/>
                </a:tc>
                <a:tc>
                  <a:txBody>
                    <a:bodyPr/>
                    <a:lstStyle/>
                    <a:p>
                      <a:pPr marL="0" indent="0" algn="l">
                        <a:lnSpc>
                          <a:spcPct val="200000"/>
                        </a:lnSpc>
                        <a:spcAft>
                          <a:spcPts val="0"/>
                        </a:spcAft>
                      </a:pPr>
                      <a:r>
                        <a:rPr lang="es-EC" sz="1000" dirty="0">
                          <a:effectLst/>
                        </a:rPr>
                        <a:t>Semestre II 2011</a:t>
                      </a:r>
                      <a:endParaRPr lang="es-EC" sz="1200" dirty="0">
                        <a:solidFill>
                          <a:srgbClr val="000000"/>
                        </a:solidFill>
                        <a:effectLst/>
                        <a:latin typeface="Times New Roman"/>
                        <a:ea typeface="Calibri"/>
                        <a:cs typeface="Times New Roman"/>
                      </a:endParaRPr>
                    </a:p>
                  </a:txBody>
                  <a:tcPr marL="68580" marR="68580" marT="0" marB="0"/>
                </a:tc>
                <a:tc>
                  <a:txBody>
                    <a:bodyPr/>
                    <a:lstStyle/>
                    <a:p>
                      <a:pPr marL="0" indent="0" algn="l">
                        <a:lnSpc>
                          <a:spcPct val="200000"/>
                        </a:lnSpc>
                        <a:spcAft>
                          <a:spcPts val="0"/>
                        </a:spcAft>
                      </a:pPr>
                      <a:r>
                        <a:rPr lang="es-EC" sz="1000" dirty="0">
                          <a:effectLst/>
                        </a:rPr>
                        <a:t>Semestre I 2012</a:t>
                      </a:r>
                      <a:endParaRPr lang="es-EC" sz="1200" dirty="0">
                        <a:solidFill>
                          <a:srgbClr val="000000"/>
                        </a:solidFill>
                        <a:effectLst/>
                        <a:latin typeface="Times New Roman"/>
                        <a:ea typeface="Calibri"/>
                        <a:cs typeface="Times New Roman"/>
                      </a:endParaRPr>
                    </a:p>
                  </a:txBody>
                  <a:tcPr marL="68580" marR="68580" marT="0" marB="0"/>
                </a:tc>
                <a:tc>
                  <a:txBody>
                    <a:bodyPr/>
                    <a:lstStyle/>
                    <a:p>
                      <a:pPr marL="0" indent="0" algn="l">
                        <a:lnSpc>
                          <a:spcPct val="200000"/>
                        </a:lnSpc>
                        <a:spcAft>
                          <a:spcPts val="0"/>
                        </a:spcAft>
                      </a:pPr>
                      <a:r>
                        <a:rPr lang="es-EC" sz="1000" dirty="0">
                          <a:effectLst/>
                        </a:rPr>
                        <a:t>Semestre II 2012</a:t>
                      </a:r>
                      <a:endParaRPr lang="es-EC" sz="1200" dirty="0">
                        <a:solidFill>
                          <a:srgbClr val="000000"/>
                        </a:solidFill>
                        <a:effectLst/>
                        <a:latin typeface="Times New Roman"/>
                        <a:ea typeface="Calibri"/>
                        <a:cs typeface="Times New Roman"/>
                      </a:endParaRPr>
                    </a:p>
                  </a:txBody>
                  <a:tcPr marL="68580" marR="68580" marT="0" marB="0"/>
                </a:tc>
                <a:tc>
                  <a:txBody>
                    <a:bodyPr/>
                    <a:lstStyle/>
                    <a:p>
                      <a:pPr marL="0" indent="0" algn="l">
                        <a:lnSpc>
                          <a:spcPct val="200000"/>
                        </a:lnSpc>
                        <a:spcAft>
                          <a:spcPts val="0"/>
                        </a:spcAft>
                      </a:pPr>
                      <a:r>
                        <a:rPr lang="es-EC" sz="1000" dirty="0">
                          <a:effectLst/>
                        </a:rPr>
                        <a:t>Semestre I 2013</a:t>
                      </a:r>
                      <a:endParaRPr lang="es-EC" sz="1200" dirty="0">
                        <a:solidFill>
                          <a:srgbClr val="000000"/>
                        </a:solidFill>
                        <a:effectLst/>
                        <a:latin typeface="Times New Roman"/>
                        <a:ea typeface="Calibri"/>
                        <a:cs typeface="Times New Roman"/>
                      </a:endParaRPr>
                    </a:p>
                  </a:txBody>
                  <a:tcPr marL="68580" marR="68580" marT="0" marB="0"/>
                </a:tc>
              </a:tr>
              <a:tr h="519328">
                <a:tc>
                  <a:txBody>
                    <a:bodyPr/>
                    <a:lstStyle/>
                    <a:p>
                      <a:pPr marL="0" indent="0" algn="l">
                        <a:lnSpc>
                          <a:spcPct val="200000"/>
                        </a:lnSpc>
                        <a:spcAft>
                          <a:spcPts val="0"/>
                        </a:spcAft>
                      </a:pPr>
                      <a:r>
                        <a:rPr lang="es-EC" sz="1000" dirty="0" smtClean="0">
                          <a:effectLst/>
                        </a:rPr>
                        <a:t>BGR</a:t>
                      </a:r>
                      <a:endParaRPr lang="es-EC" sz="1200" dirty="0">
                        <a:solidFill>
                          <a:srgbClr val="000000"/>
                        </a:solidFill>
                        <a:effectLst/>
                        <a:latin typeface="Times New Roman"/>
                        <a:ea typeface="Calibri"/>
                        <a:cs typeface="Times New Roman"/>
                      </a:endParaRPr>
                    </a:p>
                  </a:txBody>
                  <a:tcPr marL="68580" marR="68580" marT="0" marB="0"/>
                </a:tc>
                <a:tc>
                  <a:txBody>
                    <a:bodyPr/>
                    <a:lstStyle/>
                    <a:p>
                      <a:pPr marL="0" indent="0" algn="r">
                        <a:lnSpc>
                          <a:spcPct val="200000"/>
                        </a:lnSpc>
                        <a:spcAft>
                          <a:spcPts val="0"/>
                        </a:spcAft>
                      </a:pPr>
                      <a:r>
                        <a:rPr lang="es-EC" sz="1000" dirty="0">
                          <a:effectLst/>
                        </a:rPr>
                        <a:t>23.30%</a:t>
                      </a:r>
                      <a:endParaRPr lang="es-EC" sz="1200" dirty="0">
                        <a:solidFill>
                          <a:srgbClr val="000000"/>
                        </a:solidFill>
                        <a:effectLst/>
                        <a:latin typeface="Times New Roman"/>
                        <a:ea typeface="Calibri"/>
                        <a:cs typeface="Times New Roman"/>
                      </a:endParaRPr>
                    </a:p>
                  </a:txBody>
                  <a:tcPr marL="68580" marR="68580" marT="0" marB="0"/>
                </a:tc>
                <a:tc>
                  <a:txBody>
                    <a:bodyPr/>
                    <a:lstStyle/>
                    <a:p>
                      <a:pPr marL="0" indent="0" algn="r">
                        <a:lnSpc>
                          <a:spcPct val="200000"/>
                        </a:lnSpc>
                        <a:spcAft>
                          <a:spcPts val="0"/>
                        </a:spcAft>
                      </a:pPr>
                      <a:r>
                        <a:rPr lang="es-EC" sz="1000" dirty="0">
                          <a:effectLst/>
                        </a:rPr>
                        <a:t>23%</a:t>
                      </a:r>
                      <a:endParaRPr lang="es-EC" sz="1200" dirty="0">
                        <a:solidFill>
                          <a:srgbClr val="000000"/>
                        </a:solidFill>
                        <a:effectLst/>
                        <a:latin typeface="Times New Roman"/>
                        <a:ea typeface="Calibri"/>
                        <a:cs typeface="Times New Roman"/>
                      </a:endParaRPr>
                    </a:p>
                  </a:txBody>
                  <a:tcPr marL="68580" marR="68580" marT="0" marB="0"/>
                </a:tc>
                <a:tc>
                  <a:txBody>
                    <a:bodyPr/>
                    <a:lstStyle/>
                    <a:p>
                      <a:pPr marL="0" indent="0" algn="r">
                        <a:lnSpc>
                          <a:spcPct val="200000"/>
                        </a:lnSpc>
                        <a:spcAft>
                          <a:spcPts val="0"/>
                        </a:spcAft>
                      </a:pPr>
                      <a:r>
                        <a:rPr lang="es-EC" sz="1000" dirty="0">
                          <a:effectLst/>
                        </a:rPr>
                        <a:t>27.90%</a:t>
                      </a:r>
                      <a:endParaRPr lang="es-EC" sz="1200" dirty="0">
                        <a:solidFill>
                          <a:srgbClr val="000000"/>
                        </a:solidFill>
                        <a:effectLst/>
                        <a:latin typeface="Times New Roman"/>
                        <a:ea typeface="Calibri"/>
                        <a:cs typeface="Times New Roman"/>
                      </a:endParaRPr>
                    </a:p>
                  </a:txBody>
                  <a:tcPr marL="68580" marR="68580" marT="0" marB="0"/>
                </a:tc>
                <a:tc>
                  <a:txBody>
                    <a:bodyPr/>
                    <a:lstStyle/>
                    <a:p>
                      <a:pPr marL="0" indent="0" algn="r">
                        <a:lnSpc>
                          <a:spcPct val="200000"/>
                        </a:lnSpc>
                        <a:spcAft>
                          <a:spcPts val="0"/>
                        </a:spcAft>
                      </a:pPr>
                      <a:r>
                        <a:rPr lang="es-EC" sz="1000" dirty="0">
                          <a:effectLst/>
                        </a:rPr>
                        <a:t>33.40%</a:t>
                      </a:r>
                      <a:endParaRPr lang="es-EC" sz="1200" dirty="0">
                        <a:solidFill>
                          <a:srgbClr val="000000"/>
                        </a:solidFill>
                        <a:effectLst/>
                        <a:latin typeface="Times New Roman"/>
                        <a:ea typeface="Calibri"/>
                        <a:cs typeface="Times New Roman"/>
                      </a:endParaRPr>
                    </a:p>
                  </a:txBody>
                  <a:tcPr marL="68580" marR="68580" marT="0" marB="0"/>
                </a:tc>
                <a:tc>
                  <a:txBody>
                    <a:bodyPr/>
                    <a:lstStyle/>
                    <a:p>
                      <a:pPr marL="0" indent="0" algn="r">
                        <a:lnSpc>
                          <a:spcPct val="200000"/>
                        </a:lnSpc>
                        <a:spcAft>
                          <a:spcPts val="0"/>
                        </a:spcAft>
                      </a:pPr>
                      <a:r>
                        <a:rPr lang="es-EC" sz="1000" dirty="0">
                          <a:effectLst/>
                        </a:rPr>
                        <a:t>37.50%</a:t>
                      </a:r>
                      <a:endParaRPr lang="es-EC" sz="1200" dirty="0">
                        <a:solidFill>
                          <a:srgbClr val="000000"/>
                        </a:solidFill>
                        <a:effectLst/>
                        <a:latin typeface="Times New Roman"/>
                        <a:ea typeface="Calibri"/>
                        <a:cs typeface="Times New Roman"/>
                      </a:endParaRPr>
                    </a:p>
                  </a:txBody>
                  <a:tcPr marL="68580" marR="68580" marT="0" marB="0"/>
                </a:tc>
                <a:tc>
                  <a:txBody>
                    <a:bodyPr/>
                    <a:lstStyle/>
                    <a:p>
                      <a:pPr marL="0" indent="0" algn="r">
                        <a:lnSpc>
                          <a:spcPct val="200000"/>
                        </a:lnSpc>
                        <a:spcAft>
                          <a:spcPts val="0"/>
                        </a:spcAft>
                      </a:pPr>
                      <a:r>
                        <a:rPr lang="es-EC" sz="1000" dirty="0">
                          <a:effectLst/>
                        </a:rPr>
                        <a:t>29.90%</a:t>
                      </a:r>
                      <a:endParaRPr lang="es-EC" sz="1200" dirty="0">
                        <a:solidFill>
                          <a:srgbClr val="000000"/>
                        </a:solidFill>
                        <a:effectLst/>
                        <a:latin typeface="Times New Roman"/>
                        <a:ea typeface="Calibri"/>
                        <a:cs typeface="Times New Roman"/>
                      </a:endParaRPr>
                    </a:p>
                  </a:txBody>
                  <a:tcPr marL="68580" marR="68580" marT="0" marB="0"/>
                </a:tc>
                <a:tc>
                  <a:txBody>
                    <a:bodyPr/>
                    <a:lstStyle/>
                    <a:p>
                      <a:pPr marL="0" indent="0" algn="r">
                        <a:lnSpc>
                          <a:spcPct val="200000"/>
                        </a:lnSpc>
                        <a:spcAft>
                          <a:spcPts val="0"/>
                        </a:spcAft>
                      </a:pPr>
                      <a:r>
                        <a:rPr lang="es-EC" sz="1000" dirty="0">
                          <a:effectLst/>
                        </a:rPr>
                        <a:t>30.90%</a:t>
                      </a:r>
                      <a:endParaRPr lang="es-EC" sz="1200" dirty="0">
                        <a:solidFill>
                          <a:srgbClr val="000000"/>
                        </a:solidFill>
                        <a:effectLst/>
                        <a:latin typeface="Times New Roman"/>
                        <a:ea typeface="Calibri"/>
                        <a:cs typeface="Times New Roman"/>
                      </a:endParaRPr>
                    </a:p>
                  </a:txBody>
                  <a:tcPr marL="68580" marR="68580" marT="0" marB="0"/>
                </a:tc>
              </a:tr>
              <a:tr h="519328">
                <a:tc>
                  <a:txBody>
                    <a:bodyPr/>
                    <a:lstStyle/>
                    <a:p>
                      <a:pPr marL="0" indent="0" algn="l">
                        <a:lnSpc>
                          <a:spcPct val="200000"/>
                        </a:lnSpc>
                        <a:spcAft>
                          <a:spcPts val="0"/>
                        </a:spcAft>
                      </a:pPr>
                      <a:r>
                        <a:rPr lang="es-EC" sz="1000" dirty="0">
                          <a:effectLst/>
                        </a:rPr>
                        <a:t>Sector</a:t>
                      </a:r>
                      <a:endParaRPr lang="es-EC" sz="1200" dirty="0">
                        <a:solidFill>
                          <a:srgbClr val="000000"/>
                        </a:solidFill>
                        <a:effectLst/>
                        <a:latin typeface="Times New Roman"/>
                        <a:ea typeface="Calibri"/>
                        <a:cs typeface="Times New Roman"/>
                      </a:endParaRPr>
                    </a:p>
                  </a:txBody>
                  <a:tcPr marL="68580" marR="68580" marT="0" marB="0"/>
                </a:tc>
                <a:tc>
                  <a:txBody>
                    <a:bodyPr/>
                    <a:lstStyle/>
                    <a:p>
                      <a:pPr marL="0" indent="0" algn="r">
                        <a:lnSpc>
                          <a:spcPct val="200000"/>
                        </a:lnSpc>
                        <a:spcAft>
                          <a:spcPts val="0"/>
                        </a:spcAft>
                      </a:pPr>
                      <a:r>
                        <a:rPr lang="es-EC" sz="1000" dirty="0">
                          <a:effectLst/>
                        </a:rPr>
                        <a:t>35.50%</a:t>
                      </a:r>
                      <a:endParaRPr lang="es-EC" sz="1200" dirty="0">
                        <a:solidFill>
                          <a:srgbClr val="000000"/>
                        </a:solidFill>
                        <a:effectLst/>
                        <a:latin typeface="Times New Roman"/>
                        <a:ea typeface="Calibri"/>
                        <a:cs typeface="Times New Roman"/>
                      </a:endParaRPr>
                    </a:p>
                  </a:txBody>
                  <a:tcPr marL="68580" marR="68580" marT="0" marB="0"/>
                </a:tc>
                <a:tc>
                  <a:txBody>
                    <a:bodyPr/>
                    <a:lstStyle/>
                    <a:p>
                      <a:pPr marL="0" indent="0" algn="r">
                        <a:lnSpc>
                          <a:spcPct val="200000"/>
                        </a:lnSpc>
                        <a:spcAft>
                          <a:spcPts val="0"/>
                        </a:spcAft>
                      </a:pPr>
                      <a:r>
                        <a:rPr lang="es-EC" sz="1000" dirty="0">
                          <a:effectLst/>
                        </a:rPr>
                        <a:t>43.70%</a:t>
                      </a:r>
                      <a:endParaRPr lang="es-EC" sz="1200" dirty="0">
                        <a:solidFill>
                          <a:srgbClr val="000000"/>
                        </a:solidFill>
                        <a:effectLst/>
                        <a:latin typeface="Times New Roman"/>
                        <a:ea typeface="Calibri"/>
                        <a:cs typeface="Times New Roman"/>
                      </a:endParaRPr>
                    </a:p>
                  </a:txBody>
                  <a:tcPr marL="68580" marR="68580" marT="0" marB="0"/>
                </a:tc>
                <a:tc>
                  <a:txBody>
                    <a:bodyPr/>
                    <a:lstStyle/>
                    <a:p>
                      <a:pPr marL="0" indent="0" algn="r">
                        <a:lnSpc>
                          <a:spcPct val="200000"/>
                        </a:lnSpc>
                        <a:spcAft>
                          <a:spcPts val="0"/>
                        </a:spcAft>
                      </a:pPr>
                      <a:r>
                        <a:rPr lang="es-EC" sz="1000" dirty="0">
                          <a:effectLst/>
                        </a:rPr>
                        <a:t>42.60%</a:t>
                      </a:r>
                      <a:endParaRPr lang="es-EC" sz="1200" dirty="0">
                        <a:solidFill>
                          <a:srgbClr val="000000"/>
                        </a:solidFill>
                        <a:effectLst/>
                        <a:latin typeface="Times New Roman"/>
                        <a:ea typeface="Calibri"/>
                        <a:cs typeface="Times New Roman"/>
                      </a:endParaRPr>
                    </a:p>
                  </a:txBody>
                  <a:tcPr marL="68580" marR="68580" marT="0" marB="0"/>
                </a:tc>
                <a:tc>
                  <a:txBody>
                    <a:bodyPr/>
                    <a:lstStyle/>
                    <a:p>
                      <a:pPr marL="0" indent="0" algn="r">
                        <a:lnSpc>
                          <a:spcPct val="200000"/>
                        </a:lnSpc>
                        <a:spcAft>
                          <a:spcPts val="0"/>
                        </a:spcAft>
                      </a:pPr>
                      <a:r>
                        <a:rPr lang="es-EC" sz="1000" dirty="0">
                          <a:effectLst/>
                        </a:rPr>
                        <a:t>43.50%</a:t>
                      </a:r>
                      <a:endParaRPr lang="es-EC" sz="1200" dirty="0">
                        <a:solidFill>
                          <a:srgbClr val="000000"/>
                        </a:solidFill>
                        <a:effectLst/>
                        <a:latin typeface="Times New Roman"/>
                        <a:ea typeface="Calibri"/>
                        <a:cs typeface="Times New Roman"/>
                      </a:endParaRPr>
                    </a:p>
                  </a:txBody>
                  <a:tcPr marL="68580" marR="68580" marT="0" marB="0"/>
                </a:tc>
                <a:tc>
                  <a:txBody>
                    <a:bodyPr/>
                    <a:lstStyle/>
                    <a:p>
                      <a:pPr marL="0" indent="0" algn="r">
                        <a:lnSpc>
                          <a:spcPct val="200000"/>
                        </a:lnSpc>
                        <a:spcAft>
                          <a:spcPts val="0"/>
                        </a:spcAft>
                      </a:pPr>
                      <a:r>
                        <a:rPr lang="es-EC" sz="1000" dirty="0">
                          <a:effectLst/>
                        </a:rPr>
                        <a:t>41.50%</a:t>
                      </a:r>
                      <a:endParaRPr lang="es-EC" sz="1200" dirty="0">
                        <a:solidFill>
                          <a:srgbClr val="000000"/>
                        </a:solidFill>
                        <a:effectLst/>
                        <a:latin typeface="Times New Roman"/>
                        <a:ea typeface="Calibri"/>
                        <a:cs typeface="Times New Roman"/>
                      </a:endParaRPr>
                    </a:p>
                  </a:txBody>
                  <a:tcPr marL="68580" marR="68580" marT="0" marB="0"/>
                </a:tc>
                <a:tc>
                  <a:txBody>
                    <a:bodyPr/>
                    <a:lstStyle/>
                    <a:p>
                      <a:pPr marL="0" indent="0" algn="r">
                        <a:lnSpc>
                          <a:spcPct val="200000"/>
                        </a:lnSpc>
                        <a:spcAft>
                          <a:spcPts val="0"/>
                        </a:spcAft>
                      </a:pPr>
                      <a:r>
                        <a:rPr lang="es-EC" sz="1000" dirty="0">
                          <a:effectLst/>
                        </a:rPr>
                        <a:t>37.60%</a:t>
                      </a:r>
                      <a:endParaRPr lang="es-EC" sz="1200" dirty="0">
                        <a:solidFill>
                          <a:srgbClr val="000000"/>
                        </a:solidFill>
                        <a:effectLst/>
                        <a:latin typeface="Times New Roman"/>
                        <a:ea typeface="Calibri"/>
                        <a:cs typeface="Times New Roman"/>
                      </a:endParaRPr>
                    </a:p>
                  </a:txBody>
                  <a:tcPr marL="68580" marR="68580" marT="0" marB="0"/>
                </a:tc>
                <a:tc>
                  <a:txBody>
                    <a:bodyPr/>
                    <a:lstStyle/>
                    <a:p>
                      <a:pPr marL="0" indent="0" algn="r">
                        <a:lnSpc>
                          <a:spcPct val="200000"/>
                        </a:lnSpc>
                        <a:spcAft>
                          <a:spcPts val="0"/>
                        </a:spcAft>
                      </a:pPr>
                      <a:r>
                        <a:rPr lang="es-EC" sz="1000" dirty="0">
                          <a:effectLst/>
                        </a:rPr>
                        <a:t>35.10%</a:t>
                      </a:r>
                      <a:endParaRPr lang="es-EC" sz="1200" dirty="0">
                        <a:solidFill>
                          <a:srgbClr val="000000"/>
                        </a:solidFill>
                        <a:effectLst/>
                        <a:latin typeface="Times New Roman"/>
                        <a:ea typeface="Calibri"/>
                        <a:cs typeface="Times New Roman"/>
                      </a:endParaRPr>
                    </a:p>
                  </a:txBody>
                  <a:tcPr marL="68580" marR="68580" marT="0" marB="0"/>
                </a:tc>
              </a:tr>
            </a:tbl>
          </a:graphicData>
        </a:graphic>
      </p:graphicFrame>
      <p:sp>
        <p:nvSpPr>
          <p:cNvPr id="20" name="Rectangle 3"/>
          <p:cNvSpPr>
            <a:spLocks noChangeArrowheads="1"/>
          </p:cNvSpPr>
          <p:nvPr/>
        </p:nvSpPr>
        <p:spPr bwMode="auto">
          <a:xfrm>
            <a:off x="683568" y="3614827"/>
            <a:ext cx="7776864"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s-EC" altLang="es-EC" sz="1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Fuente: (Banco General Rumiñahui, 2014)</a:t>
            </a:r>
            <a:endParaRPr kumimoji="0" lang="es-EC" altLang="es-EC"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 name="20 Rectángulo"/>
          <p:cNvSpPr/>
          <p:nvPr/>
        </p:nvSpPr>
        <p:spPr>
          <a:xfrm>
            <a:off x="683568" y="1612222"/>
            <a:ext cx="2762295" cy="369332"/>
          </a:xfrm>
          <a:prstGeom prst="rect">
            <a:avLst/>
          </a:prstGeom>
        </p:spPr>
        <p:txBody>
          <a:bodyPr wrap="none">
            <a:spAutoFit/>
          </a:bodyPr>
          <a:lstStyle/>
          <a:p>
            <a:r>
              <a:rPr lang="es-EC" dirty="0"/>
              <a:t>Evolución de la lealtad</a:t>
            </a:r>
          </a:p>
        </p:txBody>
      </p:sp>
      <p:graphicFrame>
        <p:nvGraphicFramePr>
          <p:cNvPr id="22" name="21 Gráfico"/>
          <p:cNvGraphicFramePr/>
          <p:nvPr>
            <p:extLst>
              <p:ext uri="{D42A27DB-BD31-4B8C-83A1-F6EECF244321}">
                <p14:modId xmlns:p14="http://schemas.microsoft.com/office/powerpoint/2010/main" val="2512466200"/>
              </p:ext>
            </p:extLst>
          </p:nvPr>
        </p:nvGraphicFramePr>
        <p:xfrm>
          <a:off x="1331640" y="3927623"/>
          <a:ext cx="6192687" cy="22711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73415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2 Tabla"/>
          <p:cNvGraphicFramePr>
            <a:graphicFrameLocks noGrp="1"/>
          </p:cNvGraphicFramePr>
          <p:nvPr>
            <p:extLst>
              <p:ext uri="{D42A27DB-BD31-4B8C-83A1-F6EECF244321}">
                <p14:modId xmlns:p14="http://schemas.microsoft.com/office/powerpoint/2010/main" val="2719533062"/>
              </p:ext>
            </p:extLst>
          </p:nvPr>
        </p:nvGraphicFramePr>
        <p:xfrm>
          <a:off x="611560" y="1988840"/>
          <a:ext cx="8032218" cy="3314455"/>
        </p:xfrm>
        <a:graphic>
          <a:graphicData uri="http://schemas.openxmlformats.org/drawingml/2006/table">
            <a:tbl>
              <a:tblPr firstRow="1" firstCol="1" bandRow="1">
                <a:tableStyleId>{5C22544A-7EE6-4342-B048-85BDC9FD1C3A}</a:tableStyleId>
              </a:tblPr>
              <a:tblGrid>
                <a:gridCol w="1694116"/>
                <a:gridCol w="1632126"/>
                <a:gridCol w="1632126"/>
                <a:gridCol w="1632126"/>
                <a:gridCol w="1441724"/>
              </a:tblGrid>
              <a:tr h="922809">
                <a:tc>
                  <a:txBody>
                    <a:bodyPr/>
                    <a:lstStyle/>
                    <a:p>
                      <a:pPr indent="-4445" algn="ctr">
                        <a:lnSpc>
                          <a:spcPct val="115000"/>
                        </a:lnSpc>
                        <a:spcAft>
                          <a:spcPts val="0"/>
                        </a:spcAft>
                      </a:pPr>
                      <a:r>
                        <a:rPr lang="es-EC" sz="1400" dirty="0">
                          <a:effectLst/>
                        </a:rPr>
                        <a:t>Proceso</a:t>
                      </a:r>
                      <a:endParaRPr lang="es-EC"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1400" dirty="0">
                          <a:effectLst/>
                        </a:rPr>
                        <a:t>Productos</a:t>
                      </a:r>
                      <a:endParaRPr lang="es-EC"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1400">
                          <a:effectLst/>
                        </a:rPr>
                        <a:t>Tiempo esperado promedio atención</a:t>
                      </a:r>
                      <a:endParaRPr lang="es-EC" sz="14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1400">
                          <a:effectLst/>
                        </a:rPr>
                        <a:t>Tiempo promedio en atención al cliente</a:t>
                      </a:r>
                      <a:endParaRPr lang="es-EC" sz="1400">
                        <a:effectLst/>
                      </a:endParaRPr>
                    </a:p>
                    <a:p>
                      <a:pPr algn="ctr">
                        <a:lnSpc>
                          <a:spcPct val="115000"/>
                        </a:lnSpc>
                        <a:spcAft>
                          <a:spcPts val="0"/>
                        </a:spcAft>
                      </a:pPr>
                      <a:r>
                        <a:rPr lang="es-ES" sz="1400">
                          <a:effectLst/>
                        </a:rPr>
                        <a:t>(Real)</a:t>
                      </a:r>
                      <a:endParaRPr lang="es-EC" sz="14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1400">
                          <a:effectLst/>
                        </a:rPr>
                        <a:t>Brecha</a:t>
                      </a:r>
                      <a:endParaRPr lang="es-EC" sz="1400">
                        <a:effectLst/>
                        <a:latin typeface="Calibri"/>
                        <a:ea typeface="Calibri"/>
                        <a:cs typeface="Times New Roman"/>
                      </a:endParaRPr>
                    </a:p>
                  </a:txBody>
                  <a:tcPr marL="68580" marR="68580" marT="0" marB="0"/>
                </a:tc>
              </a:tr>
              <a:tr h="439692">
                <a:tc>
                  <a:txBody>
                    <a:bodyPr/>
                    <a:lstStyle/>
                    <a:p>
                      <a:pPr algn="ctr">
                        <a:lnSpc>
                          <a:spcPct val="115000"/>
                        </a:lnSpc>
                        <a:spcAft>
                          <a:spcPts val="0"/>
                        </a:spcAft>
                      </a:pPr>
                      <a:r>
                        <a:rPr lang="es-ES" sz="1400">
                          <a:effectLst/>
                        </a:rPr>
                        <a:t>Colocaciones</a:t>
                      </a:r>
                      <a:endParaRPr lang="es-EC" sz="1400">
                        <a:effectLst/>
                        <a:latin typeface="Calibri"/>
                        <a:ea typeface="Calibri"/>
                        <a:cs typeface="Times New Roman"/>
                      </a:endParaRPr>
                    </a:p>
                  </a:txBody>
                  <a:tcPr marL="68580" marR="68580" marT="0" marB="0"/>
                </a:tc>
                <a:tc>
                  <a:txBody>
                    <a:bodyPr/>
                    <a:lstStyle/>
                    <a:p>
                      <a:pPr>
                        <a:lnSpc>
                          <a:spcPct val="115000"/>
                        </a:lnSpc>
                        <a:spcAft>
                          <a:spcPts val="0"/>
                        </a:spcAft>
                      </a:pPr>
                      <a:r>
                        <a:rPr lang="es-ES" sz="1400">
                          <a:effectLst/>
                        </a:rPr>
                        <a:t>Créditos Consumo</a:t>
                      </a:r>
                      <a:endParaRPr lang="es-EC" sz="14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1400">
                          <a:effectLst/>
                        </a:rPr>
                        <a:t>48 horas</a:t>
                      </a:r>
                      <a:endParaRPr lang="es-EC" sz="14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1400" dirty="0">
                          <a:effectLst/>
                        </a:rPr>
                        <a:t>72 horas</a:t>
                      </a:r>
                      <a:endParaRPr lang="es-EC"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1400">
                          <a:effectLst/>
                        </a:rPr>
                        <a:t>24 horas</a:t>
                      </a:r>
                      <a:endParaRPr lang="es-EC" sz="1400">
                        <a:effectLst/>
                        <a:latin typeface="Calibri"/>
                        <a:ea typeface="Calibri"/>
                        <a:cs typeface="Times New Roman"/>
                      </a:endParaRPr>
                    </a:p>
                  </a:txBody>
                  <a:tcPr marL="68580" marR="68580" marT="0" marB="0"/>
                </a:tc>
              </a:tr>
              <a:tr h="271414">
                <a:tc rowSpan="2">
                  <a:txBody>
                    <a:bodyPr/>
                    <a:lstStyle/>
                    <a:p>
                      <a:pPr algn="ctr">
                        <a:lnSpc>
                          <a:spcPct val="115000"/>
                        </a:lnSpc>
                        <a:spcAft>
                          <a:spcPts val="0"/>
                        </a:spcAft>
                      </a:pPr>
                      <a:r>
                        <a:rPr lang="es-ES" sz="1400">
                          <a:effectLst/>
                        </a:rPr>
                        <a:t>Captaciones a la Vista</a:t>
                      </a:r>
                      <a:endParaRPr lang="es-EC" sz="1400">
                        <a:effectLst/>
                        <a:latin typeface="Calibri"/>
                        <a:ea typeface="Calibri"/>
                        <a:cs typeface="Times New Roman"/>
                      </a:endParaRPr>
                    </a:p>
                  </a:txBody>
                  <a:tcPr marL="68580" marR="68580" marT="0" marB="0"/>
                </a:tc>
                <a:tc>
                  <a:txBody>
                    <a:bodyPr/>
                    <a:lstStyle/>
                    <a:p>
                      <a:pPr>
                        <a:lnSpc>
                          <a:spcPct val="115000"/>
                        </a:lnSpc>
                        <a:spcAft>
                          <a:spcPts val="0"/>
                        </a:spcAft>
                      </a:pPr>
                      <a:r>
                        <a:rPr lang="es-ES" sz="1400">
                          <a:effectLst/>
                        </a:rPr>
                        <a:t>Cuentas Ahorros</a:t>
                      </a:r>
                      <a:endParaRPr lang="es-EC" sz="14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1400">
                          <a:effectLst/>
                        </a:rPr>
                        <a:t>30 minutos</a:t>
                      </a:r>
                      <a:endParaRPr lang="es-EC" sz="14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1400">
                          <a:effectLst/>
                        </a:rPr>
                        <a:t>90 minutos</a:t>
                      </a:r>
                      <a:endParaRPr lang="es-EC" sz="14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1400">
                          <a:effectLst/>
                        </a:rPr>
                        <a:t>60 minutos</a:t>
                      </a:r>
                      <a:endParaRPr lang="es-EC" sz="1400">
                        <a:effectLst/>
                        <a:latin typeface="Calibri"/>
                        <a:ea typeface="Calibri"/>
                        <a:cs typeface="Times New Roman"/>
                      </a:endParaRPr>
                    </a:p>
                  </a:txBody>
                  <a:tcPr marL="68580" marR="68580" marT="0" marB="0"/>
                </a:tc>
              </a:tr>
              <a:tr h="488547">
                <a:tc vMerge="1">
                  <a:txBody>
                    <a:bodyPr/>
                    <a:lstStyle/>
                    <a:p>
                      <a:endParaRPr lang="es-EC"/>
                    </a:p>
                  </a:txBody>
                  <a:tcPr/>
                </a:tc>
                <a:tc>
                  <a:txBody>
                    <a:bodyPr/>
                    <a:lstStyle/>
                    <a:p>
                      <a:pPr>
                        <a:lnSpc>
                          <a:spcPct val="115000"/>
                        </a:lnSpc>
                        <a:spcAft>
                          <a:spcPts val="0"/>
                        </a:spcAft>
                      </a:pPr>
                      <a:r>
                        <a:rPr lang="es-ES" sz="1400">
                          <a:effectLst/>
                        </a:rPr>
                        <a:t>Cuentas Corrientes</a:t>
                      </a:r>
                      <a:endParaRPr lang="es-EC" sz="14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1400">
                          <a:effectLst/>
                        </a:rPr>
                        <a:t>30 minutos</a:t>
                      </a:r>
                      <a:endParaRPr lang="es-EC" sz="14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1400">
                          <a:effectLst/>
                        </a:rPr>
                        <a:t>90 minutos</a:t>
                      </a:r>
                      <a:endParaRPr lang="es-EC" sz="14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1400">
                          <a:effectLst/>
                        </a:rPr>
                        <a:t>60 minutos</a:t>
                      </a:r>
                      <a:endParaRPr lang="es-EC" sz="1400">
                        <a:effectLst/>
                        <a:latin typeface="Calibri"/>
                        <a:ea typeface="Calibri"/>
                        <a:cs typeface="Times New Roman"/>
                      </a:endParaRPr>
                    </a:p>
                  </a:txBody>
                  <a:tcPr marL="68580" marR="68580" marT="0" marB="0"/>
                </a:tc>
              </a:tr>
              <a:tr h="834765">
                <a:tc>
                  <a:txBody>
                    <a:bodyPr/>
                    <a:lstStyle/>
                    <a:p>
                      <a:pPr algn="ctr">
                        <a:lnSpc>
                          <a:spcPct val="115000"/>
                        </a:lnSpc>
                        <a:spcAft>
                          <a:spcPts val="0"/>
                        </a:spcAft>
                      </a:pPr>
                      <a:r>
                        <a:rPr lang="es-ES" sz="1400">
                          <a:effectLst/>
                        </a:rPr>
                        <a:t>Captaciones a Plazo</a:t>
                      </a:r>
                      <a:endParaRPr lang="es-EC" sz="1400">
                        <a:effectLst/>
                        <a:latin typeface="Calibri"/>
                        <a:ea typeface="Calibri"/>
                        <a:cs typeface="Times New Roman"/>
                      </a:endParaRPr>
                    </a:p>
                  </a:txBody>
                  <a:tcPr marL="68580" marR="68580" marT="0" marB="0"/>
                </a:tc>
                <a:tc>
                  <a:txBody>
                    <a:bodyPr/>
                    <a:lstStyle/>
                    <a:p>
                      <a:pPr>
                        <a:lnSpc>
                          <a:spcPct val="115000"/>
                        </a:lnSpc>
                        <a:spcAft>
                          <a:spcPts val="0"/>
                        </a:spcAft>
                      </a:pPr>
                      <a:r>
                        <a:rPr lang="es-ES" sz="1400">
                          <a:effectLst/>
                        </a:rPr>
                        <a:t>Inversiones</a:t>
                      </a:r>
                      <a:endParaRPr lang="es-EC" sz="14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1400">
                          <a:effectLst/>
                        </a:rPr>
                        <a:t>30 minutos</a:t>
                      </a:r>
                      <a:endParaRPr lang="es-EC" sz="14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1400">
                          <a:effectLst/>
                        </a:rPr>
                        <a:t>90 minutos</a:t>
                      </a:r>
                      <a:endParaRPr lang="es-EC" sz="14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1400" dirty="0">
                          <a:effectLst/>
                        </a:rPr>
                        <a:t>60 minutos</a:t>
                      </a:r>
                      <a:endParaRPr lang="es-EC" sz="1400" dirty="0">
                        <a:effectLst/>
                        <a:latin typeface="Calibri"/>
                        <a:ea typeface="Calibri"/>
                        <a:cs typeface="Times New Roman"/>
                      </a:endParaRPr>
                    </a:p>
                  </a:txBody>
                  <a:tcPr marL="68580" marR="68580" marT="0" marB="0"/>
                </a:tc>
              </a:tr>
            </a:tbl>
          </a:graphicData>
        </a:graphic>
      </p:graphicFrame>
      <p:sp>
        <p:nvSpPr>
          <p:cNvPr id="5" name="1 Título"/>
          <p:cNvSpPr txBox="1">
            <a:spLocks/>
          </p:cNvSpPr>
          <p:nvPr/>
        </p:nvSpPr>
        <p:spPr>
          <a:xfrm>
            <a:off x="1043490" y="404664"/>
            <a:ext cx="7024744" cy="11430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C" dirty="0" smtClean="0"/>
              <a:t>Agilidad</a:t>
            </a:r>
            <a:endParaRPr lang="es-EC" dirty="0"/>
          </a:p>
        </p:txBody>
      </p:sp>
    </p:spTree>
    <p:extLst>
      <p:ext uri="{BB962C8B-B14F-4D97-AF65-F5344CB8AC3E}">
        <p14:creationId xmlns:p14="http://schemas.microsoft.com/office/powerpoint/2010/main" val="37061121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476672"/>
            <a:ext cx="7024744" cy="1143000"/>
          </a:xfrm>
        </p:spPr>
        <p:txBody>
          <a:bodyPr/>
          <a:lstStyle/>
          <a:p>
            <a:r>
              <a:rPr lang="es-EC" dirty="0" smtClean="0"/>
              <a:t>Diagnóstico</a:t>
            </a:r>
            <a:endParaRPr lang="es-EC" dirty="0"/>
          </a:p>
        </p:txBody>
      </p:sp>
      <p:graphicFrame>
        <p:nvGraphicFramePr>
          <p:cNvPr id="4" name="3 Diagrama"/>
          <p:cNvGraphicFramePr/>
          <p:nvPr>
            <p:extLst>
              <p:ext uri="{D42A27DB-BD31-4B8C-83A1-F6EECF244321}">
                <p14:modId xmlns:p14="http://schemas.microsoft.com/office/powerpoint/2010/main" val="2527324196"/>
              </p:ext>
            </p:extLst>
          </p:nvPr>
        </p:nvGraphicFramePr>
        <p:xfrm>
          <a:off x="755576" y="1700808"/>
          <a:ext cx="7704856"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836818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99584" y="269776"/>
            <a:ext cx="7024744" cy="1143000"/>
          </a:xfrm>
        </p:spPr>
        <p:txBody>
          <a:bodyPr/>
          <a:lstStyle/>
          <a:p>
            <a:r>
              <a:rPr lang="es-EC" dirty="0" smtClean="0"/>
              <a:t>Diagrama de Relaciones</a:t>
            </a:r>
            <a:endParaRPr lang="es-EC"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1412776"/>
            <a:ext cx="7992888" cy="50405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27991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332656"/>
            <a:ext cx="7024744" cy="1143000"/>
          </a:xfrm>
        </p:spPr>
        <p:txBody>
          <a:bodyPr>
            <a:normAutofit/>
          </a:bodyPr>
          <a:lstStyle/>
          <a:p>
            <a:r>
              <a:rPr lang="es-EC" dirty="0" smtClean="0"/>
              <a:t>Matriz de entradas y salidas</a:t>
            </a:r>
            <a:endParaRPr lang="es-EC" dirty="0"/>
          </a:p>
        </p:txBody>
      </p:sp>
      <p:graphicFrame>
        <p:nvGraphicFramePr>
          <p:cNvPr id="49" name="48 Tabla"/>
          <p:cNvGraphicFramePr>
            <a:graphicFrameLocks noGrp="1"/>
          </p:cNvGraphicFramePr>
          <p:nvPr>
            <p:extLst>
              <p:ext uri="{D42A27DB-BD31-4B8C-83A1-F6EECF244321}">
                <p14:modId xmlns:p14="http://schemas.microsoft.com/office/powerpoint/2010/main" val="4185375235"/>
              </p:ext>
            </p:extLst>
          </p:nvPr>
        </p:nvGraphicFramePr>
        <p:xfrm>
          <a:off x="827583" y="1615498"/>
          <a:ext cx="7704857" cy="4693822"/>
        </p:xfrm>
        <a:graphic>
          <a:graphicData uri="http://schemas.openxmlformats.org/drawingml/2006/table">
            <a:tbl>
              <a:tblPr firstRow="1" firstCol="1" bandRow="1">
                <a:tableStyleId>{5C22544A-7EE6-4342-B048-85BDC9FD1C3A}</a:tableStyleId>
              </a:tblPr>
              <a:tblGrid>
                <a:gridCol w="1871177"/>
                <a:gridCol w="550347"/>
                <a:gridCol w="550347"/>
                <a:gridCol w="550347"/>
                <a:gridCol w="550347"/>
                <a:gridCol w="550347"/>
                <a:gridCol w="550347"/>
                <a:gridCol w="1019429"/>
                <a:gridCol w="792088"/>
                <a:gridCol w="720081"/>
              </a:tblGrid>
              <a:tr h="2188880">
                <a:tc>
                  <a:txBody>
                    <a:bodyPr/>
                    <a:lstStyle/>
                    <a:p>
                      <a:pPr algn="ctr">
                        <a:lnSpc>
                          <a:spcPct val="115000"/>
                        </a:lnSpc>
                        <a:spcAft>
                          <a:spcPts val="0"/>
                        </a:spcAft>
                      </a:pPr>
                      <a:r>
                        <a:rPr lang="es-EC" sz="1400" dirty="0">
                          <a:effectLst/>
                        </a:rPr>
                        <a:t>ELEMENTO</a:t>
                      </a:r>
                      <a:endParaRPr lang="es-EC" sz="1400" dirty="0">
                        <a:effectLst/>
                        <a:latin typeface="Calibri"/>
                        <a:ea typeface="Calibri"/>
                        <a:cs typeface="Times New Roman"/>
                      </a:endParaRPr>
                    </a:p>
                  </a:txBody>
                  <a:tcPr marL="57822" marR="57822" marT="0" marB="0"/>
                </a:tc>
                <a:tc>
                  <a:txBody>
                    <a:bodyPr/>
                    <a:lstStyle/>
                    <a:p>
                      <a:pPr marL="71755" marR="71755" algn="ctr">
                        <a:lnSpc>
                          <a:spcPct val="115000"/>
                        </a:lnSpc>
                        <a:spcAft>
                          <a:spcPts val="0"/>
                        </a:spcAft>
                      </a:pPr>
                      <a:r>
                        <a:rPr lang="es-EC" sz="1400">
                          <a:effectLst/>
                        </a:rPr>
                        <a:t> ARCHIVO PASIVO </a:t>
                      </a:r>
                      <a:endParaRPr lang="es-EC" sz="1400">
                        <a:effectLst/>
                        <a:latin typeface="Calibri"/>
                        <a:ea typeface="Calibri"/>
                        <a:cs typeface="Times New Roman"/>
                      </a:endParaRPr>
                    </a:p>
                  </a:txBody>
                  <a:tcPr marL="57822" marR="57822" marT="0" marB="0" vert="vert270"/>
                </a:tc>
                <a:tc>
                  <a:txBody>
                    <a:bodyPr/>
                    <a:lstStyle/>
                    <a:p>
                      <a:pPr marL="71755" marR="71755" algn="ctr">
                        <a:lnSpc>
                          <a:spcPct val="115000"/>
                        </a:lnSpc>
                        <a:spcAft>
                          <a:spcPts val="0"/>
                        </a:spcAft>
                      </a:pPr>
                      <a:r>
                        <a:rPr lang="es-EC" sz="1400">
                          <a:effectLst/>
                        </a:rPr>
                        <a:t> ATENCIÓN CLIENTE </a:t>
                      </a:r>
                      <a:endParaRPr lang="es-EC" sz="1400">
                        <a:effectLst/>
                        <a:latin typeface="Calibri"/>
                        <a:ea typeface="Calibri"/>
                        <a:cs typeface="Times New Roman"/>
                      </a:endParaRPr>
                    </a:p>
                  </a:txBody>
                  <a:tcPr marL="57822" marR="57822" marT="0" marB="0" vert="vert270"/>
                </a:tc>
                <a:tc>
                  <a:txBody>
                    <a:bodyPr/>
                    <a:lstStyle/>
                    <a:p>
                      <a:pPr marL="71755" marR="71755" algn="ctr">
                        <a:lnSpc>
                          <a:spcPct val="115000"/>
                        </a:lnSpc>
                        <a:spcAft>
                          <a:spcPts val="0"/>
                        </a:spcAft>
                      </a:pPr>
                      <a:r>
                        <a:rPr lang="es-EC" sz="1400">
                          <a:effectLst/>
                        </a:rPr>
                        <a:t> SISTEMAS PROCESOS </a:t>
                      </a:r>
                      <a:endParaRPr lang="es-EC" sz="1400">
                        <a:effectLst/>
                        <a:latin typeface="Calibri"/>
                        <a:ea typeface="Calibri"/>
                        <a:cs typeface="Times New Roman"/>
                      </a:endParaRPr>
                    </a:p>
                  </a:txBody>
                  <a:tcPr marL="57822" marR="57822" marT="0" marB="0" vert="vert270"/>
                </a:tc>
                <a:tc>
                  <a:txBody>
                    <a:bodyPr/>
                    <a:lstStyle/>
                    <a:p>
                      <a:pPr marL="71755" marR="71755" algn="ctr">
                        <a:lnSpc>
                          <a:spcPct val="115000"/>
                        </a:lnSpc>
                        <a:spcAft>
                          <a:spcPts val="0"/>
                        </a:spcAft>
                      </a:pPr>
                      <a:r>
                        <a:rPr lang="es-EC" sz="1400">
                          <a:effectLst/>
                        </a:rPr>
                        <a:t> RRHH </a:t>
                      </a:r>
                      <a:endParaRPr lang="es-EC" sz="1400">
                        <a:effectLst/>
                        <a:latin typeface="Calibri"/>
                        <a:ea typeface="Calibri"/>
                        <a:cs typeface="Times New Roman"/>
                      </a:endParaRPr>
                    </a:p>
                  </a:txBody>
                  <a:tcPr marL="57822" marR="57822" marT="0" marB="0" vert="vert270"/>
                </a:tc>
                <a:tc>
                  <a:txBody>
                    <a:bodyPr/>
                    <a:lstStyle/>
                    <a:p>
                      <a:pPr marL="71755" marR="71755" algn="ctr">
                        <a:lnSpc>
                          <a:spcPct val="115000"/>
                        </a:lnSpc>
                        <a:spcAft>
                          <a:spcPts val="0"/>
                        </a:spcAft>
                      </a:pPr>
                      <a:r>
                        <a:rPr lang="es-EC" sz="1400">
                          <a:effectLst/>
                        </a:rPr>
                        <a:t> ESPACIO FÍSICO </a:t>
                      </a:r>
                      <a:endParaRPr lang="es-EC" sz="1400">
                        <a:effectLst/>
                        <a:latin typeface="Calibri"/>
                        <a:ea typeface="Calibri"/>
                        <a:cs typeface="Times New Roman"/>
                      </a:endParaRPr>
                    </a:p>
                  </a:txBody>
                  <a:tcPr marL="57822" marR="57822" marT="0" marB="0" vert="vert270"/>
                </a:tc>
                <a:tc>
                  <a:txBody>
                    <a:bodyPr/>
                    <a:lstStyle/>
                    <a:p>
                      <a:pPr marL="71755" marR="71755" algn="ctr">
                        <a:lnSpc>
                          <a:spcPct val="115000"/>
                        </a:lnSpc>
                        <a:spcAft>
                          <a:spcPts val="0"/>
                        </a:spcAft>
                      </a:pPr>
                      <a:r>
                        <a:rPr lang="es-EC" sz="1400">
                          <a:effectLst/>
                        </a:rPr>
                        <a:t> TECNOLOGÍA </a:t>
                      </a:r>
                      <a:endParaRPr lang="es-EC" sz="1400">
                        <a:effectLst/>
                        <a:latin typeface="Calibri"/>
                        <a:ea typeface="Calibri"/>
                        <a:cs typeface="Times New Roman"/>
                      </a:endParaRPr>
                    </a:p>
                  </a:txBody>
                  <a:tcPr marL="57822" marR="57822" marT="0" marB="0" vert="vert270"/>
                </a:tc>
                <a:tc>
                  <a:txBody>
                    <a:bodyPr/>
                    <a:lstStyle/>
                    <a:p>
                      <a:pPr algn="ctr">
                        <a:lnSpc>
                          <a:spcPct val="115000"/>
                        </a:lnSpc>
                        <a:spcAft>
                          <a:spcPts val="0"/>
                        </a:spcAft>
                      </a:pPr>
                      <a:r>
                        <a:rPr lang="es-EC" sz="1400">
                          <a:effectLst/>
                        </a:rPr>
                        <a:t>ENTRADA</a:t>
                      </a:r>
                      <a:endParaRPr lang="es-EC" sz="1400">
                        <a:effectLst/>
                        <a:latin typeface="Calibri"/>
                        <a:ea typeface="Calibri"/>
                        <a:cs typeface="Times New Roman"/>
                      </a:endParaRPr>
                    </a:p>
                  </a:txBody>
                  <a:tcPr marL="57822" marR="57822" marT="0" marB="0"/>
                </a:tc>
                <a:tc>
                  <a:txBody>
                    <a:bodyPr/>
                    <a:lstStyle/>
                    <a:p>
                      <a:pPr algn="ctr">
                        <a:lnSpc>
                          <a:spcPct val="115000"/>
                        </a:lnSpc>
                        <a:spcAft>
                          <a:spcPts val="0"/>
                        </a:spcAft>
                      </a:pPr>
                      <a:r>
                        <a:rPr lang="es-EC" sz="1400">
                          <a:effectLst/>
                        </a:rPr>
                        <a:t>SALIDA</a:t>
                      </a:r>
                      <a:endParaRPr lang="es-EC" sz="1400">
                        <a:effectLst/>
                        <a:latin typeface="Calibri"/>
                        <a:ea typeface="Calibri"/>
                        <a:cs typeface="Times New Roman"/>
                      </a:endParaRPr>
                    </a:p>
                  </a:txBody>
                  <a:tcPr marL="57822" marR="57822" marT="0" marB="0"/>
                </a:tc>
                <a:tc>
                  <a:txBody>
                    <a:bodyPr/>
                    <a:lstStyle/>
                    <a:p>
                      <a:pPr algn="ctr">
                        <a:lnSpc>
                          <a:spcPct val="115000"/>
                        </a:lnSpc>
                        <a:spcAft>
                          <a:spcPts val="0"/>
                        </a:spcAft>
                      </a:pPr>
                      <a:r>
                        <a:rPr lang="es-EC" sz="1400">
                          <a:effectLst/>
                        </a:rPr>
                        <a:t>TOTAL</a:t>
                      </a:r>
                      <a:endParaRPr lang="es-EC" sz="1400">
                        <a:effectLst/>
                        <a:latin typeface="Calibri"/>
                        <a:ea typeface="Calibri"/>
                        <a:cs typeface="Times New Roman"/>
                      </a:endParaRPr>
                    </a:p>
                  </a:txBody>
                  <a:tcPr marL="57822" marR="57822" marT="0" marB="0"/>
                </a:tc>
              </a:tr>
              <a:tr h="356945">
                <a:tc>
                  <a:txBody>
                    <a:bodyPr/>
                    <a:lstStyle/>
                    <a:p>
                      <a:pPr algn="ctr">
                        <a:lnSpc>
                          <a:spcPct val="115000"/>
                        </a:lnSpc>
                        <a:spcAft>
                          <a:spcPts val="0"/>
                        </a:spcAft>
                      </a:pPr>
                      <a:r>
                        <a:rPr lang="es-EC" sz="1400">
                          <a:effectLst/>
                        </a:rPr>
                        <a:t>ARCHIVO PASIVO</a:t>
                      </a:r>
                      <a:endParaRPr lang="es-EC" sz="1400">
                        <a:effectLst/>
                        <a:latin typeface="Calibri"/>
                        <a:ea typeface="Calibri"/>
                        <a:cs typeface="Times New Roman"/>
                      </a:endParaRPr>
                    </a:p>
                  </a:txBody>
                  <a:tcPr marL="57822" marR="57822" marT="0" marB="0"/>
                </a:tc>
                <a:tc>
                  <a:txBody>
                    <a:bodyPr/>
                    <a:lstStyle/>
                    <a:p>
                      <a:pPr>
                        <a:lnSpc>
                          <a:spcPct val="115000"/>
                        </a:lnSpc>
                        <a:spcAft>
                          <a:spcPts val="0"/>
                        </a:spcAft>
                      </a:pPr>
                      <a:r>
                        <a:rPr lang="es-EC" sz="1400" dirty="0">
                          <a:effectLst/>
                        </a:rPr>
                        <a:t> </a:t>
                      </a:r>
                      <a:endParaRPr lang="es-EC" sz="1400" dirty="0">
                        <a:effectLst/>
                        <a:latin typeface="Calibri"/>
                        <a:ea typeface="Calibri"/>
                        <a:cs typeface="Times New Roman"/>
                      </a:endParaRPr>
                    </a:p>
                  </a:txBody>
                  <a:tcPr marL="57822" marR="57822" marT="0" marB="0">
                    <a:solidFill>
                      <a:schemeClr val="tx1"/>
                    </a:solidFill>
                  </a:tcPr>
                </a:tc>
                <a:tc>
                  <a:txBody>
                    <a:bodyPr/>
                    <a:lstStyle/>
                    <a:p>
                      <a:pPr>
                        <a:lnSpc>
                          <a:spcPct val="115000"/>
                        </a:lnSpc>
                        <a:spcAft>
                          <a:spcPts val="0"/>
                        </a:spcAft>
                      </a:pPr>
                      <a:endParaRPr lang="es-EC" sz="1400">
                        <a:solidFill>
                          <a:srgbClr val="000000"/>
                        </a:solidFill>
                        <a:effectLst/>
                        <a:latin typeface="Calibri"/>
                        <a:ea typeface="Times New Roman"/>
                        <a:cs typeface="Times New Roman"/>
                      </a:endParaRPr>
                    </a:p>
                  </a:txBody>
                  <a:tcPr marL="57822" marR="57822" marT="0" marB="0"/>
                </a:tc>
                <a:tc>
                  <a:txBody>
                    <a:bodyPr/>
                    <a:lstStyle/>
                    <a:p>
                      <a:pPr>
                        <a:lnSpc>
                          <a:spcPct val="115000"/>
                        </a:lnSpc>
                        <a:spcAft>
                          <a:spcPts val="0"/>
                        </a:spcAft>
                      </a:pPr>
                      <a:endParaRPr lang="es-EC" sz="1400">
                        <a:solidFill>
                          <a:srgbClr val="000000"/>
                        </a:solidFill>
                        <a:effectLst/>
                        <a:latin typeface="Calibri"/>
                        <a:ea typeface="Times New Roman"/>
                        <a:cs typeface="Times New Roman"/>
                      </a:endParaRPr>
                    </a:p>
                  </a:txBody>
                  <a:tcPr marL="57822" marR="57822" marT="0" marB="0"/>
                </a:tc>
                <a:tc>
                  <a:txBody>
                    <a:bodyPr/>
                    <a:lstStyle/>
                    <a:p>
                      <a:pPr>
                        <a:lnSpc>
                          <a:spcPct val="115000"/>
                        </a:lnSpc>
                        <a:spcAft>
                          <a:spcPts val="0"/>
                        </a:spcAft>
                      </a:pPr>
                      <a:endParaRPr lang="es-EC" sz="1400">
                        <a:solidFill>
                          <a:srgbClr val="000000"/>
                        </a:solidFill>
                        <a:effectLst/>
                        <a:latin typeface="Calibri"/>
                        <a:ea typeface="Times New Roman"/>
                        <a:cs typeface="Times New Roman"/>
                      </a:endParaRPr>
                    </a:p>
                  </a:txBody>
                  <a:tcPr marL="57822" marR="57822" marT="0" marB="0"/>
                </a:tc>
                <a:tc>
                  <a:txBody>
                    <a:bodyPr/>
                    <a:lstStyle/>
                    <a:p>
                      <a:pPr>
                        <a:lnSpc>
                          <a:spcPct val="115000"/>
                        </a:lnSpc>
                        <a:spcAft>
                          <a:spcPts val="0"/>
                        </a:spcAft>
                      </a:pPr>
                      <a:endParaRPr lang="es-EC" sz="1400">
                        <a:solidFill>
                          <a:srgbClr val="000000"/>
                        </a:solidFill>
                        <a:effectLst/>
                        <a:latin typeface="Calibri"/>
                        <a:ea typeface="Times New Roman"/>
                        <a:cs typeface="Times New Roman"/>
                      </a:endParaRPr>
                    </a:p>
                  </a:txBody>
                  <a:tcPr marL="57822" marR="57822" marT="0" marB="0"/>
                </a:tc>
                <a:tc>
                  <a:txBody>
                    <a:bodyPr/>
                    <a:lstStyle/>
                    <a:p>
                      <a:pPr>
                        <a:lnSpc>
                          <a:spcPct val="115000"/>
                        </a:lnSpc>
                        <a:spcAft>
                          <a:spcPts val="0"/>
                        </a:spcAft>
                      </a:pPr>
                      <a:endParaRPr lang="es-EC" sz="1400">
                        <a:solidFill>
                          <a:srgbClr val="000000"/>
                        </a:solidFill>
                        <a:effectLst/>
                        <a:latin typeface="Calibri"/>
                        <a:ea typeface="Times New Roman"/>
                        <a:cs typeface="Times New Roman"/>
                      </a:endParaRPr>
                    </a:p>
                  </a:txBody>
                  <a:tcPr marL="57822" marR="57822" marT="0" marB="0"/>
                </a:tc>
                <a:tc>
                  <a:txBody>
                    <a:bodyPr/>
                    <a:lstStyle/>
                    <a:p>
                      <a:pPr algn="ctr">
                        <a:lnSpc>
                          <a:spcPct val="115000"/>
                        </a:lnSpc>
                        <a:spcAft>
                          <a:spcPts val="0"/>
                        </a:spcAft>
                      </a:pPr>
                      <a:r>
                        <a:rPr lang="es-EC" sz="1400">
                          <a:effectLst/>
                        </a:rPr>
                        <a:t>2</a:t>
                      </a:r>
                      <a:endParaRPr lang="es-EC" sz="1400">
                        <a:effectLst/>
                        <a:latin typeface="Calibri"/>
                        <a:ea typeface="Calibri"/>
                        <a:cs typeface="Times New Roman"/>
                      </a:endParaRPr>
                    </a:p>
                  </a:txBody>
                  <a:tcPr marL="57822" marR="57822" marT="0" marB="0"/>
                </a:tc>
                <a:tc>
                  <a:txBody>
                    <a:bodyPr/>
                    <a:lstStyle/>
                    <a:p>
                      <a:pPr algn="ctr">
                        <a:lnSpc>
                          <a:spcPct val="115000"/>
                        </a:lnSpc>
                        <a:spcAft>
                          <a:spcPts val="0"/>
                        </a:spcAft>
                      </a:pPr>
                      <a:r>
                        <a:rPr lang="es-EC" dirty="0"/>
                        <a:t>3</a:t>
                      </a:r>
                    </a:p>
                  </a:txBody>
                  <a:tcPr marL="57822" marR="57822" marT="0" marB="0">
                    <a:solidFill>
                      <a:schemeClr val="accent1">
                        <a:lumMod val="75000"/>
                      </a:schemeClr>
                    </a:solidFill>
                  </a:tcPr>
                </a:tc>
                <a:tc>
                  <a:txBody>
                    <a:bodyPr/>
                    <a:lstStyle/>
                    <a:p>
                      <a:pPr algn="ctr">
                        <a:lnSpc>
                          <a:spcPct val="115000"/>
                        </a:lnSpc>
                        <a:spcAft>
                          <a:spcPts val="0"/>
                        </a:spcAft>
                      </a:pPr>
                      <a:r>
                        <a:rPr lang="es-EC" sz="1400" dirty="0">
                          <a:effectLst/>
                        </a:rPr>
                        <a:t>5</a:t>
                      </a:r>
                      <a:endParaRPr lang="es-EC" sz="1400" dirty="0">
                        <a:effectLst/>
                        <a:latin typeface="Calibri"/>
                        <a:ea typeface="Calibri"/>
                        <a:cs typeface="Times New Roman"/>
                      </a:endParaRPr>
                    </a:p>
                  </a:txBody>
                  <a:tcPr marL="57822" marR="57822" marT="0" marB="0">
                    <a:solidFill>
                      <a:schemeClr val="accent1">
                        <a:lumMod val="75000"/>
                      </a:schemeClr>
                    </a:solidFill>
                  </a:tcPr>
                </a:tc>
              </a:tr>
              <a:tr h="356945">
                <a:tc>
                  <a:txBody>
                    <a:bodyPr/>
                    <a:lstStyle/>
                    <a:p>
                      <a:pPr algn="ctr">
                        <a:lnSpc>
                          <a:spcPct val="115000"/>
                        </a:lnSpc>
                        <a:spcAft>
                          <a:spcPts val="0"/>
                        </a:spcAft>
                      </a:pPr>
                      <a:r>
                        <a:rPr lang="es-EC" sz="1400">
                          <a:effectLst/>
                        </a:rPr>
                        <a:t>ATENCIÓN CLIENTE</a:t>
                      </a:r>
                      <a:endParaRPr lang="es-EC" sz="1400">
                        <a:effectLst/>
                        <a:latin typeface="Calibri"/>
                        <a:ea typeface="Calibri"/>
                        <a:cs typeface="Times New Roman"/>
                      </a:endParaRPr>
                    </a:p>
                  </a:txBody>
                  <a:tcPr marL="57822" marR="57822" marT="0" marB="0"/>
                </a:tc>
                <a:tc>
                  <a:txBody>
                    <a:bodyPr/>
                    <a:lstStyle/>
                    <a:p>
                      <a:pPr>
                        <a:lnSpc>
                          <a:spcPct val="115000"/>
                        </a:lnSpc>
                        <a:spcAft>
                          <a:spcPts val="0"/>
                        </a:spcAft>
                      </a:pPr>
                      <a:endParaRPr lang="es-EC" sz="1400">
                        <a:solidFill>
                          <a:srgbClr val="000000"/>
                        </a:solidFill>
                        <a:effectLst/>
                        <a:latin typeface="Calibri"/>
                        <a:ea typeface="Times New Roman"/>
                        <a:cs typeface="Times New Roman"/>
                      </a:endParaRPr>
                    </a:p>
                  </a:txBody>
                  <a:tcPr marL="57822" marR="57822" marT="0" marB="0"/>
                </a:tc>
                <a:tc>
                  <a:txBody>
                    <a:bodyPr/>
                    <a:lstStyle/>
                    <a:p>
                      <a:pPr>
                        <a:lnSpc>
                          <a:spcPct val="115000"/>
                        </a:lnSpc>
                        <a:spcAft>
                          <a:spcPts val="0"/>
                        </a:spcAft>
                      </a:pPr>
                      <a:r>
                        <a:rPr lang="es-EC" sz="1400" dirty="0">
                          <a:effectLst/>
                        </a:rPr>
                        <a:t> </a:t>
                      </a:r>
                      <a:endParaRPr lang="es-EC" sz="1400" dirty="0">
                        <a:effectLst/>
                        <a:latin typeface="Calibri"/>
                        <a:ea typeface="Calibri"/>
                        <a:cs typeface="Times New Roman"/>
                      </a:endParaRPr>
                    </a:p>
                  </a:txBody>
                  <a:tcPr marL="57822" marR="57822" marT="0" marB="0">
                    <a:solidFill>
                      <a:schemeClr val="tx1"/>
                    </a:solidFill>
                  </a:tcPr>
                </a:tc>
                <a:tc>
                  <a:txBody>
                    <a:bodyPr/>
                    <a:lstStyle/>
                    <a:p>
                      <a:pPr>
                        <a:lnSpc>
                          <a:spcPct val="115000"/>
                        </a:lnSpc>
                        <a:spcAft>
                          <a:spcPts val="0"/>
                        </a:spcAft>
                      </a:pPr>
                      <a:endParaRPr lang="es-EC" sz="1400">
                        <a:solidFill>
                          <a:srgbClr val="000000"/>
                        </a:solidFill>
                        <a:effectLst/>
                        <a:latin typeface="Calibri"/>
                        <a:ea typeface="Times New Roman"/>
                        <a:cs typeface="Times New Roman"/>
                      </a:endParaRPr>
                    </a:p>
                  </a:txBody>
                  <a:tcPr marL="57822" marR="57822" marT="0" marB="0"/>
                </a:tc>
                <a:tc>
                  <a:txBody>
                    <a:bodyPr/>
                    <a:lstStyle/>
                    <a:p>
                      <a:pPr>
                        <a:lnSpc>
                          <a:spcPct val="115000"/>
                        </a:lnSpc>
                        <a:spcAft>
                          <a:spcPts val="0"/>
                        </a:spcAft>
                      </a:pPr>
                      <a:endParaRPr lang="es-EC" sz="1400">
                        <a:solidFill>
                          <a:srgbClr val="000000"/>
                        </a:solidFill>
                        <a:effectLst/>
                        <a:latin typeface="Calibri"/>
                        <a:ea typeface="Times New Roman"/>
                        <a:cs typeface="Times New Roman"/>
                      </a:endParaRPr>
                    </a:p>
                  </a:txBody>
                  <a:tcPr marL="57822" marR="57822" marT="0" marB="0"/>
                </a:tc>
                <a:tc>
                  <a:txBody>
                    <a:bodyPr/>
                    <a:lstStyle/>
                    <a:p>
                      <a:pPr>
                        <a:lnSpc>
                          <a:spcPct val="115000"/>
                        </a:lnSpc>
                        <a:spcAft>
                          <a:spcPts val="0"/>
                        </a:spcAft>
                      </a:pPr>
                      <a:endParaRPr lang="es-EC" sz="1400">
                        <a:solidFill>
                          <a:srgbClr val="000000"/>
                        </a:solidFill>
                        <a:effectLst/>
                        <a:latin typeface="Calibri"/>
                        <a:ea typeface="Times New Roman"/>
                        <a:cs typeface="Times New Roman"/>
                      </a:endParaRPr>
                    </a:p>
                  </a:txBody>
                  <a:tcPr marL="57822" marR="57822" marT="0" marB="0"/>
                </a:tc>
                <a:tc>
                  <a:txBody>
                    <a:bodyPr/>
                    <a:lstStyle/>
                    <a:p>
                      <a:pPr>
                        <a:lnSpc>
                          <a:spcPct val="115000"/>
                        </a:lnSpc>
                        <a:spcAft>
                          <a:spcPts val="0"/>
                        </a:spcAft>
                      </a:pPr>
                      <a:endParaRPr lang="es-EC" sz="1400" dirty="0">
                        <a:solidFill>
                          <a:srgbClr val="000000"/>
                        </a:solidFill>
                        <a:effectLst/>
                        <a:latin typeface="Calibri"/>
                        <a:ea typeface="Times New Roman"/>
                        <a:cs typeface="Times New Roman"/>
                      </a:endParaRPr>
                    </a:p>
                  </a:txBody>
                  <a:tcPr marL="57822" marR="57822" marT="0" marB="0"/>
                </a:tc>
                <a:tc>
                  <a:txBody>
                    <a:bodyPr/>
                    <a:lstStyle/>
                    <a:p>
                      <a:pPr algn="ctr">
                        <a:lnSpc>
                          <a:spcPct val="115000"/>
                        </a:lnSpc>
                        <a:spcAft>
                          <a:spcPts val="0"/>
                        </a:spcAft>
                      </a:pPr>
                      <a:r>
                        <a:rPr lang="es-EC" dirty="0"/>
                        <a:t>5</a:t>
                      </a:r>
                    </a:p>
                  </a:txBody>
                  <a:tcPr marL="57822" marR="57822" marT="0" marB="0">
                    <a:solidFill>
                      <a:schemeClr val="accent1">
                        <a:lumMod val="75000"/>
                      </a:schemeClr>
                    </a:solidFill>
                  </a:tcPr>
                </a:tc>
                <a:tc>
                  <a:txBody>
                    <a:bodyPr/>
                    <a:lstStyle/>
                    <a:p>
                      <a:pPr algn="ctr">
                        <a:lnSpc>
                          <a:spcPct val="115000"/>
                        </a:lnSpc>
                        <a:spcAft>
                          <a:spcPts val="0"/>
                        </a:spcAft>
                      </a:pPr>
                      <a:r>
                        <a:rPr lang="es-EC" sz="1400">
                          <a:effectLst/>
                        </a:rPr>
                        <a:t>0</a:t>
                      </a:r>
                      <a:endParaRPr lang="es-EC" sz="1400">
                        <a:effectLst/>
                        <a:latin typeface="Calibri"/>
                        <a:ea typeface="Calibri"/>
                        <a:cs typeface="Times New Roman"/>
                      </a:endParaRPr>
                    </a:p>
                  </a:txBody>
                  <a:tcPr marL="57822" marR="57822" marT="0" marB="0"/>
                </a:tc>
                <a:tc>
                  <a:txBody>
                    <a:bodyPr/>
                    <a:lstStyle/>
                    <a:p>
                      <a:pPr algn="ctr">
                        <a:lnSpc>
                          <a:spcPct val="115000"/>
                        </a:lnSpc>
                        <a:spcAft>
                          <a:spcPts val="0"/>
                        </a:spcAft>
                      </a:pPr>
                      <a:r>
                        <a:rPr lang="es-EC" sz="1400" dirty="0">
                          <a:effectLst/>
                        </a:rPr>
                        <a:t>5</a:t>
                      </a:r>
                      <a:endParaRPr lang="es-EC" sz="1400" dirty="0">
                        <a:effectLst/>
                        <a:latin typeface="Calibri"/>
                        <a:ea typeface="Calibri"/>
                        <a:cs typeface="Times New Roman"/>
                      </a:endParaRPr>
                    </a:p>
                  </a:txBody>
                  <a:tcPr marL="57822" marR="57822" marT="0" marB="0">
                    <a:solidFill>
                      <a:schemeClr val="accent1">
                        <a:lumMod val="75000"/>
                      </a:schemeClr>
                    </a:solidFill>
                  </a:tcPr>
                </a:tc>
              </a:tr>
              <a:tr h="363272">
                <a:tc>
                  <a:txBody>
                    <a:bodyPr/>
                    <a:lstStyle/>
                    <a:p>
                      <a:pPr algn="ctr">
                        <a:lnSpc>
                          <a:spcPct val="115000"/>
                        </a:lnSpc>
                        <a:spcAft>
                          <a:spcPts val="0"/>
                        </a:spcAft>
                      </a:pPr>
                      <a:r>
                        <a:rPr lang="es-EC" sz="1400">
                          <a:effectLst/>
                        </a:rPr>
                        <a:t>SISTEMAS PROCESOS</a:t>
                      </a:r>
                      <a:endParaRPr lang="es-EC" sz="1400">
                        <a:effectLst/>
                        <a:latin typeface="Calibri"/>
                        <a:ea typeface="Calibri"/>
                        <a:cs typeface="Times New Roman"/>
                      </a:endParaRPr>
                    </a:p>
                  </a:txBody>
                  <a:tcPr marL="57822" marR="57822" marT="0" marB="0"/>
                </a:tc>
                <a:tc>
                  <a:txBody>
                    <a:bodyPr/>
                    <a:lstStyle/>
                    <a:p>
                      <a:pPr>
                        <a:lnSpc>
                          <a:spcPct val="115000"/>
                        </a:lnSpc>
                        <a:spcAft>
                          <a:spcPts val="0"/>
                        </a:spcAft>
                      </a:pPr>
                      <a:endParaRPr lang="es-EC" sz="1400">
                        <a:solidFill>
                          <a:srgbClr val="000000"/>
                        </a:solidFill>
                        <a:effectLst/>
                        <a:latin typeface="Calibri"/>
                        <a:ea typeface="Times New Roman"/>
                        <a:cs typeface="Times New Roman"/>
                      </a:endParaRPr>
                    </a:p>
                  </a:txBody>
                  <a:tcPr marL="57822" marR="57822" marT="0" marB="0"/>
                </a:tc>
                <a:tc>
                  <a:txBody>
                    <a:bodyPr/>
                    <a:lstStyle/>
                    <a:p>
                      <a:pPr>
                        <a:lnSpc>
                          <a:spcPct val="115000"/>
                        </a:lnSpc>
                        <a:spcAft>
                          <a:spcPts val="0"/>
                        </a:spcAft>
                      </a:pPr>
                      <a:endParaRPr lang="es-EC" sz="1400">
                        <a:solidFill>
                          <a:srgbClr val="000000"/>
                        </a:solidFill>
                        <a:effectLst/>
                        <a:latin typeface="Calibri"/>
                        <a:ea typeface="Times New Roman"/>
                        <a:cs typeface="Times New Roman"/>
                      </a:endParaRPr>
                    </a:p>
                  </a:txBody>
                  <a:tcPr marL="57822" marR="57822" marT="0" marB="0"/>
                </a:tc>
                <a:tc>
                  <a:txBody>
                    <a:bodyPr/>
                    <a:lstStyle/>
                    <a:p>
                      <a:pPr>
                        <a:lnSpc>
                          <a:spcPct val="115000"/>
                        </a:lnSpc>
                        <a:spcAft>
                          <a:spcPts val="0"/>
                        </a:spcAft>
                      </a:pPr>
                      <a:r>
                        <a:rPr lang="es-EC" sz="1400" dirty="0">
                          <a:effectLst/>
                        </a:rPr>
                        <a:t> </a:t>
                      </a:r>
                      <a:endParaRPr lang="es-EC" sz="1400" dirty="0">
                        <a:effectLst/>
                        <a:latin typeface="Calibri"/>
                        <a:ea typeface="Calibri"/>
                        <a:cs typeface="Times New Roman"/>
                      </a:endParaRPr>
                    </a:p>
                  </a:txBody>
                  <a:tcPr marL="57822" marR="57822" marT="0" marB="0">
                    <a:solidFill>
                      <a:schemeClr val="tx1"/>
                    </a:solidFill>
                  </a:tcPr>
                </a:tc>
                <a:tc>
                  <a:txBody>
                    <a:bodyPr/>
                    <a:lstStyle/>
                    <a:p>
                      <a:pPr>
                        <a:lnSpc>
                          <a:spcPct val="115000"/>
                        </a:lnSpc>
                        <a:spcAft>
                          <a:spcPts val="0"/>
                        </a:spcAft>
                      </a:pPr>
                      <a:endParaRPr lang="es-EC" sz="1400">
                        <a:solidFill>
                          <a:srgbClr val="000000"/>
                        </a:solidFill>
                        <a:effectLst/>
                        <a:latin typeface="Calibri"/>
                        <a:ea typeface="Times New Roman"/>
                        <a:cs typeface="Times New Roman"/>
                      </a:endParaRPr>
                    </a:p>
                  </a:txBody>
                  <a:tcPr marL="57822" marR="57822" marT="0" marB="0"/>
                </a:tc>
                <a:tc>
                  <a:txBody>
                    <a:bodyPr/>
                    <a:lstStyle/>
                    <a:p>
                      <a:pPr>
                        <a:lnSpc>
                          <a:spcPct val="115000"/>
                        </a:lnSpc>
                        <a:spcAft>
                          <a:spcPts val="0"/>
                        </a:spcAft>
                      </a:pPr>
                      <a:r>
                        <a:rPr lang="es-EC" sz="1400">
                          <a:effectLst/>
                        </a:rPr>
                        <a:t> </a:t>
                      </a:r>
                      <a:endParaRPr lang="es-EC" sz="1400">
                        <a:effectLst/>
                        <a:latin typeface="Calibri"/>
                        <a:ea typeface="Calibri"/>
                        <a:cs typeface="Times New Roman"/>
                      </a:endParaRPr>
                    </a:p>
                  </a:txBody>
                  <a:tcPr marL="57822" marR="57822" marT="0" marB="0"/>
                </a:tc>
                <a:tc>
                  <a:txBody>
                    <a:bodyPr/>
                    <a:lstStyle/>
                    <a:p>
                      <a:pPr>
                        <a:lnSpc>
                          <a:spcPct val="115000"/>
                        </a:lnSpc>
                        <a:spcAft>
                          <a:spcPts val="0"/>
                        </a:spcAft>
                      </a:pPr>
                      <a:endParaRPr lang="es-EC" sz="1400">
                        <a:solidFill>
                          <a:srgbClr val="000000"/>
                        </a:solidFill>
                        <a:effectLst/>
                        <a:latin typeface="Calibri"/>
                        <a:ea typeface="Times New Roman"/>
                        <a:cs typeface="Times New Roman"/>
                      </a:endParaRPr>
                    </a:p>
                  </a:txBody>
                  <a:tcPr marL="57822" marR="57822" marT="0" marB="0"/>
                </a:tc>
                <a:tc>
                  <a:txBody>
                    <a:bodyPr/>
                    <a:lstStyle/>
                    <a:p>
                      <a:pPr algn="ctr">
                        <a:lnSpc>
                          <a:spcPct val="115000"/>
                        </a:lnSpc>
                        <a:spcAft>
                          <a:spcPts val="0"/>
                        </a:spcAft>
                      </a:pPr>
                      <a:r>
                        <a:rPr lang="es-EC" sz="1400">
                          <a:effectLst/>
                        </a:rPr>
                        <a:t>2</a:t>
                      </a:r>
                      <a:endParaRPr lang="es-EC" sz="1400">
                        <a:effectLst/>
                        <a:latin typeface="Calibri"/>
                        <a:ea typeface="Calibri"/>
                        <a:cs typeface="Times New Roman"/>
                      </a:endParaRPr>
                    </a:p>
                  </a:txBody>
                  <a:tcPr marL="57822" marR="57822" marT="0" marB="0"/>
                </a:tc>
                <a:tc>
                  <a:txBody>
                    <a:bodyPr/>
                    <a:lstStyle/>
                    <a:p>
                      <a:pPr algn="ctr">
                        <a:lnSpc>
                          <a:spcPct val="115000"/>
                        </a:lnSpc>
                        <a:spcAft>
                          <a:spcPts val="0"/>
                        </a:spcAft>
                      </a:pPr>
                      <a:r>
                        <a:rPr lang="es-EC" sz="1400">
                          <a:effectLst/>
                        </a:rPr>
                        <a:t>2</a:t>
                      </a:r>
                      <a:endParaRPr lang="es-EC" sz="1400">
                        <a:effectLst/>
                        <a:latin typeface="Calibri"/>
                        <a:ea typeface="Calibri"/>
                        <a:cs typeface="Times New Roman"/>
                      </a:endParaRPr>
                    </a:p>
                  </a:txBody>
                  <a:tcPr marL="57822" marR="57822" marT="0" marB="0"/>
                </a:tc>
                <a:tc>
                  <a:txBody>
                    <a:bodyPr/>
                    <a:lstStyle/>
                    <a:p>
                      <a:pPr algn="ctr">
                        <a:lnSpc>
                          <a:spcPct val="115000"/>
                        </a:lnSpc>
                        <a:spcAft>
                          <a:spcPts val="0"/>
                        </a:spcAft>
                      </a:pPr>
                      <a:r>
                        <a:rPr lang="es-EC" sz="1400">
                          <a:effectLst/>
                        </a:rPr>
                        <a:t>4</a:t>
                      </a:r>
                      <a:endParaRPr lang="es-EC" sz="1400">
                        <a:effectLst/>
                        <a:latin typeface="Calibri"/>
                        <a:ea typeface="Calibri"/>
                        <a:cs typeface="Times New Roman"/>
                      </a:endParaRPr>
                    </a:p>
                  </a:txBody>
                  <a:tcPr marL="57822" marR="57822" marT="0" marB="0"/>
                </a:tc>
              </a:tr>
              <a:tr h="356945">
                <a:tc>
                  <a:txBody>
                    <a:bodyPr/>
                    <a:lstStyle/>
                    <a:p>
                      <a:pPr algn="ctr">
                        <a:lnSpc>
                          <a:spcPct val="115000"/>
                        </a:lnSpc>
                        <a:spcAft>
                          <a:spcPts val="0"/>
                        </a:spcAft>
                      </a:pPr>
                      <a:r>
                        <a:rPr lang="es-EC" sz="1400">
                          <a:effectLst/>
                        </a:rPr>
                        <a:t>RRHH</a:t>
                      </a:r>
                      <a:endParaRPr lang="es-EC" sz="1400">
                        <a:effectLst/>
                        <a:latin typeface="Calibri"/>
                        <a:ea typeface="Calibri"/>
                        <a:cs typeface="Times New Roman"/>
                      </a:endParaRPr>
                    </a:p>
                  </a:txBody>
                  <a:tcPr marL="57822" marR="57822" marT="0" marB="0"/>
                </a:tc>
                <a:tc>
                  <a:txBody>
                    <a:bodyPr/>
                    <a:lstStyle/>
                    <a:p>
                      <a:pPr>
                        <a:lnSpc>
                          <a:spcPct val="115000"/>
                        </a:lnSpc>
                        <a:spcAft>
                          <a:spcPts val="0"/>
                        </a:spcAft>
                      </a:pPr>
                      <a:endParaRPr lang="es-EC" sz="1400">
                        <a:solidFill>
                          <a:srgbClr val="000000"/>
                        </a:solidFill>
                        <a:effectLst/>
                        <a:latin typeface="Calibri"/>
                        <a:ea typeface="Times New Roman"/>
                        <a:cs typeface="Times New Roman"/>
                      </a:endParaRPr>
                    </a:p>
                  </a:txBody>
                  <a:tcPr marL="57822" marR="57822" marT="0" marB="0"/>
                </a:tc>
                <a:tc>
                  <a:txBody>
                    <a:bodyPr/>
                    <a:lstStyle/>
                    <a:p>
                      <a:pPr>
                        <a:lnSpc>
                          <a:spcPct val="115000"/>
                        </a:lnSpc>
                        <a:spcAft>
                          <a:spcPts val="0"/>
                        </a:spcAft>
                      </a:pPr>
                      <a:endParaRPr lang="es-EC" sz="1400">
                        <a:solidFill>
                          <a:srgbClr val="000000"/>
                        </a:solidFill>
                        <a:effectLst/>
                        <a:latin typeface="Calibri"/>
                        <a:ea typeface="Times New Roman"/>
                        <a:cs typeface="Times New Roman"/>
                      </a:endParaRPr>
                    </a:p>
                  </a:txBody>
                  <a:tcPr marL="57822" marR="57822" marT="0" marB="0"/>
                </a:tc>
                <a:tc>
                  <a:txBody>
                    <a:bodyPr/>
                    <a:lstStyle/>
                    <a:p>
                      <a:pPr>
                        <a:lnSpc>
                          <a:spcPct val="115000"/>
                        </a:lnSpc>
                        <a:spcAft>
                          <a:spcPts val="0"/>
                        </a:spcAft>
                      </a:pPr>
                      <a:endParaRPr lang="es-EC" sz="1400">
                        <a:solidFill>
                          <a:srgbClr val="000000"/>
                        </a:solidFill>
                        <a:effectLst/>
                        <a:latin typeface="Calibri"/>
                        <a:ea typeface="Times New Roman"/>
                        <a:cs typeface="Times New Roman"/>
                      </a:endParaRPr>
                    </a:p>
                  </a:txBody>
                  <a:tcPr marL="57822" marR="57822" marT="0" marB="0"/>
                </a:tc>
                <a:tc>
                  <a:txBody>
                    <a:bodyPr/>
                    <a:lstStyle/>
                    <a:p>
                      <a:pPr>
                        <a:lnSpc>
                          <a:spcPct val="115000"/>
                        </a:lnSpc>
                        <a:spcAft>
                          <a:spcPts val="0"/>
                        </a:spcAft>
                      </a:pPr>
                      <a:r>
                        <a:rPr lang="es-EC" sz="1400" dirty="0">
                          <a:effectLst/>
                        </a:rPr>
                        <a:t> </a:t>
                      </a:r>
                      <a:endParaRPr lang="es-EC" sz="1400" dirty="0">
                        <a:effectLst/>
                        <a:latin typeface="Calibri"/>
                        <a:ea typeface="Calibri"/>
                        <a:cs typeface="Times New Roman"/>
                      </a:endParaRPr>
                    </a:p>
                  </a:txBody>
                  <a:tcPr marL="57822" marR="57822" marT="0" marB="0">
                    <a:solidFill>
                      <a:schemeClr val="tx1"/>
                    </a:solidFill>
                  </a:tcPr>
                </a:tc>
                <a:tc>
                  <a:txBody>
                    <a:bodyPr/>
                    <a:lstStyle/>
                    <a:p>
                      <a:pPr>
                        <a:lnSpc>
                          <a:spcPct val="115000"/>
                        </a:lnSpc>
                        <a:spcAft>
                          <a:spcPts val="0"/>
                        </a:spcAft>
                      </a:pPr>
                      <a:r>
                        <a:rPr lang="es-EC" sz="1400">
                          <a:effectLst/>
                        </a:rPr>
                        <a:t> </a:t>
                      </a:r>
                      <a:endParaRPr lang="es-EC" sz="1400">
                        <a:effectLst/>
                        <a:latin typeface="Calibri"/>
                        <a:ea typeface="Calibri"/>
                        <a:cs typeface="Times New Roman"/>
                      </a:endParaRPr>
                    </a:p>
                  </a:txBody>
                  <a:tcPr marL="57822" marR="57822" marT="0" marB="0"/>
                </a:tc>
                <a:tc>
                  <a:txBody>
                    <a:bodyPr/>
                    <a:lstStyle/>
                    <a:p>
                      <a:pPr>
                        <a:lnSpc>
                          <a:spcPct val="115000"/>
                        </a:lnSpc>
                        <a:spcAft>
                          <a:spcPts val="0"/>
                        </a:spcAft>
                      </a:pPr>
                      <a:r>
                        <a:rPr lang="es-EC" sz="1400">
                          <a:effectLst/>
                        </a:rPr>
                        <a:t> </a:t>
                      </a:r>
                      <a:endParaRPr lang="es-EC" sz="1400">
                        <a:effectLst/>
                        <a:latin typeface="Calibri"/>
                        <a:ea typeface="Calibri"/>
                        <a:cs typeface="Times New Roman"/>
                      </a:endParaRPr>
                    </a:p>
                  </a:txBody>
                  <a:tcPr marL="57822" marR="57822" marT="0" marB="0"/>
                </a:tc>
                <a:tc>
                  <a:txBody>
                    <a:bodyPr/>
                    <a:lstStyle/>
                    <a:p>
                      <a:pPr algn="ctr">
                        <a:lnSpc>
                          <a:spcPct val="115000"/>
                        </a:lnSpc>
                        <a:spcAft>
                          <a:spcPts val="0"/>
                        </a:spcAft>
                      </a:pPr>
                      <a:r>
                        <a:rPr lang="es-EC" sz="1400">
                          <a:effectLst/>
                        </a:rPr>
                        <a:t>2</a:t>
                      </a:r>
                      <a:endParaRPr lang="es-EC" sz="1400">
                        <a:effectLst/>
                        <a:latin typeface="Calibri"/>
                        <a:ea typeface="Calibri"/>
                        <a:cs typeface="Times New Roman"/>
                      </a:endParaRPr>
                    </a:p>
                  </a:txBody>
                  <a:tcPr marL="57822" marR="57822" marT="0" marB="0"/>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57822" marR="57822" marT="0" marB="0"/>
                </a:tc>
                <a:tc>
                  <a:txBody>
                    <a:bodyPr/>
                    <a:lstStyle/>
                    <a:p>
                      <a:pPr algn="ctr">
                        <a:lnSpc>
                          <a:spcPct val="115000"/>
                        </a:lnSpc>
                        <a:spcAft>
                          <a:spcPts val="0"/>
                        </a:spcAft>
                      </a:pPr>
                      <a:r>
                        <a:rPr lang="es-EC" sz="1400">
                          <a:effectLst/>
                        </a:rPr>
                        <a:t>3</a:t>
                      </a:r>
                      <a:endParaRPr lang="es-EC" sz="1400">
                        <a:effectLst/>
                        <a:latin typeface="Calibri"/>
                        <a:ea typeface="Calibri"/>
                        <a:cs typeface="Times New Roman"/>
                      </a:endParaRPr>
                    </a:p>
                  </a:txBody>
                  <a:tcPr marL="57822" marR="57822" marT="0" marB="0"/>
                </a:tc>
              </a:tr>
              <a:tr h="356945">
                <a:tc>
                  <a:txBody>
                    <a:bodyPr/>
                    <a:lstStyle/>
                    <a:p>
                      <a:pPr algn="ctr">
                        <a:lnSpc>
                          <a:spcPct val="115000"/>
                        </a:lnSpc>
                        <a:spcAft>
                          <a:spcPts val="0"/>
                        </a:spcAft>
                      </a:pPr>
                      <a:r>
                        <a:rPr lang="es-EC" sz="1400">
                          <a:effectLst/>
                        </a:rPr>
                        <a:t>ESPACIO FÍSICO</a:t>
                      </a:r>
                      <a:endParaRPr lang="es-EC" sz="1400">
                        <a:effectLst/>
                        <a:latin typeface="Calibri"/>
                        <a:ea typeface="Calibri"/>
                        <a:cs typeface="Times New Roman"/>
                      </a:endParaRPr>
                    </a:p>
                  </a:txBody>
                  <a:tcPr marL="57822" marR="57822" marT="0" marB="0"/>
                </a:tc>
                <a:tc>
                  <a:txBody>
                    <a:bodyPr/>
                    <a:lstStyle/>
                    <a:p>
                      <a:pPr>
                        <a:lnSpc>
                          <a:spcPct val="115000"/>
                        </a:lnSpc>
                        <a:spcAft>
                          <a:spcPts val="0"/>
                        </a:spcAft>
                      </a:pPr>
                      <a:endParaRPr lang="es-EC" sz="1400">
                        <a:solidFill>
                          <a:srgbClr val="000000"/>
                        </a:solidFill>
                        <a:effectLst/>
                        <a:latin typeface="Calibri"/>
                        <a:ea typeface="Times New Roman"/>
                        <a:cs typeface="Times New Roman"/>
                      </a:endParaRPr>
                    </a:p>
                  </a:txBody>
                  <a:tcPr marL="57822" marR="57822" marT="0" marB="0"/>
                </a:tc>
                <a:tc>
                  <a:txBody>
                    <a:bodyPr/>
                    <a:lstStyle/>
                    <a:p>
                      <a:pPr>
                        <a:lnSpc>
                          <a:spcPct val="115000"/>
                        </a:lnSpc>
                        <a:spcAft>
                          <a:spcPts val="0"/>
                        </a:spcAft>
                      </a:pPr>
                      <a:endParaRPr lang="es-EC" sz="1400">
                        <a:solidFill>
                          <a:srgbClr val="000000"/>
                        </a:solidFill>
                        <a:effectLst/>
                        <a:latin typeface="Calibri"/>
                        <a:ea typeface="Times New Roman"/>
                        <a:cs typeface="Times New Roman"/>
                      </a:endParaRPr>
                    </a:p>
                  </a:txBody>
                  <a:tcPr marL="57822" marR="57822" marT="0" marB="0"/>
                </a:tc>
                <a:tc>
                  <a:txBody>
                    <a:bodyPr/>
                    <a:lstStyle/>
                    <a:p>
                      <a:pPr>
                        <a:lnSpc>
                          <a:spcPct val="115000"/>
                        </a:lnSpc>
                        <a:spcAft>
                          <a:spcPts val="0"/>
                        </a:spcAft>
                      </a:pPr>
                      <a:r>
                        <a:rPr lang="es-EC" sz="1400">
                          <a:effectLst/>
                        </a:rPr>
                        <a:t> </a:t>
                      </a:r>
                      <a:endParaRPr lang="es-EC" sz="1400">
                        <a:effectLst/>
                        <a:latin typeface="Calibri"/>
                        <a:ea typeface="Calibri"/>
                        <a:cs typeface="Times New Roman"/>
                      </a:endParaRPr>
                    </a:p>
                  </a:txBody>
                  <a:tcPr marL="57822" marR="57822" marT="0" marB="0"/>
                </a:tc>
                <a:tc>
                  <a:txBody>
                    <a:bodyPr/>
                    <a:lstStyle/>
                    <a:p>
                      <a:pPr>
                        <a:lnSpc>
                          <a:spcPct val="115000"/>
                        </a:lnSpc>
                        <a:spcAft>
                          <a:spcPts val="0"/>
                        </a:spcAft>
                      </a:pPr>
                      <a:r>
                        <a:rPr lang="es-EC" sz="1400">
                          <a:effectLst/>
                        </a:rPr>
                        <a:t> </a:t>
                      </a:r>
                      <a:endParaRPr lang="es-EC" sz="1400">
                        <a:effectLst/>
                        <a:latin typeface="Calibri"/>
                        <a:ea typeface="Calibri"/>
                        <a:cs typeface="Times New Roman"/>
                      </a:endParaRPr>
                    </a:p>
                  </a:txBody>
                  <a:tcPr marL="57822" marR="57822" marT="0" marB="0"/>
                </a:tc>
                <a:tc>
                  <a:txBody>
                    <a:bodyPr/>
                    <a:lstStyle/>
                    <a:p>
                      <a:pPr>
                        <a:lnSpc>
                          <a:spcPct val="115000"/>
                        </a:lnSpc>
                        <a:spcAft>
                          <a:spcPts val="0"/>
                        </a:spcAft>
                      </a:pPr>
                      <a:r>
                        <a:rPr lang="es-EC" sz="1400" dirty="0">
                          <a:effectLst/>
                        </a:rPr>
                        <a:t> </a:t>
                      </a:r>
                      <a:endParaRPr lang="es-EC" sz="1400" dirty="0">
                        <a:effectLst/>
                        <a:latin typeface="Calibri"/>
                        <a:ea typeface="Calibri"/>
                        <a:cs typeface="Times New Roman"/>
                      </a:endParaRPr>
                    </a:p>
                  </a:txBody>
                  <a:tcPr marL="57822" marR="57822" marT="0" marB="0">
                    <a:solidFill>
                      <a:schemeClr val="tx1"/>
                    </a:solidFill>
                  </a:tcPr>
                </a:tc>
                <a:tc>
                  <a:txBody>
                    <a:bodyPr/>
                    <a:lstStyle/>
                    <a:p>
                      <a:pPr>
                        <a:lnSpc>
                          <a:spcPct val="115000"/>
                        </a:lnSpc>
                        <a:spcAft>
                          <a:spcPts val="0"/>
                        </a:spcAft>
                      </a:pPr>
                      <a:r>
                        <a:rPr lang="es-EC" sz="1400">
                          <a:effectLst/>
                        </a:rPr>
                        <a:t> </a:t>
                      </a:r>
                      <a:endParaRPr lang="es-EC" sz="1400">
                        <a:effectLst/>
                        <a:latin typeface="Calibri"/>
                        <a:ea typeface="Calibri"/>
                        <a:cs typeface="Times New Roman"/>
                      </a:endParaRPr>
                    </a:p>
                  </a:txBody>
                  <a:tcPr marL="57822" marR="57822" marT="0" marB="0"/>
                </a:tc>
                <a:tc>
                  <a:txBody>
                    <a:bodyPr/>
                    <a:lstStyle/>
                    <a:p>
                      <a:pPr algn="ctr">
                        <a:lnSpc>
                          <a:spcPct val="115000"/>
                        </a:lnSpc>
                        <a:spcAft>
                          <a:spcPts val="0"/>
                        </a:spcAft>
                      </a:pPr>
                      <a:r>
                        <a:rPr lang="es-EC" sz="1400">
                          <a:effectLst/>
                        </a:rPr>
                        <a:t>0</a:t>
                      </a:r>
                      <a:endParaRPr lang="es-EC" sz="1400">
                        <a:effectLst/>
                        <a:latin typeface="Calibri"/>
                        <a:ea typeface="Calibri"/>
                        <a:cs typeface="Times New Roman"/>
                      </a:endParaRPr>
                    </a:p>
                  </a:txBody>
                  <a:tcPr marL="57822" marR="57822" marT="0" marB="0"/>
                </a:tc>
                <a:tc>
                  <a:txBody>
                    <a:bodyPr/>
                    <a:lstStyle/>
                    <a:p>
                      <a:pPr algn="ctr">
                        <a:lnSpc>
                          <a:spcPct val="115000"/>
                        </a:lnSpc>
                        <a:spcAft>
                          <a:spcPts val="0"/>
                        </a:spcAft>
                      </a:pPr>
                      <a:r>
                        <a:rPr lang="es-EC" sz="1400">
                          <a:effectLst/>
                        </a:rPr>
                        <a:t>2</a:t>
                      </a:r>
                      <a:endParaRPr lang="es-EC" sz="1400">
                        <a:effectLst/>
                        <a:latin typeface="Calibri"/>
                        <a:ea typeface="Calibri"/>
                        <a:cs typeface="Times New Roman"/>
                      </a:endParaRPr>
                    </a:p>
                  </a:txBody>
                  <a:tcPr marL="57822" marR="57822" marT="0" marB="0"/>
                </a:tc>
                <a:tc>
                  <a:txBody>
                    <a:bodyPr/>
                    <a:lstStyle/>
                    <a:p>
                      <a:pPr algn="ctr">
                        <a:lnSpc>
                          <a:spcPct val="115000"/>
                        </a:lnSpc>
                        <a:spcAft>
                          <a:spcPts val="0"/>
                        </a:spcAft>
                      </a:pPr>
                      <a:r>
                        <a:rPr lang="es-EC" sz="1400">
                          <a:effectLst/>
                        </a:rPr>
                        <a:t>2</a:t>
                      </a:r>
                      <a:endParaRPr lang="es-EC" sz="1400">
                        <a:effectLst/>
                        <a:latin typeface="Calibri"/>
                        <a:ea typeface="Calibri"/>
                        <a:cs typeface="Times New Roman"/>
                      </a:endParaRPr>
                    </a:p>
                  </a:txBody>
                  <a:tcPr marL="57822" marR="57822" marT="0" marB="0"/>
                </a:tc>
              </a:tr>
              <a:tr h="356945">
                <a:tc>
                  <a:txBody>
                    <a:bodyPr/>
                    <a:lstStyle/>
                    <a:p>
                      <a:pPr algn="ctr">
                        <a:lnSpc>
                          <a:spcPct val="115000"/>
                        </a:lnSpc>
                        <a:spcAft>
                          <a:spcPts val="0"/>
                        </a:spcAft>
                      </a:pPr>
                      <a:r>
                        <a:rPr lang="es-EC" sz="1400">
                          <a:effectLst/>
                        </a:rPr>
                        <a:t>TECNOLOGÍA</a:t>
                      </a:r>
                      <a:endParaRPr lang="es-EC" sz="1400">
                        <a:effectLst/>
                        <a:latin typeface="Calibri"/>
                        <a:ea typeface="Calibri"/>
                        <a:cs typeface="Times New Roman"/>
                      </a:endParaRPr>
                    </a:p>
                  </a:txBody>
                  <a:tcPr marL="57822" marR="57822" marT="0" marB="0"/>
                </a:tc>
                <a:tc>
                  <a:txBody>
                    <a:bodyPr/>
                    <a:lstStyle/>
                    <a:p>
                      <a:pPr>
                        <a:lnSpc>
                          <a:spcPct val="115000"/>
                        </a:lnSpc>
                        <a:spcAft>
                          <a:spcPts val="0"/>
                        </a:spcAft>
                      </a:pPr>
                      <a:endParaRPr lang="es-EC" sz="1400">
                        <a:solidFill>
                          <a:srgbClr val="000000"/>
                        </a:solidFill>
                        <a:effectLst/>
                        <a:latin typeface="Calibri"/>
                        <a:ea typeface="Times New Roman"/>
                        <a:cs typeface="Times New Roman"/>
                      </a:endParaRPr>
                    </a:p>
                  </a:txBody>
                  <a:tcPr marL="57822" marR="57822" marT="0" marB="0"/>
                </a:tc>
                <a:tc>
                  <a:txBody>
                    <a:bodyPr/>
                    <a:lstStyle/>
                    <a:p>
                      <a:pPr>
                        <a:lnSpc>
                          <a:spcPct val="115000"/>
                        </a:lnSpc>
                        <a:spcAft>
                          <a:spcPts val="0"/>
                        </a:spcAft>
                      </a:pPr>
                      <a:endParaRPr lang="es-EC" sz="1400">
                        <a:solidFill>
                          <a:srgbClr val="000000"/>
                        </a:solidFill>
                        <a:effectLst/>
                        <a:latin typeface="Calibri"/>
                        <a:ea typeface="Times New Roman"/>
                        <a:cs typeface="Times New Roman"/>
                      </a:endParaRPr>
                    </a:p>
                  </a:txBody>
                  <a:tcPr marL="57822" marR="57822" marT="0" marB="0"/>
                </a:tc>
                <a:tc>
                  <a:txBody>
                    <a:bodyPr/>
                    <a:lstStyle/>
                    <a:p>
                      <a:pPr>
                        <a:lnSpc>
                          <a:spcPct val="115000"/>
                        </a:lnSpc>
                        <a:spcAft>
                          <a:spcPts val="0"/>
                        </a:spcAft>
                      </a:pPr>
                      <a:r>
                        <a:rPr lang="es-EC" sz="1400">
                          <a:effectLst/>
                        </a:rPr>
                        <a:t> </a:t>
                      </a:r>
                      <a:endParaRPr lang="es-EC" sz="1400">
                        <a:effectLst/>
                        <a:latin typeface="Calibri"/>
                        <a:ea typeface="Calibri"/>
                        <a:cs typeface="Times New Roman"/>
                      </a:endParaRPr>
                    </a:p>
                  </a:txBody>
                  <a:tcPr marL="57822" marR="57822" marT="0" marB="0"/>
                </a:tc>
                <a:tc>
                  <a:txBody>
                    <a:bodyPr/>
                    <a:lstStyle/>
                    <a:p>
                      <a:pPr>
                        <a:lnSpc>
                          <a:spcPct val="115000"/>
                        </a:lnSpc>
                        <a:spcAft>
                          <a:spcPts val="0"/>
                        </a:spcAft>
                      </a:pPr>
                      <a:endParaRPr lang="es-EC" sz="1400">
                        <a:solidFill>
                          <a:srgbClr val="000000"/>
                        </a:solidFill>
                        <a:effectLst/>
                        <a:latin typeface="Calibri"/>
                        <a:ea typeface="Times New Roman"/>
                        <a:cs typeface="Times New Roman"/>
                      </a:endParaRPr>
                    </a:p>
                  </a:txBody>
                  <a:tcPr marL="57822" marR="57822" marT="0" marB="0"/>
                </a:tc>
                <a:tc>
                  <a:txBody>
                    <a:bodyPr/>
                    <a:lstStyle/>
                    <a:p>
                      <a:pPr>
                        <a:lnSpc>
                          <a:spcPct val="115000"/>
                        </a:lnSpc>
                        <a:spcAft>
                          <a:spcPts val="0"/>
                        </a:spcAft>
                      </a:pPr>
                      <a:r>
                        <a:rPr lang="es-EC" sz="1400">
                          <a:effectLst/>
                        </a:rPr>
                        <a:t> </a:t>
                      </a:r>
                      <a:endParaRPr lang="es-EC" sz="1400">
                        <a:effectLst/>
                        <a:latin typeface="Calibri"/>
                        <a:ea typeface="Calibri"/>
                        <a:cs typeface="Times New Roman"/>
                      </a:endParaRPr>
                    </a:p>
                  </a:txBody>
                  <a:tcPr marL="57822" marR="57822" marT="0" marB="0"/>
                </a:tc>
                <a:tc>
                  <a:txBody>
                    <a:bodyPr/>
                    <a:lstStyle/>
                    <a:p>
                      <a:pPr>
                        <a:lnSpc>
                          <a:spcPct val="115000"/>
                        </a:lnSpc>
                        <a:spcAft>
                          <a:spcPts val="0"/>
                        </a:spcAft>
                      </a:pPr>
                      <a:r>
                        <a:rPr lang="es-EC" sz="1400" dirty="0">
                          <a:effectLst/>
                        </a:rPr>
                        <a:t> </a:t>
                      </a:r>
                      <a:endParaRPr lang="es-EC" sz="1400" dirty="0">
                        <a:effectLst/>
                        <a:latin typeface="Calibri"/>
                        <a:ea typeface="Calibri"/>
                        <a:cs typeface="Times New Roman"/>
                      </a:endParaRPr>
                    </a:p>
                  </a:txBody>
                  <a:tcPr marL="57822" marR="57822" marT="0" marB="0">
                    <a:solidFill>
                      <a:schemeClr val="tx1"/>
                    </a:solidFill>
                  </a:tcPr>
                </a:tc>
                <a:tc>
                  <a:txBody>
                    <a:bodyPr/>
                    <a:lstStyle/>
                    <a:p>
                      <a:pPr algn="ctr">
                        <a:lnSpc>
                          <a:spcPct val="115000"/>
                        </a:lnSpc>
                        <a:spcAft>
                          <a:spcPts val="0"/>
                        </a:spcAft>
                      </a:pPr>
                      <a:r>
                        <a:rPr lang="es-EC" sz="1400">
                          <a:effectLst/>
                        </a:rPr>
                        <a:t>0</a:t>
                      </a:r>
                      <a:endParaRPr lang="es-EC" sz="1400">
                        <a:effectLst/>
                        <a:latin typeface="Calibri"/>
                        <a:ea typeface="Calibri"/>
                        <a:cs typeface="Times New Roman"/>
                      </a:endParaRPr>
                    </a:p>
                  </a:txBody>
                  <a:tcPr marL="57822" marR="57822" marT="0" marB="0"/>
                </a:tc>
                <a:tc>
                  <a:txBody>
                    <a:bodyPr/>
                    <a:lstStyle/>
                    <a:p>
                      <a:pPr algn="ctr">
                        <a:lnSpc>
                          <a:spcPct val="115000"/>
                        </a:lnSpc>
                        <a:spcAft>
                          <a:spcPts val="0"/>
                        </a:spcAft>
                      </a:pPr>
                      <a:r>
                        <a:rPr lang="es-EC" sz="1400" dirty="0">
                          <a:effectLst/>
                        </a:rPr>
                        <a:t>3</a:t>
                      </a:r>
                      <a:endParaRPr lang="es-EC" sz="1400" dirty="0">
                        <a:effectLst/>
                        <a:latin typeface="Calibri"/>
                        <a:ea typeface="Calibri"/>
                        <a:cs typeface="Times New Roman"/>
                      </a:endParaRPr>
                    </a:p>
                  </a:txBody>
                  <a:tcPr marL="57822" marR="57822" marT="0" marB="0"/>
                </a:tc>
                <a:tc>
                  <a:txBody>
                    <a:bodyPr/>
                    <a:lstStyle/>
                    <a:p>
                      <a:pPr algn="ctr">
                        <a:lnSpc>
                          <a:spcPct val="115000"/>
                        </a:lnSpc>
                        <a:spcAft>
                          <a:spcPts val="0"/>
                        </a:spcAft>
                      </a:pPr>
                      <a:r>
                        <a:rPr lang="es-EC" sz="1400">
                          <a:effectLst/>
                        </a:rPr>
                        <a:t>3</a:t>
                      </a:r>
                      <a:endParaRPr lang="es-EC" sz="1400">
                        <a:effectLst/>
                        <a:latin typeface="Calibri"/>
                        <a:ea typeface="Calibri"/>
                        <a:cs typeface="Times New Roman"/>
                      </a:endParaRPr>
                    </a:p>
                  </a:txBody>
                  <a:tcPr marL="57822" marR="57822" marT="0" marB="0"/>
                </a:tc>
              </a:tr>
              <a:tr h="356945">
                <a:tc>
                  <a:txBody>
                    <a:bodyPr/>
                    <a:lstStyle/>
                    <a:p>
                      <a:pPr algn="ctr">
                        <a:lnSpc>
                          <a:spcPct val="115000"/>
                        </a:lnSpc>
                        <a:spcAft>
                          <a:spcPts val="0"/>
                        </a:spcAft>
                      </a:pPr>
                      <a:r>
                        <a:rPr lang="es-EC" sz="1400">
                          <a:effectLst/>
                        </a:rPr>
                        <a:t>TOTAL</a:t>
                      </a:r>
                      <a:endParaRPr lang="es-EC" sz="1400">
                        <a:effectLst/>
                        <a:latin typeface="Calibri"/>
                        <a:ea typeface="Calibri"/>
                        <a:cs typeface="Times New Roman"/>
                      </a:endParaRPr>
                    </a:p>
                  </a:txBody>
                  <a:tcPr marL="57822" marR="57822" marT="0" marB="0"/>
                </a:tc>
                <a:tc>
                  <a:txBody>
                    <a:bodyPr/>
                    <a:lstStyle/>
                    <a:p>
                      <a:pPr>
                        <a:lnSpc>
                          <a:spcPct val="115000"/>
                        </a:lnSpc>
                        <a:spcAft>
                          <a:spcPts val="0"/>
                        </a:spcAft>
                      </a:pPr>
                      <a:r>
                        <a:rPr lang="es-EC" sz="1400">
                          <a:effectLst/>
                        </a:rPr>
                        <a:t> </a:t>
                      </a:r>
                      <a:endParaRPr lang="es-EC" sz="1400">
                        <a:effectLst/>
                        <a:latin typeface="Calibri"/>
                        <a:ea typeface="Calibri"/>
                        <a:cs typeface="Times New Roman"/>
                      </a:endParaRPr>
                    </a:p>
                  </a:txBody>
                  <a:tcPr marL="57822" marR="57822" marT="0" marB="0"/>
                </a:tc>
                <a:tc>
                  <a:txBody>
                    <a:bodyPr/>
                    <a:lstStyle/>
                    <a:p>
                      <a:pPr>
                        <a:lnSpc>
                          <a:spcPct val="115000"/>
                        </a:lnSpc>
                        <a:spcAft>
                          <a:spcPts val="0"/>
                        </a:spcAft>
                      </a:pPr>
                      <a:r>
                        <a:rPr lang="es-EC" sz="1400">
                          <a:effectLst/>
                        </a:rPr>
                        <a:t> </a:t>
                      </a:r>
                      <a:endParaRPr lang="es-EC" sz="1400">
                        <a:effectLst/>
                        <a:latin typeface="Calibri"/>
                        <a:ea typeface="Calibri"/>
                        <a:cs typeface="Times New Roman"/>
                      </a:endParaRPr>
                    </a:p>
                  </a:txBody>
                  <a:tcPr marL="57822" marR="57822" marT="0" marB="0"/>
                </a:tc>
                <a:tc>
                  <a:txBody>
                    <a:bodyPr/>
                    <a:lstStyle/>
                    <a:p>
                      <a:pPr>
                        <a:lnSpc>
                          <a:spcPct val="115000"/>
                        </a:lnSpc>
                        <a:spcAft>
                          <a:spcPts val="0"/>
                        </a:spcAft>
                      </a:pPr>
                      <a:r>
                        <a:rPr lang="es-EC" sz="1400">
                          <a:effectLst/>
                        </a:rPr>
                        <a:t> </a:t>
                      </a:r>
                      <a:endParaRPr lang="es-EC" sz="1400">
                        <a:effectLst/>
                        <a:latin typeface="Calibri"/>
                        <a:ea typeface="Calibri"/>
                        <a:cs typeface="Times New Roman"/>
                      </a:endParaRPr>
                    </a:p>
                  </a:txBody>
                  <a:tcPr marL="57822" marR="57822" marT="0" marB="0"/>
                </a:tc>
                <a:tc>
                  <a:txBody>
                    <a:bodyPr/>
                    <a:lstStyle/>
                    <a:p>
                      <a:pPr>
                        <a:lnSpc>
                          <a:spcPct val="115000"/>
                        </a:lnSpc>
                        <a:spcAft>
                          <a:spcPts val="0"/>
                        </a:spcAft>
                      </a:pPr>
                      <a:r>
                        <a:rPr lang="es-EC" sz="1400">
                          <a:effectLst/>
                        </a:rPr>
                        <a:t> </a:t>
                      </a:r>
                      <a:endParaRPr lang="es-EC" sz="1400">
                        <a:effectLst/>
                        <a:latin typeface="Calibri"/>
                        <a:ea typeface="Calibri"/>
                        <a:cs typeface="Times New Roman"/>
                      </a:endParaRPr>
                    </a:p>
                  </a:txBody>
                  <a:tcPr marL="57822" marR="57822" marT="0" marB="0"/>
                </a:tc>
                <a:tc>
                  <a:txBody>
                    <a:bodyPr/>
                    <a:lstStyle/>
                    <a:p>
                      <a:pPr>
                        <a:lnSpc>
                          <a:spcPct val="115000"/>
                        </a:lnSpc>
                        <a:spcAft>
                          <a:spcPts val="0"/>
                        </a:spcAft>
                      </a:pPr>
                      <a:r>
                        <a:rPr lang="es-EC" sz="1400">
                          <a:effectLst/>
                        </a:rPr>
                        <a:t> </a:t>
                      </a:r>
                      <a:endParaRPr lang="es-EC" sz="1400">
                        <a:effectLst/>
                        <a:latin typeface="Calibri"/>
                        <a:ea typeface="Calibri"/>
                        <a:cs typeface="Times New Roman"/>
                      </a:endParaRPr>
                    </a:p>
                  </a:txBody>
                  <a:tcPr marL="57822" marR="57822" marT="0" marB="0"/>
                </a:tc>
                <a:tc>
                  <a:txBody>
                    <a:bodyPr/>
                    <a:lstStyle/>
                    <a:p>
                      <a:pPr>
                        <a:lnSpc>
                          <a:spcPct val="115000"/>
                        </a:lnSpc>
                        <a:spcAft>
                          <a:spcPts val="0"/>
                        </a:spcAft>
                      </a:pPr>
                      <a:r>
                        <a:rPr lang="es-EC" sz="1400">
                          <a:effectLst/>
                        </a:rPr>
                        <a:t> </a:t>
                      </a:r>
                      <a:endParaRPr lang="es-EC" sz="1400">
                        <a:effectLst/>
                        <a:latin typeface="Calibri"/>
                        <a:ea typeface="Calibri"/>
                        <a:cs typeface="Times New Roman"/>
                      </a:endParaRPr>
                    </a:p>
                  </a:txBody>
                  <a:tcPr marL="57822" marR="57822" marT="0" marB="0"/>
                </a:tc>
                <a:tc>
                  <a:txBody>
                    <a:bodyPr/>
                    <a:lstStyle/>
                    <a:p>
                      <a:pPr algn="ctr">
                        <a:lnSpc>
                          <a:spcPct val="115000"/>
                        </a:lnSpc>
                        <a:spcAft>
                          <a:spcPts val="0"/>
                        </a:spcAft>
                      </a:pPr>
                      <a:r>
                        <a:rPr lang="es-EC" sz="1400">
                          <a:effectLst/>
                        </a:rPr>
                        <a:t>11</a:t>
                      </a:r>
                      <a:endParaRPr lang="es-EC" sz="1400">
                        <a:effectLst/>
                        <a:latin typeface="Calibri"/>
                        <a:ea typeface="Calibri"/>
                        <a:cs typeface="Times New Roman"/>
                      </a:endParaRPr>
                    </a:p>
                  </a:txBody>
                  <a:tcPr marL="57822" marR="57822" marT="0" marB="0"/>
                </a:tc>
                <a:tc>
                  <a:txBody>
                    <a:bodyPr/>
                    <a:lstStyle/>
                    <a:p>
                      <a:pPr algn="ctr">
                        <a:lnSpc>
                          <a:spcPct val="115000"/>
                        </a:lnSpc>
                        <a:spcAft>
                          <a:spcPts val="0"/>
                        </a:spcAft>
                      </a:pPr>
                      <a:r>
                        <a:rPr lang="es-EC" sz="1400">
                          <a:effectLst/>
                        </a:rPr>
                        <a:t>11</a:t>
                      </a:r>
                      <a:endParaRPr lang="es-EC" sz="1400">
                        <a:effectLst/>
                        <a:latin typeface="Calibri"/>
                        <a:ea typeface="Calibri"/>
                        <a:cs typeface="Times New Roman"/>
                      </a:endParaRPr>
                    </a:p>
                  </a:txBody>
                  <a:tcPr marL="57822" marR="57822" marT="0" marB="0"/>
                </a:tc>
                <a:tc>
                  <a:txBody>
                    <a:bodyPr/>
                    <a:lstStyle/>
                    <a:p>
                      <a:pPr algn="ctr">
                        <a:lnSpc>
                          <a:spcPct val="115000"/>
                        </a:lnSpc>
                        <a:spcAft>
                          <a:spcPts val="0"/>
                        </a:spcAft>
                      </a:pPr>
                      <a:r>
                        <a:rPr lang="es-EC" sz="1400" dirty="0">
                          <a:effectLst/>
                        </a:rPr>
                        <a:t>22</a:t>
                      </a:r>
                      <a:endParaRPr lang="es-EC" sz="1400" dirty="0">
                        <a:effectLst/>
                        <a:latin typeface="Calibri"/>
                        <a:ea typeface="Calibri"/>
                        <a:cs typeface="Times New Roman"/>
                      </a:endParaRPr>
                    </a:p>
                  </a:txBody>
                  <a:tcPr marL="57822" marR="57822" marT="0" marB="0"/>
                </a:tc>
              </a:tr>
            </a:tbl>
          </a:graphicData>
        </a:graphic>
      </p:graphicFrame>
      <p:sp>
        <p:nvSpPr>
          <p:cNvPr id="50" name="49 Flecha arriba"/>
          <p:cNvSpPr/>
          <p:nvPr/>
        </p:nvSpPr>
        <p:spPr>
          <a:xfrm>
            <a:off x="3429397" y="3861048"/>
            <a:ext cx="190500" cy="219075"/>
          </a:xfrm>
          <a:prstGeom prst="upArrow">
            <a:avLst/>
          </a:prstGeom>
          <a:ln w="63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endParaRPr lang="es-EC"/>
          </a:p>
        </p:txBody>
      </p:sp>
      <p:sp>
        <p:nvSpPr>
          <p:cNvPr id="51" name="50 Flecha arriba"/>
          <p:cNvSpPr/>
          <p:nvPr/>
        </p:nvSpPr>
        <p:spPr>
          <a:xfrm>
            <a:off x="3923928" y="3861048"/>
            <a:ext cx="219075" cy="219075"/>
          </a:xfrm>
          <a:prstGeom prst="upArrow">
            <a:avLst/>
          </a:prstGeom>
          <a:ln w="9525"/>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endParaRPr lang="es-EC"/>
          </a:p>
        </p:txBody>
      </p:sp>
      <p:sp>
        <p:nvSpPr>
          <p:cNvPr id="52" name="51 Flecha arriba"/>
          <p:cNvSpPr/>
          <p:nvPr/>
        </p:nvSpPr>
        <p:spPr>
          <a:xfrm>
            <a:off x="4496941" y="3852093"/>
            <a:ext cx="219075" cy="209550"/>
          </a:xfrm>
          <a:prstGeom prst="upArrow">
            <a:avLst/>
          </a:prstGeom>
          <a:ln w="9525"/>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endParaRPr lang="es-EC"/>
          </a:p>
        </p:txBody>
      </p:sp>
      <p:sp>
        <p:nvSpPr>
          <p:cNvPr id="53" name="52 Flecha arriba"/>
          <p:cNvSpPr/>
          <p:nvPr/>
        </p:nvSpPr>
        <p:spPr>
          <a:xfrm rot="16200000">
            <a:off x="5004048" y="3857523"/>
            <a:ext cx="219075" cy="219075"/>
          </a:xfrm>
          <a:prstGeom prst="upArrow">
            <a:avLst/>
          </a:prstGeom>
          <a:ln w="9525"/>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endParaRPr lang="es-EC"/>
          </a:p>
        </p:txBody>
      </p:sp>
      <p:sp>
        <p:nvSpPr>
          <p:cNvPr id="54" name="53 Flecha arriba"/>
          <p:cNvSpPr/>
          <p:nvPr/>
        </p:nvSpPr>
        <p:spPr>
          <a:xfrm rot="16200000">
            <a:off x="5581823" y="3847330"/>
            <a:ext cx="209550" cy="219075"/>
          </a:xfrm>
          <a:prstGeom prst="upArrow">
            <a:avLst/>
          </a:prstGeom>
          <a:ln w="9525"/>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endParaRPr lang="es-EC"/>
          </a:p>
        </p:txBody>
      </p:sp>
      <p:sp>
        <p:nvSpPr>
          <p:cNvPr id="55" name="54 Flecha arriba"/>
          <p:cNvSpPr/>
          <p:nvPr/>
        </p:nvSpPr>
        <p:spPr>
          <a:xfrm rot="16200000">
            <a:off x="2756173" y="4221088"/>
            <a:ext cx="219075" cy="219075"/>
          </a:xfrm>
          <a:prstGeom prst="upArrow">
            <a:avLst/>
          </a:prstGeom>
          <a:ln w="9525"/>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endParaRPr lang="es-EC"/>
          </a:p>
        </p:txBody>
      </p:sp>
      <p:sp>
        <p:nvSpPr>
          <p:cNvPr id="56" name="55 Flecha arriba"/>
          <p:cNvSpPr/>
          <p:nvPr/>
        </p:nvSpPr>
        <p:spPr>
          <a:xfrm rot="16200000">
            <a:off x="3923928" y="4239443"/>
            <a:ext cx="219075" cy="219075"/>
          </a:xfrm>
          <a:prstGeom prst="upArrow">
            <a:avLst/>
          </a:prstGeom>
          <a:ln w="9525"/>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endParaRPr lang="es-EC"/>
          </a:p>
        </p:txBody>
      </p:sp>
      <p:sp>
        <p:nvSpPr>
          <p:cNvPr id="57" name="56 Flecha arriba"/>
          <p:cNvSpPr/>
          <p:nvPr/>
        </p:nvSpPr>
        <p:spPr>
          <a:xfrm rot="16200000">
            <a:off x="4492178" y="4225851"/>
            <a:ext cx="228600" cy="219075"/>
          </a:xfrm>
          <a:prstGeom prst="upArrow">
            <a:avLst/>
          </a:prstGeom>
          <a:ln w="9525"/>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endParaRPr lang="es-EC"/>
          </a:p>
        </p:txBody>
      </p:sp>
      <p:sp>
        <p:nvSpPr>
          <p:cNvPr id="58" name="57 Flecha arriba"/>
          <p:cNvSpPr/>
          <p:nvPr/>
        </p:nvSpPr>
        <p:spPr>
          <a:xfrm rot="16200000">
            <a:off x="5022899" y="4248968"/>
            <a:ext cx="219075" cy="219075"/>
          </a:xfrm>
          <a:prstGeom prst="upArrow">
            <a:avLst/>
          </a:prstGeom>
          <a:ln w="9525"/>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endParaRPr lang="es-EC"/>
          </a:p>
        </p:txBody>
      </p:sp>
      <p:sp>
        <p:nvSpPr>
          <p:cNvPr id="59" name="58 Flecha arriba"/>
          <p:cNvSpPr/>
          <p:nvPr/>
        </p:nvSpPr>
        <p:spPr>
          <a:xfrm rot="16200000">
            <a:off x="5572298" y="4239443"/>
            <a:ext cx="228600" cy="219075"/>
          </a:xfrm>
          <a:prstGeom prst="upArrow">
            <a:avLst/>
          </a:prstGeom>
          <a:ln w="9525"/>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endParaRPr lang="es-EC"/>
          </a:p>
        </p:txBody>
      </p:sp>
      <p:sp>
        <p:nvSpPr>
          <p:cNvPr id="60" name="59 Flecha arriba"/>
          <p:cNvSpPr/>
          <p:nvPr/>
        </p:nvSpPr>
        <p:spPr>
          <a:xfrm rot="16200000">
            <a:off x="2756173" y="4566468"/>
            <a:ext cx="219075" cy="219075"/>
          </a:xfrm>
          <a:prstGeom prst="upArrow">
            <a:avLst/>
          </a:prstGeom>
          <a:ln w="9525"/>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endParaRPr lang="es-EC"/>
          </a:p>
        </p:txBody>
      </p:sp>
      <p:sp>
        <p:nvSpPr>
          <p:cNvPr id="61" name="60 Flecha arriba"/>
          <p:cNvSpPr/>
          <p:nvPr/>
        </p:nvSpPr>
        <p:spPr>
          <a:xfrm>
            <a:off x="3435871" y="4616226"/>
            <a:ext cx="200025" cy="219075"/>
          </a:xfrm>
          <a:prstGeom prst="upArrow">
            <a:avLst/>
          </a:prstGeom>
          <a:ln w="63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endParaRPr lang="es-EC"/>
          </a:p>
        </p:txBody>
      </p:sp>
      <p:sp>
        <p:nvSpPr>
          <p:cNvPr id="62" name="61 Flecha arriba"/>
          <p:cNvSpPr/>
          <p:nvPr/>
        </p:nvSpPr>
        <p:spPr>
          <a:xfrm>
            <a:off x="4499992" y="4597127"/>
            <a:ext cx="200025" cy="200025"/>
          </a:xfrm>
          <a:prstGeom prst="upArrow">
            <a:avLst/>
          </a:prstGeom>
          <a:ln w="63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endParaRPr lang="es-EC"/>
          </a:p>
        </p:txBody>
      </p:sp>
      <p:sp>
        <p:nvSpPr>
          <p:cNvPr id="63" name="62 Flecha arriba"/>
          <p:cNvSpPr/>
          <p:nvPr/>
        </p:nvSpPr>
        <p:spPr>
          <a:xfrm rot="16200000">
            <a:off x="5649069" y="4578077"/>
            <a:ext cx="219075" cy="219075"/>
          </a:xfrm>
          <a:prstGeom prst="upArrow">
            <a:avLst/>
          </a:prstGeom>
          <a:ln w="9525"/>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endParaRPr lang="es-EC"/>
          </a:p>
        </p:txBody>
      </p:sp>
      <p:sp>
        <p:nvSpPr>
          <p:cNvPr id="64" name="63 Flecha arriba"/>
          <p:cNvSpPr/>
          <p:nvPr/>
        </p:nvSpPr>
        <p:spPr>
          <a:xfrm rot="16200000">
            <a:off x="2768749" y="4938117"/>
            <a:ext cx="219075" cy="219075"/>
          </a:xfrm>
          <a:prstGeom prst="upArrow">
            <a:avLst/>
          </a:prstGeom>
          <a:ln w="9525"/>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endParaRPr lang="es-EC"/>
          </a:p>
        </p:txBody>
      </p:sp>
      <p:sp>
        <p:nvSpPr>
          <p:cNvPr id="65" name="64 Flecha arriba"/>
          <p:cNvSpPr/>
          <p:nvPr/>
        </p:nvSpPr>
        <p:spPr>
          <a:xfrm rot="16200000">
            <a:off x="3923928" y="4943251"/>
            <a:ext cx="219075" cy="219075"/>
          </a:xfrm>
          <a:prstGeom prst="upArrow">
            <a:avLst/>
          </a:prstGeom>
          <a:ln w="9525"/>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endParaRPr lang="es-EC"/>
          </a:p>
        </p:txBody>
      </p:sp>
      <p:sp>
        <p:nvSpPr>
          <p:cNvPr id="66" name="65 Flecha arriba"/>
          <p:cNvSpPr/>
          <p:nvPr/>
        </p:nvSpPr>
        <p:spPr>
          <a:xfrm>
            <a:off x="3429397" y="4943251"/>
            <a:ext cx="190500" cy="219075"/>
          </a:xfrm>
          <a:prstGeom prst="upArrow">
            <a:avLst/>
          </a:prstGeom>
          <a:ln w="63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endParaRPr lang="es-EC"/>
          </a:p>
        </p:txBody>
      </p:sp>
      <p:sp>
        <p:nvSpPr>
          <p:cNvPr id="67" name="66 Flecha arriba"/>
          <p:cNvSpPr/>
          <p:nvPr/>
        </p:nvSpPr>
        <p:spPr>
          <a:xfrm>
            <a:off x="2813323" y="5298157"/>
            <a:ext cx="190500" cy="219075"/>
          </a:xfrm>
          <a:prstGeom prst="upArrow">
            <a:avLst/>
          </a:prstGeom>
          <a:ln w="63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endParaRPr lang="es-EC"/>
          </a:p>
        </p:txBody>
      </p:sp>
      <p:sp>
        <p:nvSpPr>
          <p:cNvPr id="68" name="67 Flecha arriba"/>
          <p:cNvSpPr/>
          <p:nvPr/>
        </p:nvSpPr>
        <p:spPr>
          <a:xfrm>
            <a:off x="3416821" y="5278214"/>
            <a:ext cx="219075" cy="219075"/>
          </a:xfrm>
          <a:prstGeom prst="upArrow">
            <a:avLst/>
          </a:prstGeom>
          <a:ln w="9525"/>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endParaRPr lang="es-EC"/>
          </a:p>
        </p:txBody>
      </p:sp>
      <p:sp>
        <p:nvSpPr>
          <p:cNvPr id="69" name="68 Flecha arriba"/>
          <p:cNvSpPr/>
          <p:nvPr/>
        </p:nvSpPr>
        <p:spPr>
          <a:xfrm>
            <a:off x="2813323" y="5658197"/>
            <a:ext cx="190500" cy="219075"/>
          </a:xfrm>
          <a:prstGeom prst="upArrow">
            <a:avLst/>
          </a:prstGeom>
          <a:ln w="63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endParaRPr lang="es-EC"/>
          </a:p>
        </p:txBody>
      </p:sp>
      <p:sp>
        <p:nvSpPr>
          <p:cNvPr id="70" name="69 Flecha arriba"/>
          <p:cNvSpPr/>
          <p:nvPr/>
        </p:nvSpPr>
        <p:spPr>
          <a:xfrm>
            <a:off x="3416821" y="5658197"/>
            <a:ext cx="219075" cy="219075"/>
          </a:xfrm>
          <a:prstGeom prst="upArrow">
            <a:avLst/>
          </a:prstGeom>
          <a:ln w="9525"/>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endParaRPr lang="es-EC"/>
          </a:p>
        </p:txBody>
      </p:sp>
      <p:sp>
        <p:nvSpPr>
          <p:cNvPr id="71" name="70 Flecha arriba"/>
          <p:cNvSpPr/>
          <p:nvPr/>
        </p:nvSpPr>
        <p:spPr>
          <a:xfrm>
            <a:off x="4499992" y="5648672"/>
            <a:ext cx="219075" cy="228600"/>
          </a:xfrm>
          <a:prstGeom prst="upArrow">
            <a:avLst/>
          </a:prstGeom>
          <a:ln w="9525"/>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endParaRPr lang="es-EC"/>
          </a:p>
        </p:txBody>
      </p:sp>
    </p:spTree>
    <p:extLst>
      <p:ext uri="{BB962C8B-B14F-4D97-AF65-F5344CB8AC3E}">
        <p14:creationId xmlns:p14="http://schemas.microsoft.com/office/powerpoint/2010/main" val="23968938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53752"/>
            <a:ext cx="7024744" cy="1143000"/>
          </a:xfrm>
        </p:spPr>
        <p:txBody>
          <a:bodyPr/>
          <a:lstStyle/>
          <a:p>
            <a:r>
              <a:rPr lang="es-EC" dirty="0" smtClean="0"/>
              <a:t>Agenda</a:t>
            </a:r>
            <a:endParaRPr lang="es-EC" dirty="0"/>
          </a:p>
        </p:txBody>
      </p:sp>
      <p:sp>
        <p:nvSpPr>
          <p:cNvPr id="3" name="2 Marcador de contenido"/>
          <p:cNvSpPr>
            <a:spLocks noGrp="1"/>
          </p:cNvSpPr>
          <p:nvPr>
            <p:ph idx="1"/>
          </p:nvPr>
        </p:nvSpPr>
        <p:spPr>
          <a:xfrm>
            <a:off x="755576" y="1484784"/>
            <a:ext cx="7344816" cy="4896544"/>
          </a:xfrm>
        </p:spPr>
        <p:txBody>
          <a:bodyPr>
            <a:normAutofit fontScale="92500" lnSpcReduction="10000"/>
          </a:bodyPr>
          <a:lstStyle/>
          <a:p>
            <a:r>
              <a:rPr lang="es-EC" dirty="0" smtClean="0"/>
              <a:t>La Empresa</a:t>
            </a:r>
          </a:p>
          <a:p>
            <a:r>
              <a:rPr lang="es-EC" dirty="0" smtClean="0"/>
              <a:t>Objetivos</a:t>
            </a:r>
          </a:p>
          <a:p>
            <a:r>
              <a:rPr lang="es-EC" dirty="0" smtClean="0"/>
              <a:t>Hipótesis</a:t>
            </a:r>
          </a:p>
          <a:p>
            <a:r>
              <a:rPr lang="es-EC" dirty="0" smtClean="0"/>
              <a:t>Antecedentes</a:t>
            </a:r>
          </a:p>
          <a:p>
            <a:r>
              <a:rPr lang="es-EC" dirty="0" smtClean="0"/>
              <a:t>Cadena de Valor</a:t>
            </a:r>
          </a:p>
          <a:p>
            <a:r>
              <a:rPr lang="es-EC" dirty="0"/>
              <a:t>Selección del proceso</a:t>
            </a:r>
          </a:p>
          <a:p>
            <a:r>
              <a:rPr lang="es-EC" dirty="0" smtClean="0"/>
              <a:t>Proceso</a:t>
            </a:r>
          </a:p>
          <a:p>
            <a:r>
              <a:rPr lang="es-EC" dirty="0" smtClean="0"/>
              <a:t>Método</a:t>
            </a:r>
          </a:p>
          <a:p>
            <a:r>
              <a:rPr lang="es-EC" dirty="0" smtClean="0"/>
              <a:t>Variables</a:t>
            </a:r>
          </a:p>
          <a:p>
            <a:r>
              <a:rPr lang="es-EC" dirty="0" smtClean="0"/>
              <a:t>Diagnóstico</a:t>
            </a:r>
          </a:p>
          <a:p>
            <a:r>
              <a:rPr lang="es-EC" dirty="0" smtClean="0"/>
              <a:t>Resultados del Análisis</a:t>
            </a:r>
          </a:p>
          <a:p>
            <a:r>
              <a:rPr lang="es-EC" dirty="0" smtClean="0"/>
              <a:t>Conclusiones</a:t>
            </a:r>
          </a:p>
          <a:p>
            <a:r>
              <a:rPr lang="es-EC" dirty="0" smtClean="0"/>
              <a:t>Recomendaciones</a:t>
            </a:r>
          </a:p>
          <a:p>
            <a:endParaRPr lang="es-EC" dirty="0" smtClean="0"/>
          </a:p>
          <a:p>
            <a:endParaRPr lang="es-EC" dirty="0"/>
          </a:p>
        </p:txBody>
      </p:sp>
    </p:spTree>
    <p:extLst>
      <p:ext uri="{BB962C8B-B14F-4D97-AF65-F5344CB8AC3E}">
        <p14:creationId xmlns:p14="http://schemas.microsoft.com/office/powerpoint/2010/main" val="29199177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25760"/>
            <a:ext cx="7024744" cy="1143000"/>
          </a:xfrm>
        </p:spPr>
        <p:txBody>
          <a:bodyPr/>
          <a:lstStyle/>
          <a:p>
            <a:r>
              <a:rPr lang="es-EC" dirty="0" smtClean="0"/>
              <a:t>Diagrama de Ishikawa</a:t>
            </a:r>
            <a:endParaRPr lang="es-EC"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557" y="1226021"/>
            <a:ext cx="8178899" cy="52273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461670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60648"/>
            <a:ext cx="7024744" cy="1143000"/>
          </a:xfrm>
        </p:spPr>
        <p:txBody>
          <a:bodyPr/>
          <a:lstStyle/>
          <a:p>
            <a:r>
              <a:rPr lang="es-EC" dirty="0" smtClean="0"/>
              <a:t>Resultado del Análisis</a:t>
            </a:r>
            <a:endParaRPr lang="es-EC"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194832706"/>
              </p:ext>
            </p:extLst>
          </p:nvPr>
        </p:nvGraphicFramePr>
        <p:xfrm>
          <a:off x="35496" y="1196752"/>
          <a:ext cx="4104456" cy="52565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Diagrama 2"/>
          <p:cNvGraphicFramePr/>
          <p:nvPr>
            <p:extLst>
              <p:ext uri="{D42A27DB-BD31-4B8C-83A1-F6EECF244321}">
                <p14:modId xmlns:p14="http://schemas.microsoft.com/office/powerpoint/2010/main" val="113976151"/>
              </p:ext>
            </p:extLst>
          </p:nvPr>
        </p:nvGraphicFramePr>
        <p:xfrm>
          <a:off x="3588568" y="1469008"/>
          <a:ext cx="5447928" cy="476830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cxnSp>
        <p:nvCxnSpPr>
          <p:cNvPr id="8" name="Conector recto de flecha 7"/>
          <p:cNvCxnSpPr/>
          <p:nvPr/>
        </p:nvCxnSpPr>
        <p:spPr>
          <a:xfrm flipV="1">
            <a:off x="3563888" y="3140968"/>
            <a:ext cx="1224136" cy="17281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CuadroTexto 8"/>
          <p:cNvSpPr txBox="1"/>
          <p:nvPr/>
        </p:nvSpPr>
        <p:spPr>
          <a:xfrm rot="18320112">
            <a:off x="2884814" y="3613918"/>
            <a:ext cx="2554337" cy="307777"/>
          </a:xfrm>
          <a:prstGeom prst="rect">
            <a:avLst/>
          </a:prstGeom>
          <a:noFill/>
        </p:spPr>
        <p:txBody>
          <a:bodyPr wrap="square" rtlCol="0">
            <a:spAutoFit/>
          </a:bodyPr>
          <a:lstStyle/>
          <a:p>
            <a:r>
              <a:rPr lang="es-EC" sz="1400" dirty="0" smtClean="0"/>
              <a:t>De llegar a materializarse</a:t>
            </a:r>
            <a:endParaRPr lang="es-EC" sz="1400" dirty="0"/>
          </a:p>
        </p:txBody>
      </p:sp>
    </p:spTree>
    <p:extLst>
      <p:ext uri="{BB962C8B-B14F-4D97-AF65-F5344CB8AC3E}">
        <p14:creationId xmlns:p14="http://schemas.microsoft.com/office/powerpoint/2010/main" val="16029527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7384"/>
            <a:ext cx="7024744" cy="1143000"/>
          </a:xfrm>
        </p:spPr>
        <p:txBody>
          <a:bodyPr>
            <a:normAutofit/>
          </a:bodyPr>
          <a:lstStyle/>
          <a:p>
            <a:r>
              <a:rPr lang="es-EC" dirty="0" smtClean="0"/>
              <a:t>Conclusiones</a:t>
            </a:r>
            <a:endParaRPr lang="es-EC" dirty="0"/>
          </a:p>
        </p:txBody>
      </p:sp>
      <p:sp>
        <p:nvSpPr>
          <p:cNvPr id="3" name="2 Marcador de contenido"/>
          <p:cNvSpPr>
            <a:spLocks noGrp="1"/>
          </p:cNvSpPr>
          <p:nvPr>
            <p:ph idx="1"/>
          </p:nvPr>
        </p:nvSpPr>
        <p:spPr>
          <a:xfrm>
            <a:off x="611560" y="1196752"/>
            <a:ext cx="8136904" cy="5400600"/>
          </a:xfrm>
        </p:spPr>
        <p:txBody>
          <a:bodyPr>
            <a:normAutofit fontScale="92500" lnSpcReduction="10000"/>
          </a:bodyPr>
          <a:lstStyle/>
          <a:p>
            <a:pPr lvl="0"/>
            <a:r>
              <a:rPr lang="es-ES" dirty="0"/>
              <a:t>Para la mayoría de clientes del Banco General Rumiñahui, es importante el servicio, y en su percepción considera que la rapidez en la atención de sus requerimientos brindado en el Front de Servicios es fundamental. </a:t>
            </a:r>
            <a:endParaRPr lang="es-EC" dirty="0"/>
          </a:p>
          <a:p>
            <a:pPr lvl="0"/>
            <a:r>
              <a:rPr lang="es-ES" dirty="0"/>
              <a:t>El principal problema que afecta la percepción es el tiempo elevado en la atención al cliente en la red de oficinas, lo cual incide en la satisfacción del cliente considerada como una de las variables principales en el grado de lealtad.</a:t>
            </a:r>
            <a:endParaRPr lang="es-EC" dirty="0"/>
          </a:p>
          <a:p>
            <a:pPr lvl="0"/>
            <a:r>
              <a:rPr lang="es-ES" dirty="0"/>
              <a:t>Las causas que originan los tiempos altos en la atención al cliente, son la falta de capacitación al personal, un inadecuado manejo del archivo del file de clientes, limitado espacio físico, y generación de documentación innecesaria y repetida, lo cual genera molestias a los clientes</a:t>
            </a:r>
            <a:r>
              <a:rPr lang="es-ES" dirty="0" smtClean="0"/>
              <a:t>.</a:t>
            </a:r>
            <a:endParaRPr lang="es-EC" dirty="0"/>
          </a:p>
        </p:txBody>
      </p:sp>
    </p:spTree>
    <p:extLst>
      <p:ext uri="{BB962C8B-B14F-4D97-AF65-F5344CB8AC3E}">
        <p14:creationId xmlns:p14="http://schemas.microsoft.com/office/powerpoint/2010/main" val="35468856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7384"/>
            <a:ext cx="7024744" cy="1143000"/>
          </a:xfrm>
        </p:spPr>
        <p:txBody>
          <a:bodyPr>
            <a:normAutofit/>
          </a:bodyPr>
          <a:lstStyle/>
          <a:p>
            <a:r>
              <a:rPr lang="es-EC" dirty="0" smtClean="0"/>
              <a:t>Conclusiones</a:t>
            </a:r>
            <a:endParaRPr lang="es-EC" dirty="0"/>
          </a:p>
        </p:txBody>
      </p:sp>
      <p:sp>
        <p:nvSpPr>
          <p:cNvPr id="3" name="2 Marcador de contenido"/>
          <p:cNvSpPr>
            <a:spLocks noGrp="1"/>
          </p:cNvSpPr>
          <p:nvPr>
            <p:ph idx="1"/>
          </p:nvPr>
        </p:nvSpPr>
        <p:spPr>
          <a:xfrm>
            <a:off x="611560" y="1196752"/>
            <a:ext cx="8136904" cy="5400600"/>
          </a:xfrm>
        </p:spPr>
        <p:txBody>
          <a:bodyPr>
            <a:normAutofit fontScale="85000" lnSpcReduction="20000"/>
          </a:bodyPr>
          <a:lstStyle/>
          <a:p>
            <a:pPr lvl="0"/>
            <a:r>
              <a:rPr lang="es-ES" dirty="0" smtClean="0"/>
              <a:t>Con </a:t>
            </a:r>
            <a:r>
              <a:rPr lang="es-ES" dirty="0"/>
              <a:t>respecto al análisis de los procesos en el área del Front de servicios, se determinó que el proceso de soporte de Manejo de Archivo es un proceso que influye directamente en la cadena de valor, por lo cual es necesario intervenirlo a fin de evitar posibles pérdidas o </a:t>
            </a:r>
            <a:r>
              <a:rPr lang="es-ES" dirty="0" err="1"/>
              <a:t>traspapeleos</a:t>
            </a:r>
            <a:r>
              <a:rPr lang="es-ES" dirty="0"/>
              <a:t> de documentos o deterioro que en caso de ocurrir ocasionarían pérdidas para el Banco.</a:t>
            </a:r>
            <a:endParaRPr lang="es-EC" dirty="0"/>
          </a:p>
          <a:p>
            <a:pPr lvl="0"/>
            <a:r>
              <a:rPr lang="es-ES" dirty="0"/>
              <a:t>Para brindar mayor rapidez en la atención de requerimientos, el Banco debe disponer de un esquema ágil que permita obtener la información y documentación actualizada y vigente del cliente al momento de atenderlo en los </a:t>
            </a:r>
            <a:r>
              <a:rPr lang="es-ES" dirty="0" err="1"/>
              <a:t>counters</a:t>
            </a:r>
            <a:r>
              <a:rPr lang="es-ES" dirty="0"/>
              <a:t> de servicio. De esta forma, documentos tales como: identificaciones, papeletas de votación, servicios básicos, poderes, no serían necesarios volver a obtenerlos para atender su pedido, optimizando así tiempo para el cliente y recursos humanos y económicos para el Banco.</a:t>
            </a:r>
            <a:endParaRPr lang="es-EC" dirty="0"/>
          </a:p>
          <a:p>
            <a:pPr lvl="0"/>
            <a:r>
              <a:rPr lang="es-ES" dirty="0"/>
              <a:t>Del diagnóstico establecido se considera prioritario realizar el mejoramiento del proceso: “Manejo del archivo del File de clientes”, el mismo que debe desarrollarse como un proyecto para la segunda fase de este estudio</a:t>
            </a:r>
            <a:r>
              <a:rPr lang="es-ES" dirty="0" smtClean="0"/>
              <a:t>.</a:t>
            </a:r>
            <a:endParaRPr lang="es-EC" dirty="0"/>
          </a:p>
        </p:txBody>
      </p:sp>
    </p:spTree>
    <p:extLst>
      <p:ext uri="{BB962C8B-B14F-4D97-AF65-F5344CB8AC3E}">
        <p14:creationId xmlns:p14="http://schemas.microsoft.com/office/powerpoint/2010/main" val="23348577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25760"/>
            <a:ext cx="7024744" cy="1143000"/>
          </a:xfrm>
        </p:spPr>
        <p:txBody>
          <a:bodyPr/>
          <a:lstStyle/>
          <a:p>
            <a:r>
              <a:rPr lang="es-EC" dirty="0" smtClean="0"/>
              <a:t>Recomendaciones</a:t>
            </a:r>
            <a:endParaRPr lang="es-EC" dirty="0"/>
          </a:p>
        </p:txBody>
      </p:sp>
      <p:sp>
        <p:nvSpPr>
          <p:cNvPr id="3" name="2 Marcador de contenido"/>
          <p:cNvSpPr>
            <a:spLocks noGrp="1"/>
          </p:cNvSpPr>
          <p:nvPr>
            <p:ph idx="1"/>
          </p:nvPr>
        </p:nvSpPr>
        <p:spPr>
          <a:xfrm>
            <a:off x="467544" y="1412776"/>
            <a:ext cx="8208912" cy="5400600"/>
          </a:xfrm>
        </p:spPr>
        <p:txBody>
          <a:bodyPr>
            <a:normAutofit fontScale="92500" lnSpcReduction="20000"/>
          </a:bodyPr>
          <a:lstStyle/>
          <a:p>
            <a:pPr lvl="0"/>
            <a:r>
              <a:rPr lang="es-ES" dirty="0"/>
              <a:t>Realizar el análisis del estudio presentado y concretar la mejora del proceso seleccionado para su mejoramiento de tal manera que se optimicen recursos y se obtengan mejores resultados en los indicadores de satisfacción del cliente conforme a uno de los puntos estratégicos del banco.</a:t>
            </a:r>
            <a:endParaRPr lang="es-EC" dirty="0"/>
          </a:p>
          <a:p>
            <a:pPr lvl="0"/>
            <a:r>
              <a:rPr lang="es-ES" dirty="0"/>
              <a:t>Intervenir en el proceso de soporte de manejo de Archivo, ya que el análisis realizado determina que existen falencias de forma y de fondo que afectan directamente en la calidad del servicio al cliente.</a:t>
            </a:r>
            <a:endParaRPr lang="es-EC" dirty="0"/>
          </a:p>
          <a:p>
            <a:pPr lvl="0"/>
            <a:r>
              <a:rPr lang="es-ES" dirty="0"/>
              <a:t>Identificar las oportunidades de mejora al proceso de soporte de Manejo de Archivo, definir el proceso TO BE e implementarlo a fin de lograr un mejor control del manejo documental del Banco.</a:t>
            </a:r>
            <a:endParaRPr lang="es-EC" dirty="0"/>
          </a:p>
          <a:p>
            <a:pPr lvl="0"/>
            <a:r>
              <a:rPr lang="es-ES" dirty="0"/>
              <a:t>Asignar los recursos necesarios tanto económicos como técnicos para la optimización del proceso de soporte “Manejo de Archivo</a:t>
            </a:r>
            <a:r>
              <a:rPr lang="es-ES" dirty="0" smtClean="0"/>
              <a:t>”.</a:t>
            </a:r>
            <a:endParaRPr lang="es-EC" dirty="0"/>
          </a:p>
        </p:txBody>
      </p:sp>
    </p:spTree>
    <p:extLst>
      <p:ext uri="{BB962C8B-B14F-4D97-AF65-F5344CB8AC3E}">
        <p14:creationId xmlns:p14="http://schemas.microsoft.com/office/powerpoint/2010/main" val="29438763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764704"/>
            <a:ext cx="7024744" cy="1143000"/>
          </a:xfrm>
        </p:spPr>
        <p:txBody>
          <a:bodyPr/>
          <a:lstStyle/>
          <a:p>
            <a:r>
              <a:rPr lang="es-EC" dirty="0" smtClean="0"/>
              <a:t>La Empresa</a:t>
            </a:r>
            <a:endParaRPr lang="es-EC" dirty="0"/>
          </a:p>
        </p:txBody>
      </p:sp>
      <p:pic>
        <p:nvPicPr>
          <p:cNvPr id="4" name="3 Imagen" descr="cid:image005.jpg@01CE09C8.CA34CC10"/>
          <p:cNvPicPr/>
          <p:nvPr/>
        </p:nvPicPr>
        <p:blipFill rotWithShape="1">
          <a:blip r:embed="rId3">
            <a:extLst>
              <a:ext uri="{28A0092B-C50C-407E-A947-70E740481C1C}">
                <a14:useLocalDpi xmlns:a14="http://schemas.microsoft.com/office/drawing/2010/main" val="0"/>
              </a:ext>
            </a:extLst>
          </a:blip>
          <a:srcRect l="42832"/>
          <a:stretch/>
        </p:blipFill>
        <p:spPr bwMode="auto">
          <a:xfrm>
            <a:off x="6807306" y="692696"/>
            <a:ext cx="1653126" cy="1224136"/>
          </a:xfrm>
          <a:prstGeom prst="rect">
            <a:avLst/>
          </a:prstGeom>
          <a:noFill/>
          <a:ln>
            <a:noFill/>
          </a:ln>
        </p:spPr>
      </p:pic>
      <p:graphicFrame>
        <p:nvGraphicFramePr>
          <p:cNvPr id="8" name="4 Marcador de contenido"/>
          <p:cNvGraphicFramePr>
            <a:graphicFrameLocks noGrp="1"/>
          </p:cNvGraphicFramePr>
          <p:nvPr>
            <p:ph idx="1"/>
            <p:extLst>
              <p:ext uri="{D42A27DB-BD31-4B8C-83A1-F6EECF244321}">
                <p14:modId xmlns:p14="http://schemas.microsoft.com/office/powerpoint/2010/main" val="1546442177"/>
              </p:ext>
            </p:extLst>
          </p:nvPr>
        </p:nvGraphicFramePr>
        <p:xfrm>
          <a:off x="755650" y="1989138"/>
          <a:ext cx="7704138" cy="431958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CuadroTexto 2"/>
          <p:cNvSpPr txBox="1"/>
          <p:nvPr/>
        </p:nvSpPr>
        <p:spPr>
          <a:xfrm>
            <a:off x="755576" y="3356992"/>
            <a:ext cx="3240478" cy="369332"/>
          </a:xfrm>
          <a:prstGeom prst="rect">
            <a:avLst/>
          </a:prstGeom>
          <a:noFill/>
        </p:spPr>
        <p:txBody>
          <a:bodyPr wrap="square" rtlCol="0">
            <a:spAutoFit/>
          </a:bodyPr>
          <a:lstStyle/>
          <a:p>
            <a:r>
              <a:rPr lang="es-EC" dirty="0" smtClean="0"/>
              <a:t>Estrategia de crecimiento:</a:t>
            </a:r>
            <a:endParaRPr lang="es-EC" dirty="0"/>
          </a:p>
        </p:txBody>
      </p:sp>
    </p:spTree>
    <p:extLst>
      <p:ext uri="{BB962C8B-B14F-4D97-AF65-F5344CB8AC3E}">
        <p14:creationId xmlns:p14="http://schemas.microsoft.com/office/powerpoint/2010/main" val="13248003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4 Marcador de contenido"/>
          <p:cNvGraphicFramePr>
            <a:graphicFrameLocks noGrp="1"/>
          </p:cNvGraphicFramePr>
          <p:nvPr>
            <p:ph idx="1"/>
            <p:extLst>
              <p:ext uri="{D42A27DB-BD31-4B8C-83A1-F6EECF244321}">
                <p14:modId xmlns:p14="http://schemas.microsoft.com/office/powerpoint/2010/main" val="743688585"/>
              </p:ext>
            </p:extLst>
          </p:nvPr>
        </p:nvGraphicFramePr>
        <p:xfrm>
          <a:off x="755650" y="836712"/>
          <a:ext cx="7704138" cy="55446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214467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03640" y="188640"/>
            <a:ext cx="7024744" cy="1143000"/>
          </a:xfrm>
        </p:spPr>
        <p:txBody>
          <a:bodyPr/>
          <a:lstStyle/>
          <a:p>
            <a:r>
              <a:rPr lang="es-EC" dirty="0" smtClean="0"/>
              <a:t>Objetivos</a:t>
            </a:r>
            <a:endParaRPr lang="es-EC" dirty="0"/>
          </a:p>
        </p:txBody>
      </p:sp>
      <p:sp>
        <p:nvSpPr>
          <p:cNvPr id="3" name="2 Marcador de contenido"/>
          <p:cNvSpPr>
            <a:spLocks noGrp="1"/>
          </p:cNvSpPr>
          <p:nvPr>
            <p:ph idx="1"/>
          </p:nvPr>
        </p:nvSpPr>
        <p:spPr>
          <a:xfrm>
            <a:off x="611560" y="1196752"/>
            <a:ext cx="7920880" cy="5040560"/>
          </a:xfrm>
        </p:spPr>
        <p:txBody>
          <a:bodyPr>
            <a:noAutofit/>
          </a:bodyPr>
          <a:lstStyle/>
          <a:p>
            <a:pPr marL="68580" lvl="1" indent="0">
              <a:lnSpc>
                <a:spcPct val="170000"/>
              </a:lnSpc>
              <a:spcBef>
                <a:spcPts val="0"/>
              </a:spcBef>
              <a:buNone/>
            </a:pPr>
            <a:r>
              <a:rPr lang="en-US" sz="1450" b="1" dirty="0" smtClean="0"/>
              <a:t>OBJETIVO GENERAL</a:t>
            </a:r>
            <a:endParaRPr lang="es-EC" sz="1450" b="1" dirty="0"/>
          </a:p>
          <a:p>
            <a:pPr>
              <a:lnSpc>
                <a:spcPct val="170000"/>
              </a:lnSpc>
              <a:spcBef>
                <a:spcPts val="0"/>
              </a:spcBef>
            </a:pPr>
            <a:r>
              <a:rPr lang="es-EC" sz="1450" dirty="0" smtClean="0"/>
              <a:t>Efectuar </a:t>
            </a:r>
            <a:r>
              <a:rPr lang="es-EC" sz="1450" dirty="0"/>
              <a:t>el diagnóstico de los procesos desarrollados en las áreas de servicio de la red de oficinas del Banco General Rumiñahui, a fin de identificar el proceso que, al intervenirlo, permita mejorar la percepción de Calidad de Servicio de sus clientes.  </a:t>
            </a:r>
          </a:p>
          <a:p>
            <a:pPr marL="68580" indent="0">
              <a:lnSpc>
                <a:spcPct val="170000"/>
              </a:lnSpc>
              <a:spcBef>
                <a:spcPts val="0"/>
              </a:spcBef>
              <a:buNone/>
            </a:pPr>
            <a:r>
              <a:rPr lang="en-US" sz="1450" b="1" dirty="0" smtClean="0"/>
              <a:t>OBJETIVOS </a:t>
            </a:r>
            <a:r>
              <a:rPr lang="es-EC" sz="1450" b="1" dirty="0"/>
              <a:t>ESPECÍFICOS</a:t>
            </a:r>
          </a:p>
          <a:p>
            <a:pPr marL="354013" lvl="1" indent="-265113">
              <a:lnSpc>
                <a:spcPct val="170000"/>
              </a:lnSpc>
              <a:spcBef>
                <a:spcPts val="0"/>
              </a:spcBef>
            </a:pPr>
            <a:r>
              <a:rPr lang="es-EC" sz="1450" dirty="0"/>
              <a:t>Analizar los procesos que afectan la calidad de servicio  en el Banco General Rumiñahui, para identificar el proceso que genera mayor valor agregado en la atención al cliente en el Front de Servicios.</a:t>
            </a:r>
          </a:p>
          <a:p>
            <a:pPr marL="354013" lvl="1" indent="-265113">
              <a:lnSpc>
                <a:spcPct val="170000"/>
              </a:lnSpc>
              <a:spcBef>
                <a:spcPts val="0"/>
              </a:spcBef>
            </a:pPr>
            <a:r>
              <a:rPr lang="es-EC" sz="1450" dirty="0"/>
              <a:t>Identificar la causa principal que impacta directamente en la dinámica del sistema de gestión operativa de la Oficina de manera que permitan proponer alternativas de mejora.</a:t>
            </a:r>
          </a:p>
          <a:p>
            <a:pPr marL="354013" lvl="1" indent="-265113">
              <a:lnSpc>
                <a:spcPct val="170000"/>
              </a:lnSpc>
              <a:spcBef>
                <a:spcPts val="0"/>
              </a:spcBef>
            </a:pPr>
            <a:r>
              <a:rPr lang="es-EC" sz="1450" dirty="0"/>
              <a:t>Identificar las causas que afectan la calidad del servicio y los riesgos existentes en el manejo de los procesos actuales para establecer las oportunidades de mejora</a:t>
            </a:r>
            <a:r>
              <a:rPr lang="es-EC" sz="1450" dirty="0" smtClean="0"/>
              <a:t>.</a:t>
            </a:r>
            <a:endParaRPr lang="es-EC" sz="1450" dirty="0"/>
          </a:p>
        </p:txBody>
      </p:sp>
    </p:spTree>
    <p:extLst>
      <p:ext uri="{BB962C8B-B14F-4D97-AF65-F5344CB8AC3E}">
        <p14:creationId xmlns:p14="http://schemas.microsoft.com/office/powerpoint/2010/main" val="27671704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Hipótesis</a:t>
            </a:r>
            <a:endParaRPr lang="es-EC" dirty="0"/>
          </a:p>
        </p:txBody>
      </p:sp>
      <p:sp>
        <p:nvSpPr>
          <p:cNvPr id="3" name="2 Marcador de contenido"/>
          <p:cNvSpPr>
            <a:spLocks noGrp="1"/>
          </p:cNvSpPr>
          <p:nvPr>
            <p:ph idx="1"/>
          </p:nvPr>
        </p:nvSpPr>
        <p:spPr/>
        <p:txBody>
          <a:bodyPr/>
          <a:lstStyle/>
          <a:p>
            <a:r>
              <a:rPr lang="es-EC" dirty="0"/>
              <a:t>La identificación del proceso que impacta en la percepción de calidad del servicio en el Banco General Rumiñahui, permitirá determinar alternativas de solución en el mismo, de manera que influyan en el mejoramiento de la percepción de Calidad de Servicio de sus clientes</a:t>
            </a:r>
            <a:r>
              <a:rPr lang="es-EC" dirty="0" smtClean="0"/>
              <a:t>.</a:t>
            </a:r>
            <a:endParaRPr lang="es-EC" dirty="0"/>
          </a:p>
        </p:txBody>
      </p:sp>
    </p:spTree>
    <p:extLst>
      <p:ext uri="{BB962C8B-B14F-4D97-AF65-F5344CB8AC3E}">
        <p14:creationId xmlns:p14="http://schemas.microsoft.com/office/powerpoint/2010/main" val="42277280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404664"/>
            <a:ext cx="7024744" cy="1143000"/>
          </a:xfrm>
        </p:spPr>
        <p:txBody>
          <a:bodyPr/>
          <a:lstStyle/>
          <a:p>
            <a:r>
              <a:rPr lang="es-EC" dirty="0" smtClean="0"/>
              <a:t>Antecedentes</a:t>
            </a:r>
            <a:endParaRPr lang="es-EC" dirty="0"/>
          </a:p>
        </p:txBody>
      </p:sp>
      <p:sp>
        <p:nvSpPr>
          <p:cNvPr id="3" name="2 Marcador de contenido"/>
          <p:cNvSpPr>
            <a:spLocks noGrp="1"/>
          </p:cNvSpPr>
          <p:nvPr>
            <p:ph idx="1"/>
          </p:nvPr>
        </p:nvSpPr>
        <p:spPr>
          <a:xfrm>
            <a:off x="611560" y="1556793"/>
            <a:ext cx="7848872" cy="648071"/>
          </a:xfrm>
        </p:spPr>
        <p:txBody>
          <a:bodyPr>
            <a:normAutofit fontScale="85000" lnSpcReduction="20000"/>
          </a:bodyPr>
          <a:lstStyle/>
          <a:p>
            <a:endParaRPr lang="es-EC" dirty="0"/>
          </a:p>
          <a:p>
            <a:r>
              <a:rPr lang="es-EC" dirty="0" smtClean="0"/>
              <a:t>Consultoría Externa </a:t>
            </a:r>
            <a:r>
              <a:rPr lang="es-EC" dirty="0" smtClean="0"/>
              <a:t>para medición </a:t>
            </a:r>
            <a:r>
              <a:rPr lang="es-EC" dirty="0" smtClean="0"/>
              <a:t>del ISC:</a:t>
            </a:r>
          </a:p>
        </p:txBody>
      </p:sp>
      <p:graphicFrame>
        <p:nvGraphicFramePr>
          <p:cNvPr id="4" name="3 Diagrama"/>
          <p:cNvGraphicFramePr/>
          <p:nvPr>
            <p:extLst>
              <p:ext uri="{D42A27DB-BD31-4B8C-83A1-F6EECF244321}">
                <p14:modId xmlns:p14="http://schemas.microsoft.com/office/powerpoint/2010/main" val="1200398044"/>
              </p:ext>
            </p:extLst>
          </p:nvPr>
        </p:nvGraphicFramePr>
        <p:xfrm>
          <a:off x="611560" y="2276872"/>
          <a:ext cx="7776864" cy="41609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750932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836712"/>
            <a:ext cx="7992888" cy="56166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1 Título"/>
          <p:cNvSpPr>
            <a:spLocks noGrp="1"/>
          </p:cNvSpPr>
          <p:nvPr>
            <p:ph type="title"/>
          </p:nvPr>
        </p:nvSpPr>
        <p:spPr>
          <a:xfrm>
            <a:off x="355568" y="5653"/>
            <a:ext cx="7024744" cy="903067"/>
          </a:xfrm>
        </p:spPr>
        <p:txBody>
          <a:bodyPr>
            <a:normAutofit/>
          </a:bodyPr>
          <a:lstStyle/>
          <a:p>
            <a:r>
              <a:rPr lang="es-EC" sz="3600" dirty="0" smtClean="0"/>
              <a:t>Cadena de Valor</a:t>
            </a:r>
            <a:endParaRPr lang="es-EC" sz="3600" dirty="0"/>
          </a:p>
        </p:txBody>
      </p:sp>
    </p:spTree>
    <p:extLst>
      <p:ext uri="{BB962C8B-B14F-4D97-AF65-F5344CB8AC3E}">
        <p14:creationId xmlns:p14="http://schemas.microsoft.com/office/powerpoint/2010/main" val="18895110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32656"/>
            <a:ext cx="7024744" cy="1143000"/>
          </a:xfrm>
        </p:spPr>
        <p:txBody>
          <a:bodyPr/>
          <a:lstStyle/>
          <a:p>
            <a:r>
              <a:rPr lang="es-EC" dirty="0" smtClean="0"/>
              <a:t>Selección de Procesos</a:t>
            </a:r>
            <a:endParaRPr lang="es-EC" dirty="0"/>
          </a:p>
        </p:txBody>
      </p:sp>
      <p:graphicFrame>
        <p:nvGraphicFramePr>
          <p:cNvPr id="3" name="2 Tabla"/>
          <p:cNvGraphicFramePr>
            <a:graphicFrameLocks noGrp="1"/>
          </p:cNvGraphicFramePr>
          <p:nvPr>
            <p:extLst>
              <p:ext uri="{D42A27DB-BD31-4B8C-83A1-F6EECF244321}">
                <p14:modId xmlns:p14="http://schemas.microsoft.com/office/powerpoint/2010/main" val="2940772327"/>
              </p:ext>
            </p:extLst>
          </p:nvPr>
        </p:nvGraphicFramePr>
        <p:xfrm>
          <a:off x="611560" y="1628800"/>
          <a:ext cx="7992887" cy="4824073"/>
        </p:xfrm>
        <a:graphic>
          <a:graphicData uri="http://schemas.openxmlformats.org/drawingml/2006/table">
            <a:tbl>
              <a:tblPr firstRow="1" firstCol="1" bandRow="1">
                <a:tableStyleId>{5C22544A-7EE6-4342-B048-85BDC9FD1C3A}</a:tableStyleId>
              </a:tblPr>
              <a:tblGrid>
                <a:gridCol w="214209"/>
                <a:gridCol w="2594103"/>
                <a:gridCol w="1224136"/>
                <a:gridCol w="1512168"/>
                <a:gridCol w="1152128"/>
                <a:gridCol w="1296143"/>
              </a:tblGrid>
              <a:tr h="985885">
                <a:tc>
                  <a:txBody>
                    <a:bodyPr/>
                    <a:lstStyle/>
                    <a:p>
                      <a:endParaRPr lang="es-EC" sz="1600" dirty="0">
                        <a:effectLst/>
                        <a:latin typeface="Calibri"/>
                      </a:endParaRPr>
                    </a:p>
                  </a:txBody>
                  <a:tcPr marL="67901" marR="67901" marT="0" marB="0"/>
                </a:tc>
                <a:tc>
                  <a:txBody>
                    <a:bodyPr/>
                    <a:lstStyle/>
                    <a:p>
                      <a:pPr algn="ctr">
                        <a:lnSpc>
                          <a:spcPct val="115000"/>
                        </a:lnSpc>
                        <a:spcAft>
                          <a:spcPts val="0"/>
                        </a:spcAft>
                      </a:pPr>
                      <a:r>
                        <a:rPr lang="es-EC" sz="1400" dirty="0">
                          <a:effectLst/>
                        </a:rPr>
                        <a:t>Procesos Cadena de Valor</a:t>
                      </a:r>
                      <a:endParaRPr lang="es-EC" sz="1400" dirty="0">
                        <a:effectLst/>
                        <a:latin typeface="Calibri"/>
                        <a:ea typeface="Calibri"/>
                        <a:cs typeface="Times New Roman"/>
                      </a:endParaRPr>
                    </a:p>
                  </a:txBody>
                  <a:tcPr marL="67901" marR="67901" marT="0" marB="0"/>
                </a:tc>
                <a:tc>
                  <a:txBody>
                    <a:bodyPr/>
                    <a:lstStyle/>
                    <a:p>
                      <a:pPr algn="ctr">
                        <a:lnSpc>
                          <a:spcPct val="115000"/>
                        </a:lnSpc>
                        <a:spcAft>
                          <a:spcPts val="0"/>
                        </a:spcAft>
                      </a:pPr>
                      <a:r>
                        <a:rPr lang="es-EC" sz="1400" dirty="0">
                          <a:effectLst/>
                        </a:rPr>
                        <a:t>Satisfacción del </a:t>
                      </a:r>
                      <a:r>
                        <a:rPr lang="es-EC" sz="1400" dirty="0" smtClean="0">
                          <a:effectLst/>
                        </a:rPr>
                        <a:t>Cliente</a:t>
                      </a:r>
                    </a:p>
                    <a:p>
                      <a:pPr algn="ctr">
                        <a:lnSpc>
                          <a:spcPct val="115000"/>
                        </a:lnSpc>
                        <a:spcAft>
                          <a:spcPts val="0"/>
                        </a:spcAft>
                      </a:pPr>
                      <a:r>
                        <a:rPr lang="es-EC" sz="1400" dirty="0" smtClean="0">
                          <a:effectLst/>
                          <a:latin typeface="Calibri"/>
                          <a:ea typeface="Calibri"/>
                          <a:cs typeface="Times New Roman"/>
                        </a:rPr>
                        <a:t>(tiempo)</a:t>
                      </a:r>
                      <a:endParaRPr lang="es-EC" sz="1400" dirty="0">
                        <a:effectLst/>
                        <a:latin typeface="Calibri"/>
                        <a:ea typeface="Calibri"/>
                        <a:cs typeface="Times New Roman"/>
                      </a:endParaRPr>
                    </a:p>
                  </a:txBody>
                  <a:tcPr marL="67901" marR="67901" marT="0" marB="0"/>
                </a:tc>
                <a:tc>
                  <a:txBody>
                    <a:bodyPr/>
                    <a:lstStyle/>
                    <a:p>
                      <a:pPr algn="ctr">
                        <a:lnSpc>
                          <a:spcPct val="115000"/>
                        </a:lnSpc>
                        <a:spcAft>
                          <a:spcPts val="0"/>
                        </a:spcAft>
                      </a:pPr>
                      <a:r>
                        <a:rPr lang="es-EC" sz="1400" dirty="0">
                          <a:effectLst/>
                        </a:rPr>
                        <a:t>Gama de </a:t>
                      </a:r>
                      <a:r>
                        <a:rPr lang="es-EC" sz="1400" dirty="0" smtClean="0">
                          <a:effectLst/>
                        </a:rPr>
                        <a:t>Productos (accesibilidad)</a:t>
                      </a:r>
                      <a:endParaRPr lang="es-EC" sz="1400" dirty="0">
                        <a:effectLst/>
                        <a:latin typeface="Calibri"/>
                        <a:ea typeface="Calibri"/>
                        <a:cs typeface="Times New Roman"/>
                      </a:endParaRPr>
                    </a:p>
                  </a:txBody>
                  <a:tcPr marL="67901" marR="67901" marT="0" marB="0"/>
                </a:tc>
                <a:tc>
                  <a:txBody>
                    <a:bodyPr/>
                    <a:lstStyle/>
                    <a:p>
                      <a:pPr algn="ctr">
                        <a:lnSpc>
                          <a:spcPct val="115000"/>
                        </a:lnSpc>
                        <a:spcAft>
                          <a:spcPts val="0"/>
                        </a:spcAft>
                      </a:pPr>
                      <a:r>
                        <a:rPr lang="es-EC" sz="1400" dirty="0">
                          <a:effectLst/>
                        </a:rPr>
                        <a:t>Calidad </a:t>
                      </a:r>
                      <a:r>
                        <a:rPr lang="es-EC" sz="1400" dirty="0" smtClean="0">
                          <a:effectLst/>
                        </a:rPr>
                        <a:t>Producto</a:t>
                      </a:r>
                    </a:p>
                    <a:p>
                      <a:pPr algn="ctr">
                        <a:lnSpc>
                          <a:spcPct val="115000"/>
                        </a:lnSpc>
                        <a:spcAft>
                          <a:spcPts val="0"/>
                        </a:spcAft>
                      </a:pPr>
                      <a:r>
                        <a:rPr lang="es-EC" sz="1400" dirty="0" smtClean="0">
                          <a:effectLst/>
                          <a:latin typeface="Calibri"/>
                          <a:ea typeface="Calibri"/>
                          <a:cs typeface="Times New Roman"/>
                        </a:rPr>
                        <a:t>(necesidades)</a:t>
                      </a:r>
                      <a:endParaRPr lang="es-EC" sz="1400" dirty="0">
                        <a:effectLst/>
                        <a:latin typeface="Calibri"/>
                        <a:ea typeface="Calibri"/>
                        <a:cs typeface="Times New Roman"/>
                      </a:endParaRPr>
                    </a:p>
                  </a:txBody>
                  <a:tcPr marL="67901" marR="67901" marT="0" marB="0"/>
                </a:tc>
                <a:tc>
                  <a:txBody>
                    <a:bodyPr/>
                    <a:lstStyle/>
                    <a:p>
                      <a:pPr algn="ctr">
                        <a:lnSpc>
                          <a:spcPct val="115000"/>
                        </a:lnSpc>
                        <a:spcAft>
                          <a:spcPts val="0"/>
                        </a:spcAft>
                      </a:pPr>
                      <a:r>
                        <a:rPr lang="es-EC" sz="1400" dirty="0">
                          <a:effectLst/>
                        </a:rPr>
                        <a:t>TOTAL</a:t>
                      </a:r>
                      <a:endParaRPr lang="es-EC" sz="1400" dirty="0">
                        <a:effectLst/>
                        <a:latin typeface="Calibri"/>
                        <a:ea typeface="Calibri"/>
                        <a:cs typeface="Times New Roman"/>
                      </a:endParaRPr>
                    </a:p>
                  </a:txBody>
                  <a:tcPr marL="67901" marR="67901" marT="0" marB="0"/>
                </a:tc>
              </a:tr>
              <a:tr h="837756">
                <a:tc>
                  <a:txBody>
                    <a:bodyPr/>
                    <a:lstStyle/>
                    <a:p>
                      <a:pPr>
                        <a:lnSpc>
                          <a:spcPct val="115000"/>
                        </a:lnSpc>
                        <a:spcAft>
                          <a:spcPts val="0"/>
                        </a:spcAft>
                      </a:pPr>
                      <a:r>
                        <a:rPr lang="es-EC" sz="1600">
                          <a:effectLst/>
                        </a:rPr>
                        <a:t>1</a:t>
                      </a:r>
                      <a:endParaRPr lang="es-EC" sz="1600">
                        <a:effectLst/>
                        <a:latin typeface="Calibri"/>
                        <a:ea typeface="Calibri"/>
                        <a:cs typeface="Times New Roman"/>
                      </a:endParaRPr>
                    </a:p>
                  </a:txBody>
                  <a:tcPr marL="67901" marR="67901" marT="0" marB="0"/>
                </a:tc>
                <a:tc>
                  <a:txBody>
                    <a:bodyPr/>
                    <a:lstStyle/>
                    <a:p>
                      <a:pPr>
                        <a:lnSpc>
                          <a:spcPct val="115000"/>
                        </a:lnSpc>
                        <a:spcAft>
                          <a:spcPts val="0"/>
                        </a:spcAft>
                      </a:pPr>
                      <a:r>
                        <a:rPr lang="es-EC" sz="1600">
                          <a:effectLst/>
                        </a:rPr>
                        <a:t>Investigación y desarrollo de productos</a:t>
                      </a:r>
                      <a:endParaRPr lang="es-EC" sz="1600">
                        <a:effectLst/>
                        <a:latin typeface="Calibri"/>
                        <a:ea typeface="Calibri"/>
                        <a:cs typeface="Times New Roman"/>
                      </a:endParaRPr>
                    </a:p>
                  </a:txBody>
                  <a:tcPr marL="67901" marR="67901" marT="0" marB="0"/>
                </a:tc>
                <a:tc>
                  <a:txBody>
                    <a:bodyPr/>
                    <a:lstStyle/>
                    <a:p>
                      <a:pPr indent="21590" algn="ctr">
                        <a:lnSpc>
                          <a:spcPct val="115000"/>
                        </a:lnSpc>
                        <a:spcAft>
                          <a:spcPts val="0"/>
                        </a:spcAft>
                      </a:pPr>
                      <a:r>
                        <a:rPr lang="es-EC" sz="1600">
                          <a:effectLst/>
                        </a:rPr>
                        <a:t>1</a:t>
                      </a:r>
                      <a:endParaRPr lang="es-EC" sz="1600">
                        <a:effectLst/>
                        <a:latin typeface="Calibri"/>
                        <a:ea typeface="Calibri"/>
                        <a:cs typeface="Times New Roman"/>
                      </a:endParaRPr>
                    </a:p>
                  </a:txBody>
                  <a:tcPr marL="67901" marR="67901" marT="0" marB="0"/>
                </a:tc>
                <a:tc>
                  <a:txBody>
                    <a:bodyPr/>
                    <a:lstStyle/>
                    <a:p>
                      <a:pPr algn="ctr">
                        <a:lnSpc>
                          <a:spcPct val="115000"/>
                        </a:lnSpc>
                        <a:spcAft>
                          <a:spcPts val="0"/>
                        </a:spcAft>
                      </a:pPr>
                      <a:r>
                        <a:rPr lang="es-EC" sz="1600" dirty="0">
                          <a:effectLst/>
                        </a:rPr>
                        <a:t>4,5</a:t>
                      </a:r>
                      <a:endParaRPr lang="es-EC" sz="1600" dirty="0">
                        <a:effectLst/>
                        <a:latin typeface="Calibri"/>
                        <a:ea typeface="Calibri"/>
                        <a:cs typeface="Times New Roman"/>
                      </a:endParaRPr>
                    </a:p>
                  </a:txBody>
                  <a:tcPr marL="67901" marR="67901" marT="0" marB="0"/>
                </a:tc>
                <a:tc>
                  <a:txBody>
                    <a:bodyPr/>
                    <a:lstStyle/>
                    <a:p>
                      <a:pPr algn="ctr">
                        <a:lnSpc>
                          <a:spcPct val="115000"/>
                        </a:lnSpc>
                        <a:spcAft>
                          <a:spcPts val="0"/>
                        </a:spcAft>
                      </a:pPr>
                      <a:r>
                        <a:rPr lang="es-EC" sz="1600">
                          <a:effectLst/>
                        </a:rPr>
                        <a:t>4</a:t>
                      </a:r>
                      <a:endParaRPr lang="es-EC" sz="1600">
                        <a:effectLst/>
                        <a:latin typeface="Calibri"/>
                        <a:ea typeface="Calibri"/>
                        <a:cs typeface="Times New Roman"/>
                      </a:endParaRPr>
                    </a:p>
                  </a:txBody>
                  <a:tcPr marL="67901" marR="67901" marT="0" marB="0"/>
                </a:tc>
                <a:tc>
                  <a:txBody>
                    <a:bodyPr/>
                    <a:lstStyle/>
                    <a:p>
                      <a:pPr algn="ctr">
                        <a:lnSpc>
                          <a:spcPct val="115000"/>
                        </a:lnSpc>
                        <a:spcAft>
                          <a:spcPts val="0"/>
                        </a:spcAft>
                      </a:pPr>
                      <a:r>
                        <a:rPr lang="es-EC" sz="1600">
                          <a:effectLst/>
                        </a:rPr>
                        <a:t>9,5</a:t>
                      </a:r>
                      <a:endParaRPr lang="es-EC" sz="1600">
                        <a:effectLst/>
                        <a:latin typeface="Calibri"/>
                        <a:ea typeface="Calibri"/>
                        <a:cs typeface="Times New Roman"/>
                      </a:endParaRPr>
                    </a:p>
                  </a:txBody>
                  <a:tcPr marL="67901" marR="67901" marT="0" marB="0"/>
                </a:tc>
              </a:tr>
              <a:tr h="650104">
                <a:tc>
                  <a:txBody>
                    <a:bodyPr/>
                    <a:lstStyle/>
                    <a:p>
                      <a:pPr>
                        <a:lnSpc>
                          <a:spcPct val="115000"/>
                        </a:lnSpc>
                        <a:spcAft>
                          <a:spcPts val="0"/>
                        </a:spcAft>
                      </a:pPr>
                      <a:r>
                        <a:rPr lang="es-EC" sz="1600">
                          <a:effectLst/>
                        </a:rPr>
                        <a:t>2</a:t>
                      </a:r>
                      <a:endParaRPr lang="es-EC" sz="1600">
                        <a:effectLst/>
                        <a:latin typeface="Calibri"/>
                        <a:ea typeface="Calibri"/>
                        <a:cs typeface="Times New Roman"/>
                      </a:endParaRPr>
                    </a:p>
                  </a:txBody>
                  <a:tcPr marL="67901" marR="67901" marT="0" marB="0"/>
                </a:tc>
                <a:tc>
                  <a:txBody>
                    <a:bodyPr/>
                    <a:lstStyle/>
                    <a:p>
                      <a:pPr>
                        <a:lnSpc>
                          <a:spcPct val="115000"/>
                        </a:lnSpc>
                        <a:spcAft>
                          <a:spcPts val="0"/>
                        </a:spcAft>
                      </a:pPr>
                      <a:r>
                        <a:rPr lang="es-EC" sz="1600">
                          <a:effectLst/>
                        </a:rPr>
                        <a:t>Marketing y Ventas Banca Móvil</a:t>
                      </a:r>
                      <a:endParaRPr lang="es-EC" sz="1600">
                        <a:effectLst/>
                        <a:latin typeface="Calibri"/>
                        <a:ea typeface="Calibri"/>
                        <a:cs typeface="Times New Roman"/>
                      </a:endParaRPr>
                    </a:p>
                  </a:txBody>
                  <a:tcPr marL="67901" marR="67901" marT="0" marB="0"/>
                </a:tc>
                <a:tc>
                  <a:txBody>
                    <a:bodyPr/>
                    <a:lstStyle/>
                    <a:p>
                      <a:pPr indent="21590" algn="ctr">
                        <a:lnSpc>
                          <a:spcPct val="115000"/>
                        </a:lnSpc>
                        <a:spcAft>
                          <a:spcPts val="0"/>
                        </a:spcAft>
                      </a:pPr>
                      <a:r>
                        <a:rPr lang="es-EC" sz="1600">
                          <a:effectLst/>
                        </a:rPr>
                        <a:t>2</a:t>
                      </a:r>
                      <a:endParaRPr lang="es-EC" sz="1600">
                        <a:effectLst/>
                        <a:latin typeface="Calibri"/>
                        <a:ea typeface="Calibri"/>
                        <a:cs typeface="Times New Roman"/>
                      </a:endParaRPr>
                    </a:p>
                  </a:txBody>
                  <a:tcPr marL="67901" marR="67901" marT="0" marB="0"/>
                </a:tc>
                <a:tc>
                  <a:txBody>
                    <a:bodyPr/>
                    <a:lstStyle/>
                    <a:p>
                      <a:pPr algn="ctr">
                        <a:lnSpc>
                          <a:spcPct val="115000"/>
                        </a:lnSpc>
                        <a:spcAft>
                          <a:spcPts val="0"/>
                        </a:spcAft>
                      </a:pPr>
                      <a:r>
                        <a:rPr lang="es-EC" sz="1600" dirty="0">
                          <a:effectLst/>
                        </a:rPr>
                        <a:t>1</a:t>
                      </a:r>
                      <a:endParaRPr lang="es-EC" sz="1600" dirty="0">
                        <a:effectLst/>
                        <a:latin typeface="Calibri"/>
                        <a:ea typeface="Calibri"/>
                        <a:cs typeface="Times New Roman"/>
                      </a:endParaRPr>
                    </a:p>
                  </a:txBody>
                  <a:tcPr marL="67901" marR="67901" marT="0" marB="0"/>
                </a:tc>
                <a:tc>
                  <a:txBody>
                    <a:bodyPr/>
                    <a:lstStyle/>
                    <a:p>
                      <a:pPr algn="ctr">
                        <a:lnSpc>
                          <a:spcPct val="115000"/>
                        </a:lnSpc>
                        <a:spcAft>
                          <a:spcPts val="0"/>
                        </a:spcAft>
                      </a:pPr>
                      <a:r>
                        <a:rPr lang="es-EC" sz="1600">
                          <a:effectLst/>
                        </a:rPr>
                        <a:t>1</a:t>
                      </a:r>
                      <a:endParaRPr lang="es-EC" sz="1600">
                        <a:effectLst/>
                        <a:latin typeface="Calibri"/>
                        <a:ea typeface="Calibri"/>
                        <a:cs typeface="Times New Roman"/>
                      </a:endParaRPr>
                    </a:p>
                  </a:txBody>
                  <a:tcPr marL="67901" marR="67901" marT="0" marB="0"/>
                </a:tc>
                <a:tc>
                  <a:txBody>
                    <a:bodyPr/>
                    <a:lstStyle/>
                    <a:p>
                      <a:pPr algn="ctr">
                        <a:lnSpc>
                          <a:spcPct val="115000"/>
                        </a:lnSpc>
                        <a:spcAft>
                          <a:spcPts val="0"/>
                        </a:spcAft>
                      </a:pPr>
                      <a:r>
                        <a:rPr lang="es-EC" sz="1600">
                          <a:effectLst/>
                        </a:rPr>
                        <a:t>4</a:t>
                      </a:r>
                      <a:endParaRPr lang="es-EC" sz="1600">
                        <a:effectLst/>
                        <a:latin typeface="Calibri"/>
                        <a:ea typeface="Calibri"/>
                        <a:cs typeface="Times New Roman"/>
                      </a:endParaRPr>
                    </a:p>
                  </a:txBody>
                  <a:tcPr marL="67901" marR="67901" marT="0" marB="0"/>
                </a:tc>
              </a:tr>
              <a:tr h="650104">
                <a:tc>
                  <a:txBody>
                    <a:bodyPr/>
                    <a:lstStyle/>
                    <a:p>
                      <a:pPr>
                        <a:lnSpc>
                          <a:spcPct val="115000"/>
                        </a:lnSpc>
                        <a:spcAft>
                          <a:spcPts val="0"/>
                        </a:spcAft>
                      </a:pPr>
                      <a:r>
                        <a:rPr lang="es-EC" sz="1600">
                          <a:effectLst/>
                        </a:rPr>
                        <a:t>3</a:t>
                      </a:r>
                      <a:endParaRPr lang="es-EC" sz="1600">
                        <a:effectLst/>
                        <a:latin typeface="Calibri"/>
                        <a:ea typeface="Calibri"/>
                        <a:cs typeface="Times New Roman"/>
                      </a:endParaRPr>
                    </a:p>
                  </a:txBody>
                  <a:tcPr marL="67901" marR="67901" marT="0" marB="0"/>
                </a:tc>
                <a:tc>
                  <a:txBody>
                    <a:bodyPr/>
                    <a:lstStyle/>
                    <a:p>
                      <a:pPr>
                        <a:lnSpc>
                          <a:spcPct val="115000"/>
                        </a:lnSpc>
                        <a:spcAft>
                          <a:spcPts val="0"/>
                        </a:spcAft>
                      </a:pPr>
                      <a:r>
                        <a:rPr lang="es-EC" sz="1600" dirty="0">
                          <a:effectLst/>
                        </a:rPr>
                        <a:t>Gestión Tecnológico Operacional</a:t>
                      </a:r>
                      <a:endParaRPr lang="es-EC" sz="1600" dirty="0">
                        <a:effectLst/>
                        <a:latin typeface="Calibri"/>
                        <a:ea typeface="Calibri"/>
                        <a:cs typeface="Times New Roman"/>
                      </a:endParaRPr>
                    </a:p>
                  </a:txBody>
                  <a:tcPr marL="67901" marR="67901" marT="0" marB="0"/>
                </a:tc>
                <a:tc>
                  <a:txBody>
                    <a:bodyPr/>
                    <a:lstStyle/>
                    <a:p>
                      <a:pPr indent="21590" algn="ctr">
                        <a:lnSpc>
                          <a:spcPct val="115000"/>
                        </a:lnSpc>
                        <a:spcAft>
                          <a:spcPts val="0"/>
                        </a:spcAft>
                      </a:pPr>
                      <a:r>
                        <a:rPr lang="es-EC" sz="1600">
                          <a:effectLst/>
                        </a:rPr>
                        <a:t>4,6</a:t>
                      </a:r>
                      <a:endParaRPr lang="es-EC" sz="1600">
                        <a:effectLst/>
                        <a:latin typeface="Calibri"/>
                        <a:ea typeface="Calibri"/>
                        <a:cs typeface="Times New Roman"/>
                      </a:endParaRPr>
                    </a:p>
                  </a:txBody>
                  <a:tcPr marL="67901" marR="67901" marT="0" marB="0"/>
                </a:tc>
                <a:tc>
                  <a:txBody>
                    <a:bodyPr/>
                    <a:lstStyle/>
                    <a:p>
                      <a:pPr algn="ctr">
                        <a:lnSpc>
                          <a:spcPct val="115000"/>
                        </a:lnSpc>
                        <a:spcAft>
                          <a:spcPts val="0"/>
                        </a:spcAft>
                      </a:pPr>
                      <a:r>
                        <a:rPr lang="es-EC" sz="1600" dirty="0">
                          <a:effectLst/>
                        </a:rPr>
                        <a:t>2</a:t>
                      </a:r>
                      <a:endParaRPr lang="es-EC" sz="1600" dirty="0">
                        <a:effectLst/>
                        <a:latin typeface="Calibri"/>
                        <a:ea typeface="Calibri"/>
                        <a:cs typeface="Times New Roman"/>
                      </a:endParaRPr>
                    </a:p>
                  </a:txBody>
                  <a:tcPr marL="67901" marR="67901" marT="0" marB="0"/>
                </a:tc>
                <a:tc>
                  <a:txBody>
                    <a:bodyPr/>
                    <a:lstStyle/>
                    <a:p>
                      <a:pPr algn="ctr">
                        <a:lnSpc>
                          <a:spcPct val="115000"/>
                        </a:lnSpc>
                        <a:spcAft>
                          <a:spcPts val="0"/>
                        </a:spcAft>
                      </a:pPr>
                      <a:r>
                        <a:rPr lang="es-EC" sz="1600">
                          <a:effectLst/>
                        </a:rPr>
                        <a:t>4</a:t>
                      </a:r>
                      <a:endParaRPr lang="es-EC" sz="1600">
                        <a:effectLst/>
                        <a:latin typeface="Calibri"/>
                        <a:ea typeface="Calibri"/>
                        <a:cs typeface="Times New Roman"/>
                      </a:endParaRPr>
                    </a:p>
                  </a:txBody>
                  <a:tcPr marL="67901" marR="67901" marT="0" marB="0"/>
                </a:tc>
                <a:tc>
                  <a:txBody>
                    <a:bodyPr/>
                    <a:lstStyle/>
                    <a:p>
                      <a:pPr algn="ctr">
                        <a:lnSpc>
                          <a:spcPct val="115000"/>
                        </a:lnSpc>
                        <a:spcAft>
                          <a:spcPts val="0"/>
                        </a:spcAft>
                      </a:pPr>
                      <a:r>
                        <a:rPr lang="es-EC" sz="1600">
                          <a:effectLst/>
                        </a:rPr>
                        <a:t>10,6</a:t>
                      </a:r>
                      <a:endParaRPr lang="es-EC" sz="1600">
                        <a:effectLst/>
                        <a:latin typeface="Calibri"/>
                        <a:ea typeface="Calibri"/>
                        <a:cs typeface="Times New Roman"/>
                      </a:endParaRPr>
                    </a:p>
                  </a:txBody>
                  <a:tcPr marL="67901" marR="67901" marT="0" marB="0"/>
                </a:tc>
              </a:tr>
              <a:tr h="489288">
                <a:tc>
                  <a:txBody>
                    <a:bodyPr/>
                    <a:lstStyle/>
                    <a:p>
                      <a:pPr>
                        <a:lnSpc>
                          <a:spcPct val="115000"/>
                        </a:lnSpc>
                        <a:spcAft>
                          <a:spcPts val="0"/>
                        </a:spcAft>
                      </a:pPr>
                      <a:r>
                        <a:rPr lang="es-EC" sz="1600">
                          <a:effectLst/>
                        </a:rPr>
                        <a:t>4</a:t>
                      </a:r>
                      <a:endParaRPr lang="es-EC" sz="1600">
                        <a:effectLst/>
                        <a:latin typeface="Calibri"/>
                        <a:ea typeface="Calibri"/>
                        <a:cs typeface="Times New Roman"/>
                      </a:endParaRPr>
                    </a:p>
                  </a:txBody>
                  <a:tcPr marL="67901" marR="67901" marT="0" marB="0"/>
                </a:tc>
                <a:tc>
                  <a:txBody>
                    <a:bodyPr/>
                    <a:lstStyle/>
                    <a:p>
                      <a:pPr>
                        <a:lnSpc>
                          <a:spcPct val="115000"/>
                        </a:lnSpc>
                        <a:spcAft>
                          <a:spcPts val="0"/>
                        </a:spcAft>
                      </a:pPr>
                      <a:r>
                        <a:rPr lang="es-EC" sz="1600" dirty="0">
                          <a:effectLst/>
                        </a:rPr>
                        <a:t>Servicio al cliente</a:t>
                      </a:r>
                      <a:endParaRPr lang="es-EC" sz="1600" dirty="0">
                        <a:effectLst/>
                        <a:latin typeface="Calibri"/>
                        <a:ea typeface="Calibri"/>
                        <a:cs typeface="Times New Roman"/>
                      </a:endParaRPr>
                    </a:p>
                  </a:txBody>
                  <a:tcPr marL="67901" marR="67901" marT="0" marB="0"/>
                </a:tc>
                <a:tc>
                  <a:txBody>
                    <a:bodyPr/>
                    <a:lstStyle/>
                    <a:p>
                      <a:pPr indent="21590" algn="ctr">
                        <a:lnSpc>
                          <a:spcPct val="115000"/>
                        </a:lnSpc>
                        <a:spcAft>
                          <a:spcPts val="0"/>
                        </a:spcAft>
                      </a:pPr>
                      <a:r>
                        <a:rPr lang="es-EC" sz="1600">
                          <a:effectLst/>
                        </a:rPr>
                        <a:t>4,7</a:t>
                      </a:r>
                      <a:endParaRPr lang="es-EC" sz="1600">
                        <a:effectLst/>
                        <a:latin typeface="Calibri"/>
                        <a:ea typeface="Calibri"/>
                        <a:cs typeface="Times New Roman"/>
                      </a:endParaRPr>
                    </a:p>
                  </a:txBody>
                  <a:tcPr marL="67901" marR="67901" marT="0" marB="0"/>
                </a:tc>
                <a:tc>
                  <a:txBody>
                    <a:bodyPr/>
                    <a:lstStyle/>
                    <a:p>
                      <a:pPr algn="ctr">
                        <a:lnSpc>
                          <a:spcPct val="115000"/>
                        </a:lnSpc>
                        <a:spcAft>
                          <a:spcPts val="0"/>
                        </a:spcAft>
                      </a:pPr>
                      <a:r>
                        <a:rPr lang="es-EC" sz="1600">
                          <a:effectLst/>
                        </a:rPr>
                        <a:t>4</a:t>
                      </a:r>
                      <a:endParaRPr lang="es-EC" sz="1600">
                        <a:effectLst/>
                        <a:latin typeface="Calibri"/>
                        <a:ea typeface="Calibri"/>
                        <a:cs typeface="Times New Roman"/>
                      </a:endParaRPr>
                    </a:p>
                  </a:txBody>
                  <a:tcPr marL="67901" marR="67901" marT="0" marB="0"/>
                </a:tc>
                <a:tc>
                  <a:txBody>
                    <a:bodyPr/>
                    <a:lstStyle/>
                    <a:p>
                      <a:pPr algn="ctr">
                        <a:lnSpc>
                          <a:spcPct val="115000"/>
                        </a:lnSpc>
                        <a:spcAft>
                          <a:spcPts val="0"/>
                        </a:spcAft>
                      </a:pPr>
                      <a:r>
                        <a:rPr lang="es-EC" sz="1600">
                          <a:effectLst/>
                        </a:rPr>
                        <a:t>4,5</a:t>
                      </a:r>
                      <a:endParaRPr lang="es-EC" sz="1600">
                        <a:effectLst/>
                        <a:latin typeface="Calibri"/>
                        <a:ea typeface="Calibri"/>
                        <a:cs typeface="Times New Roman"/>
                      </a:endParaRPr>
                    </a:p>
                  </a:txBody>
                  <a:tcPr marL="67901" marR="67901" marT="0" marB="0"/>
                </a:tc>
                <a:tc>
                  <a:txBody>
                    <a:bodyPr/>
                    <a:lstStyle/>
                    <a:p>
                      <a:pPr algn="ctr">
                        <a:lnSpc>
                          <a:spcPct val="115000"/>
                        </a:lnSpc>
                        <a:spcAft>
                          <a:spcPts val="0"/>
                        </a:spcAft>
                      </a:pPr>
                      <a:r>
                        <a:rPr lang="es-EC" sz="1800" b="1" dirty="0">
                          <a:effectLst/>
                        </a:rPr>
                        <a:t>13,2</a:t>
                      </a:r>
                      <a:endParaRPr lang="es-EC" sz="1800" b="1" dirty="0">
                        <a:effectLst/>
                        <a:latin typeface="Calibri"/>
                        <a:ea typeface="Calibri"/>
                        <a:cs typeface="Times New Roman"/>
                      </a:endParaRPr>
                    </a:p>
                  </a:txBody>
                  <a:tcPr marL="67901" marR="67901" marT="0" marB="0">
                    <a:solidFill>
                      <a:schemeClr val="accent1">
                        <a:lumMod val="75000"/>
                      </a:schemeClr>
                    </a:solidFill>
                  </a:tcPr>
                </a:tc>
              </a:tr>
              <a:tr h="489288">
                <a:tc>
                  <a:txBody>
                    <a:bodyPr/>
                    <a:lstStyle/>
                    <a:p>
                      <a:pPr>
                        <a:lnSpc>
                          <a:spcPct val="115000"/>
                        </a:lnSpc>
                        <a:spcAft>
                          <a:spcPts val="0"/>
                        </a:spcAft>
                      </a:pPr>
                      <a:r>
                        <a:rPr lang="es-EC" sz="1600">
                          <a:effectLst/>
                        </a:rPr>
                        <a:t>5</a:t>
                      </a:r>
                      <a:endParaRPr lang="es-EC" sz="1600">
                        <a:effectLst/>
                        <a:latin typeface="Calibri"/>
                        <a:ea typeface="Calibri"/>
                        <a:cs typeface="Times New Roman"/>
                      </a:endParaRPr>
                    </a:p>
                  </a:txBody>
                  <a:tcPr marL="67901" marR="67901" marT="0" marB="0"/>
                </a:tc>
                <a:tc>
                  <a:txBody>
                    <a:bodyPr/>
                    <a:lstStyle/>
                    <a:p>
                      <a:pPr>
                        <a:lnSpc>
                          <a:spcPct val="115000"/>
                        </a:lnSpc>
                        <a:spcAft>
                          <a:spcPts val="0"/>
                        </a:spcAft>
                      </a:pPr>
                      <a:r>
                        <a:rPr lang="es-EC" sz="1600" dirty="0">
                          <a:effectLst/>
                        </a:rPr>
                        <a:t>Cobranzas y Recuperación</a:t>
                      </a:r>
                      <a:endParaRPr lang="es-EC" sz="1600" dirty="0">
                        <a:effectLst/>
                        <a:latin typeface="Calibri"/>
                        <a:ea typeface="Calibri"/>
                        <a:cs typeface="Times New Roman"/>
                      </a:endParaRPr>
                    </a:p>
                  </a:txBody>
                  <a:tcPr marL="67901" marR="67901" marT="0" marB="0"/>
                </a:tc>
                <a:tc>
                  <a:txBody>
                    <a:bodyPr/>
                    <a:lstStyle/>
                    <a:p>
                      <a:pPr indent="21590" algn="ctr">
                        <a:lnSpc>
                          <a:spcPct val="115000"/>
                        </a:lnSpc>
                        <a:spcAft>
                          <a:spcPts val="0"/>
                        </a:spcAft>
                      </a:pPr>
                      <a:r>
                        <a:rPr lang="es-EC" sz="1600" dirty="0">
                          <a:effectLst/>
                        </a:rPr>
                        <a:t>2,5</a:t>
                      </a:r>
                      <a:endParaRPr lang="es-EC" sz="1600" dirty="0">
                        <a:effectLst/>
                        <a:latin typeface="Calibri"/>
                        <a:ea typeface="Calibri"/>
                        <a:cs typeface="Times New Roman"/>
                      </a:endParaRPr>
                    </a:p>
                  </a:txBody>
                  <a:tcPr marL="67901" marR="67901" marT="0" marB="0"/>
                </a:tc>
                <a:tc>
                  <a:txBody>
                    <a:bodyPr/>
                    <a:lstStyle/>
                    <a:p>
                      <a:pPr algn="ctr">
                        <a:lnSpc>
                          <a:spcPct val="115000"/>
                        </a:lnSpc>
                        <a:spcAft>
                          <a:spcPts val="0"/>
                        </a:spcAft>
                      </a:pPr>
                      <a:r>
                        <a:rPr lang="es-EC" sz="1600">
                          <a:effectLst/>
                        </a:rPr>
                        <a:t>1</a:t>
                      </a:r>
                      <a:endParaRPr lang="es-EC" sz="1600">
                        <a:effectLst/>
                        <a:latin typeface="Calibri"/>
                        <a:ea typeface="Calibri"/>
                        <a:cs typeface="Times New Roman"/>
                      </a:endParaRPr>
                    </a:p>
                  </a:txBody>
                  <a:tcPr marL="67901" marR="67901" marT="0" marB="0"/>
                </a:tc>
                <a:tc>
                  <a:txBody>
                    <a:bodyPr/>
                    <a:lstStyle/>
                    <a:p>
                      <a:pPr algn="ctr">
                        <a:lnSpc>
                          <a:spcPct val="115000"/>
                        </a:lnSpc>
                        <a:spcAft>
                          <a:spcPts val="0"/>
                        </a:spcAft>
                      </a:pPr>
                      <a:r>
                        <a:rPr lang="es-EC" sz="1600">
                          <a:effectLst/>
                        </a:rPr>
                        <a:t>1</a:t>
                      </a:r>
                      <a:endParaRPr lang="es-EC" sz="1600">
                        <a:effectLst/>
                        <a:latin typeface="Calibri"/>
                        <a:ea typeface="Calibri"/>
                        <a:cs typeface="Times New Roman"/>
                      </a:endParaRPr>
                    </a:p>
                  </a:txBody>
                  <a:tcPr marL="67901" marR="67901" marT="0" marB="0"/>
                </a:tc>
                <a:tc>
                  <a:txBody>
                    <a:bodyPr/>
                    <a:lstStyle/>
                    <a:p>
                      <a:pPr algn="ctr">
                        <a:lnSpc>
                          <a:spcPct val="115000"/>
                        </a:lnSpc>
                        <a:spcAft>
                          <a:spcPts val="0"/>
                        </a:spcAft>
                      </a:pPr>
                      <a:r>
                        <a:rPr lang="es-EC" sz="1600">
                          <a:effectLst/>
                        </a:rPr>
                        <a:t>4,5</a:t>
                      </a:r>
                      <a:endParaRPr lang="es-EC" sz="1600">
                        <a:effectLst/>
                        <a:latin typeface="Calibri"/>
                        <a:ea typeface="Calibri"/>
                        <a:cs typeface="Times New Roman"/>
                      </a:endParaRPr>
                    </a:p>
                  </a:txBody>
                  <a:tcPr marL="67901" marR="67901" marT="0" marB="0"/>
                </a:tc>
              </a:tr>
              <a:tr h="650104">
                <a:tc>
                  <a:txBody>
                    <a:bodyPr/>
                    <a:lstStyle/>
                    <a:p>
                      <a:pPr>
                        <a:lnSpc>
                          <a:spcPct val="115000"/>
                        </a:lnSpc>
                        <a:spcAft>
                          <a:spcPts val="0"/>
                        </a:spcAft>
                      </a:pPr>
                      <a:r>
                        <a:rPr lang="es-EC" sz="1600">
                          <a:effectLst/>
                        </a:rPr>
                        <a:t>6</a:t>
                      </a:r>
                      <a:endParaRPr lang="es-EC" sz="1600">
                        <a:effectLst/>
                        <a:latin typeface="Calibri"/>
                        <a:ea typeface="Calibri"/>
                        <a:cs typeface="Times New Roman"/>
                      </a:endParaRPr>
                    </a:p>
                  </a:txBody>
                  <a:tcPr marL="67901" marR="67901" marT="0" marB="0"/>
                </a:tc>
                <a:tc>
                  <a:txBody>
                    <a:bodyPr/>
                    <a:lstStyle/>
                    <a:p>
                      <a:pPr>
                        <a:lnSpc>
                          <a:spcPct val="115000"/>
                        </a:lnSpc>
                        <a:spcAft>
                          <a:spcPts val="0"/>
                        </a:spcAft>
                      </a:pPr>
                      <a:r>
                        <a:rPr lang="es-EC" sz="1600">
                          <a:effectLst/>
                        </a:rPr>
                        <a:t>Administración de Portafolio</a:t>
                      </a:r>
                      <a:endParaRPr lang="es-EC" sz="1600">
                        <a:effectLst/>
                        <a:latin typeface="Calibri"/>
                        <a:ea typeface="Calibri"/>
                        <a:cs typeface="Times New Roman"/>
                      </a:endParaRPr>
                    </a:p>
                  </a:txBody>
                  <a:tcPr marL="67901" marR="67901" marT="0" marB="0"/>
                </a:tc>
                <a:tc>
                  <a:txBody>
                    <a:bodyPr/>
                    <a:lstStyle/>
                    <a:p>
                      <a:pPr indent="21590" algn="ctr">
                        <a:lnSpc>
                          <a:spcPct val="115000"/>
                        </a:lnSpc>
                        <a:spcAft>
                          <a:spcPts val="0"/>
                        </a:spcAft>
                      </a:pPr>
                      <a:r>
                        <a:rPr lang="es-EC" sz="1600" dirty="0">
                          <a:effectLst/>
                        </a:rPr>
                        <a:t>1</a:t>
                      </a:r>
                      <a:endParaRPr lang="es-EC" sz="1600" dirty="0">
                        <a:effectLst/>
                        <a:latin typeface="Calibri"/>
                        <a:ea typeface="Calibri"/>
                        <a:cs typeface="Times New Roman"/>
                      </a:endParaRPr>
                    </a:p>
                  </a:txBody>
                  <a:tcPr marL="67901" marR="67901" marT="0" marB="0"/>
                </a:tc>
                <a:tc>
                  <a:txBody>
                    <a:bodyPr/>
                    <a:lstStyle/>
                    <a:p>
                      <a:pPr algn="ctr">
                        <a:lnSpc>
                          <a:spcPct val="115000"/>
                        </a:lnSpc>
                        <a:spcAft>
                          <a:spcPts val="0"/>
                        </a:spcAft>
                      </a:pPr>
                      <a:r>
                        <a:rPr lang="es-EC" sz="1600">
                          <a:effectLst/>
                        </a:rPr>
                        <a:t>1</a:t>
                      </a:r>
                      <a:endParaRPr lang="es-EC" sz="1600">
                        <a:effectLst/>
                        <a:latin typeface="Calibri"/>
                        <a:ea typeface="Calibri"/>
                        <a:cs typeface="Times New Roman"/>
                      </a:endParaRPr>
                    </a:p>
                  </a:txBody>
                  <a:tcPr marL="67901" marR="67901" marT="0" marB="0"/>
                </a:tc>
                <a:tc>
                  <a:txBody>
                    <a:bodyPr/>
                    <a:lstStyle/>
                    <a:p>
                      <a:pPr algn="ctr">
                        <a:lnSpc>
                          <a:spcPct val="115000"/>
                        </a:lnSpc>
                        <a:spcAft>
                          <a:spcPts val="0"/>
                        </a:spcAft>
                      </a:pPr>
                      <a:r>
                        <a:rPr lang="es-EC" sz="1600">
                          <a:effectLst/>
                        </a:rPr>
                        <a:t>1</a:t>
                      </a:r>
                      <a:endParaRPr lang="es-EC" sz="1600">
                        <a:effectLst/>
                        <a:latin typeface="Calibri"/>
                        <a:ea typeface="Calibri"/>
                        <a:cs typeface="Times New Roman"/>
                      </a:endParaRPr>
                    </a:p>
                  </a:txBody>
                  <a:tcPr marL="67901" marR="67901" marT="0" marB="0"/>
                </a:tc>
                <a:tc>
                  <a:txBody>
                    <a:bodyPr/>
                    <a:lstStyle/>
                    <a:p>
                      <a:pPr algn="ctr">
                        <a:lnSpc>
                          <a:spcPct val="115000"/>
                        </a:lnSpc>
                        <a:spcAft>
                          <a:spcPts val="0"/>
                        </a:spcAft>
                      </a:pPr>
                      <a:r>
                        <a:rPr lang="es-EC" sz="1600" dirty="0">
                          <a:effectLst/>
                        </a:rPr>
                        <a:t>3</a:t>
                      </a:r>
                      <a:endParaRPr lang="es-EC" sz="1600" dirty="0">
                        <a:effectLst/>
                        <a:latin typeface="Calibri"/>
                        <a:ea typeface="Calibri"/>
                        <a:cs typeface="Times New Roman"/>
                      </a:endParaRPr>
                    </a:p>
                  </a:txBody>
                  <a:tcPr marL="67901" marR="67901" marT="0" marB="0"/>
                </a:tc>
              </a:tr>
            </a:tbl>
          </a:graphicData>
        </a:graphic>
      </p:graphicFrame>
    </p:spTree>
    <p:extLst>
      <p:ext uri="{BB962C8B-B14F-4D97-AF65-F5344CB8AC3E}">
        <p14:creationId xmlns:p14="http://schemas.microsoft.com/office/powerpoint/2010/main" val="991034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1268</TotalTime>
  <Words>1394</Words>
  <Application>Microsoft Office PowerPoint</Application>
  <PresentationFormat>Presentación en pantalla (4:3)</PresentationFormat>
  <Paragraphs>298</Paragraphs>
  <Slides>24</Slides>
  <Notes>14</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24</vt:i4>
      </vt:variant>
    </vt:vector>
  </HeadingPairs>
  <TitlesOfParts>
    <vt:vector size="30" baseType="lpstr">
      <vt:lpstr>Arial</vt:lpstr>
      <vt:lpstr>Calibri</vt:lpstr>
      <vt:lpstr>Century Gothic</vt:lpstr>
      <vt:lpstr>Times New Roman</vt:lpstr>
      <vt:lpstr>Wingdings 2</vt:lpstr>
      <vt:lpstr>Austin</vt:lpstr>
      <vt:lpstr>DIAGNÓSTICO DE LOS PROCESOS QUE AFECTAN LA CALIDAD  DEL SERVICIO EN EL BANCO GENERAL RUMIÑAHUI</vt:lpstr>
      <vt:lpstr>Agenda</vt:lpstr>
      <vt:lpstr>La Empresa</vt:lpstr>
      <vt:lpstr>Presentación de PowerPoint</vt:lpstr>
      <vt:lpstr>Objetivos</vt:lpstr>
      <vt:lpstr>Hipótesis</vt:lpstr>
      <vt:lpstr>Antecedentes</vt:lpstr>
      <vt:lpstr>Cadena de Valor</vt:lpstr>
      <vt:lpstr>Selección de Procesos</vt:lpstr>
      <vt:lpstr>Preguntas Claves</vt:lpstr>
      <vt:lpstr>Presentación de PowerPoint</vt:lpstr>
      <vt:lpstr>Presentación de PowerPoint</vt:lpstr>
      <vt:lpstr>Procesos analizados</vt:lpstr>
      <vt:lpstr>Proceso</vt:lpstr>
      <vt:lpstr>Variables</vt:lpstr>
      <vt:lpstr>Presentación de PowerPoint</vt:lpstr>
      <vt:lpstr>Diagnóstico</vt:lpstr>
      <vt:lpstr>Diagrama de Relaciones</vt:lpstr>
      <vt:lpstr>Matriz de entradas y salidas</vt:lpstr>
      <vt:lpstr>Diagrama de Ishikawa</vt:lpstr>
      <vt:lpstr>Resultado del Análisis</vt:lpstr>
      <vt:lpstr>Conclusiones</vt:lpstr>
      <vt:lpstr>Conclusiones</vt:lpstr>
      <vt:lpstr>Recomendaciones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DIAGNÓSTICO DE LOS PROCESOS QUE AFECTAN LA CALIDAD  DEL SERVICIO EN EL BANCO GENERAL RUMIÑAHUI</dc:title>
  <dc:creator>Monica Cecilia Toro Arcos</dc:creator>
  <cp:lastModifiedBy>Jorge Montalvo</cp:lastModifiedBy>
  <cp:revision>51</cp:revision>
  <dcterms:created xsi:type="dcterms:W3CDTF">2014-11-29T01:02:00Z</dcterms:created>
  <dcterms:modified xsi:type="dcterms:W3CDTF">2015-08-14T02:31:48Z</dcterms:modified>
</cp:coreProperties>
</file>