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256" r:id="rId2"/>
    <p:sldId id="257" r:id="rId3"/>
    <p:sldId id="296" r:id="rId4"/>
    <p:sldId id="352" r:id="rId5"/>
    <p:sldId id="305" r:id="rId6"/>
    <p:sldId id="323" r:id="rId7"/>
    <p:sldId id="292" r:id="rId8"/>
    <p:sldId id="307" r:id="rId9"/>
    <p:sldId id="309" r:id="rId10"/>
    <p:sldId id="324" r:id="rId11"/>
    <p:sldId id="294" r:id="rId12"/>
    <p:sldId id="322" r:id="rId13"/>
    <p:sldId id="311" r:id="rId14"/>
    <p:sldId id="312" r:id="rId15"/>
    <p:sldId id="313" r:id="rId16"/>
    <p:sldId id="338" r:id="rId17"/>
    <p:sldId id="342" r:id="rId18"/>
    <p:sldId id="343" r:id="rId19"/>
    <p:sldId id="344" r:id="rId20"/>
    <p:sldId id="345" r:id="rId21"/>
    <p:sldId id="346" r:id="rId22"/>
    <p:sldId id="347" r:id="rId23"/>
    <p:sldId id="348" r:id="rId24"/>
    <p:sldId id="349" r:id="rId25"/>
    <p:sldId id="350" r:id="rId26"/>
    <p:sldId id="316" r:id="rId27"/>
    <p:sldId id="318" r:id="rId28"/>
    <p:sldId id="320" r:id="rId29"/>
    <p:sldId id="339" r:id="rId30"/>
    <p:sldId id="334" r:id="rId31"/>
    <p:sldId id="321" r:id="rId32"/>
    <p:sldId id="341" r:id="rId33"/>
    <p:sldId id="335" r:id="rId34"/>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99"/>
    <a:srgbClr val="FFFFCC"/>
    <a:srgbClr val="FFFFFF"/>
    <a:srgbClr val="E5F5FF"/>
    <a:srgbClr val="FF9999"/>
    <a:srgbClr val="F5C7EE"/>
    <a:srgbClr val="FFCCFF"/>
    <a:srgbClr val="99FF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07" autoAdjust="0"/>
  </p:normalViewPr>
  <p:slideViewPr>
    <p:cSldViewPr>
      <p:cViewPr>
        <p:scale>
          <a:sx n="79" d="100"/>
          <a:sy n="79" d="100"/>
        </p:scale>
        <p:origin x="-24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E8EDF-0FF7-4782-9636-8126FCE4C2B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S"/>
        </a:p>
      </dgm:t>
    </dgm:pt>
    <dgm:pt modelId="{74240264-A340-4459-941E-6BB6A48C4EF3}">
      <dgm:prSet phldrT="[Texto]"/>
      <dgm:spPr/>
      <dgm:t>
        <a:bodyPr/>
        <a:lstStyle/>
        <a:p>
          <a:r>
            <a:rPr lang="es-ES" smtClean="0">
              <a:solidFill>
                <a:schemeClr val="tx1"/>
              </a:solidFill>
              <a:latin typeface="Times New Roman" pitchFamily="18" charset="0"/>
              <a:cs typeface="Times New Roman" pitchFamily="18" charset="0"/>
            </a:rPr>
            <a:t>Industria Petroquímica</a:t>
          </a:r>
          <a:endParaRPr lang="es-ES" dirty="0">
            <a:solidFill>
              <a:schemeClr val="tx1"/>
            </a:solidFill>
            <a:latin typeface="Times New Roman" pitchFamily="18" charset="0"/>
            <a:cs typeface="Times New Roman" pitchFamily="18" charset="0"/>
          </a:endParaRPr>
        </a:p>
      </dgm:t>
    </dgm:pt>
    <dgm:pt modelId="{DFC17080-056D-4BC9-9F4A-A5D2B50E00B7}" type="parTrans" cxnId="{46F980B2-8697-4E03-9407-744A9A31385C}">
      <dgm:prSet/>
      <dgm:spPr/>
      <dgm:t>
        <a:bodyPr/>
        <a:lstStyle/>
        <a:p>
          <a:endParaRPr lang="es-ES">
            <a:solidFill>
              <a:schemeClr val="tx1"/>
            </a:solidFill>
          </a:endParaRPr>
        </a:p>
      </dgm:t>
    </dgm:pt>
    <dgm:pt modelId="{CDB556D6-9B3A-4462-A491-2A247383690F}" type="sibTrans" cxnId="{46F980B2-8697-4E03-9407-744A9A31385C}">
      <dgm:prSet/>
      <dgm:spPr/>
      <dgm:t>
        <a:bodyPr/>
        <a:lstStyle/>
        <a:p>
          <a:endParaRPr lang="es-ES">
            <a:solidFill>
              <a:schemeClr val="tx1"/>
            </a:solidFill>
          </a:endParaRPr>
        </a:p>
      </dgm:t>
    </dgm:pt>
    <dgm:pt modelId="{4E16C35F-455B-4184-9B01-539A1A8480C9}">
      <dgm:prSet phldrT="[Texto]"/>
      <dgm:spPr/>
      <dgm:t>
        <a:bodyPr/>
        <a:lstStyle/>
        <a:p>
          <a:r>
            <a:rPr lang="es-ES" smtClean="0">
              <a:solidFill>
                <a:schemeClr val="tx1"/>
              </a:solidFill>
              <a:latin typeface="Times New Roman" pitchFamily="18" charset="0"/>
              <a:cs typeface="Times New Roman" pitchFamily="18" charset="0"/>
            </a:rPr>
            <a:t>IP puede elaborar variedad de productos a bajos costos e incluso sustituir a productos que tienen ciertas similitudes.</a:t>
          </a:r>
          <a:endParaRPr lang="es-ES" dirty="0">
            <a:solidFill>
              <a:schemeClr val="tx1"/>
            </a:solidFill>
            <a:latin typeface="Times New Roman" pitchFamily="18" charset="0"/>
            <a:cs typeface="Times New Roman" pitchFamily="18" charset="0"/>
          </a:endParaRPr>
        </a:p>
      </dgm:t>
    </dgm:pt>
    <dgm:pt modelId="{BD535886-2375-4D6A-8663-279BB8AF70CE}" type="parTrans" cxnId="{D8CDB74C-B17A-4B83-9BB3-D9063BCC9031}">
      <dgm:prSet/>
      <dgm:spPr/>
      <dgm:t>
        <a:bodyPr/>
        <a:lstStyle/>
        <a:p>
          <a:endParaRPr lang="es-ES">
            <a:solidFill>
              <a:schemeClr val="tx1"/>
            </a:solidFill>
          </a:endParaRPr>
        </a:p>
      </dgm:t>
    </dgm:pt>
    <dgm:pt modelId="{BB4AD8A7-9B71-4429-AC2C-69659D635563}" type="sibTrans" cxnId="{D8CDB74C-B17A-4B83-9BB3-D9063BCC9031}">
      <dgm:prSet/>
      <dgm:spPr/>
      <dgm:t>
        <a:bodyPr/>
        <a:lstStyle/>
        <a:p>
          <a:endParaRPr lang="es-ES">
            <a:solidFill>
              <a:schemeClr val="tx1"/>
            </a:solidFill>
          </a:endParaRPr>
        </a:p>
      </dgm:t>
    </dgm:pt>
    <dgm:pt modelId="{CDA8F4D3-2FEE-47F7-BEB2-63648605D77F}">
      <dgm:prSet phldrT="[Texto]"/>
      <dgm:spPr/>
      <dgm:t>
        <a:bodyPr/>
        <a:lstStyle/>
        <a:p>
          <a:r>
            <a:rPr lang="es-ES" smtClean="0">
              <a:solidFill>
                <a:schemeClr val="tx1"/>
              </a:solidFill>
              <a:latin typeface="Times New Roman" pitchFamily="18" charset="0"/>
              <a:cs typeface="Times New Roman" pitchFamily="18" charset="0"/>
            </a:rPr>
            <a:t>Ejemplo: Fibras sintéticas que suplen a la lana y el algodón.</a:t>
          </a:r>
          <a:endParaRPr lang="es-ES" dirty="0">
            <a:solidFill>
              <a:schemeClr val="tx1"/>
            </a:solidFill>
            <a:latin typeface="Times New Roman" pitchFamily="18" charset="0"/>
            <a:cs typeface="Times New Roman" pitchFamily="18" charset="0"/>
          </a:endParaRPr>
        </a:p>
      </dgm:t>
    </dgm:pt>
    <dgm:pt modelId="{03B37439-A70D-4574-AB23-98ACBB6A98AB}" type="parTrans" cxnId="{E4DDF96D-BB45-400F-9E65-C9E74C4B1437}">
      <dgm:prSet/>
      <dgm:spPr/>
      <dgm:t>
        <a:bodyPr/>
        <a:lstStyle/>
        <a:p>
          <a:endParaRPr lang="es-ES">
            <a:solidFill>
              <a:schemeClr val="tx1"/>
            </a:solidFill>
          </a:endParaRPr>
        </a:p>
      </dgm:t>
    </dgm:pt>
    <dgm:pt modelId="{2826DFA0-68F7-4F64-A099-66DDFB2F2F02}" type="sibTrans" cxnId="{E4DDF96D-BB45-400F-9E65-C9E74C4B1437}">
      <dgm:prSet/>
      <dgm:spPr/>
      <dgm:t>
        <a:bodyPr/>
        <a:lstStyle/>
        <a:p>
          <a:endParaRPr lang="es-ES">
            <a:solidFill>
              <a:schemeClr val="tx1"/>
            </a:solidFill>
          </a:endParaRPr>
        </a:p>
      </dgm:t>
    </dgm:pt>
    <dgm:pt modelId="{73C7C01D-5A9E-4A70-A4AC-4D5C6164BCE5}">
      <dgm:prSet phldrT="[Texto]"/>
      <dgm:spPr/>
      <dgm:t>
        <a:bodyPr/>
        <a:lstStyle/>
        <a:p>
          <a:r>
            <a:rPr lang="es-ES" smtClean="0">
              <a:solidFill>
                <a:schemeClr val="tx1"/>
              </a:solidFill>
              <a:latin typeface="Times New Roman" pitchFamily="18" charset="0"/>
              <a:cs typeface="Times New Roman" pitchFamily="18" charset="0"/>
            </a:rPr>
            <a:t>“El </a:t>
          </a:r>
          <a:r>
            <a:rPr lang="es-ES" dirty="0" smtClean="0">
              <a:solidFill>
                <a:schemeClr val="tx1"/>
              </a:solidFill>
              <a:latin typeface="Times New Roman" pitchFamily="18" charset="0"/>
              <a:cs typeface="Times New Roman" pitchFamily="18" charset="0"/>
            </a:rPr>
            <a:t>programa de gobierno 2013-2017 define cambios en la estructura productiva para diversificar la economía, dinamizar la productividad, garantizar la soberanía nacional”.</a:t>
          </a:r>
          <a:endParaRPr lang="es-ES" dirty="0">
            <a:solidFill>
              <a:schemeClr val="tx1"/>
            </a:solidFill>
            <a:latin typeface="Times New Roman" pitchFamily="18" charset="0"/>
            <a:cs typeface="Times New Roman" pitchFamily="18" charset="0"/>
          </a:endParaRPr>
        </a:p>
      </dgm:t>
    </dgm:pt>
    <dgm:pt modelId="{1577D916-2CCF-49D5-8CD1-232DEC9B1600}" type="parTrans" cxnId="{17BBA859-91BC-4674-AA8C-869E5442D293}">
      <dgm:prSet/>
      <dgm:spPr/>
      <dgm:t>
        <a:bodyPr/>
        <a:lstStyle/>
        <a:p>
          <a:endParaRPr lang="es-ES">
            <a:solidFill>
              <a:schemeClr val="tx1"/>
            </a:solidFill>
          </a:endParaRPr>
        </a:p>
      </dgm:t>
    </dgm:pt>
    <dgm:pt modelId="{B3700FEE-46DF-437F-8967-057924E2FE84}" type="sibTrans" cxnId="{17BBA859-91BC-4674-AA8C-869E5442D293}">
      <dgm:prSet/>
      <dgm:spPr/>
      <dgm:t>
        <a:bodyPr/>
        <a:lstStyle/>
        <a:p>
          <a:endParaRPr lang="es-ES">
            <a:solidFill>
              <a:schemeClr val="tx1"/>
            </a:solidFill>
          </a:endParaRPr>
        </a:p>
      </dgm:t>
    </dgm:pt>
    <dgm:pt modelId="{FFAEF2F8-A327-4E3C-BA5C-46D61E5BD3CD}" type="pres">
      <dgm:prSet presAssocID="{1BDE8EDF-0FF7-4782-9636-8126FCE4C2B8}" presName="diagram" presStyleCnt="0">
        <dgm:presLayoutVars>
          <dgm:dir/>
          <dgm:resizeHandles val="exact"/>
        </dgm:presLayoutVars>
      </dgm:prSet>
      <dgm:spPr/>
      <dgm:t>
        <a:bodyPr/>
        <a:lstStyle/>
        <a:p>
          <a:endParaRPr lang="es-ES"/>
        </a:p>
      </dgm:t>
    </dgm:pt>
    <dgm:pt modelId="{B5C1D182-4423-42CE-8C15-C72F36BFF64B}" type="pres">
      <dgm:prSet presAssocID="{74240264-A340-4459-941E-6BB6A48C4EF3}" presName="node" presStyleLbl="node1" presStyleIdx="0" presStyleCnt="4">
        <dgm:presLayoutVars>
          <dgm:bulletEnabled val="1"/>
        </dgm:presLayoutVars>
      </dgm:prSet>
      <dgm:spPr/>
      <dgm:t>
        <a:bodyPr/>
        <a:lstStyle/>
        <a:p>
          <a:endParaRPr lang="es-ES"/>
        </a:p>
      </dgm:t>
    </dgm:pt>
    <dgm:pt modelId="{92AF6B1A-4598-44CF-8EA6-C126B9F78024}" type="pres">
      <dgm:prSet presAssocID="{CDB556D6-9B3A-4462-A491-2A247383690F}" presName="sibTrans" presStyleCnt="0"/>
      <dgm:spPr/>
    </dgm:pt>
    <dgm:pt modelId="{42535281-6388-47A8-9CA0-5D21546C7D35}" type="pres">
      <dgm:prSet presAssocID="{4E16C35F-455B-4184-9B01-539A1A8480C9}" presName="node" presStyleLbl="node1" presStyleIdx="1" presStyleCnt="4">
        <dgm:presLayoutVars>
          <dgm:bulletEnabled val="1"/>
        </dgm:presLayoutVars>
      </dgm:prSet>
      <dgm:spPr/>
      <dgm:t>
        <a:bodyPr/>
        <a:lstStyle/>
        <a:p>
          <a:endParaRPr lang="es-ES"/>
        </a:p>
      </dgm:t>
    </dgm:pt>
    <dgm:pt modelId="{5C103701-D654-455E-974D-0460D8330619}" type="pres">
      <dgm:prSet presAssocID="{BB4AD8A7-9B71-4429-AC2C-69659D635563}" presName="sibTrans" presStyleCnt="0"/>
      <dgm:spPr/>
    </dgm:pt>
    <dgm:pt modelId="{4845DAB6-A65B-46DC-A8FF-C12CA0C70E39}" type="pres">
      <dgm:prSet presAssocID="{CDA8F4D3-2FEE-47F7-BEB2-63648605D77F}" presName="node" presStyleLbl="node1" presStyleIdx="2" presStyleCnt="4">
        <dgm:presLayoutVars>
          <dgm:bulletEnabled val="1"/>
        </dgm:presLayoutVars>
      </dgm:prSet>
      <dgm:spPr/>
      <dgm:t>
        <a:bodyPr/>
        <a:lstStyle/>
        <a:p>
          <a:endParaRPr lang="es-ES"/>
        </a:p>
      </dgm:t>
    </dgm:pt>
    <dgm:pt modelId="{766C6803-9636-4BA2-8496-9A8833788BAB}" type="pres">
      <dgm:prSet presAssocID="{2826DFA0-68F7-4F64-A099-66DDFB2F2F02}" presName="sibTrans" presStyleCnt="0"/>
      <dgm:spPr/>
    </dgm:pt>
    <dgm:pt modelId="{5363475F-562C-45D8-99C7-D95DF48E8631}" type="pres">
      <dgm:prSet presAssocID="{73C7C01D-5A9E-4A70-A4AC-4D5C6164BCE5}" presName="node" presStyleLbl="node1" presStyleIdx="3" presStyleCnt="4">
        <dgm:presLayoutVars>
          <dgm:bulletEnabled val="1"/>
        </dgm:presLayoutVars>
      </dgm:prSet>
      <dgm:spPr/>
      <dgm:t>
        <a:bodyPr/>
        <a:lstStyle/>
        <a:p>
          <a:endParaRPr lang="es-ES"/>
        </a:p>
      </dgm:t>
    </dgm:pt>
  </dgm:ptLst>
  <dgm:cxnLst>
    <dgm:cxn modelId="{E4DDF96D-BB45-400F-9E65-C9E74C4B1437}" srcId="{1BDE8EDF-0FF7-4782-9636-8126FCE4C2B8}" destId="{CDA8F4D3-2FEE-47F7-BEB2-63648605D77F}" srcOrd="2" destOrd="0" parTransId="{03B37439-A70D-4574-AB23-98ACBB6A98AB}" sibTransId="{2826DFA0-68F7-4F64-A099-66DDFB2F2F02}"/>
    <dgm:cxn modelId="{D8CDB74C-B17A-4B83-9BB3-D9063BCC9031}" srcId="{1BDE8EDF-0FF7-4782-9636-8126FCE4C2B8}" destId="{4E16C35F-455B-4184-9B01-539A1A8480C9}" srcOrd="1" destOrd="0" parTransId="{BD535886-2375-4D6A-8663-279BB8AF70CE}" sibTransId="{BB4AD8A7-9B71-4429-AC2C-69659D635563}"/>
    <dgm:cxn modelId="{46F980B2-8697-4E03-9407-744A9A31385C}" srcId="{1BDE8EDF-0FF7-4782-9636-8126FCE4C2B8}" destId="{74240264-A340-4459-941E-6BB6A48C4EF3}" srcOrd="0" destOrd="0" parTransId="{DFC17080-056D-4BC9-9F4A-A5D2B50E00B7}" sibTransId="{CDB556D6-9B3A-4462-A491-2A247383690F}"/>
    <dgm:cxn modelId="{17BBA859-91BC-4674-AA8C-869E5442D293}" srcId="{1BDE8EDF-0FF7-4782-9636-8126FCE4C2B8}" destId="{73C7C01D-5A9E-4A70-A4AC-4D5C6164BCE5}" srcOrd="3" destOrd="0" parTransId="{1577D916-2CCF-49D5-8CD1-232DEC9B1600}" sibTransId="{B3700FEE-46DF-437F-8967-057924E2FE84}"/>
    <dgm:cxn modelId="{B0BB7C71-E34F-4476-A2CA-22074942D33D}" type="presOf" srcId="{4E16C35F-455B-4184-9B01-539A1A8480C9}" destId="{42535281-6388-47A8-9CA0-5D21546C7D35}" srcOrd="0" destOrd="0" presId="urn:microsoft.com/office/officeart/2005/8/layout/default"/>
    <dgm:cxn modelId="{FE601885-0883-4C13-B6D5-8FC8FBB8107E}" type="presOf" srcId="{73C7C01D-5A9E-4A70-A4AC-4D5C6164BCE5}" destId="{5363475F-562C-45D8-99C7-D95DF48E8631}" srcOrd="0" destOrd="0" presId="urn:microsoft.com/office/officeart/2005/8/layout/default"/>
    <dgm:cxn modelId="{668B1A52-AAC1-4747-9720-C9DFFDE119C4}" type="presOf" srcId="{CDA8F4D3-2FEE-47F7-BEB2-63648605D77F}" destId="{4845DAB6-A65B-46DC-A8FF-C12CA0C70E39}" srcOrd="0" destOrd="0" presId="urn:microsoft.com/office/officeart/2005/8/layout/default"/>
    <dgm:cxn modelId="{7724B079-DC3A-45A8-9F67-1B20D5766712}" type="presOf" srcId="{74240264-A340-4459-941E-6BB6A48C4EF3}" destId="{B5C1D182-4423-42CE-8C15-C72F36BFF64B}" srcOrd="0" destOrd="0" presId="urn:microsoft.com/office/officeart/2005/8/layout/default"/>
    <dgm:cxn modelId="{1D94DF7D-78C6-445C-A16A-AEC7281D33A7}" type="presOf" srcId="{1BDE8EDF-0FF7-4782-9636-8126FCE4C2B8}" destId="{FFAEF2F8-A327-4E3C-BA5C-46D61E5BD3CD}" srcOrd="0" destOrd="0" presId="urn:microsoft.com/office/officeart/2005/8/layout/default"/>
    <dgm:cxn modelId="{0B426DAB-8B39-4002-A5EF-EB12098E657B}" type="presParOf" srcId="{FFAEF2F8-A327-4E3C-BA5C-46D61E5BD3CD}" destId="{B5C1D182-4423-42CE-8C15-C72F36BFF64B}" srcOrd="0" destOrd="0" presId="urn:microsoft.com/office/officeart/2005/8/layout/default"/>
    <dgm:cxn modelId="{1B5D8806-2A18-4A01-AB5A-47D9DA6D92AC}" type="presParOf" srcId="{FFAEF2F8-A327-4E3C-BA5C-46D61E5BD3CD}" destId="{92AF6B1A-4598-44CF-8EA6-C126B9F78024}" srcOrd="1" destOrd="0" presId="urn:microsoft.com/office/officeart/2005/8/layout/default"/>
    <dgm:cxn modelId="{D46997AA-E908-47AD-B3E9-AE5B2CA71C8E}" type="presParOf" srcId="{FFAEF2F8-A327-4E3C-BA5C-46D61E5BD3CD}" destId="{42535281-6388-47A8-9CA0-5D21546C7D35}" srcOrd="2" destOrd="0" presId="urn:microsoft.com/office/officeart/2005/8/layout/default"/>
    <dgm:cxn modelId="{04DAE370-1E70-4DDA-99BF-5FFDA5CAB561}" type="presParOf" srcId="{FFAEF2F8-A327-4E3C-BA5C-46D61E5BD3CD}" destId="{5C103701-D654-455E-974D-0460D8330619}" srcOrd="3" destOrd="0" presId="urn:microsoft.com/office/officeart/2005/8/layout/default"/>
    <dgm:cxn modelId="{EB7D81A2-520A-40F5-94BC-F866442EF99C}" type="presParOf" srcId="{FFAEF2F8-A327-4E3C-BA5C-46D61E5BD3CD}" destId="{4845DAB6-A65B-46DC-A8FF-C12CA0C70E39}" srcOrd="4" destOrd="0" presId="urn:microsoft.com/office/officeart/2005/8/layout/default"/>
    <dgm:cxn modelId="{4A137330-F220-4033-9E86-8A32E722311E}" type="presParOf" srcId="{FFAEF2F8-A327-4E3C-BA5C-46D61E5BD3CD}" destId="{766C6803-9636-4BA2-8496-9A8833788BAB}" srcOrd="5" destOrd="0" presId="urn:microsoft.com/office/officeart/2005/8/layout/default"/>
    <dgm:cxn modelId="{1AF37F1E-2914-4E6A-ACBE-C56E25AC7DB7}" type="presParOf" srcId="{FFAEF2F8-A327-4E3C-BA5C-46D61E5BD3CD}" destId="{5363475F-562C-45D8-99C7-D95DF48E86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EB48D9-2C44-4BD1-9056-8C9056E30254}" type="doc">
      <dgm:prSet loTypeId="urn:microsoft.com/office/officeart/2005/8/layout/hProcess9" loCatId="process" qsTypeId="urn:microsoft.com/office/officeart/2005/8/quickstyle/simple1" qsCatId="simple" csTypeId="urn:microsoft.com/office/officeart/2005/8/colors/accent1_2" csCatId="accent1" phldr="1"/>
      <dgm:spPr/>
    </dgm:pt>
    <dgm:pt modelId="{442732AE-50C6-4221-85B2-84398C750AD8}">
      <dgm:prSet phldrT="[Texto]"/>
      <dgm:spPr/>
      <dgm:t>
        <a:bodyPr/>
        <a:lstStyle/>
        <a:p>
          <a:r>
            <a:rPr lang="es-ES" dirty="0">
              <a:solidFill>
                <a:schemeClr val="tx1"/>
              </a:solidFill>
              <a:latin typeface="Times New Roman" pitchFamily="18" charset="0"/>
              <a:cs typeface="Times New Roman" pitchFamily="18" charset="0"/>
            </a:rPr>
            <a:t>El déficit de exportaciones recurrente se debe corregir, por lo que es necesario establecer un nuevo modelo de desarrollo de la economía ecuatoriana </a:t>
          </a:r>
          <a:endParaRPr lang="es-EC" dirty="0">
            <a:latin typeface="Times New Roman" pitchFamily="18" charset="0"/>
            <a:cs typeface="Times New Roman" pitchFamily="18" charset="0"/>
          </a:endParaRPr>
        </a:p>
      </dgm:t>
    </dgm:pt>
    <dgm:pt modelId="{87930192-D9D6-4ACD-AA6E-F0E4EBD60E37}" type="parTrans" cxnId="{F8B8D619-2A04-4D23-B04B-2C878CB8A6E7}">
      <dgm:prSet/>
      <dgm:spPr/>
      <dgm:t>
        <a:bodyPr/>
        <a:lstStyle/>
        <a:p>
          <a:endParaRPr lang="es-EC"/>
        </a:p>
      </dgm:t>
    </dgm:pt>
    <dgm:pt modelId="{38FC1AB4-97AD-4F92-A002-23E2F9269A63}" type="sibTrans" cxnId="{F8B8D619-2A04-4D23-B04B-2C878CB8A6E7}">
      <dgm:prSet/>
      <dgm:spPr/>
      <dgm:t>
        <a:bodyPr/>
        <a:lstStyle/>
        <a:p>
          <a:endParaRPr lang="es-EC"/>
        </a:p>
      </dgm:t>
    </dgm:pt>
    <dgm:pt modelId="{1C2D2DE2-E0EF-48B6-B80A-595F5085B16E}">
      <dgm:prSet phldrT="[Texto]"/>
      <dgm:spPr/>
      <dgm:t>
        <a:bodyPr/>
        <a:lstStyle/>
        <a:p>
          <a:r>
            <a:rPr lang="es-ES" dirty="0">
              <a:solidFill>
                <a:schemeClr val="tx1"/>
              </a:solidFill>
              <a:latin typeface="Times New Roman" pitchFamily="18" charset="0"/>
              <a:cs typeface="Times New Roman" pitchFamily="18" charset="0"/>
            </a:rPr>
            <a:t>La oportunidad del impulso a la industria petroquímica a nivel mundial es </a:t>
          </a:r>
          <a:r>
            <a:rPr lang="es-ES" dirty="0" smtClean="0">
              <a:solidFill>
                <a:schemeClr val="tx1"/>
              </a:solidFill>
              <a:latin typeface="Times New Roman" pitchFamily="18" charset="0"/>
              <a:cs typeface="Times New Roman" pitchFamily="18" charset="0"/>
            </a:rPr>
            <a:t>importante.</a:t>
          </a:r>
          <a:endParaRPr lang="es-EC" dirty="0">
            <a:latin typeface="Times New Roman" pitchFamily="18" charset="0"/>
            <a:cs typeface="Times New Roman" pitchFamily="18" charset="0"/>
          </a:endParaRPr>
        </a:p>
      </dgm:t>
    </dgm:pt>
    <dgm:pt modelId="{B4DA4217-C764-4484-9AD4-25B6C0C88BAC}" type="parTrans" cxnId="{42C42D0B-42AE-46E5-8F02-6BB245AA5406}">
      <dgm:prSet/>
      <dgm:spPr/>
      <dgm:t>
        <a:bodyPr/>
        <a:lstStyle/>
        <a:p>
          <a:endParaRPr lang="es-EC"/>
        </a:p>
      </dgm:t>
    </dgm:pt>
    <dgm:pt modelId="{A8996CA4-F0D4-4C3F-AF09-FFB21F34D2CD}" type="sibTrans" cxnId="{42C42D0B-42AE-46E5-8F02-6BB245AA5406}">
      <dgm:prSet/>
      <dgm:spPr/>
      <dgm:t>
        <a:bodyPr/>
        <a:lstStyle/>
        <a:p>
          <a:endParaRPr lang="es-EC"/>
        </a:p>
      </dgm:t>
    </dgm:pt>
    <dgm:pt modelId="{F02EB0F4-4DAF-4ECD-987A-20CD92337E8F}">
      <dgm:prSet/>
      <dgm:spPr/>
      <dgm:t>
        <a:bodyPr/>
        <a:lstStyle/>
        <a:p>
          <a:r>
            <a:rPr lang="es-ES" dirty="0">
              <a:solidFill>
                <a:schemeClr val="tx1"/>
              </a:solidFill>
              <a:latin typeface="Times New Roman" pitchFamily="18" charset="0"/>
              <a:cs typeface="Times New Roman" pitchFamily="18" charset="0"/>
            </a:rPr>
            <a:t>Éste modelo se encuentra plasmado en el Plan Nacional de Desarrollo 2013-2017</a:t>
          </a:r>
          <a:endParaRPr lang="es-EC" dirty="0">
            <a:latin typeface="Times New Roman" pitchFamily="18" charset="0"/>
            <a:cs typeface="Times New Roman" pitchFamily="18" charset="0"/>
          </a:endParaRPr>
        </a:p>
      </dgm:t>
    </dgm:pt>
    <dgm:pt modelId="{48B3F2D7-3AB7-487D-AD19-BDBE955AAEF3}" type="parTrans" cxnId="{28DD0834-A03F-42CD-A7DD-E609C2B361A5}">
      <dgm:prSet/>
      <dgm:spPr/>
      <dgm:t>
        <a:bodyPr/>
        <a:lstStyle/>
        <a:p>
          <a:endParaRPr lang="es-EC"/>
        </a:p>
      </dgm:t>
    </dgm:pt>
    <dgm:pt modelId="{9B0BE795-5781-41FE-986E-BDF987821004}" type="sibTrans" cxnId="{28DD0834-A03F-42CD-A7DD-E609C2B361A5}">
      <dgm:prSet/>
      <dgm:spPr/>
      <dgm:t>
        <a:bodyPr/>
        <a:lstStyle/>
        <a:p>
          <a:endParaRPr lang="es-EC"/>
        </a:p>
      </dgm:t>
    </dgm:pt>
    <dgm:pt modelId="{B4500044-065F-4810-B7B2-F7088343E4D9}" type="pres">
      <dgm:prSet presAssocID="{9CEB48D9-2C44-4BD1-9056-8C9056E30254}" presName="CompostProcess" presStyleCnt="0">
        <dgm:presLayoutVars>
          <dgm:dir/>
          <dgm:resizeHandles val="exact"/>
        </dgm:presLayoutVars>
      </dgm:prSet>
      <dgm:spPr/>
    </dgm:pt>
    <dgm:pt modelId="{47EB9688-0707-4F46-A1C9-97326C3D25C6}" type="pres">
      <dgm:prSet presAssocID="{9CEB48D9-2C44-4BD1-9056-8C9056E30254}" presName="arrow" presStyleLbl="bgShp" presStyleIdx="0" presStyleCnt="1"/>
      <dgm:spPr/>
    </dgm:pt>
    <dgm:pt modelId="{B6ED1772-DD45-471B-AEED-4126329B6A6E}" type="pres">
      <dgm:prSet presAssocID="{9CEB48D9-2C44-4BD1-9056-8C9056E30254}" presName="linearProcess" presStyleCnt="0"/>
      <dgm:spPr/>
    </dgm:pt>
    <dgm:pt modelId="{9CBAB015-3C3A-4FEC-8CB9-0201A0A65245}" type="pres">
      <dgm:prSet presAssocID="{442732AE-50C6-4221-85B2-84398C750AD8}" presName="textNode" presStyleLbl="node1" presStyleIdx="0" presStyleCnt="3">
        <dgm:presLayoutVars>
          <dgm:bulletEnabled val="1"/>
        </dgm:presLayoutVars>
      </dgm:prSet>
      <dgm:spPr/>
      <dgm:t>
        <a:bodyPr/>
        <a:lstStyle/>
        <a:p>
          <a:endParaRPr lang="es-EC"/>
        </a:p>
      </dgm:t>
    </dgm:pt>
    <dgm:pt modelId="{7C76745A-46C0-43B2-850E-D8C873163F80}" type="pres">
      <dgm:prSet presAssocID="{38FC1AB4-97AD-4F92-A002-23E2F9269A63}" presName="sibTrans" presStyleCnt="0"/>
      <dgm:spPr/>
    </dgm:pt>
    <dgm:pt modelId="{1BC5A255-D214-42CF-865C-6596A4BE7C6C}" type="pres">
      <dgm:prSet presAssocID="{F02EB0F4-4DAF-4ECD-987A-20CD92337E8F}" presName="textNode" presStyleLbl="node1" presStyleIdx="1" presStyleCnt="3">
        <dgm:presLayoutVars>
          <dgm:bulletEnabled val="1"/>
        </dgm:presLayoutVars>
      </dgm:prSet>
      <dgm:spPr/>
      <dgm:t>
        <a:bodyPr/>
        <a:lstStyle/>
        <a:p>
          <a:endParaRPr lang="es-EC"/>
        </a:p>
      </dgm:t>
    </dgm:pt>
    <dgm:pt modelId="{3B20B428-E1A4-450F-9E49-BB752320040B}" type="pres">
      <dgm:prSet presAssocID="{9B0BE795-5781-41FE-986E-BDF987821004}" presName="sibTrans" presStyleCnt="0"/>
      <dgm:spPr/>
    </dgm:pt>
    <dgm:pt modelId="{48B19B81-B11E-44DB-89F6-DADC7A01F735}" type="pres">
      <dgm:prSet presAssocID="{1C2D2DE2-E0EF-48B6-B80A-595F5085B16E}" presName="textNode" presStyleLbl="node1" presStyleIdx="2" presStyleCnt="3">
        <dgm:presLayoutVars>
          <dgm:bulletEnabled val="1"/>
        </dgm:presLayoutVars>
      </dgm:prSet>
      <dgm:spPr/>
      <dgm:t>
        <a:bodyPr/>
        <a:lstStyle/>
        <a:p>
          <a:endParaRPr lang="es-EC"/>
        </a:p>
      </dgm:t>
    </dgm:pt>
  </dgm:ptLst>
  <dgm:cxnLst>
    <dgm:cxn modelId="{42C42D0B-42AE-46E5-8F02-6BB245AA5406}" srcId="{9CEB48D9-2C44-4BD1-9056-8C9056E30254}" destId="{1C2D2DE2-E0EF-48B6-B80A-595F5085B16E}" srcOrd="2" destOrd="0" parTransId="{B4DA4217-C764-4484-9AD4-25B6C0C88BAC}" sibTransId="{A8996CA4-F0D4-4C3F-AF09-FFB21F34D2CD}"/>
    <dgm:cxn modelId="{BA5FF373-E707-4129-A9D9-7AB100D02D39}" type="presOf" srcId="{F02EB0F4-4DAF-4ECD-987A-20CD92337E8F}" destId="{1BC5A255-D214-42CF-865C-6596A4BE7C6C}" srcOrd="0" destOrd="0" presId="urn:microsoft.com/office/officeart/2005/8/layout/hProcess9"/>
    <dgm:cxn modelId="{28DD0834-A03F-42CD-A7DD-E609C2B361A5}" srcId="{9CEB48D9-2C44-4BD1-9056-8C9056E30254}" destId="{F02EB0F4-4DAF-4ECD-987A-20CD92337E8F}" srcOrd="1" destOrd="0" parTransId="{48B3F2D7-3AB7-487D-AD19-BDBE955AAEF3}" sibTransId="{9B0BE795-5781-41FE-986E-BDF987821004}"/>
    <dgm:cxn modelId="{D8C2D607-1898-4B9E-B6F8-E7F4AE689C7E}" type="presOf" srcId="{9CEB48D9-2C44-4BD1-9056-8C9056E30254}" destId="{B4500044-065F-4810-B7B2-F7088343E4D9}" srcOrd="0" destOrd="0" presId="urn:microsoft.com/office/officeart/2005/8/layout/hProcess9"/>
    <dgm:cxn modelId="{46DD8671-3C3D-43FB-A938-177A68F31169}" type="presOf" srcId="{442732AE-50C6-4221-85B2-84398C750AD8}" destId="{9CBAB015-3C3A-4FEC-8CB9-0201A0A65245}" srcOrd="0" destOrd="0" presId="urn:microsoft.com/office/officeart/2005/8/layout/hProcess9"/>
    <dgm:cxn modelId="{F8B8D619-2A04-4D23-B04B-2C878CB8A6E7}" srcId="{9CEB48D9-2C44-4BD1-9056-8C9056E30254}" destId="{442732AE-50C6-4221-85B2-84398C750AD8}" srcOrd="0" destOrd="0" parTransId="{87930192-D9D6-4ACD-AA6E-F0E4EBD60E37}" sibTransId="{38FC1AB4-97AD-4F92-A002-23E2F9269A63}"/>
    <dgm:cxn modelId="{FEEF538C-EE71-49FD-8C31-455C93589CD2}" type="presOf" srcId="{1C2D2DE2-E0EF-48B6-B80A-595F5085B16E}" destId="{48B19B81-B11E-44DB-89F6-DADC7A01F735}" srcOrd="0" destOrd="0" presId="urn:microsoft.com/office/officeart/2005/8/layout/hProcess9"/>
    <dgm:cxn modelId="{1C237B3D-4448-4838-A107-360C616B0D21}" type="presParOf" srcId="{B4500044-065F-4810-B7B2-F7088343E4D9}" destId="{47EB9688-0707-4F46-A1C9-97326C3D25C6}" srcOrd="0" destOrd="0" presId="urn:microsoft.com/office/officeart/2005/8/layout/hProcess9"/>
    <dgm:cxn modelId="{61BD4916-A45A-43C5-AC6E-1E8360C6AB29}" type="presParOf" srcId="{B4500044-065F-4810-B7B2-F7088343E4D9}" destId="{B6ED1772-DD45-471B-AEED-4126329B6A6E}" srcOrd="1" destOrd="0" presId="urn:microsoft.com/office/officeart/2005/8/layout/hProcess9"/>
    <dgm:cxn modelId="{70A315C5-EFCD-414E-AEE1-4C185783AFEF}" type="presParOf" srcId="{B6ED1772-DD45-471B-AEED-4126329B6A6E}" destId="{9CBAB015-3C3A-4FEC-8CB9-0201A0A65245}" srcOrd="0" destOrd="0" presId="urn:microsoft.com/office/officeart/2005/8/layout/hProcess9"/>
    <dgm:cxn modelId="{1B9A5A0B-54DE-47C7-8153-A58A658C5233}" type="presParOf" srcId="{B6ED1772-DD45-471B-AEED-4126329B6A6E}" destId="{7C76745A-46C0-43B2-850E-D8C873163F80}" srcOrd="1" destOrd="0" presId="urn:microsoft.com/office/officeart/2005/8/layout/hProcess9"/>
    <dgm:cxn modelId="{FC830CF2-30C3-4C26-8ABC-B7D2A7E890CA}" type="presParOf" srcId="{B6ED1772-DD45-471B-AEED-4126329B6A6E}" destId="{1BC5A255-D214-42CF-865C-6596A4BE7C6C}" srcOrd="2" destOrd="0" presId="urn:microsoft.com/office/officeart/2005/8/layout/hProcess9"/>
    <dgm:cxn modelId="{62FA6569-4134-468C-8ACD-C16D978EE413}" type="presParOf" srcId="{B6ED1772-DD45-471B-AEED-4126329B6A6E}" destId="{3B20B428-E1A4-450F-9E49-BB752320040B}" srcOrd="3" destOrd="0" presId="urn:microsoft.com/office/officeart/2005/8/layout/hProcess9"/>
    <dgm:cxn modelId="{E516205B-6A64-4B90-8E39-40CA221F10A1}" type="presParOf" srcId="{B6ED1772-DD45-471B-AEED-4126329B6A6E}" destId="{48B19B81-B11E-44DB-89F6-DADC7A01F73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3D16A-AFB1-4F0C-89C7-D3ECF35817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DBEF64AB-E61C-461F-9554-A26C1D521420}">
      <dgm:prSet phldrT="[Texto]"/>
      <dgm:spPr/>
      <dgm:t>
        <a:bodyPr/>
        <a:lstStyle/>
        <a:p>
          <a:r>
            <a:rPr lang="es-EC" b="1" i="1" dirty="0">
              <a:solidFill>
                <a:schemeClr val="tx1"/>
              </a:solidFill>
              <a:latin typeface="Times New Roman" pitchFamily="18" charset="0"/>
              <a:cs typeface="Times New Roman" pitchFamily="18" charset="0"/>
            </a:rPr>
            <a:t>Teoría del comercio internacional </a:t>
          </a:r>
          <a:endParaRPr lang="es-EC" dirty="0">
            <a:latin typeface="Times New Roman" pitchFamily="18" charset="0"/>
            <a:cs typeface="Times New Roman" pitchFamily="18" charset="0"/>
          </a:endParaRPr>
        </a:p>
      </dgm:t>
    </dgm:pt>
    <dgm:pt modelId="{C300EA87-39B5-469F-AB76-B9FB5B98D895}" type="parTrans" cxnId="{AE4CD5A2-D209-4D41-BB67-2280259617F7}">
      <dgm:prSet/>
      <dgm:spPr/>
      <dgm:t>
        <a:bodyPr/>
        <a:lstStyle/>
        <a:p>
          <a:endParaRPr lang="es-EC"/>
        </a:p>
      </dgm:t>
    </dgm:pt>
    <dgm:pt modelId="{F736F567-8955-4DAA-928E-AA1B59C553DC}" type="sibTrans" cxnId="{AE4CD5A2-D209-4D41-BB67-2280259617F7}">
      <dgm:prSet/>
      <dgm:spPr/>
      <dgm:t>
        <a:bodyPr/>
        <a:lstStyle/>
        <a:p>
          <a:endParaRPr lang="es-EC"/>
        </a:p>
      </dgm:t>
    </dgm:pt>
    <dgm:pt modelId="{90101731-4B42-474E-8C73-47D5FCD8D931}">
      <dgm:prSet phldrT="[Texto]"/>
      <dgm:spPr/>
      <dgm:t>
        <a:bodyPr/>
        <a:lstStyle/>
        <a:p>
          <a:pPr algn="just"/>
          <a:r>
            <a:rPr lang="es-EC" dirty="0">
              <a:solidFill>
                <a:schemeClr val="tx1"/>
              </a:solidFill>
              <a:latin typeface="Times New Roman" pitchFamily="18" charset="0"/>
              <a:cs typeface="Times New Roman" pitchFamily="18" charset="0"/>
            </a:rPr>
            <a:t>Establecer  una política librecambista para poder combatir una política mercantilista con intervención del Estado.</a:t>
          </a:r>
          <a:endParaRPr lang="es-EC" dirty="0">
            <a:latin typeface="Times New Roman" pitchFamily="18" charset="0"/>
            <a:cs typeface="Times New Roman" pitchFamily="18" charset="0"/>
          </a:endParaRPr>
        </a:p>
      </dgm:t>
    </dgm:pt>
    <dgm:pt modelId="{EAE78A20-0617-4FDB-957E-163D3CCD72FB}" type="parTrans" cxnId="{31D230A7-FE6B-45D1-9CF8-FA5E9EDCC7B2}">
      <dgm:prSet/>
      <dgm:spPr/>
      <dgm:t>
        <a:bodyPr/>
        <a:lstStyle/>
        <a:p>
          <a:endParaRPr lang="es-EC"/>
        </a:p>
      </dgm:t>
    </dgm:pt>
    <dgm:pt modelId="{368C7444-0E0C-41E6-B009-A3C8C133B113}" type="sibTrans" cxnId="{31D230A7-FE6B-45D1-9CF8-FA5E9EDCC7B2}">
      <dgm:prSet/>
      <dgm:spPr/>
      <dgm:t>
        <a:bodyPr/>
        <a:lstStyle/>
        <a:p>
          <a:endParaRPr lang="es-EC"/>
        </a:p>
      </dgm:t>
    </dgm:pt>
    <dgm:pt modelId="{48C8A821-9B2A-41E7-A30A-E84969411B5A}">
      <dgm:prSet phldrT="[Texto]"/>
      <dgm:spPr/>
      <dgm:t>
        <a:bodyPr/>
        <a:lstStyle/>
        <a:p>
          <a:r>
            <a:rPr lang="es-EC" b="1" i="1" dirty="0">
              <a:solidFill>
                <a:schemeClr val="tx1"/>
              </a:solidFill>
              <a:latin typeface="Times New Roman" pitchFamily="18" charset="0"/>
              <a:cs typeface="Times New Roman" pitchFamily="18" charset="0"/>
            </a:rPr>
            <a:t>Teoría de Keynes </a:t>
          </a:r>
        </a:p>
      </dgm:t>
    </dgm:pt>
    <dgm:pt modelId="{9ABD27CA-9BF4-4C0D-A229-4C222A958348}" type="parTrans" cxnId="{4F1B7556-99FC-457C-93E8-F574819DF2CE}">
      <dgm:prSet/>
      <dgm:spPr/>
      <dgm:t>
        <a:bodyPr/>
        <a:lstStyle/>
        <a:p>
          <a:endParaRPr lang="es-EC"/>
        </a:p>
      </dgm:t>
    </dgm:pt>
    <dgm:pt modelId="{76D80030-5BE2-4C72-8274-0214DF7D3191}" type="sibTrans" cxnId="{4F1B7556-99FC-457C-93E8-F574819DF2CE}">
      <dgm:prSet/>
      <dgm:spPr/>
      <dgm:t>
        <a:bodyPr/>
        <a:lstStyle/>
        <a:p>
          <a:endParaRPr lang="es-EC"/>
        </a:p>
      </dgm:t>
    </dgm:pt>
    <dgm:pt modelId="{45E7C6B9-20ED-404B-88BB-E50EA42E2401}">
      <dgm:prSet phldrT="[Texto]"/>
      <dgm:spPr/>
      <dgm:t>
        <a:bodyPr/>
        <a:lstStyle/>
        <a:p>
          <a:pPr algn="just"/>
          <a:r>
            <a:rPr lang="es-ES" dirty="0">
              <a:latin typeface="Times New Roman" pitchFamily="18" charset="0"/>
              <a:cs typeface="Times New Roman" pitchFamily="18" charset="0"/>
            </a:rPr>
            <a:t>El ahorro no invertido prolonga el estancamiento económico y que la inversión de las </a:t>
          </a:r>
          <a:r>
            <a:rPr lang="es-ES" dirty="0" smtClean="0">
              <a:latin typeface="Times New Roman" pitchFamily="18" charset="0"/>
              <a:cs typeface="Times New Roman" pitchFamily="18" charset="0"/>
            </a:rPr>
            <a:t>empresas </a:t>
          </a:r>
          <a:r>
            <a:rPr lang="es-ES" dirty="0">
              <a:latin typeface="Times New Roman" pitchFamily="18" charset="0"/>
              <a:cs typeface="Times New Roman" pitchFamily="18" charset="0"/>
            </a:rPr>
            <a:t>depende de la creación de nuevos mercados, nuevos adelantos </a:t>
          </a:r>
          <a:r>
            <a:rPr lang="es-ES" dirty="0" smtClean="0">
              <a:latin typeface="Times New Roman" pitchFamily="18" charset="0"/>
              <a:cs typeface="Times New Roman" pitchFamily="18" charset="0"/>
            </a:rPr>
            <a:t>técnicos.</a:t>
          </a:r>
          <a:endParaRPr lang="es-EC" dirty="0">
            <a:latin typeface="Times New Roman" pitchFamily="18" charset="0"/>
            <a:cs typeface="Times New Roman" pitchFamily="18" charset="0"/>
          </a:endParaRPr>
        </a:p>
      </dgm:t>
    </dgm:pt>
    <dgm:pt modelId="{4184DCDD-BAB6-4C69-B445-080E114F6B37}" type="parTrans" cxnId="{2E83FBD8-C1B5-4C95-B89E-3170379FB862}">
      <dgm:prSet/>
      <dgm:spPr/>
      <dgm:t>
        <a:bodyPr/>
        <a:lstStyle/>
        <a:p>
          <a:endParaRPr lang="es-EC"/>
        </a:p>
      </dgm:t>
    </dgm:pt>
    <dgm:pt modelId="{D3A648E7-ED78-4277-95A9-28190959F966}" type="sibTrans" cxnId="{2E83FBD8-C1B5-4C95-B89E-3170379FB862}">
      <dgm:prSet/>
      <dgm:spPr/>
      <dgm:t>
        <a:bodyPr/>
        <a:lstStyle/>
        <a:p>
          <a:endParaRPr lang="es-EC"/>
        </a:p>
      </dgm:t>
    </dgm:pt>
    <dgm:pt modelId="{125B5E58-B20B-421C-B742-3ACE4AE3B0D0}">
      <dgm:prSet phldrT="[Texto]"/>
      <dgm:spPr/>
      <dgm:t>
        <a:bodyPr/>
        <a:lstStyle/>
        <a:p>
          <a:r>
            <a:rPr lang="es-EC" b="1" i="1" dirty="0">
              <a:solidFill>
                <a:schemeClr val="tx1"/>
              </a:solidFill>
              <a:latin typeface="Times New Roman" pitchFamily="18" charset="0"/>
              <a:cs typeface="Times New Roman" pitchFamily="18" charset="0"/>
            </a:rPr>
            <a:t>Teoría de la Globalización  </a:t>
          </a:r>
          <a:endParaRPr lang="es-EC" dirty="0">
            <a:latin typeface="Times New Roman" pitchFamily="18" charset="0"/>
            <a:cs typeface="Times New Roman" pitchFamily="18" charset="0"/>
          </a:endParaRPr>
        </a:p>
      </dgm:t>
    </dgm:pt>
    <dgm:pt modelId="{EEB38F48-CC1B-41E6-876B-FD58E28BF15C}" type="parTrans" cxnId="{2085DFE3-B5A2-42F3-9844-7AE0611917F2}">
      <dgm:prSet/>
      <dgm:spPr/>
      <dgm:t>
        <a:bodyPr/>
        <a:lstStyle/>
        <a:p>
          <a:endParaRPr lang="es-EC"/>
        </a:p>
      </dgm:t>
    </dgm:pt>
    <dgm:pt modelId="{D166754A-02CB-4ACE-9C6A-25428DB10903}" type="sibTrans" cxnId="{2085DFE3-B5A2-42F3-9844-7AE0611917F2}">
      <dgm:prSet/>
      <dgm:spPr/>
      <dgm:t>
        <a:bodyPr/>
        <a:lstStyle/>
        <a:p>
          <a:endParaRPr lang="es-EC"/>
        </a:p>
      </dgm:t>
    </dgm:pt>
    <dgm:pt modelId="{9DAD0D4B-A9F3-4AD2-9F0C-68B6D8592448}">
      <dgm:prSet phldrT="[Texto]"/>
      <dgm:spPr/>
      <dgm:t>
        <a:bodyPr/>
        <a:lstStyle/>
        <a:p>
          <a:pPr algn="just"/>
          <a:r>
            <a:rPr lang="es-ES" dirty="0">
              <a:latin typeface="Times New Roman" pitchFamily="18" charset="0"/>
              <a:cs typeface="Times New Roman" pitchFamily="18" charset="0"/>
            </a:rPr>
            <a:t>La globalización subrayan especialmente dos grandes tendencias: los sistemas de comunicación mundial; y las condiciones económicas, especialmente aquellas relacionadas con la movilidad de los recursos financieros y comerciales.</a:t>
          </a:r>
          <a:endParaRPr lang="es-EC" dirty="0">
            <a:latin typeface="Times New Roman" pitchFamily="18" charset="0"/>
            <a:cs typeface="Times New Roman" pitchFamily="18" charset="0"/>
          </a:endParaRPr>
        </a:p>
      </dgm:t>
    </dgm:pt>
    <dgm:pt modelId="{0E70352E-0EBB-4399-A6F6-4EF759D25B9E}" type="parTrans" cxnId="{14E57D60-30F0-4B40-B050-7CF8B595BAA8}">
      <dgm:prSet/>
      <dgm:spPr/>
      <dgm:t>
        <a:bodyPr/>
        <a:lstStyle/>
        <a:p>
          <a:endParaRPr lang="es-EC"/>
        </a:p>
      </dgm:t>
    </dgm:pt>
    <dgm:pt modelId="{25DA271E-3A8B-4117-A545-9AD2B96E96F7}" type="sibTrans" cxnId="{14E57D60-30F0-4B40-B050-7CF8B595BAA8}">
      <dgm:prSet/>
      <dgm:spPr/>
      <dgm:t>
        <a:bodyPr/>
        <a:lstStyle/>
        <a:p>
          <a:endParaRPr lang="es-EC"/>
        </a:p>
      </dgm:t>
    </dgm:pt>
    <dgm:pt modelId="{C5D92766-53FA-4CF7-A625-04684F7C36B9}" type="pres">
      <dgm:prSet presAssocID="{5DA3D16A-AFB1-4F0C-89C7-D3ECF35817E5}" presName="Name0" presStyleCnt="0">
        <dgm:presLayoutVars>
          <dgm:dir/>
          <dgm:animLvl val="lvl"/>
          <dgm:resizeHandles val="exact"/>
        </dgm:presLayoutVars>
      </dgm:prSet>
      <dgm:spPr/>
      <dgm:t>
        <a:bodyPr/>
        <a:lstStyle/>
        <a:p>
          <a:endParaRPr lang="es-EC"/>
        </a:p>
      </dgm:t>
    </dgm:pt>
    <dgm:pt modelId="{7B7F226B-9881-43A4-9E6C-12F7CB05E364}" type="pres">
      <dgm:prSet presAssocID="{DBEF64AB-E61C-461F-9554-A26C1D521420}" presName="linNode" presStyleCnt="0"/>
      <dgm:spPr/>
    </dgm:pt>
    <dgm:pt modelId="{38E608A6-B2DE-477E-B33A-B60E10219CF7}" type="pres">
      <dgm:prSet presAssocID="{DBEF64AB-E61C-461F-9554-A26C1D521420}" presName="parentText" presStyleLbl="node1" presStyleIdx="0" presStyleCnt="3">
        <dgm:presLayoutVars>
          <dgm:chMax val="1"/>
          <dgm:bulletEnabled val="1"/>
        </dgm:presLayoutVars>
      </dgm:prSet>
      <dgm:spPr/>
      <dgm:t>
        <a:bodyPr/>
        <a:lstStyle/>
        <a:p>
          <a:endParaRPr lang="es-EC"/>
        </a:p>
      </dgm:t>
    </dgm:pt>
    <dgm:pt modelId="{2F7D1D96-F0B0-43C2-87E9-4229F994E66D}" type="pres">
      <dgm:prSet presAssocID="{DBEF64AB-E61C-461F-9554-A26C1D521420}" presName="descendantText" presStyleLbl="alignAccFollowNode1" presStyleIdx="0" presStyleCnt="3">
        <dgm:presLayoutVars>
          <dgm:bulletEnabled val="1"/>
        </dgm:presLayoutVars>
      </dgm:prSet>
      <dgm:spPr/>
      <dgm:t>
        <a:bodyPr/>
        <a:lstStyle/>
        <a:p>
          <a:endParaRPr lang="es-EC"/>
        </a:p>
      </dgm:t>
    </dgm:pt>
    <dgm:pt modelId="{AA3072E5-87CA-4642-9DC2-115DF52DF47E}" type="pres">
      <dgm:prSet presAssocID="{F736F567-8955-4DAA-928E-AA1B59C553DC}" presName="sp" presStyleCnt="0"/>
      <dgm:spPr/>
    </dgm:pt>
    <dgm:pt modelId="{5757A20F-33CE-4063-BBEE-F3767C46B9E7}" type="pres">
      <dgm:prSet presAssocID="{48C8A821-9B2A-41E7-A30A-E84969411B5A}" presName="linNode" presStyleCnt="0"/>
      <dgm:spPr/>
    </dgm:pt>
    <dgm:pt modelId="{9FDF9530-F6EB-4160-8C0B-59DF7D67E7B8}" type="pres">
      <dgm:prSet presAssocID="{48C8A821-9B2A-41E7-A30A-E84969411B5A}" presName="parentText" presStyleLbl="node1" presStyleIdx="1" presStyleCnt="3">
        <dgm:presLayoutVars>
          <dgm:chMax val="1"/>
          <dgm:bulletEnabled val="1"/>
        </dgm:presLayoutVars>
      </dgm:prSet>
      <dgm:spPr/>
      <dgm:t>
        <a:bodyPr/>
        <a:lstStyle/>
        <a:p>
          <a:endParaRPr lang="es-EC"/>
        </a:p>
      </dgm:t>
    </dgm:pt>
    <dgm:pt modelId="{3AF53170-4A0B-4FE2-B003-2D5B3C3448CD}" type="pres">
      <dgm:prSet presAssocID="{48C8A821-9B2A-41E7-A30A-E84969411B5A}" presName="descendantText" presStyleLbl="alignAccFollowNode1" presStyleIdx="1" presStyleCnt="3" custScaleY="103435">
        <dgm:presLayoutVars>
          <dgm:bulletEnabled val="1"/>
        </dgm:presLayoutVars>
      </dgm:prSet>
      <dgm:spPr/>
      <dgm:t>
        <a:bodyPr/>
        <a:lstStyle/>
        <a:p>
          <a:endParaRPr lang="es-EC"/>
        </a:p>
      </dgm:t>
    </dgm:pt>
    <dgm:pt modelId="{87E36F59-97A3-4199-A256-357A6EE69142}" type="pres">
      <dgm:prSet presAssocID="{76D80030-5BE2-4C72-8274-0214DF7D3191}" presName="sp" presStyleCnt="0"/>
      <dgm:spPr/>
    </dgm:pt>
    <dgm:pt modelId="{A652015C-D7DD-494C-B5CF-3D6B1D708465}" type="pres">
      <dgm:prSet presAssocID="{125B5E58-B20B-421C-B742-3ACE4AE3B0D0}" presName="linNode" presStyleCnt="0"/>
      <dgm:spPr/>
    </dgm:pt>
    <dgm:pt modelId="{F962C768-8008-46D7-8BB8-34F7C8E5488C}" type="pres">
      <dgm:prSet presAssocID="{125B5E58-B20B-421C-B742-3ACE4AE3B0D0}" presName="parentText" presStyleLbl="node1" presStyleIdx="2" presStyleCnt="3">
        <dgm:presLayoutVars>
          <dgm:chMax val="1"/>
          <dgm:bulletEnabled val="1"/>
        </dgm:presLayoutVars>
      </dgm:prSet>
      <dgm:spPr/>
      <dgm:t>
        <a:bodyPr/>
        <a:lstStyle/>
        <a:p>
          <a:endParaRPr lang="es-EC"/>
        </a:p>
      </dgm:t>
    </dgm:pt>
    <dgm:pt modelId="{611924B6-F32A-43C9-9DD7-6A0E459A8780}" type="pres">
      <dgm:prSet presAssocID="{125B5E58-B20B-421C-B742-3ACE4AE3B0D0}" presName="descendantText" presStyleLbl="alignAccFollowNode1" presStyleIdx="2" presStyleCnt="3" custLinFactNeighborX="-612" custLinFactNeighborY="-10139">
        <dgm:presLayoutVars>
          <dgm:bulletEnabled val="1"/>
        </dgm:presLayoutVars>
      </dgm:prSet>
      <dgm:spPr/>
      <dgm:t>
        <a:bodyPr/>
        <a:lstStyle/>
        <a:p>
          <a:endParaRPr lang="es-EC"/>
        </a:p>
      </dgm:t>
    </dgm:pt>
  </dgm:ptLst>
  <dgm:cxnLst>
    <dgm:cxn modelId="{14E57D60-30F0-4B40-B050-7CF8B595BAA8}" srcId="{125B5E58-B20B-421C-B742-3ACE4AE3B0D0}" destId="{9DAD0D4B-A9F3-4AD2-9F0C-68B6D8592448}" srcOrd="0" destOrd="0" parTransId="{0E70352E-0EBB-4399-A6F6-4EF759D25B9E}" sibTransId="{25DA271E-3A8B-4117-A545-9AD2B96E96F7}"/>
    <dgm:cxn modelId="{31D230A7-FE6B-45D1-9CF8-FA5E9EDCC7B2}" srcId="{DBEF64AB-E61C-461F-9554-A26C1D521420}" destId="{90101731-4B42-474E-8C73-47D5FCD8D931}" srcOrd="0" destOrd="0" parTransId="{EAE78A20-0617-4FDB-957E-163D3CCD72FB}" sibTransId="{368C7444-0E0C-41E6-B009-A3C8C133B113}"/>
    <dgm:cxn modelId="{063675A4-05E4-4FDF-AFB5-1E9A3420AA23}" type="presOf" srcId="{5DA3D16A-AFB1-4F0C-89C7-D3ECF35817E5}" destId="{C5D92766-53FA-4CF7-A625-04684F7C36B9}" srcOrd="0" destOrd="0" presId="urn:microsoft.com/office/officeart/2005/8/layout/vList5"/>
    <dgm:cxn modelId="{6BE3DAE0-B9D5-4321-A5C0-C35EEF6E7E54}" type="presOf" srcId="{45E7C6B9-20ED-404B-88BB-E50EA42E2401}" destId="{3AF53170-4A0B-4FE2-B003-2D5B3C3448CD}" srcOrd="0" destOrd="0" presId="urn:microsoft.com/office/officeart/2005/8/layout/vList5"/>
    <dgm:cxn modelId="{2085DFE3-B5A2-42F3-9844-7AE0611917F2}" srcId="{5DA3D16A-AFB1-4F0C-89C7-D3ECF35817E5}" destId="{125B5E58-B20B-421C-B742-3ACE4AE3B0D0}" srcOrd="2" destOrd="0" parTransId="{EEB38F48-CC1B-41E6-876B-FD58E28BF15C}" sibTransId="{D166754A-02CB-4ACE-9C6A-25428DB10903}"/>
    <dgm:cxn modelId="{4F1B7556-99FC-457C-93E8-F574819DF2CE}" srcId="{5DA3D16A-AFB1-4F0C-89C7-D3ECF35817E5}" destId="{48C8A821-9B2A-41E7-A30A-E84969411B5A}" srcOrd="1" destOrd="0" parTransId="{9ABD27CA-9BF4-4C0D-A229-4C222A958348}" sibTransId="{76D80030-5BE2-4C72-8274-0214DF7D3191}"/>
    <dgm:cxn modelId="{32C25067-2C72-4D2D-BE8C-E754729588AD}" type="presOf" srcId="{125B5E58-B20B-421C-B742-3ACE4AE3B0D0}" destId="{F962C768-8008-46D7-8BB8-34F7C8E5488C}" srcOrd="0" destOrd="0" presId="urn:microsoft.com/office/officeart/2005/8/layout/vList5"/>
    <dgm:cxn modelId="{DE9C1CED-61B1-4ABE-A61B-D296E59DC867}" type="presOf" srcId="{9DAD0D4B-A9F3-4AD2-9F0C-68B6D8592448}" destId="{611924B6-F32A-43C9-9DD7-6A0E459A8780}" srcOrd="0" destOrd="0" presId="urn:microsoft.com/office/officeart/2005/8/layout/vList5"/>
    <dgm:cxn modelId="{C8E495BF-26E0-46D0-B389-D394C17DFAA6}" type="presOf" srcId="{DBEF64AB-E61C-461F-9554-A26C1D521420}" destId="{38E608A6-B2DE-477E-B33A-B60E10219CF7}" srcOrd="0" destOrd="0" presId="urn:microsoft.com/office/officeart/2005/8/layout/vList5"/>
    <dgm:cxn modelId="{AE4CD5A2-D209-4D41-BB67-2280259617F7}" srcId="{5DA3D16A-AFB1-4F0C-89C7-D3ECF35817E5}" destId="{DBEF64AB-E61C-461F-9554-A26C1D521420}" srcOrd="0" destOrd="0" parTransId="{C300EA87-39B5-469F-AB76-B9FB5B98D895}" sibTransId="{F736F567-8955-4DAA-928E-AA1B59C553DC}"/>
    <dgm:cxn modelId="{B7A502EB-C88A-4234-A639-D076475C2F7A}" type="presOf" srcId="{90101731-4B42-474E-8C73-47D5FCD8D931}" destId="{2F7D1D96-F0B0-43C2-87E9-4229F994E66D}" srcOrd="0" destOrd="0" presId="urn:microsoft.com/office/officeart/2005/8/layout/vList5"/>
    <dgm:cxn modelId="{C225F4D3-9B10-4237-9E1E-345CBA3AD225}" type="presOf" srcId="{48C8A821-9B2A-41E7-A30A-E84969411B5A}" destId="{9FDF9530-F6EB-4160-8C0B-59DF7D67E7B8}" srcOrd="0" destOrd="0" presId="urn:microsoft.com/office/officeart/2005/8/layout/vList5"/>
    <dgm:cxn modelId="{2E83FBD8-C1B5-4C95-B89E-3170379FB862}" srcId="{48C8A821-9B2A-41E7-A30A-E84969411B5A}" destId="{45E7C6B9-20ED-404B-88BB-E50EA42E2401}" srcOrd="0" destOrd="0" parTransId="{4184DCDD-BAB6-4C69-B445-080E114F6B37}" sibTransId="{D3A648E7-ED78-4277-95A9-28190959F966}"/>
    <dgm:cxn modelId="{F77B79A4-425F-44F3-9B2E-BF7F2E138A0D}" type="presParOf" srcId="{C5D92766-53FA-4CF7-A625-04684F7C36B9}" destId="{7B7F226B-9881-43A4-9E6C-12F7CB05E364}" srcOrd="0" destOrd="0" presId="urn:microsoft.com/office/officeart/2005/8/layout/vList5"/>
    <dgm:cxn modelId="{5AF3C2A8-C230-4721-AE6A-9ADB704E77B4}" type="presParOf" srcId="{7B7F226B-9881-43A4-9E6C-12F7CB05E364}" destId="{38E608A6-B2DE-477E-B33A-B60E10219CF7}" srcOrd="0" destOrd="0" presId="urn:microsoft.com/office/officeart/2005/8/layout/vList5"/>
    <dgm:cxn modelId="{D440D862-D0C4-4BB7-959F-FB0295BD7258}" type="presParOf" srcId="{7B7F226B-9881-43A4-9E6C-12F7CB05E364}" destId="{2F7D1D96-F0B0-43C2-87E9-4229F994E66D}" srcOrd="1" destOrd="0" presId="urn:microsoft.com/office/officeart/2005/8/layout/vList5"/>
    <dgm:cxn modelId="{5D3EB62F-705D-4EF3-92F1-3C477AE3D22B}" type="presParOf" srcId="{C5D92766-53FA-4CF7-A625-04684F7C36B9}" destId="{AA3072E5-87CA-4642-9DC2-115DF52DF47E}" srcOrd="1" destOrd="0" presId="urn:microsoft.com/office/officeart/2005/8/layout/vList5"/>
    <dgm:cxn modelId="{B3D7BF40-CD72-4541-9AE9-C7B9AB777D4C}" type="presParOf" srcId="{C5D92766-53FA-4CF7-A625-04684F7C36B9}" destId="{5757A20F-33CE-4063-BBEE-F3767C46B9E7}" srcOrd="2" destOrd="0" presId="urn:microsoft.com/office/officeart/2005/8/layout/vList5"/>
    <dgm:cxn modelId="{352FA25B-BDF6-47E4-A714-FC10E39BA319}" type="presParOf" srcId="{5757A20F-33CE-4063-BBEE-F3767C46B9E7}" destId="{9FDF9530-F6EB-4160-8C0B-59DF7D67E7B8}" srcOrd="0" destOrd="0" presId="urn:microsoft.com/office/officeart/2005/8/layout/vList5"/>
    <dgm:cxn modelId="{9667F5A6-FDA8-490F-B9B5-96F237149065}" type="presParOf" srcId="{5757A20F-33CE-4063-BBEE-F3767C46B9E7}" destId="{3AF53170-4A0B-4FE2-B003-2D5B3C3448CD}" srcOrd="1" destOrd="0" presId="urn:microsoft.com/office/officeart/2005/8/layout/vList5"/>
    <dgm:cxn modelId="{9FFCBA55-3B7E-47F6-BD2D-78F18274129B}" type="presParOf" srcId="{C5D92766-53FA-4CF7-A625-04684F7C36B9}" destId="{87E36F59-97A3-4199-A256-357A6EE69142}" srcOrd="3" destOrd="0" presId="urn:microsoft.com/office/officeart/2005/8/layout/vList5"/>
    <dgm:cxn modelId="{F969073C-2219-455D-AFB6-708EF675BC96}" type="presParOf" srcId="{C5D92766-53FA-4CF7-A625-04684F7C36B9}" destId="{A652015C-D7DD-494C-B5CF-3D6B1D708465}" srcOrd="4" destOrd="0" presId="urn:microsoft.com/office/officeart/2005/8/layout/vList5"/>
    <dgm:cxn modelId="{A799B75F-61D4-4926-90D0-F25BA3A23A3D}" type="presParOf" srcId="{A652015C-D7DD-494C-B5CF-3D6B1D708465}" destId="{F962C768-8008-46D7-8BB8-34F7C8E5488C}" srcOrd="0" destOrd="0" presId="urn:microsoft.com/office/officeart/2005/8/layout/vList5"/>
    <dgm:cxn modelId="{8A67BDB4-D11A-4096-85B2-A8A4B81C79E3}" type="presParOf" srcId="{A652015C-D7DD-494C-B5CF-3D6B1D708465}" destId="{611924B6-F32A-43C9-9DD7-6A0E459A87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44A09-7889-4793-9FF5-94828A8EB86F}"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s-ES"/>
        </a:p>
      </dgm:t>
    </dgm:pt>
    <dgm:pt modelId="{8230461C-70CD-436C-B950-869A80E916CD}">
      <dgm:prSet phldrT="[Texto]" custT="1"/>
      <dgm:spPr/>
      <dgm:t>
        <a:bodyPr/>
        <a:lstStyle/>
        <a:p>
          <a:r>
            <a:rPr lang="es-ES" sz="3600" b="1" dirty="0">
              <a:solidFill>
                <a:schemeClr val="tx1"/>
              </a:solidFill>
              <a:latin typeface="Times New Roman" pitchFamily="18" charset="0"/>
              <a:cs typeface="Times New Roman" pitchFamily="18" charset="0"/>
            </a:rPr>
            <a:t>MÉXICO</a:t>
          </a:r>
        </a:p>
      </dgm:t>
    </dgm:pt>
    <dgm:pt modelId="{6B85B640-7F3B-45C4-9190-B93980B3E8FA}" type="parTrans" cxnId="{84903E28-089C-4AA5-8427-D70FD3F189D1}">
      <dgm:prSet/>
      <dgm:spPr/>
      <dgm:t>
        <a:bodyPr/>
        <a:lstStyle/>
        <a:p>
          <a:endParaRPr lang="es-ES">
            <a:solidFill>
              <a:schemeClr val="tx1"/>
            </a:solidFill>
          </a:endParaRPr>
        </a:p>
      </dgm:t>
    </dgm:pt>
    <dgm:pt modelId="{0EF5CFAE-958B-4F74-932F-FD1C1C08680C}" type="sibTrans" cxnId="{84903E28-089C-4AA5-8427-D70FD3F189D1}">
      <dgm:prSet/>
      <dgm:spPr/>
      <dgm:t>
        <a:bodyPr/>
        <a:lstStyle/>
        <a:p>
          <a:endParaRPr lang="es-ES">
            <a:solidFill>
              <a:schemeClr val="tx1"/>
            </a:solidFill>
          </a:endParaRPr>
        </a:p>
      </dgm:t>
    </dgm:pt>
    <dgm:pt modelId="{B1507999-7018-4DA2-A7D3-C61A6CE12526}">
      <dgm:prSet phldrT="[Texto]" custT="1"/>
      <dgm:spPr/>
      <dgm:t>
        <a:bodyPr/>
        <a:lstStyle/>
        <a:p>
          <a:pPr algn="just">
            <a:lnSpc>
              <a:spcPct val="100000"/>
            </a:lnSpc>
          </a:pPr>
          <a:endParaRPr lang="es-ES" sz="1600" b="0" dirty="0">
            <a:solidFill>
              <a:schemeClr val="tx1"/>
            </a:solidFill>
            <a:latin typeface="Times New Roman" pitchFamily="18" charset="0"/>
            <a:cs typeface="Times New Roman" pitchFamily="18" charset="0"/>
          </a:endParaRPr>
        </a:p>
        <a:p>
          <a:pPr algn="just">
            <a:lnSpc>
              <a:spcPct val="100000"/>
            </a:lnSpc>
          </a:pPr>
          <a:r>
            <a:rPr lang="es-ES" sz="1600" b="0" dirty="0">
              <a:solidFill>
                <a:schemeClr val="tx1"/>
              </a:solidFill>
              <a:latin typeface="Times New Roman" pitchFamily="18" charset="0"/>
              <a:cs typeface="Times New Roman" pitchFamily="18" charset="0"/>
            </a:rPr>
            <a:t>La industria petroquímica mexicana es una rama importante dentro de su estructura económica , fue estratégica para el desarrollo industrial del país , ya que con la elaboración de productos básicos fue posible proveer de insumos a otras ramas industriales.</a:t>
          </a:r>
        </a:p>
      </dgm:t>
    </dgm:pt>
    <dgm:pt modelId="{147F2870-5339-4138-A6CE-CDE73641E065}" type="parTrans" cxnId="{028A813D-B905-4B2C-AF9F-BB1F879AF1DE}">
      <dgm:prSet/>
      <dgm:spPr/>
      <dgm:t>
        <a:bodyPr/>
        <a:lstStyle/>
        <a:p>
          <a:endParaRPr lang="es-ES">
            <a:solidFill>
              <a:schemeClr val="tx1"/>
            </a:solidFill>
          </a:endParaRPr>
        </a:p>
      </dgm:t>
    </dgm:pt>
    <dgm:pt modelId="{2CE08EE5-59A5-4941-8C38-0DC141E42FCF}" type="sibTrans" cxnId="{028A813D-B905-4B2C-AF9F-BB1F879AF1DE}">
      <dgm:prSet/>
      <dgm:spPr/>
      <dgm:t>
        <a:bodyPr/>
        <a:lstStyle/>
        <a:p>
          <a:endParaRPr lang="es-ES">
            <a:solidFill>
              <a:schemeClr val="tx1"/>
            </a:solidFill>
          </a:endParaRPr>
        </a:p>
      </dgm:t>
    </dgm:pt>
    <dgm:pt modelId="{2038A02D-C62B-418D-BE7B-DC4F13899D20}">
      <dgm:prSet phldrT="[Texto]" custT="1"/>
      <dgm:spPr/>
      <dgm:t>
        <a:bodyPr/>
        <a:lstStyle/>
        <a:p>
          <a:r>
            <a:rPr lang="es-ES" sz="3600" b="1" dirty="0">
              <a:solidFill>
                <a:schemeClr val="tx1"/>
              </a:solidFill>
              <a:latin typeface="Times New Roman" pitchFamily="18" charset="0"/>
              <a:cs typeface="Times New Roman" pitchFamily="18" charset="0"/>
            </a:rPr>
            <a:t>BRASIL</a:t>
          </a:r>
        </a:p>
      </dgm:t>
    </dgm:pt>
    <dgm:pt modelId="{79BBAF58-52DE-4926-BC02-B5B8B07A1B3B}" type="parTrans" cxnId="{CFFE0A4E-ED39-408A-9ED1-1B1DC9972431}">
      <dgm:prSet/>
      <dgm:spPr/>
      <dgm:t>
        <a:bodyPr/>
        <a:lstStyle/>
        <a:p>
          <a:endParaRPr lang="es-ES">
            <a:solidFill>
              <a:schemeClr val="tx1"/>
            </a:solidFill>
          </a:endParaRPr>
        </a:p>
      </dgm:t>
    </dgm:pt>
    <dgm:pt modelId="{84B300A6-D88B-4B6C-8861-1DFB7988214E}" type="sibTrans" cxnId="{CFFE0A4E-ED39-408A-9ED1-1B1DC9972431}">
      <dgm:prSet/>
      <dgm:spPr/>
      <dgm:t>
        <a:bodyPr/>
        <a:lstStyle/>
        <a:p>
          <a:endParaRPr lang="es-ES">
            <a:solidFill>
              <a:schemeClr val="tx1"/>
            </a:solidFill>
          </a:endParaRPr>
        </a:p>
      </dgm:t>
    </dgm:pt>
    <dgm:pt modelId="{00D779F0-B2FD-4877-8722-76F835BC2251}">
      <dgm:prSet phldrT="[Texto]" custT="1"/>
      <dgm:spPr/>
      <dgm:t>
        <a:bodyPr/>
        <a:lstStyle/>
        <a:p>
          <a:pPr algn="just"/>
          <a:endParaRPr lang="es-ES" sz="1600" dirty="0">
            <a:solidFill>
              <a:schemeClr val="tx1"/>
            </a:solidFill>
            <a:latin typeface="Times New Roman" pitchFamily="18" charset="0"/>
            <a:cs typeface="Times New Roman" pitchFamily="18" charset="0"/>
          </a:endParaRPr>
        </a:p>
        <a:p>
          <a:pPr algn="just"/>
          <a:r>
            <a:rPr lang="es-ES" sz="1600" dirty="0">
              <a:solidFill>
                <a:schemeClr val="tx1"/>
              </a:solidFill>
              <a:latin typeface="Times New Roman" pitchFamily="18" charset="0"/>
              <a:cs typeface="Times New Roman" pitchFamily="18" charset="0"/>
            </a:rPr>
            <a:t>La petroquímica constituye una de las industrias que más contribuye al proceso de desarrollo industrial de un país, debido a su poder multiplicador, la petroquímica en Brasil nació para armonizar la creciente demanda de productos petroquímicos y la ausencia de oferta interna.</a:t>
          </a:r>
        </a:p>
      </dgm:t>
    </dgm:pt>
    <dgm:pt modelId="{CDB45D39-AD25-450E-858C-727153BC858D}" type="parTrans" cxnId="{1C64722A-74DE-4EDF-974E-EDC072751F53}">
      <dgm:prSet/>
      <dgm:spPr/>
      <dgm:t>
        <a:bodyPr/>
        <a:lstStyle/>
        <a:p>
          <a:endParaRPr lang="es-ES">
            <a:solidFill>
              <a:schemeClr val="tx1"/>
            </a:solidFill>
          </a:endParaRPr>
        </a:p>
      </dgm:t>
    </dgm:pt>
    <dgm:pt modelId="{3A250930-AB62-495F-ACF6-C58053EB1A05}" type="sibTrans" cxnId="{1C64722A-74DE-4EDF-974E-EDC072751F53}">
      <dgm:prSet/>
      <dgm:spPr/>
      <dgm:t>
        <a:bodyPr/>
        <a:lstStyle/>
        <a:p>
          <a:endParaRPr lang="es-ES">
            <a:solidFill>
              <a:schemeClr val="tx1"/>
            </a:solidFill>
          </a:endParaRPr>
        </a:p>
      </dgm:t>
    </dgm:pt>
    <dgm:pt modelId="{B55009E8-C369-4B77-90CF-A9BC8F26CE34}">
      <dgm:prSet phldrT="[Texto]" custT="1"/>
      <dgm:spPr/>
      <dgm:t>
        <a:bodyPr/>
        <a:lstStyle/>
        <a:p>
          <a:r>
            <a:rPr lang="es-ES" sz="3600" b="1" dirty="0">
              <a:solidFill>
                <a:schemeClr val="tx1"/>
              </a:solidFill>
              <a:latin typeface="Times New Roman" pitchFamily="18" charset="0"/>
              <a:cs typeface="Times New Roman" pitchFamily="18" charset="0"/>
            </a:rPr>
            <a:t>RUMANIA</a:t>
          </a:r>
        </a:p>
      </dgm:t>
    </dgm:pt>
    <dgm:pt modelId="{5E397271-35C4-43A4-AE1A-043F2DA1AAF4}" type="parTrans" cxnId="{377B57A3-2E58-41E8-853A-17FA7B88D337}">
      <dgm:prSet/>
      <dgm:spPr/>
      <dgm:t>
        <a:bodyPr/>
        <a:lstStyle/>
        <a:p>
          <a:endParaRPr lang="es-ES">
            <a:solidFill>
              <a:schemeClr val="tx1"/>
            </a:solidFill>
          </a:endParaRPr>
        </a:p>
      </dgm:t>
    </dgm:pt>
    <dgm:pt modelId="{8AC1ECE2-E6F7-4818-A99B-56F4E7753CB5}" type="sibTrans" cxnId="{377B57A3-2E58-41E8-853A-17FA7B88D337}">
      <dgm:prSet/>
      <dgm:spPr/>
      <dgm:t>
        <a:bodyPr/>
        <a:lstStyle/>
        <a:p>
          <a:endParaRPr lang="es-ES">
            <a:solidFill>
              <a:schemeClr val="tx1"/>
            </a:solidFill>
          </a:endParaRPr>
        </a:p>
      </dgm:t>
    </dgm:pt>
    <dgm:pt modelId="{46B55510-2049-4A9D-A0FE-EA1D95FE4B1E}">
      <dgm:prSet phldrT="[Texto]" custT="1"/>
      <dgm:spPr/>
      <dgm:t>
        <a:bodyPr/>
        <a:lstStyle/>
        <a:p>
          <a:pPr algn="just"/>
          <a:endParaRPr lang="es-ES" sz="1600" dirty="0">
            <a:solidFill>
              <a:schemeClr val="tx1"/>
            </a:solidFill>
            <a:latin typeface="Times New Roman" pitchFamily="18" charset="0"/>
            <a:cs typeface="Times New Roman" pitchFamily="18" charset="0"/>
          </a:endParaRPr>
        </a:p>
        <a:p>
          <a:pPr algn="just"/>
          <a:r>
            <a:rPr lang="es-ES" sz="1600" dirty="0">
              <a:solidFill>
                <a:schemeClr val="tx1"/>
              </a:solidFill>
              <a:latin typeface="Times New Roman" pitchFamily="18" charset="0"/>
              <a:cs typeface="Times New Roman" pitchFamily="18" charset="0"/>
            </a:rPr>
            <a:t>Es un claro ejemplo de aplicación de la industria petroquímica y la influencia sobre su economía al convertirle en poco tiempo en uno de los países mas desarrollados del mundo</a:t>
          </a:r>
        </a:p>
      </dgm:t>
    </dgm:pt>
    <dgm:pt modelId="{FF272A26-F6A5-4A0A-A606-07636C28D5CE}" type="parTrans" cxnId="{C8629903-ADEE-4EA8-8B17-9CCFC7B3410E}">
      <dgm:prSet/>
      <dgm:spPr/>
      <dgm:t>
        <a:bodyPr/>
        <a:lstStyle/>
        <a:p>
          <a:endParaRPr lang="es-ES">
            <a:solidFill>
              <a:schemeClr val="tx1"/>
            </a:solidFill>
          </a:endParaRPr>
        </a:p>
      </dgm:t>
    </dgm:pt>
    <dgm:pt modelId="{73BF8999-405C-4EE9-A441-2C7F7F04A2C2}" type="sibTrans" cxnId="{C8629903-ADEE-4EA8-8B17-9CCFC7B3410E}">
      <dgm:prSet/>
      <dgm:spPr/>
      <dgm:t>
        <a:bodyPr/>
        <a:lstStyle/>
        <a:p>
          <a:endParaRPr lang="es-ES">
            <a:solidFill>
              <a:schemeClr val="tx1"/>
            </a:solidFill>
          </a:endParaRPr>
        </a:p>
      </dgm:t>
    </dgm:pt>
    <dgm:pt modelId="{CE15BF55-0141-4680-8385-F3837D920992}" type="pres">
      <dgm:prSet presAssocID="{2D344A09-7889-4793-9FF5-94828A8EB86F}" presName="Name0" presStyleCnt="0">
        <dgm:presLayoutVars>
          <dgm:dir/>
          <dgm:animLvl val="lvl"/>
          <dgm:resizeHandles val="exact"/>
        </dgm:presLayoutVars>
      </dgm:prSet>
      <dgm:spPr/>
      <dgm:t>
        <a:bodyPr/>
        <a:lstStyle/>
        <a:p>
          <a:endParaRPr lang="es-EC"/>
        </a:p>
      </dgm:t>
    </dgm:pt>
    <dgm:pt modelId="{C0B1B5B4-3E1D-4F38-AECB-E3EFBBE7F63D}" type="pres">
      <dgm:prSet presAssocID="{8230461C-70CD-436C-B950-869A80E916CD}" presName="compositeNode" presStyleCnt="0">
        <dgm:presLayoutVars>
          <dgm:bulletEnabled val="1"/>
        </dgm:presLayoutVars>
      </dgm:prSet>
      <dgm:spPr/>
    </dgm:pt>
    <dgm:pt modelId="{0DDD2F3F-5CFA-4604-B29A-C8847758EA32}" type="pres">
      <dgm:prSet presAssocID="{8230461C-70CD-436C-B950-869A80E916CD}" presName="bgRect" presStyleLbl="node1" presStyleIdx="0" presStyleCnt="3" custScaleX="103494" custScaleY="116448"/>
      <dgm:spPr/>
      <dgm:t>
        <a:bodyPr/>
        <a:lstStyle/>
        <a:p>
          <a:endParaRPr lang="es-EC"/>
        </a:p>
      </dgm:t>
    </dgm:pt>
    <dgm:pt modelId="{9798D4F1-C32C-4ED5-8804-F8264C826D66}" type="pres">
      <dgm:prSet presAssocID="{8230461C-70CD-436C-B950-869A80E916CD}" presName="parentNode" presStyleLbl="node1" presStyleIdx="0" presStyleCnt="3">
        <dgm:presLayoutVars>
          <dgm:chMax val="0"/>
          <dgm:bulletEnabled val="1"/>
        </dgm:presLayoutVars>
      </dgm:prSet>
      <dgm:spPr/>
      <dgm:t>
        <a:bodyPr/>
        <a:lstStyle/>
        <a:p>
          <a:endParaRPr lang="es-EC"/>
        </a:p>
      </dgm:t>
    </dgm:pt>
    <dgm:pt modelId="{75F13947-C4CA-4D68-B678-2B19D557AFBD}" type="pres">
      <dgm:prSet presAssocID="{8230461C-70CD-436C-B950-869A80E916CD}" presName="childNode" presStyleLbl="node1" presStyleIdx="0" presStyleCnt="3">
        <dgm:presLayoutVars>
          <dgm:bulletEnabled val="1"/>
        </dgm:presLayoutVars>
      </dgm:prSet>
      <dgm:spPr/>
      <dgm:t>
        <a:bodyPr/>
        <a:lstStyle/>
        <a:p>
          <a:endParaRPr lang="es-EC"/>
        </a:p>
      </dgm:t>
    </dgm:pt>
    <dgm:pt modelId="{A6379CE8-D2B5-4B68-AAEC-36389466EAEF}" type="pres">
      <dgm:prSet presAssocID="{0EF5CFAE-958B-4F74-932F-FD1C1C08680C}" presName="hSp" presStyleCnt="0"/>
      <dgm:spPr/>
    </dgm:pt>
    <dgm:pt modelId="{4F337205-F5A3-4FD9-B577-D8E687B87F4B}" type="pres">
      <dgm:prSet presAssocID="{0EF5CFAE-958B-4F74-932F-FD1C1C08680C}" presName="vProcSp" presStyleCnt="0"/>
      <dgm:spPr/>
    </dgm:pt>
    <dgm:pt modelId="{C1B5EFD5-87D2-4014-B0E5-ED32F0B3DD1D}" type="pres">
      <dgm:prSet presAssocID="{0EF5CFAE-958B-4F74-932F-FD1C1C08680C}" presName="vSp1" presStyleCnt="0"/>
      <dgm:spPr/>
    </dgm:pt>
    <dgm:pt modelId="{51CC39BD-4927-4B33-A8C9-D8D04383BA37}" type="pres">
      <dgm:prSet presAssocID="{0EF5CFAE-958B-4F74-932F-FD1C1C08680C}" presName="simulatedConn" presStyleLbl="solidFgAcc1" presStyleIdx="0" presStyleCnt="2"/>
      <dgm:spPr/>
    </dgm:pt>
    <dgm:pt modelId="{A960F686-AF1F-4FCD-A9CF-D4AE5FC04618}" type="pres">
      <dgm:prSet presAssocID="{0EF5CFAE-958B-4F74-932F-FD1C1C08680C}" presName="vSp2" presStyleCnt="0"/>
      <dgm:spPr/>
    </dgm:pt>
    <dgm:pt modelId="{CBDBB6D5-9762-499F-A88D-ED902DC428E2}" type="pres">
      <dgm:prSet presAssocID="{0EF5CFAE-958B-4F74-932F-FD1C1C08680C}" presName="sibTrans" presStyleCnt="0"/>
      <dgm:spPr/>
    </dgm:pt>
    <dgm:pt modelId="{89A513EA-9E9F-4C19-A7E0-DB70835E884C}" type="pres">
      <dgm:prSet presAssocID="{2038A02D-C62B-418D-BE7B-DC4F13899D20}" presName="compositeNode" presStyleCnt="0">
        <dgm:presLayoutVars>
          <dgm:bulletEnabled val="1"/>
        </dgm:presLayoutVars>
      </dgm:prSet>
      <dgm:spPr/>
    </dgm:pt>
    <dgm:pt modelId="{7340C55C-73D9-446A-8A1B-7F1EBFE3F2AE}" type="pres">
      <dgm:prSet presAssocID="{2038A02D-C62B-418D-BE7B-DC4F13899D20}" presName="bgRect" presStyleLbl="node1" presStyleIdx="1" presStyleCnt="3" custScaleX="100657" custScaleY="115270"/>
      <dgm:spPr/>
      <dgm:t>
        <a:bodyPr/>
        <a:lstStyle/>
        <a:p>
          <a:endParaRPr lang="es-EC"/>
        </a:p>
      </dgm:t>
    </dgm:pt>
    <dgm:pt modelId="{3E4A11D4-B18E-4802-85D7-07220B2EC44B}" type="pres">
      <dgm:prSet presAssocID="{2038A02D-C62B-418D-BE7B-DC4F13899D20}" presName="parentNode" presStyleLbl="node1" presStyleIdx="1" presStyleCnt="3">
        <dgm:presLayoutVars>
          <dgm:chMax val="0"/>
          <dgm:bulletEnabled val="1"/>
        </dgm:presLayoutVars>
      </dgm:prSet>
      <dgm:spPr/>
      <dgm:t>
        <a:bodyPr/>
        <a:lstStyle/>
        <a:p>
          <a:endParaRPr lang="es-EC"/>
        </a:p>
      </dgm:t>
    </dgm:pt>
    <dgm:pt modelId="{1F461493-1115-4CF6-8CF7-16ED0AB7C120}" type="pres">
      <dgm:prSet presAssocID="{2038A02D-C62B-418D-BE7B-DC4F13899D20}" presName="childNode" presStyleLbl="node1" presStyleIdx="1" presStyleCnt="3">
        <dgm:presLayoutVars>
          <dgm:bulletEnabled val="1"/>
        </dgm:presLayoutVars>
      </dgm:prSet>
      <dgm:spPr/>
      <dgm:t>
        <a:bodyPr/>
        <a:lstStyle/>
        <a:p>
          <a:endParaRPr lang="es-EC"/>
        </a:p>
      </dgm:t>
    </dgm:pt>
    <dgm:pt modelId="{E3DC9B8D-10DE-4581-A71A-DE9FA22BFAE4}" type="pres">
      <dgm:prSet presAssocID="{84B300A6-D88B-4B6C-8861-1DFB7988214E}" presName="hSp" presStyleCnt="0"/>
      <dgm:spPr/>
    </dgm:pt>
    <dgm:pt modelId="{08B295FB-1621-4D91-A13A-2200C33E1C27}" type="pres">
      <dgm:prSet presAssocID="{84B300A6-D88B-4B6C-8861-1DFB7988214E}" presName="vProcSp" presStyleCnt="0"/>
      <dgm:spPr/>
    </dgm:pt>
    <dgm:pt modelId="{8CB7FD2A-6111-492D-90F4-5092CF8512AC}" type="pres">
      <dgm:prSet presAssocID="{84B300A6-D88B-4B6C-8861-1DFB7988214E}" presName="vSp1" presStyleCnt="0"/>
      <dgm:spPr/>
    </dgm:pt>
    <dgm:pt modelId="{63330E1B-9AAD-4B8F-817C-36B508EB745D}" type="pres">
      <dgm:prSet presAssocID="{84B300A6-D88B-4B6C-8861-1DFB7988214E}" presName="simulatedConn" presStyleLbl="solidFgAcc1" presStyleIdx="1" presStyleCnt="2"/>
      <dgm:spPr/>
    </dgm:pt>
    <dgm:pt modelId="{1E1B2333-ADA2-4352-A50E-2198A80058B1}" type="pres">
      <dgm:prSet presAssocID="{84B300A6-D88B-4B6C-8861-1DFB7988214E}" presName="vSp2" presStyleCnt="0"/>
      <dgm:spPr/>
    </dgm:pt>
    <dgm:pt modelId="{3BC4A9AC-C89B-4E34-ABA9-0FE6EC608180}" type="pres">
      <dgm:prSet presAssocID="{84B300A6-D88B-4B6C-8861-1DFB7988214E}" presName="sibTrans" presStyleCnt="0"/>
      <dgm:spPr/>
    </dgm:pt>
    <dgm:pt modelId="{85244748-AA76-4FB8-965A-B30201CAB904}" type="pres">
      <dgm:prSet presAssocID="{B55009E8-C369-4B77-90CF-A9BC8F26CE34}" presName="compositeNode" presStyleCnt="0">
        <dgm:presLayoutVars>
          <dgm:bulletEnabled val="1"/>
        </dgm:presLayoutVars>
      </dgm:prSet>
      <dgm:spPr/>
    </dgm:pt>
    <dgm:pt modelId="{07BACB7D-2E26-4D31-B071-DCDCFF4F3127}" type="pres">
      <dgm:prSet presAssocID="{B55009E8-C369-4B77-90CF-A9BC8F26CE34}" presName="bgRect" presStyleLbl="node1" presStyleIdx="2" presStyleCnt="3" custScaleY="115270"/>
      <dgm:spPr/>
      <dgm:t>
        <a:bodyPr/>
        <a:lstStyle/>
        <a:p>
          <a:endParaRPr lang="es-EC"/>
        </a:p>
      </dgm:t>
    </dgm:pt>
    <dgm:pt modelId="{0AA1CDD9-DC5A-46B1-AD6A-F61D6F17D02D}" type="pres">
      <dgm:prSet presAssocID="{B55009E8-C369-4B77-90CF-A9BC8F26CE34}" presName="parentNode" presStyleLbl="node1" presStyleIdx="2" presStyleCnt="3">
        <dgm:presLayoutVars>
          <dgm:chMax val="0"/>
          <dgm:bulletEnabled val="1"/>
        </dgm:presLayoutVars>
      </dgm:prSet>
      <dgm:spPr/>
      <dgm:t>
        <a:bodyPr/>
        <a:lstStyle/>
        <a:p>
          <a:endParaRPr lang="es-EC"/>
        </a:p>
      </dgm:t>
    </dgm:pt>
    <dgm:pt modelId="{E160A804-323D-4540-89CB-600BAA2D1DF8}" type="pres">
      <dgm:prSet presAssocID="{B55009E8-C369-4B77-90CF-A9BC8F26CE34}" presName="childNode" presStyleLbl="node1" presStyleIdx="2" presStyleCnt="3">
        <dgm:presLayoutVars>
          <dgm:bulletEnabled val="1"/>
        </dgm:presLayoutVars>
      </dgm:prSet>
      <dgm:spPr/>
      <dgm:t>
        <a:bodyPr/>
        <a:lstStyle/>
        <a:p>
          <a:endParaRPr lang="es-EC"/>
        </a:p>
      </dgm:t>
    </dgm:pt>
  </dgm:ptLst>
  <dgm:cxnLst>
    <dgm:cxn modelId="{A62E2DA0-602F-4BF8-8567-18470B8264B8}" type="presOf" srcId="{8230461C-70CD-436C-B950-869A80E916CD}" destId="{9798D4F1-C32C-4ED5-8804-F8264C826D66}" srcOrd="1" destOrd="0" presId="urn:microsoft.com/office/officeart/2005/8/layout/hProcess7"/>
    <dgm:cxn modelId="{20A65EFF-ACA3-49A8-8B5C-3BD58038C3B8}" type="presOf" srcId="{2D344A09-7889-4793-9FF5-94828A8EB86F}" destId="{CE15BF55-0141-4680-8385-F3837D920992}" srcOrd="0" destOrd="0" presId="urn:microsoft.com/office/officeart/2005/8/layout/hProcess7"/>
    <dgm:cxn modelId="{87F11520-E272-4545-8C8B-D286090A3E3A}" type="presOf" srcId="{46B55510-2049-4A9D-A0FE-EA1D95FE4B1E}" destId="{E160A804-323D-4540-89CB-600BAA2D1DF8}" srcOrd="0" destOrd="0" presId="urn:microsoft.com/office/officeart/2005/8/layout/hProcess7"/>
    <dgm:cxn modelId="{AF5660B7-C02C-43CB-905D-58659390AC43}" type="presOf" srcId="{8230461C-70CD-436C-B950-869A80E916CD}" destId="{0DDD2F3F-5CFA-4604-B29A-C8847758EA32}" srcOrd="0" destOrd="0" presId="urn:microsoft.com/office/officeart/2005/8/layout/hProcess7"/>
    <dgm:cxn modelId="{0F05CAAB-02E3-4FC1-B164-62C953D9960C}" type="presOf" srcId="{00D779F0-B2FD-4877-8722-76F835BC2251}" destId="{1F461493-1115-4CF6-8CF7-16ED0AB7C120}" srcOrd="0" destOrd="0" presId="urn:microsoft.com/office/officeart/2005/8/layout/hProcess7"/>
    <dgm:cxn modelId="{CFFE0A4E-ED39-408A-9ED1-1B1DC9972431}" srcId="{2D344A09-7889-4793-9FF5-94828A8EB86F}" destId="{2038A02D-C62B-418D-BE7B-DC4F13899D20}" srcOrd="1" destOrd="0" parTransId="{79BBAF58-52DE-4926-BC02-B5B8B07A1B3B}" sibTransId="{84B300A6-D88B-4B6C-8861-1DFB7988214E}"/>
    <dgm:cxn modelId="{20836AB4-2C6A-44D8-ADD4-457EE18FAA8E}" type="presOf" srcId="{B55009E8-C369-4B77-90CF-A9BC8F26CE34}" destId="{07BACB7D-2E26-4D31-B071-DCDCFF4F3127}" srcOrd="0" destOrd="0" presId="urn:microsoft.com/office/officeart/2005/8/layout/hProcess7"/>
    <dgm:cxn modelId="{D15EBD9C-9D29-432B-BF9A-C67542697A36}" type="presOf" srcId="{B1507999-7018-4DA2-A7D3-C61A6CE12526}" destId="{75F13947-C4CA-4D68-B678-2B19D557AFBD}" srcOrd="0" destOrd="0" presId="urn:microsoft.com/office/officeart/2005/8/layout/hProcess7"/>
    <dgm:cxn modelId="{1C64722A-74DE-4EDF-974E-EDC072751F53}" srcId="{2038A02D-C62B-418D-BE7B-DC4F13899D20}" destId="{00D779F0-B2FD-4877-8722-76F835BC2251}" srcOrd="0" destOrd="0" parTransId="{CDB45D39-AD25-450E-858C-727153BC858D}" sibTransId="{3A250930-AB62-495F-ACF6-C58053EB1A05}"/>
    <dgm:cxn modelId="{04252F0D-1F7D-4E64-8C54-3F7EF2863BB5}" type="presOf" srcId="{B55009E8-C369-4B77-90CF-A9BC8F26CE34}" destId="{0AA1CDD9-DC5A-46B1-AD6A-F61D6F17D02D}" srcOrd="1" destOrd="0" presId="urn:microsoft.com/office/officeart/2005/8/layout/hProcess7"/>
    <dgm:cxn modelId="{C8629903-ADEE-4EA8-8B17-9CCFC7B3410E}" srcId="{B55009E8-C369-4B77-90CF-A9BC8F26CE34}" destId="{46B55510-2049-4A9D-A0FE-EA1D95FE4B1E}" srcOrd="0" destOrd="0" parTransId="{FF272A26-F6A5-4A0A-A606-07636C28D5CE}" sibTransId="{73BF8999-405C-4EE9-A441-2C7F7F04A2C2}"/>
    <dgm:cxn modelId="{AA139343-56F0-4292-9007-136020A74698}" type="presOf" srcId="{2038A02D-C62B-418D-BE7B-DC4F13899D20}" destId="{7340C55C-73D9-446A-8A1B-7F1EBFE3F2AE}" srcOrd="0" destOrd="0" presId="urn:microsoft.com/office/officeart/2005/8/layout/hProcess7"/>
    <dgm:cxn modelId="{028A813D-B905-4B2C-AF9F-BB1F879AF1DE}" srcId="{8230461C-70CD-436C-B950-869A80E916CD}" destId="{B1507999-7018-4DA2-A7D3-C61A6CE12526}" srcOrd="0" destOrd="0" parTransId="{147F2870-5339-4138-A6CE-CDE73641E065}" sibTransId="{2CE08EE5-59A5-4941-8C38-0DC141E42FCF}"/>
    <dgm:cxn modelId="{84903E28-089C-4AA5-8427-D70FD3F189D1}" srcId="{2D344A09-7889-4793-9FF5-94828A8EB86F}" destId="{8230461C-70CD-436C-B950-869A80E916CD}" srcOrd="0" destOrd="0" parTransId="{6B85B640-7F3B-45C4-9190-B93980B3E8FA}" sibTransId="{0EF5CFAE-958B-4F74-932F-FD1C1C08680C}"/>
    <dgm:cxn modelId="{4B620557-B439-4F7C-AD0F-DAA2781613F0}" type="presOf" srcId="{2038A02D-C62B-418D-BE7B-DC4F13899D20}" destId="{3E4A11D4-B18E-4802-85D7-07220B2EC44B}" srcOrd="1" destOrd="0" presId="urn:microsoft.com/office/officeart/2005/8/layout/hProcess7"/>
    <dgm:cxn modelId="{377B57A3-2E58-41E8-853A-17FA7B88D337}" srcId="{2D344A09-7889-4793-9FF5-94828A8EB86F}" destId="{B55009E8-C369-4B77-90CF-A9BC8F26CE34}" srcOrd="2" destOrd="0" parTransId="{5E397271-35C4-43A4-AE1A-043F2DA1AAF4}" sibTransId="{8AC1ECE2-E6F7-4818-A99B-56F4E7753CB5}"/>
    <dgm:cxn modelId="{E98A7D8A-8EE2-4AD4-8E9C-A45C75421533}" type="presParOf" srcId="{CE15BF55-0141-4680-8385-F3837D920992}" destId="{C0B1B5B4-3E1D-4F38-AECB-E3EFBBE7F63D}" srcOrd="0" destOrd="0" presId="urn:microsoft.com/office/officeart/2005/8/layout/hProcess7"/>
    <dgm:cxn modelId="{EAB00906-4A9F-462B-8EDF-ADA9486C5014}" type="presParOf" srcId="{C0B1B5B4-3E1D-4F38-AECB-E3EFBBE7F63D}" destId="{0DDD2F3F-5CFA-4604-B29A-C8847758EA32}" srcOrd="0" destOrd="0" presId="urn:microsoft.com/office/officeart/2005/8/layout/hProcess7"/>
    <dgm:cxn modelId="{DA9DC476-A81D-4CE7-B1B3-0144062AC2E4}" type="presParOf" srcId="{C0B1B5B4-3E1D-4F38-AECB-E3EFBBE7F63D}" destId="{9798D4F1-C32C-4ED5-8804-F8264C826D66}" srcOrd="1" destOrd="0" presId="urn:microsoft.com/office/officeart/2005/8/layout/hProcess7"/>
    <dgm:cxn modelId="{953ACEAA-E633-4176-BE46-58D16FA1B521}" type="presParOf" srcId="{C0B1B5B4-3E1D-4F38-AECB-E3EFBBE7F63D}" destId="{75F13947-C4CA-4D68-B678-2B19D557AFBD}" srcOrd="2" destOrd="0" presId="urn:microsoft.com/office/officeart/2005/8/layout/hProcess7"/>
    <dgm:cxn modelId="{13D21251-F816-4A93-8153-609E460B97F6}" type="presParOf" srcId="{CE15BF55-0141-4680-8385-F3837D920992}" destId="{A6379CE8-D2B5-4B68-AAEC-36389466EAEF}" srcOrd="1" destOrd="0" presId="urn:microsoft.com/office/officeart/2005/8/layout/hProcess7"/>
    <dgm:cxn modelId="{2B26F337-2C34-481C-8460-E0A5BCCEF751}" type="presParOf" srcId="{CE15BF55-0141-4680-8385-F3837D920992}" destId="{4F337205-F5A3-4FD9-B577-D8E687B87F4B}" srcOrd="2" destOrd="0" presId="urn:microsoft.com/office/officeart/2005/8/layout/hProcess7"/>
    <dgm:cxn modelId="{139B5CA5-6EC9-49D3-AC07-687D03B97CF4}" type="presParOf" srcId="{4F337205-F5A3-4FD9-B577-D8E687B87F4B}" destId="{C1B5EFD5-87D2-4014-B0E5-ED32F0B3DD1D}" srcOrd="0" destOrd="0" presId="urn:microsoft.com/office/officeart/2005/8/layout/hProcess7"/>
    <dgm:cxn modelId="{DE02582F-5609-46C9-A599-82654449507E}" type="presParOf" srcId="{4F337205-F5A3-4FD9-B577-D8E687B87F4B}" destId="{51CC39BD-4927-4B33-A8C9-D8D04383BA37}" srcOrd="1" destOrd="0" presId="urn:microsoft.com/office/officeart/2005/8/layout/hProcess7"/>
    <dgm:cxn modelId="{423088DA-8837-4128-93F8-53A5B272FA88}" type="presParOf" srcId="{4F337205-F5A3-4FD9-B577-D8E687B87F4B}" destId="{A960F686-AF1F-4FCD-A9CF-D4AE5FC04618}" srcOrd="2" destOrd="0" presId="urn:microsoft.com/office/officeart/2005/8/layout/hProcess7"/>
    <dgm:cxn modelId="{5A990745-C5BD-4CDC-8DB1-F7AE319F9A14}" type="presParOf" srcId="{CE15BF55-0141-4680-8385-F3837D920992}" destId="{CBDBB6D5-9762-499F-A88D-ED902DC428E2}" srcOrd="3" destOrd="0" presId="urn:microsoft.com/office/officeart/2005/8/layout/hProcess7"/>
    <dgm:cxn modelId="{BB40F482-32C1-499D-952D-F77515F172E0}" type="presParOf" srcId="{CE15BF55-0141-4680-8385-F3837D920992}" destId="{89A513EA-9E9F-4C19-A7E0-DB70835E884C}" srcOrd="4" destOrd="0" presId="urn:microsoft.com/office/officeart/2005/8/layout/hProcess7"/>
    <dgm:cxn modelId="{B5C07B22-E703-4446-805B-7E91EDE7536E}" type="presParOf" srcId="{89A513EA-9E9F-4C19-A7E0-DB70835E884C}" destId="{7340C55C-73D9-446A-8A1B-7F1EBFE3F2AE}" srcOrd="0" destOrd="0" presId="urn:microsoft.com/office/officeart/2005/8/layout/hProcess7"/>
    <dgm:cxn modelId="{583F7C43-7989-4308-972A-4B9768735E31}" type="presParOf" srcId="{89A513EA-9E9F-4C19-A7E0-DB70835E884C}" destId="{3E4A11D4-B18E-4802-85D7-07220B2EC44B}" srcOrd="1" destOrd="0" presId="urn:microsoft.com/office/officeart/2005/8/layout/hProcess7"/>
    <dgm:cxn modelId="{38EC8CD6-DC89-4369-BABC-9106B6DC4066}" type="presParOf" srcId="{89A513EA-9E9F-4C19-A7E0-DB70835E884C}" destId="{1F461493-1115-4CF6-8CF7-16ED0AB7C120}" srcOrd="2" destOrd="0" presId="urn:microsoft.com/office/officeart/2005/8/layout/hProcess7"/>
    <dgm:cxn modelId="{7044D682-C82B-4704-89AB-636B9D2B5F48}" type="presParOf" srcId="{CE15BF55-0141-4680-8385-F3837D920992}" destId="{E3DC9B8D-10DE-4581-A71A-DE9FA22BFAE4}" srcOrd="5" destOrd="0" presId="urn:microsoft.com/office/officeart/2005/8/layout/hProcess7"/>
    <dgm:cxn modelId="{83056D41-3ACB-4ACB-903A-A8EF7B7DCD36}" type="presParOf" srcId="{CE15BF55-0141-4680-8385-F3837D920992}" destId="{08B295FB-1621-4D91-A13A-2200C33E1C27}" srcOrd="6" destOrd="0" presId="urn:microsoft.com/office/officeart/2005/8/layout/hProcess7"/>
    <dgm:cxn modelId="{3DBA157A-FB68-4406-9813-411F6F1CF722}" type="presParOf" srcId="{08B295FB-1621-4D91-A13A-2200C33E1C27}" destId="{8CB7FD2A-6111-492D-90F4-5092CF8512AC}" srcOrd="0" destOrd="0" presId="urn:microsoft.com/office/officeart/2005/8/layout/hProcess7"/>
    <dgm:cxn modelId="{50DA7B42-2A0B-4A89-AD3C-789656733AE3}" type="presParOf" srcId="{08B295FB-1621-4D91-A13A-2200C33E1C27}" destId="{63330E1B-9AAD-4B8F-817C-36B508EB745D}" srcOrd="1" destOrd="0" presId="urn:microsoft.com/office/officeart/2005/8/layout/hProcess7"/>
    <dgm:cxn modelId="{D440EEE2-75B0-41D0-90DF-4CAC70F68626}" type="presParOf" srcId="{08B295FB-1621-4D91-A13A-2200C33E1C27}" destId="{1E1B2333-ADA2-4352-A50E-2198A80058B1}" srcOrd="2" destOrd="0" presId="urn:microsoft.com/office/officeart/2005/8/layout/hProcess7"/>
    <dgm:cxn modelId="{0F0E5511-B672-4036-9198-84A47F127527}" type="presParOf" srcId="{CE15BF55-0141-4680-8385-F3837D920992}" destId="{3BC4A9AC-C89B-4E34-ABA9-0FE6EC608180}" srcOrd="7" destOrd="0" presId="urn:microsoft.com/office/officeart/2005/8/layout/hProcess7"/>
    <dgm:cxn modelId="{2043EAB5-CDCD-44FC-B030-242A8E3573F7}" type="presParOf" srcId="{CE15BF55-0141-4680-8385-F3837D920992}" destId="{85244748-AA76-4FB8-965A-B30201CAB904}" srcOrd="8" destOrd="0" presId="urn:microsoft.com/office/officeart/2005/8/layout/hProcess7"/>
    <dgm:cxn modelId="{F894E865-5B26-4F7B-89B7-1003ACBE1BA7}" type="presParOf" srcId="{85244748-AA76-4FB8-965A-B30201CAB904}" destId="{07BACB7D-2E26-4D31-B071-DCDCFF4F3127}" srcOrd="0" destOrd="0" presId="urn:microsoft.com/office/officeart/2005/8/layout/hProcess7"/>
    <dgm:cxn modelId="{9254513A-E038-4E0A-84F0-147CE24B37F8}" type="presParOf" srcId="{85244748-AA76-4FB8-965A-B30201CAB904}" destId="{0AA1CDD9-DC5A-46B1-AD6A-F61D6F17D02D}" srcOrd="1" destOrd="0" presId="urn:microsoft.com/office/officeart/2005/8/layout/hProcess7"/>
    <dgm:cxn modelId="{44371AD5-B396-4694-8D69-358C68EB43FD}" type="presParOf" srcId="{85244748-AA76-4FB8-965A-B30201CAB904}" destId="{E160A804-323D-4540-89CB-600BAA2D1DF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33C6E-4DD6-4ACF-80AE-5BEE9A4F7331}"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EC"/>
        </a:p>
      </dgm:t>
    </dgm:pt>
    <dgm:pt modelId="{C9FA18D7-8964-45C4-A6EB-18D4176DD67F}">
      <dgm:prSet phldrT="[Texto]" custT="1"/>
      <dgm:spPr/>
      <dgm:t>
        <a:bodyPr/>
        <a:lstStyle/>
        <a:p>
          <a:r>
            <a:rPr lang="es-EC" sz="1600" b="1" dirty="0">
              <a:solidFill>
                <a:schemeClr val="tx1"/>
              </a:solidFill>
              <a:latin typeface="Times New Roman" pitchFamily="18" charset="0"/>
              <a:cs typeface="Times New Roman" pitchFamily="18" charset="0"/>
            </a:rPr>
            <a:t>Enfoque de Investigación </a:t>
          </a:r>
        </a:p>
      </dgm:t>
    </dgm:pt>
    <dgm:pt modelId="{6BD19E84-5F53-4342-AD64-C79AF4308422}" type="parTrans" cxnId="{02DC9FA7-D943-474C-B14C-4C3F6F5C349F}">
      <dgm:prSet/>
      <dgm:spPr/>
      <dgm:t>
        <a:bodyPr/>
        <a:lstStyle/>
        <a:p>
          <a:endParaRPr lang="es-EC" sz="1600">
            <a:solidFill>
              <a:schemeClr val="tx1"/>
            </a:solidFill>
          </a:endParaRPr>
        </a:p>
      </dgm:t>
    </dgm:pt>
    <dgm:pt modelId="{97617410-7515-486F-A3B6-7B3472FF068D}" type="sibTrans" cxnId="{02DC9FA7-D943-474C-B14C-4C3F6F5C349F}">
      <dgm:prSet/>
      <dgm:spPr/>
      <dgm:t>
        <a:bodyPr/>
        <a:lstStyle/>
        <a:p>
          <a:endParaRPr lang="es-EC" sz="1600">
            <a:solidFill>
              <a:schemeClr val="tx1"/>
            </a:solidFill>
          </a:endParaRPr>
        </a:p>
      </dgm:t>
    </dgm:pt>
    <dgm:pt modelId="{EEA3DDC6-8235-4276-80A7-D79F5C5A944C}">
      <dgm:prSet phldrT="[Texto]" custT="1"/>
      <dgm:spPr/>
      <dgm:t>
        <a:bodyPr/>
        <a:lstStyle/>
        <a:p>
          <a:r>
            <a:rPr lang="es-EC" sz="1600" dirty="0">
              <a:solidFill>
                <a:schemeClr val="tx1"/>
              </a:solidFill>
              <a:latin typeface="Times New Roman" pitchFamily="18" charset="0"/>
              <a:cs typeface="Times New Roman" pitchFamily="18" charset="0"/>
            </a:rPr>
            <a:t>Cualitativo</a:t>
          </a:r>
        </a:p>
      </dgm:t>
    </dgm:pt>
    <dgm:pt modelId="{ADAAE767-37FF-40B8-9C29-B20FC557048D}" type="parTrans" cxnId="{F44A8FA8-541C-48E3-86E0-A37BEFAFD881}">
      <dgm:prSet/>
      <dgm:spPr/>
      <dgm:t>
        <a:bodyPr/>
        <a:lstStyle/>
        <a:p>
          <a:endParaRPr lang="es-EC" sz="1600">
            <a:solidFill>
              <a:schemeClr val="tx1"/>
            </a:solidFill>
          </a:endParaRPr>
        </a:p>
      </dgm:t>
    </dgm:pt>
    <dgm:pt modelId="{EE2EB429-CC7D-4B92-8E99-D26A12452A34}" type="sibTrans" cxnId="{F44A8FA8-541C-48E3-86E0-A37BEFAFD881}">
      <dgm:prSet/>
      <dgm:spPr/>
      <dgm:t>
        <a:bodyPr/>
        <a:lstStyle/>
        <a:p>
          <a:endParaRPr lang="es-EC" sz="1600">
            <a:solidFill>
              <a:schemeClr val="tx1"/>
            </a:solidFill>
          </a:endParaRPr>
        </a:p>
      </dgm:t>
    </dgm:pt>
    <dgm:pt modelId="{D53FFDA7-0173-45E0-9873-5CC0E8EFD156}">
      <dgm:prSet phldrT="[Texto]" custT="1"/>
      <dgm:spPr/>
      <dgm:t>
        <a:bodyPr/>
        <a:lstStyle/>
        <a:p>
          <a:r>
            <a:rPr lang="es-EC" sz="1600" dirty="0">
              <a:solidFill>
                <a:schemeClr val="tx1"/>
              </a:solidFill>
              <a:latin typeface="Times New Roman" pitchFamily="18" charset="0"/>
              <a:cs typeface="Times New Roman" pitchFamily="18" charset="0"/>
            </a:rPr>
            <a:t>Encuesta</a:t>
          </a:r>
        </a:p>
      </dgm:t>
    </dgm:pt>
    <dgm:pt modelId="{8C301C7C-4A22-40DB-A089-0965E9AC73C0}" type="parTrans" cxnId="{DF81BD44-677B-4396-8814-AE6792D37A24}">
      <dgm:prSet/>
      <dgm:spPr/>
      <dgm:t>
        <a:bodyPr/>
        <a:lstStyle/>
        <a:p>
          <a:endParaRPr lang="es-EC" sz="1600">
            <a:solidFill>
              <a:schemeClr val="tx1"/>
            </a:solidFill>
          </a:endParaRPr>
        </a:p>
      </dgm:t>
    </dgm:pt>
    <dgm:pt modelId="{990FB99F-EDFE-4257-A56C-7AEAB35591EC}" type="sibTrans" cxnId="{DF81BD44-677B-4396-8814-AE6792D37A24}">
      <dgm:prSet/>
      <dgm:spPr/>
      <dgm:t>
        <a:bodyPr/>
        <a:lstStyle/>
        <a:p>
          <a:endParaRPr lang="es-EC" sz="1600">
            <a:solidFill>
              <a:schemeClr val="tx1"/>
            </a:solidFill>
          </a:endParaRPr>
        </a:p>
      </dgm:t>
    </dgm:pt>
    <dgm:pt modelId="{07BB3D79-2668-4DC3-8B6C-15FFE0672581}">
      <dgm:prSet phldrT="[Texto]" custT="1"/>
      <dgm:spPr/>
      <dgm:t>
        <a:bodyPr/>
        <a:lstStyle/>
        <a:p>
          <a:r>
            <a:rPr lang="es-EC" sz="1600">
              <a:solidFill>
                <a:schemeClr val="tx1"/>
              </a:solidFill>
              <a:latin typeface="Times New Roman" pitchFamily="18" charset="0"/>
              <a:cs typeface="Times New Roman" pitchFamily="18" charset="0"/>
            </a:rPr>
            <a:t>Fuentes bibliográficas</a:t>
          </a:r>
          <a:endParaRPr lang="es-EC" sz="1600" dirty="0">
            <a:solidFill>
              <a:schemeClr val="tx1"/>
            </a:solidFill>
            <a:latin typeface="Times New Roman" pitchFamily="18" charset="0"/>
            <a:cs typeface="Times New Roman" pitchFamily="18" charset="0"/>
          </a:endParaRPr>
        </a:p>
      </dgm:t>
    </dgm:pt>
    <dgm:pt modelId="{8B33F6F7-96F2-4C9D-81B3-AAC4A54E7FBE}" type="parTrans" cxnId="{3212768E-38B9-4140-9234-A870A95CEFAA}">
      <dgm:prSet/>
      <dgm:spPr/>
      <dgm:t>
        <a:bodyPr/>
        <a:lstStyle/>
        <a:p>
          <a:endParaRPr lang="es-EC" sz="1600">
            <a:solidFill>
              <a:schemeClr val="tx1"/>
            </a:solidFill>
          </a:endParaRPr>
        </a:p>
      </dgm:t>
    </dgm:pt>
    <dgm:pt modelId="{E703DAAC-381A-422C-A267-8ED37ABED9C0}" type="sibTrans" cxnId="{3212768E-38B9-4140-9234-A870A95CEFAA}">
      <dgm:prSet/>
      <dgm:spPr/>
      <dgm:t>
        <a:bodyPr/>
        <a:lstStyle/>
        <a:p>
          <a:endParaRPr lang="es-EC" sz="1600">
            <a:solidFill>
              <a:schemeClr val="tx1"/>
            </a:solidFill>
          </a:endParaRPr>
        </a:p>
      </dgm:t>
    </dgm:pt>
    <dgm:pt modelId="{7DD4A3AE-C186-4411-8DCA-CD5B20F65FA8}">
      <dgm:prSet phldrT="[Texto]" custT="1"/>
      <dgm:spPr/>
      <dgm:t>
        <a:bodyPr/>
        <a:lstStyle/>
        <a:p>
          <a:r>
            <a:rPr lang="es-EC" sz="1600" b="1" dirty="0">
              <a:solidFill>
                <a:schemeClr val="tx1"/>
              </a:solidFill>
              <a:latin typeface="Times New Roman" pitchFamily="18" charset="0"/>
              <a:cs typeface="Times New Roman" pitchFamily="18" charset="0"/>
            </a:rPr>
            <a:t>Tipología de la Investigación</a:t>
          </a:r>
        </a:p>
      </dgm:t>
    </dgm:pt>
    <dgm:pt modelId="{19550FED-25D5-4B2C-919B-021B6D1B73B4}" type="parTrans" cxnId="{C8EFD588-2553-4DED-A1BD-26C2534945E1}">
      <dgm:prSet/>
      <dgm:spPr/>
      <dgm:t>
        <a:bodyPr/>
        <a:lstStyle/>
        <a:p>
          <a:endParaRPr lang="es-ES" sz="1600">
            <a:solidFill>
              <a:schemeClr val="tx1"/>
            </a:solidFill>
          </a:endParaRPr>
        </a:p>
      </dgm:t>
    </dgm:pt>
    <dgm:pt modelId="{B616AEA9-4FE0-4C27-A3B6-92F181CFC97E}" type="sibTrans" cxnId="{C8EFD588-2553-4DED-A1BD-26C2534945E1}">
      <dgm:prSet/>
      <dgm:spPr/>
      <dgm:t>
        <a:bodyPr/>
        <a:lstStyle/>
        <a:p>
          <a:endParaRPr lang="es-ES" sz="1600">
            <a:solidFill>
              <a:schemeClr val="tx1"/>
            </a:solidFill>
          </a:endParaRPr>
        </a:p>
      </dgm:t>
    </dgm:pt>
    <dgm:pt modelId="{D5F46465-E2B9-4A30-AD5B-C1D6C8F857D8}">
      <dgm:prSet phldrT="[Texto]" custT="1"/>
      <dgm:spPr/>
      <dgm:t>
        <a:bodyPr/>
        <a:lstStyle/>
        <a:p>
          <a:r>
            <a:rPr lang="es-EC" sz="1600" dirty="0">
              <a:solidFill>
                <a:schemeClr val="tx1"/>
              </a:solidFill>
              <a:latin typeface="Times New Roman" pitchFamily="18" charset="0"/>
              <a:cs typeface="Times New Roman" pitchFamily="18" charset="0"/>
            </a:rPr>
            <a:t>Por su finalidad: Básica</a:t>
          </a:r>
        </a:p>
      </dgm:t>
    </dgm:pt>
    <dgm:pt modelId="{33C17D88-972F-47E1-B302-01CF888D9804}" type="parTrans" cxnId="{723DA039-E493-46FF-9BD8-CC91222598DD}">
      <dgm:prSet/>
      <dgm:spPr/>
      <dgm:t>
        <a:bodyPr/>
        <a:lstStyle/>
        <a:p>
          <a:endParaRPr lang="es-ES" sz="1600">
            <a:solidFill>
              <a:schemeClr val="tx1"/>
            </a:solidFill>
          </a:endParaRPr>
        </a:p>
      </dgm:t>
    </dgm:pt>
    <dgm:pt modelId="{7A3FEFC9-5F39-4978-A4D5-CA7605D06320}" type="sibTrans" cxnId="{723DA039-E493-46FF-9BD8-CC91222598DD}">
      <dgm:prSet/>
      <dgm:spPr/>
      <dgm:t>
        <a:bodyPr/>
        <a:lstStyle/>
        <a:p>
          <a:endParaRPr lang="es-ES" sz="1600">
            <a:solidFill>
              <a:schemeClr val="tx1"/>
            </a:solidFill>
          </a:endParaRPr>
        </a:p>
      </dgm:t>
    </dgm:pt>
    <dgm:pt modelId="{70F5E20E-FCDA-4F25-B409-32F558F82784}">
      <dgm:prSet phldrT="[Texto]" custT="1"/>
      <dgm:spPr/>
      <dgm:t>
        <a:bodyPr/>
        <a:lstStyle/>
        <a:p>
          <a:r>
            <a:rPr lang="es-EC" sz="1600" dirty="0">
              <a:solidFill>
                <a:schemeClr val="tx1"/>
              </a:solidFill>
              <a:latin typeface="Times New Roman" pitchFamily="18" charset="0"/>
              <a:cs typeface="Times New Roman" pitchFamily="18" charset="0"/>
            </a:rPr>
            <a:t>Por  las fuentes de información: Documental e Investigación de Campo</a:t>
          </a:r>
        </a:p>
      </dgm:t>
    </dgm:pt>
    <dgm:pt modelId="{9C3F980F-91A3-4AD0-B9A2-65ECCAF6E571}" type="parTrans" cxnId="{B5015C12-44E3-4F6B-99AA-571881E1FBC4}">
      <dgm:prSet/>
      <dgm:spPr/>
      <dgm:t>
        <a:bodyPr/>
        <a:lstStyle/>
        <a:p>
          <a:endParaRPr lang="es-ES" sz="1600">
            <a:solidFill>
              <a:schemeClr val="tx1"/>
            </a:solidFill>
          </a:endParaRPr>
        </a:p>
      </dgm:t>
    </dgm:pt>
    <dgm:pt modelId="{03350A4B-32A3-4EB8-9163-83C0142F1622}" type="sibTrans" cxnId="{B5015C12-44E3-4F6B-99AA-571881E1FBC4}">
      <dgm:prSet/>
      <dgm:spPr/>
      <dgm:t>
        <a:bodyPr/>
        <a:lstStyle/>
        <a:p>
          <a:endParaRPr lang="es-ES" sz="1600">
            <a:solidFill>
              <a:schemeClr val="tx1"/>
            </a:solidFill>
          </a:endParaRPr>
        </a:p>
      </dgm:t>
    </dgm:pt>
    <dgm:pt modelId="{8330CBE2-4D73-4B4D-93D5-03F02601DF5D}">
      <dgm:prSet phldrT="[Texto]" custT="1"/>
      <dgm:spPr/>
      <dgm:t>
        <a:bodyPr/>
        <a:lstStyle/>
        <a:p>
          <a:r>
            <a:rPr lang="es-ES" sz="1600" b="1" dirty="0">
              <a:solidFill>
                <a:schemeClr val="tx1"/>
              </a:solidFill>
              <a:latin typeface="Times New Roman" pitchFamily="18" charset="0"/>
              <a:cs typeface="Times New Roman" pitchFamily="18" charset="0"/>
            </a:rPr>
            <a:t>Instrumentos de Recolección de Información </a:t>
          </a:r>
          <a:endParaRPr lang="es-EC" sz="1600" b="1" dirty="0">
            <a:solidFill>
              <a:schemeClr val="tx1"/>
            </a:solidFill>
            <a:latin typeface="Times New Roman" pitchFamily="18" charset="0"/>
            <a:cs typeface="Times New Roman" pitchFamily="18" charset="0"/>
          </a:endParaRPr>
        </a:p>
      </dgm:t>
    </dgm:pt>
    <dgm:pt modelId="{A48E7E82-A3D9-4485-963F-FA0817DF946E}" type="sibTrans" cxnId="{08F0A7EA-C31C-4896-A8F2-BE89C83A2B4C}">
      <dgm:prSet/>
      <dgm:spPr/>
      <dgm:t>
        <a:bodyPr/>
        <a:lstStyle/>
        <a:p>
          <a:endParaRPr lang="es-EC" sz="1600">
            <a:solidFill>
              <a:schemeClr val="tx1"/>
            </a:solidFill>
          </a:endParaRPr>
        </a:p>
      </dgm:t>
    </dgm:pt>
    <dgm:pt modelId="{E53ACE32-2097-4C8E-B533-21C9D52889E9}" type="parTrans" cxnId="{08F0A7EA-C31C-4896-A8F2-BE89C83A2B4C}">
      <dgm:prSet/>
      <dgm:spPr/>
      <dgm:t>
        <a:bodyPr/>
        <a:lstStyle/>
        <a:p>
          <a:endParaRPr lang="es-EC" sz="1600">
            <a:solidFill>
              <a:schemeClr val="tx1"/>
            </a:solidFill>
          </a:endParaRPr>
        </a:p>
      </dgm:t>
    </dgm:pt>
    <dgm:pt modelId="{4649AFB9-DDEF-4071-A9BF-840AA5DCC344}">
      <dgm:prSet phldrT="[Texto]" custT="1"/>
      <dgm:spPr/>
      <dgm:t>
        <a:bodyPr/>
        <a:lstStyle/>
        <a:p>
          <a:r>
            <a:rPr lang="es-EC" sz="1600">
              <a:solidFill>
                <a:schemeClr val="tx1"/>
              </a:solidFill>
              <a:latin typeface="Times New Roman" pitchFamily="18" charset="0"/>
              <a:cs typeface="Times New Roman" pitchFamily="18" charset="0"/>
            </a:rPr>
            <a:t>Por las unidades de análisis: Investigación In situ</a:t>
          </a:r>
          <a:endParaRPr lang="es-EC" sz="1600" dirty="0">
            <a:solidFill>
              <a:schemeClr val="tx1"/>
            </a:solidFill>
            <a:latin typeface="Times New Roman" pitchFamily="18" charset="0"/>
            <a:cs typeface="Times New Roman" pitchFamily="18" charset="0"/>
          </a:endParaRPr>
        </a:p>
      </dgm:t>
    </dgm:pt>
    <dgm:pt modelId="{6B2FE08E-E796-4EC3-87E0-710BDE93855B}" type="parTrans" cxnId="{49B2A3C8-EFC9-4D4D-9CD2-1F2FF286A271}">
      <dgm:prSet/>
      <dgm:spPr/>
      <dgm:t>
        <a:bodyPr/>
        <a:lstStyle/>
        <a:p>
          <a:endParaRPr lang="es-ES" sz="1600">
            <a:solidFill>
              <a:schemeClr val="tx1"/>
            </a:solidFill>
          </a:endParaRPr>
        </a:p>
      </dgm:t>
    </dgm:pt>
    <dgm:pt modelId="{1C2D09FF-E735-4427-B19B-1D12AF248714}" type="sibTrans" cxnId="{49B2A3C8-EFC9-4D4D-9CD2-1F2FF286A271}">
      <dgm:prSet/>
      <dgm:spPr/>
      <dgm:t>
        <a:bodyPr/>
        <a:lstStyle/>
        <a:p>
          <a:endParaRPr lang="es-ES" sz="1600">
            <a:solidFill>
              <a:schemeClr val="tx1"/>
            </a:solidFill>
          </a:endParaRPr>
        </a:p>
      </dgm:t>
    </dgm:pt>
    <dgm:pt modelId="{03D3C1C1-DEB7-43C2-9F76-0843B04B83CF}">
      <dgm:prSet phldrT="[Texto]" custT="1"/>
      <dgm:spPr/>
      <dgm:t>
        <a:bodyPr/>
        <a:lstStyle/>
        <a:p>
          <a:r>
            <a:rPr lang="es-EC" sz="1600" dirty="0">
              <a:solidFill>
                <a:schemeClr val="tx1"/>
              </a:solidFill>
              <a:latin typeface="Times New Roman" pitchFamily="18" charset="0"/>
              <a:cs typeface="Times New Roman" pitchFamily="18" charset="0"/>
            </a:rPr>
            <a:t> Por el control de las variables: Investigación no experimental</a:t>
          </a:r>
        </a:p>
      </dgm:t>
    </dgm:pt>
    <dgm:pt modelId="{A6C0630D-2731-4E52-A677-F2CD978BE959}" type="parTrans" cxnId="{D48F01F5-F9C5-4FFB-B491-C38B22782502}">
      <dgm:prSet/>
      <dgm:spPr/>
      <dgm:t>
        <a:bodyPr/>
        <a:lstStyle/>
        <a:p>
          <a:endParaRPr lang="es-ES" sz="1600">
            <a:solidFill>
              <a:schemeClr val="tx1"/>
            </a:solidFill>
          </a:endParaRPr>
        </a:p>
      </dgm:t>
    </dgm:pt>
    <dgm:pt modelId="{4AA4C5B9-9549-4B58-B8EF-7DDCE04FD047}" type="sibTrans" cxnId="{D48F01F5-F9C5-4FFB-B491-C38B22782502}">
      <dgm:prSet/>
      <dgm:spPr/>
      <dgm:t>
        <a:bodyPr/>
        <a:lstStyle/>
        <a:p>
          <a:endParaRPr lang="es-ES" sz="1600">
            <a:solidFill>
              <a:schemeClr val="tx1"/>
            </a:solidFill>
          </a:endParaRPr>
        </a:p>
      </dgm:t>
    </dgm:pt>
    <dgm:pt modelId="{6AB875A5-FAEC-4B30-B849-A3FAEDFA9CC2}">
      <dgm:prSet phldrT="[Texto]" custT="1"/>
      <dgm:spPr/>
      <dgm:t>
        <a:bodyPr/>
        <a:lstStyle/>
        <a:p>
          <a:r>
            <a:rPr lang="es-EC" sz="1600" dirty="0">
              <a:solidFill>
                <a:schemeClr val="tx1"/>
              </a:solidFill>
              <a:latin typeface="Times New Roman" pitchFamily="18" charset="0"/>
              <a:cs typeface="Times New Roman" pitchFamily="18" charset="0"/>
            </a:rPr>
            <a:t>Por el alcance: Investigación Descriptiva</a:t>
          </a:r>
        </a:p>
      </dgm:t>
    </dgm:pt>
    <dgm:pt modelId="{788A8FA6-06FE-4687-BECE-84920A8748AA}" type="parTrans" cxnId="{61528951-D981-405F-B450-804BAAD53691}">
      <dgm:prSet/>
      <dgm:spPr/>
      <dgm:t>
        <a:bodyPr/>
        <a:lstStyle/>
        <a:p>
          <a:endParaRPr lang="es-ES" sz="1600">
            <a:solidFill>
              <a:schemeClr val="tx1"/>
            </a:solidFill>
          </a:endParaRPr>
        </a:p>
      </dgm:t>
    </dgm:pt>
    <dgm:pt modelId="{F547B647-2ACF-40FE-B57A-F44B8D060EFE}" type="sibTrans" cxnId="{61528951-D981-405F-B450-804BAAD53691}">
      <dgm:prSet/>
      <dgm:spPr/>
      <dgm:t>
        <a:bodyPr/>
        <a:lstStyle/>
        <a:p>
          <a:endParaRPr lang="es-ES" sz="1600">
            <a:solidFill>
              <a:schemeClr val="tx1"/>
            </a:solidFill>
          </a:endParaRPr>
        </a:p>
      </dgm:t>
    </dgm:pt>
    <dgm:pt modelId="{D190AD09-E93F-48DB-802E-F381E49DA22A}">
      <dgm:prSet phldrT="[Texto]" custT="1"/>
      <dgm:spPr/>
      <dgm:t>
        <a:bodyPr/>
        <a:lstStyle/>
        <a:p>
          <a:r>
            <a:rPr lang="es-EC" sz="1600">
              <a:solidFill>
                <a:schemeClr val="tx1"/>
              </a:solidFill>
              <a:latin typeface="Times New Roman" pitchFamily="18" charset="0"/>
              <a:cs typeface="Times New Roman" pitchFamily="18" charset="0"/>
            </a:rPr>
            <a:t>Población </a:t>
          </a:r>
          <a:endParaRPr lang="es-EC" sz="1600" dirty="0">
            <a:solidFill>
              <a:schemeClr val="tx1"/>
            </a:solidFill>
            <a:latin typeface="Times New Roman" pitchFamily="18" charset="0"/>
            <a:cs typeface="Times New Roman" pitchFamily="18" charset="0"/>
          </a:endParaRPr>
        </a:p>
      </dgm:t>
    </dgm:pt>
    <dgm:pt modelId="{649D0D32-3132-4450-9359-E020CFC2530A}" type="parTrans" cxnId="{024F1322-4F96-4171-9F25-F65AFCC05E90}">
      <dgm:prSet/>
      <dgm:spPr/>
      <dgm:t>
        <a:bodyPr/>
        <a:lstStyle/>
        <a:p>
          <a:endParaRPr lang="es-ES" sz="1600">
            <a:solidFill>
              <a:schemeClr val="tx1"/>
            </a:solidFill>
          </a:endParaRPr>
        </a:p>
      </dgm:t>
    </dgm:pt>
    <dgm:pt modelId="{152A6B16-330A-44B9-92E2-047BF6FAA9DC}" type="sibTrans" cxnId="{024F1322-4F96-4171-9F25-F65AFCC05E90}">
      <dgm:prSet/>
      <dgm:spPr/>
      <dgm:t>
        <a:bodyPr/>
        <a:lstStyle/>
        <a:p>
          <a:endParaRPr lang="es-ES" sz="1600">
            <a:solidFill>
              <a:schemeClr val="tx1"/>
            </a:solidFill>
          </a:endParaRPr>
        </a:p>
      </dgm:t>
    </dgm:pt>
    <dgm:pt modelId="{326AA6AC-A867-4F30-BE80-22BDCA0AC441}">
      <dgm:prSet phldrT="[Texto]" custT="1"/>
      <dgm:spPr/>
      <dgm:t>
        <a:bodyPr/>
        <a:lstStyle/>
        <a:p>
          <a:r>
            <a:rPr lang="es-EC" sz="1600" b="1" dirty="0">
              <a:solidFill>
                <a:schemeClr val="tx1"/>
              </a:solidFill>
              <a:latin typeface="Times New Roman" pitchFamily="18" charset="0"/>
              <a:cs typeface="Times New Roman" pitchFamily="18" charset="0"/>
            </a:rPr>
            <a:t>Cobertura de las unidades de análisis</a:t>
          </a:r>
        </a:p>
      </dgm:t>
    </dgm:pt>
    <dgm:pt modelId="{0372FEA9-5A7B-4F86-893F-6EEB32D76991}" type="parTrans" cxnId="{1AE7820C-DE67-4863-BDFD-8B1404462FA0}">
      <dgm:prSet/>
      <dgm:spPr/>
      <dgm:t>
        <a:bodyPr/>
        <a:lstStyle/>
        <a:p>
          <a:endParaRPr lang="es-ES" sz="1600">
            <a:solidFill>
              <a:schemeClr val="tx1"/>
            </a:solidFill>
          </a:endParaRPr>
        </a:p>
      </dgm:t>
    </dgm:pt>
    <dgm:pt modelId="{6D9CC222-0661-4E3C-9989-742D9776D3F7}" type="sibTrans" cxnId="{1AE7820C-DE67-4863-BDFD-8B1404462FA0}">
      <dgm:prSet/>
      <dgm:spPr/>
      <dgm:t>
        <a:bodyPr/>
        <a:lstStyle/>
        <a:p>
          <a:endParaRPr lang="es-ES" sz="1600">
            <a:solidFill>
              <a:schemeClr val="tx1"/>
            </a:solidFill>
          </a:endParaRPr>
        </a:p>
      </dgm:t>
    </dgm:pt>
    <dgm:pt modelId="{CACBE573-4E4D-4D47-9806-C729D901695D}">
      <dgm:prSet phldrT="[Texto]" custT="1"/>
      <dgm:spPr/>
      <dgm:t>
        <a:bodyPr/>
        <a:lstStyle/>
        <a:p>
          <a:r>
            <a:rPr lang="es-EC" sz="1600">
              <a:solidFill>
                <a:schemeClr val="tx1"/>
              </a:solidFill>
              <a:latin typeface="Times New Roman" pitchFamily="18" charset="0"/>
              <a:cs typeface="Times New Roman" pitchFamily="18" charset="0"/>
            </a:rPr>
            <a:t>Censo</a:t>
          </a:r>
          <a:endParaRPr lang="es-EC" sz="1600" dirty="0">
            <a:solidFill>
              <a:schemeClr val="tx1"/>
            </a:solidFill>
            <a:latin typeface="Times New Roman" pitchFamily="18" charset="0"/>
            <a:cs typeface="Times New Roman" pitchFamily="18" charset="0"/>
          </a:endParaRPr>
        </a:p>
      </dgm:t>
    </dgm:pt>
    <dgm:pt modelId="{D01DF800-F947-4E8D-A176-1CB467025145}" type="parTrans" cxnId="{94D98AD4-F32E-435F-9992-5AC36A7A4316}">
      <dgm:prSet/>
      <dgm:spPr/>
      <dgm:t>
        <a:bodyPr/>
        <a:lstStyle/>
        <a:p>
          <a:endParaRPr lang="es-ES" sz="1600">
            <a:solidFill>
              <a:schemeClr val="tx1"/>
            </a:solidFill>
          </a:endParaRPr>
        </a:p>
      </dgm:t>
    </dgm:pt>
    <dgm:pt modelId="{DD51FD69-EBD7-474B-8BA3-1F22863F1CBB}" type="sibTrans" cxnId="{94D98AD4-F32E-435F-9992-5AC36A7A4316}">
      <dgm:prSet/>
      <dgm:spPr/>
      <dgm:t>
        <a:bodyPr/>
        <a:lstStyle/>
        <a:p>
          <a:endParaRPr lang="es-ES" sz="1600">
            <a:solidFill>
              <a:schemeClr val="tx1"/>
            </a:solidFill>
          </a:endParaRPr>
        </a:p>
      </dgm:t>
    </dgm:pt>
    <dgm:pt modelId="{7A7A267E-AAA4-4873-A19B-27FB6EB1D0FC}">
      <dgm:prSet phldrT="[Texto]" custT="1"/>
      <dgm:spPr/>
      <dgm:t>
        <a:bodyPr/>
        <a:lstStyle/>
        <a:p>
          <a:endParaRPr lang="es-EC" sz="1600" b="0" dirty="0">
            <a:solidFill>
              <a:schemeClr val="tx1"/>
            </a:solidFill>
            <a:latin typeface="Times New Roman" pitchFamily="18" charset="0"/>
            <a:cs typeface="Times New Roman" pitchFamily="18" charset="0"/>
          </a:endParaRPr>
        </a:p>
      </dgm:t>
    </dgm:pt>
    <dgm:pt modelId="{3EEFFAAD-EF98-4028-AAB0-F4CC2B145E18}" type="parTrans" cxnId="{CE7810B7-A990-44E3-B8EF-3A44635D4A91}">
      <dgm:prSet/>
      <dgm:spPr/>
      <dgm:t>
        <a:bodyPr/>
        <a:lstStyle/>
        <a:p>
          <a:endParaRPr lang="es-ES" sz="1600">
            <a:solidFill>
              <a:schemeClr val="tx1"/>
            </a:solidFill>
          </a:endParaRPr>
        </a:p>
      </dgm:t>
    </dgm:pt>
    <dgm:pt modelId="{5CA21EE7-4BAB-42CA-A47F-5D019E4B1304}" type="sibTrans" cxnId="{CE7810B7-A990-44E3-B8EF-3A44635D4A91}">
      <dgm:prSet/>
      <dgm:spPr/>
      <dgm:t>
        <a:bodyPr/>
        <a:lstStyle/>
        <a:p>
          <a:endParaRPr lang="es-ES" sz="1600">
            <a:solidFill>
              <a:schemeClr val="tx1"/>
            </a:solidFill>
          </a:endParaRPr>
        </a:p>
      </dgm:t>
    </dgm:pt>
    <dgm:pt modelId="{ADC16FE2-F387-4C33-9700-D862FDB5DEC1}">
      <dgm:prSet phldrT="[Texto]" custT="1"/>
      <dgm:spPr/>
      <dgm:t>
        <a:bodyPr/>
        <a:lstStyle/>
        <a:p>
          <a:r>
            <a:rPr lang="es-EC" sz="1600" dirty="0">
              <a:solidFill>
                <a:schemeClr val="tx1"/>
              </a:solidFill>
              <a:latin typeface="Times New Roman" pitchFamily="18" charset="0"/>
              <a:cs typeface="Times New Roman" pitchFamily="18" charset="0"/>
            </a:rPr>
            <a:t>Estadística Descriptiva</a:t>
          </a:r>
        </a:p>
      </dgm:t>
    </dgm:pt>
    <dgm:pt modelId="{DCC837C7-B739-4DB7-89DF-6B218DC9DD0C}" type="parTrans" cxnId="{0A0E1CC3-D2E7-4986-AFA9-F7118570EA75}">
      <dgm:prSet/>
      <dgm:spPr/>
      <dgm:t>
        <a:bodyPr/>
        <a:lstStyle/>
        <a:p>
          <a:endParaRPr lang="es-ES" sz="1600">
            <a:solidFill>
              <a:schemeClr val="tx1"/>
            </a:solidFill>
          </a:endParaRPr>
        </a:p>
      </dgm:t>
    </dgm:pt>
    <dgm:pt modelId="{950EAF00-9085-4D12-A2E9-CE3B50055008}" type="sibTrans" cxnId="{0A0E1CC3-D2E7-4986-AFA9-F7118570EA75}">
      <dgm:prSet/>
      <dgm:spPr/>
      <dgm:t>
        <a:bodyPr/>
        <a:lstStyle/>
        <a:p>
          <a:endParaRPr lang="es-ES" sz="1600">
            <a:solidFill>
              <a:schemeClr val="tx1"/>
            </a:solidFill>
          </a:endParaRPr>
        </a:p>
      </dgm:t>
    </dgm:pt>
    <dgm:pt modelId="{716B2B91-0F84-4E49-8F7F-EE11A6DEFE70}">
      <dgm:prSet phldrT="[Texto]" custT="1"/>
      <dgm:spPr/>
      <dgm:t>
        <a:bodyPr/>
        <a:lstStyle/>
        <a:p>
          <a:r>
            <a:rPr lang="es-ES" sz="1600" b="1" dirty="0">
              <a:solidFill>
                <a:schemeClr val="tx1"/>
              </a:solidFill>
              <a:latin typeface="Times New Roman" pitchFamily="18" charset="0"/>
              <a:cs typeface="Times New Roman" pitchFamily="18" charset="0"/>
            </a:rPr>
            <a:t>Procedimiento para tratamiento y análisis de información </a:t>
          </a:r>
          <a:endParaRPr lang="es-EC" sz="1600" b="1" dirty="0">
            <a:solidFill>
              <a:schemeClr val="tx1"/>
            </a:solidFill>
            <a:latin typeface="Times New Roman" pitchFamily="18" charset="0"/>
            <a:cs typeface="Times New Roman" pitchFamily="18" charset="0"/>
          </a:endParaRPr>
        </a:p>
      </dgm:t>
    </dgm:pt>
    <dgm:pt modelId="{6C700F75-36C2-4D6D-BFF8-79457227659D}" type="parTrans" cxnId="{261234F5-95C3-4B39-B37F-E9EEC7EA5710}">
      <dgm:prSet/>
      <dgm:spPr/>
      <dgm:t>
        <a:bodyPr/>
        <a:lstStyle/>
        <a:p>
          <a:endParaRPr lang="es-ES" sz="1600">
            <a:solidFill>
              <a:schemeClr val="tx1"/>
            </a:solidFill>
          </a:endParaRPr>
        </a:p>
      </dgm:t>
    </dgm:pt>
    <dgm:pt modelId="{CD7745F6-F8AB-4C17-B817-FE2DDD536317}" type="sibTrans" cxnId="{261234F5-95C3-4B39-B37F-E9EEC7EA5710}">
      <dgm:prSet/>
      <dgm:spPr/>
      <dgm:t>
        <a:bodyPr/>
        <a:lstStyle/>
        <a:p>
          <a:endParaRPr lang="es-ES" sz="1600">
            <a:solidFill>
              <a:schemeClr val="tx1"/>
            </a:solidFill>
          </a:endParaRPr>
        </a:p>
      </dgm:t>
    </dgm:pt>
    <dgm:pt modelId="{21EDC055-B251-44DA-A80D-F1A7126B7FE8}" type="pres">
      <dgm:prSet presAssocID="{A5933C6E-4DD6-4ACF-80AE-5BEE9A4F7331}" presName="Name0" presStyleCnt="0">
        <dgm:presLayoutVars>
          <dgm:dir/>
          <dgm:animLvl val="lvl"/>
          <dgm:resizeHandles val="exact"/>
        </dgm:presLayoutVars>
      </dgm:prSet>
      <dgm:spPr/>
      <dgm:t>
        <a:bodyPr/>
        <a:lstStyle/>
        <a:p>
          <a:endParaRPr lang="es-EC"/>
        </a:p>
      </dgm:t>
    </dgm:pt>
    <dgm:pt modelId="{42F1C219-2776-4385-8F1C-C5113733B9AF}" type="pres">
      <dgm:prSet presAssocID="{C9FA18D7-8964-45C4-A6EB-18D4176DD67F}" presName="linNode" presStyleCnt="0"/>
      <dgm:spPr/>
    </dgm:pt>
    <dgm:pt modelId="{CFF3DC39-D7F2-4C4E-BFCE-80FD057130DC}" type="pres">
      <dgm:prSet presAssocID="{C9FA18D7-8964-45C4-A6EB-18D4176DD67F}" presName="parentText" presStyleLbl="node1" presStyleIdx="0" presStyleCnt="5" custScaleX="62242">
        <dgm:presLayoutVars>
          <dgm:chMax val="1"/>
          <dgm:bulletEnabled val="1"/>
        </dgm:presLayoutVars>
      </dgm:prSet>
      <dgm:spPr/>
      <dgm:t>
        <a:bodyPr/>
        <a:lstStyle/>
        <a:p>
          <a:endParaRPr lang="es-EC"/>
        </a:p>
      </dgm:t>
    </dgm:pt>
    <dgm:pt modelId="{87E912A8-3C2C-4F91-87B1-93432B92D848}" type="pres">
      <dgm:prSet presAssocID="{C9FA18D7-8964-45C4-A6EB-18D4176DD67F}" presName="descendantText" presStyleLbl="alignAccFollowNode1" presStyleIdx="0" presStyleCnt="5">
        <dgm:presLayoutVars>
          <dgm:bulletEnabled val="1"/>
        </dgm:presLayoutVars>
      </dgm:prSet>
      <dgm:spPr/>
      <dgm:t>
        <a:bodyPr/>
        <a:lstStyle/>
        <a:p>
          <a:endParaRPr lang="es-EC"/>
        </a:p>
      </dgm:t>
    </dgm:pt>
    <dgm:pt modelId="{1AAA574F-2052-4A76-95BE-4967DCAB8F95}" type="pres">
      <dgm:prSet presAssocID="{97617410-7515-486F-A3B6-7B3472FF068D}" presName="sp" presStyleCnt="0"/>
      <dgm:spPr/>
    </dgm:pt>
    <dgm:pt modelId="{96DB0474-EEBE-47DA-90FA-BF595B3C5D27}" type="pres">
      <dgm:prSet presAssocID="{7DD4A3AE-C186-4411-8DCA-CD5B20F65FA8}" presName="linNode" presStyleCnt="0"/>
      <dgm:spPr/>
    </dgm:pt>
    <dgm:pt modelId="{82E716A5-B7F2-4D5E-8E83-6FF62D743132}" type="pres">
      <dgm:prSet presAssocID="{7DD4A3AE-C186-4411-8DCA-CD5B20F65FA8}" presName="parentText" presStyleLbl="node1" presStyleIdx="1" presStyleCnt="5" custScaleX="62401">
        <dgm:presLayoutVars>
          <dgm:chMax val="1"/>
          <dgm:bulletEnabled val="1"/>
        </dgm:presLayoutVars>
      </dgm:prSet>
      <dgm:spPr/>
      <dgm:t>
        <a:bodyPr/>
        <a:lstStyle/>
        <a:p>
          <a:endParaRPr lang="es-EC"/>
        </a:p>
      </dgm:t>
    </dgm:pt>
    <dgm:pt modelId="{713DA8D7-8B39-41E3-98C7-5F2952F583AC}" type="pres">
      <dgm:prSet presAssocID="{7DD4A3AE-C186-4411-8DCA-CD5B20F65FA8}" presName="descendantText" presStyleLbl="alignAccFollowNode1" presStyleIdx="1" presStyleCnt="5" custScaleY="213589">
        <dgm:presLayoutVars>
          <dgm:bulletEnabled val="1"/>
        </dgm:presLayoutVars>
      </dgm:prSet>
      <dgm:spPr/>
      <dgm:t>
        <a:bodyPr/>
        <a:lstStyle/>
        <a:p>
          <a:endParaRPr lang="es-EC"/>
        </a:p>
      </dgm:t>
    </dgm:pt>
    <dgm:pt modelId="{F12CF73E-EE18-4F60-9ED6-E316A192FE7E}" type="pres">
      <dgm:prSet presAssocID="{B616AEA9-4FE0-4C27-A3B6-92F181CFC97E}" presName="sp" presStyleCnt="0"/>
      <dgm:spPr/>
    </dgm:pt>
    <dgm:pt modelId="{89CEDCED-DED3-4CDF-9244-099D7CA8672D}" type="pres">
      <dgm:prSet presAssocID="{8330CBE2-4D73-4B4D-93D5-03F02601DF5D}" presName="linNode" presStyleCnt="0"/>
      <dgm:spPr/>
    </dgm:pt>
    <dgm:pt modelId="{888CB234-BC96-4CFE-B601-3C4068C6E7FE}" type="pres">
      <dgm:prSet presAssocID="{8330CBE2-4D73-4B4D-93D5-03F02601DF5D}" presName="parentText" presStyleLbl="node1" presStyleIdx="2" presStyleCnt="5" custScaleX="65585">
        <dgm:presLayoutVars>
          <dgm:chMax val="1"/>
          <dgm:bulletEnabled val="1"/>
        </dgm:presLayoutVars>
      </dgm:prSet>
      <dgm:spPr/>
      <dgm:t>
        <a:bodyPr/>
        <a:lstStyle/>
        <a:p>
          <a:endParaRPr lang="es-EC"/>
        </a:p>
      </dgm:t>
    </dgm:pt>
    <dgm:pt modelId="{7E5CDCE9-4106-41F4-B694-18CCF1DCD976}" type="pres">
      <dgm:prSet presAssocID="{8330CBE2-4D73-4B4D-93D5-03F02601DF5D}" presName="descendantText" presStyleLbl="alignAccFollowNode1" presStyleIdx="2" presStyleCnt="5">
        <dgm:presLayoutVars>
          <dgm:bulletEnabled val="1"/>
        </dgm:presLayoutVars>
      </dgm:prSet>
      <dgm:spPr/>
      <dgm:t>
        <a:bodyPr/>
        <a:lstStyle/>
        <a:p>
          <a:endParaRPr lang="es-EC"/>
        </a:p>
      </dgm:t>
    </dgm:pt>
    <dgm:pt modelId="{7BA8060F-19F3-481F-8F16-759E214DD570}" type="pres">
      <dgm:prSet presAssocID="{A48E7E82-A3D9-4485-963F-FA0817DF946E}" presName="sp" presStyleCnt="0"/>
      <dgm:spPr/>
    </dgm:pt>
    <dgm:pt modelId="{4B3E2ACE-0FDE-4B9B-A6D1-948FD00AF5BF}" type="pres">
      <dgm:prSet presAssocID="{326AA6AC-A867-4F30-BE80-22BDCA0AC441}" presName="linNode" presStyleCnt="0"/>
      <dgm:spPr/>
    </dgm:pt>
    <dgm:pt modelId="{6EBBDBDD-4EBC-41DE-A298-44500BEF30CB}" type="pres">
      <dgm:prSet presAssocID="{326AA6AC-A867-4F30-BE80-22BDCA0AC441}" presName="parentText" presStyleLbl="node1" presStyleIdx="3" presStyleCnt="5" custScaleX="65585">
        <dgm:presLayoutVars>
          <dgm:chMax val="1"/>
          <dgm:bulletEnabled val="1"/>
        </dgm:presLayoutVars>
      </dgm:prSet>
      <dgm:spPr/>
      <dgm:t>
        <a:bodyPr/>
        <a:lstStyle/>
        <a:p>
          <a:endParaRPr lang="es-EC"/>
        </a:p>
      </dgm:t>
    </dgm:pt>
    <dgm:pt modelId="{46BA1024-FC9F-4E10-BC87-89BBC8A85EBE}" type="pres">
      <dgm:prSet presAssocID="{326AA6AC-A867-4F30-BE80-22BDCA0AC441}" presName="descendantText" presStyleLbl="alignAccFollowNode1" presStyleIdx="3" presStyleCnt="5">
        <dgm:presLayoutVars>
          <dgm:bulletEnabled val="1"/>
        </dgm:presLayoutVars>
      </dgm:prSet>
      <dgm:spPr/>
      <dgm:t>
        <a:bodyPr/>
        <a:lstStyle/>
        <a:p>
          <a:endParaRPr lang="es-EC"/>
        </a:p>
      </dgm:t>
    </dgm:pt>
    <dgm:pt modelId="{D0BD8F4B-68C4-4645-98EF-C761876A0A30}" type="pres">
      <dgm:prSet presAssocID="{6D9CC222-0661-4E3C-9989-742D9776D3F7}" presName="sp" presStyleCnt="0"/>
      <dgm:spPr/>
    </dgm:pt>
    <dgm:pt modelId="{E72491BD-C4F3-4DC3-88A1-A43E434022BA}" type="pres">
      <dgm:prSet presAssocID="{716B2B91-0F84-4E49-8F7F-EE11A6DEFE70}" presName="linNode" presStyleCnt="0"/>
      <dgm:spPr/>
    </dgm:pt>
    <dgm:pt modelId="{D68B91DA-E9DB-4714-BCC9-230F08D63C91}" type="pres">
      <dgm:prSet presAssocID="{716B2B91-0F84-4E49-8F7F-EE11A6DEFE70}" presName="parentText" presStyleLbl="node1" presStyleIdx="4" presStyleCnt="5" custScaleX="62416">
        <dgm:presLayoutVars>
          <dgm:chMax val="1"/>
          <dgm:bulletEnabled val="1"/>
        </dgm:presLayoutVars>
      </dgm:prSet>
      <dgm:spPr/>
      <dgm:t>
        <a:bodyPr/>
        <a:lstStyle/>
        <a:p>
          <a:endParaRPr lang="es-EC"/>
        </a:p>
      </dgm:t>
    </dgm:pt>
    <dgm:pt modelId="{79503879-6FD5-40F2-BECE-1594605D2313}" type="pres">
      <dgm:prSet presAssocID="{716B2B91-0F84-4E49-8F7F-EE11A6DEFE70}" presName="descendantText" presStyleLbl="alignAccFollowNode1" presStyleIdx="4" presStyleCnt="5" custScaleX="100098">
        <dgm:presLayoutVars>
          <dgm:bulletEnabled val="1"/>
        </dgm:presLayoutVars>
      </dgm:prSet>
      <dgm:spPr/>
      <dgm:t>
        <a:bodyPr/>
        <a:lstStyle/>
        <a:p>
          <a:endParaRPr lang="es-EC"/>
        </a:p>
      </dgm:t>
    </dgm:pt>
  </dgm:ptLst>
  <dgm:cxnLst>
    <dgm:cxn modelId="{DF81BD44-677B-4396-8814-AE6792D37A24}" srcId="{8330CBE2-4D73-4B4D-93D5-03F02601DF5D}" destId="{D53FFDA7-0173-45E0-9873-5CC0E8EFD156}" srcOrd="1" destOrd="0" parTransId="{8C301C7C-4A22-40DB-A089-0965E9AC73C0}" sibTransId="{990FB99F-EDFE-4257-A56C-7AEAB35591EC}"/>
    <dgm:cxn modelId="{B3C4CBFF-E96A-4B7E-B238-F5855EFB0171}" type="presOf" srcId="{07BB3D79-2668-4DC3-8B6C-15FFE0672581}" destId="{7E5CDCE9-4106-41F4-B694-18CCF1DCD976}" srcOrd="0" destOrd="2" presId="urn:microsoft.com/office/officeart/2005/8/layout/vList5"/>
    <dgm:cxn modelId="{3212768E-38B9-4140-9234-A870A95CEFAA}" srcId="{8330CBE2-4D73-4B4D-93D5-03F02601DF5D}" destId="{07BB3D79-2668-4DC3-8B6C-15FFE0672581}" srcOrd="2" destOrd="0" parTransId="{8B33F6F7-96F2-4C9D-81B3-AAC4A54E7FBE}" sibTransId="{E703DAAC-381A-422C-A267-8ED37ABED9C0}"/>
    <dgm:cxn modelId="{24869CB4-1059-405A-8AA9-F220C9B0C616}" type="presOf" srcId="{6AB875A5-FAEC-4B30-B849-A3FAEDFA9CC2}" destId="{713DA8D7-8B39-41E3-98C7-5F2952F583AC}" srcOrd="0" destOrd="4" presId="urn:microsoft.com/office/officeart/2005/8/layout/vList5"/>
    <dgm:cxn modelId="{08F0A7EA-C31C-4896-A8F2-BE89C83A2B4C}" srcId="{A5933C6E-4DD6-4ACF-80AE-5BEE9A4F7331}" destId="{8330CBE2-4D73-4B4D-93D5-03F02601DF5D}" srcOrd="2" destOrd="0" parTransId="{E53ACE32-2097-4C8E-B533-21C9D52889E9}" sibTransId="{A48E7E82-A3D9-4485-963F-FA0817DF946E}"/>
    <dgm:cxn modelId="{DFC94389-F054-4D67-ACDD-7B0F0DF3EE77}" type="presOf" srcId="{D53FFDA7-0173-45E0-9873-5CC0E8EFD156}" destId="{7E5CDCE9-4106-41F4-B694-18CCF1DCD976}" srcOrd="0" destOrd="1" presId="urn:microsoft.com/office/officeart/2005/8/layout/vList5"/>
    <dgm:cxn modelId="{191F17B7-7559-419C-8082-FFEE2E295658}" type="presOf" srcId="{EEA3DDC6-8235-4276-80A7-D79F5C5A944C}" destId="{87E912A8-3C2C-4F91-87B1-93432B92D848}" srcOrd="0" destOrd="0" presId="urn:microsoft.com/office/officeart/2005/8/layout/vList5"/>
    <dgm:cxn modelId="{D48F01F5-F9C5-4FFB-B491-C38B22782502}" srcId="{7DD4A3AE-C186-4411-8DCA-CD5B20F65FA8}" destId="{03D3C1C1-DEB7-43C2-9F76-0843B04B83CF}" srcOrd="3" destOrd="0" parTransId="{A6C0630D-2731-4E52-A677-F2CD978BE959}" sibTransId="{4AA4C5B9-9549-4B58-B8EF-7DDCE04FD047}"/>
    <dgm:cxn modelId="{C96D9BBA-CF11-46F7-A66D-8E5CA3C92F9F}" type="presOf" srcId="{7A7A267E-AAA4-4873-A19B-27FB6EB1D0FC}" destId="{7E5CDCE9-4106-41F4-B694-18CCF1DCD976}" srcOrd="0" destOrd="0" presId="urn:microsoft.com/office/officeart/2005/8/layout/vList5"/>
    <dgm:cxn modelId="{D1738363-3FEE-477D-A350-EE53FE720314}" type="presOf" srcId="{A5933C6E-4DD6-4ACF-80AE-5BEE9A4F7331}" destId="{21EDC055-B251-44DA-A80D-F1A7126B7FE8}" srcOrd="0" destOrd="0" presId="urn:microsoft.com/office/officeart/2005/8/layout/vList5"/>
    <dgm:cxn modelId="{FCD2D030-41EE-49D3-8507-894A5B9D038A}" type="presOf" srcId="{ADC16FE2-F387-4C33-9700-D862FDB5DEC1}" destId="{79503879-6FD5-40F2-BECE-1594605D2313}" srcOrd="0" destOrd="0" presId="urn:microsoft.com/office/officeart/2005/8/layout/vList5"/>
    <dgm:cxn modelId="{7762E0A8-0C3C-4F40-8896-9C9DE6EE80C3}" type="presOf" srcId="{326AA6AC-A867-4F30-BE80-22BDCA0AC441}" destId="{6EBBDBDD-4EBC-41DE-A298-44500BEF30CB}" srcOrd="0" destOrd="0" presId="urn:microsoft.com/office/officeart/2005/8/layout/vList5"/>
    <dgm:cxn modelId="{C8EFD588-2553-4DED-A1BD-26C2534945E1}" srcId="{A5933C6E-4DD6-4ACF-80AE-5BEE9A4F7331}" destId="{7DD4A3AE-C186-4411-8DCA-CD5B20F65FA8}" srcOrd="1" destOrd="0" parTransId="{19550FED-25D5-4B2C-919B-021B6D1B73B4}" sibTransId="{B616AEA9-4FE0-4C27-A3B6-92F181CFC97E}"/>
    <dgm:cxn modelId="{969670C0-9301-4A14-A6BC-6E49854244EB}" type="presOf" srcId="{C9FA18D7-8964-45C4-A6EB-18D4176DD67F}" destId="{CFF3DC39-D7F2-4C4E-BFCE-80FD057130DC}" srcOrd="0" destOrd="0" presId="urn:microsoft.com/office/officeart/2005/8/layout/vList5"/>
    <dgm:cxn modelId="{723DA039-E493-46FF-9BD8-CC91222598DD}" srcId="{7DD4A3AE-C186-4411-8DCA-CD5B20F65FA8}" destId="{D5F46465-E2B9-4A30-AD5B-C1D6C8F857D8}" srcOrd="0" destOrd="0" parTransId="{33C17D88-972F-47E1-B302-01CF888D9804}" sibTransId="{7A3FEFC9-5F39-4978-A4D5-CA7605D06320}"/>
    <dgm:cxn modelId="{F44A8FA8-541C-48E3-86E0-A37BEFAFD881}" srcId="{C9FA18D7-8964-45C4-A6EB-18D4176DD67F}" destId="{EEA3DDC6-8235-4276-80A7-D79F5C5A944C}" srcOrd="0" destOrd="0" parTransId="{ADAAE767-37FF-40B8-9C29-B20FC557048D}" sibTransId="{EE2EB429-CC7D-4B92-8E99-D26A12452A34}"/>
    <dgm:cxn modelId="{0A0E1CC3-D2E7-4986-AFA9-F7118570EA75}" srcId="{716B2B91-0F84-4E49-8F7F-EE11A6DEFE70}" destId="{ADC16FE2-F387-4C33-9700-D862FDB5DEC1}" srcOrd="0" destOrd="0" parTransId="{DCC837C7-B739-4DB7-89DF-6B218DC9DD0C}" sibTransId="{950EAF00-9085-4D12-A2E9-CE3B50055008}"/>
    <dgm:cxn modelId="{02DC9FA7-D943-474C-B14C-4C3F6F5C349F}" srcId="{A5933C6E-4DD6-4ACF-80AE-5BEE9A4F7331}" destId="{C9FA18D7-8964-45C4-A6EB-18D4176DD67F}" srcOrd="0" destOrd="0" parTransId="{6BD19E84-5F53-4342-AD64-C79AF4308422}" sibTransId="{97617410-7515-486F-A3B6-7B3472FF068D}"/>
    <dgm:cxn modelId="{CE7810B7-A990-44E3-B8EF-3A44635D4A91}" srcId="{8330CBE2-4D73-4B4D-93D5-03F02601DF5D}" destId="{7A7A267E-AAA4-4873-A19B-27FB6EB1D0FC}" srcOrd="0" destOrd="0" parTransId="{3EEFFAAD-EF98-4028-AAB0-F4CC2B145E18}" sibTransId="{5CA21EE7-4BAB-42CA-A47F-5D019E4B1304}"/>
    <dgm:cxn modelId="{94D98AD4-F32E-435F-9992-5AC36A7A4316}" srcId="{326AA6AC-A867-4F30-BE80-22BDCA0AC441}" destId="{CACBE573-4E4D-4D47-9806-C729D901695D}" srcOrd="1" destOrd="0" parTransId="{D01DF800-F947-4E8D-A176-1CB467025145}" sibTransId="{DD51FD69-EBD7-474B-8BA3-1F22863F1CBB}"/>
    <dgm:cxn modelId="{B34AB693-F374-47EB-8A8B-5C8BE3AB3A71}" type="presOf" srcId="{4649AFB9-DDEF-4071-A9BF-840AA5DCC344}" destId="{713DA8D7-8B39-41E3-98C7-5F2952F583AC}" srcOrd="0" destOrd="2" presId="urn:microsoft.com/office/officeart/2005/8/layout/vList5"/>
    <dgm:cxn modelId="{4126FF6C-1EF4-4B5E-ACB3-D41D8F919AF0}" type="presOf" srcId="{716B2B91-0F84-4E49-8F7F-EE11A6DEFE70}" destId="{D68B91DA-E9DB-4714-BCC9-230F08D63C91}" srcOrd="0" destOrd="0" presId="urn:microsoft.com/office/officeart/2005/8/layout/vList5"/>
    <dgm:cxn modelId="{79613D7F-218F-4D46-8942-186DC85309DA}" type="presOf" srcId="{D190AD09-E93F-48DB-802E-F381E49DA22A}" destId="{46BA1024-FC9F-4E10-BC87-89BBC8A85EBE}" srcOrd="0" destOrd="0" presId="urn:microsoft.com/office/officeart/2005/8/layout/vList5"/>
    <dgm:cxn modelId="{49B2A3C8-EFC9-4D4D-9CD2-1F2FF286A271}" srcId="{7DD4A3AE-C186-4411-8DCA-CD5B20F65FA8}" destId="{4649AFB9-DDEF-4071-A9BF-840AA5DCC344}" srcOrd="2" destOrd="0" parTransId="{6B2FE08E-E796-4EC3-87E0-710BDE93855B}" sibTransId="{1C2D09FF-E735-4427-B19B-1D12AF248714}"/>
    <dgm:cxn modelId="{6CAA916C-BF46-40E2-A13E-C290F7B99111}" type="presOf" srcId="{03D3C1C1-DEB7-43C2-9F76-0843B04B83CF}" destId="{713DA8D7-8B39-41E3-98C7-5F2952F583AC}" srcOrd="0" destOrd="3" presId="urn:microsoft.com/office/officeart/2005/8/layout/vList5"/>
    <dgm:cxn modelId="{261234F5-95C3-4B39-B37F-E9EEC7EA5710}" srcId="{A5933C6E-4DD6-4ACF-80AE-5BEE9A4F7331}" destId="{716B2B91-0F84-4E49-8F7F-EE11A6DEFE70}" srcOrd="4" destOrd="0" parTransId="{6C700F75-36C2-4D6D-BFF8-79457227659D}" sibTransId="{CD7745F6-F8AB-4C17-B817-FE2DDD536317}"/>
    <dgm:cxn modelId="{61528951-D981-405F-B450-804BAAD53691}" srcId="{7DD4A3AE-C186-4411-8DCA-CD5B20F65FA8}" destId="{6AB875A5-FAEC-4B30-B849-A3FAEDFA9CC2}" srcOrd="4" destOrd="0" parTransId="{788A8FA6-06FE-4687-BECE-84920A8748AA}" sibTransId="{F547B647-2ACF-40FE-B57A-F44B8D060EFE}"/>
    <dgm:cxn modelId="{E395A28F-EDA7-4E32-AF96-E6CC3BF843BF}" type="presOf" srcId="{70F5E20E-FCDA-4F25-B409-32F558F82784}" destId="{713DA8D7-8B39-41E3-98C7-5F2952F583AC}" srcOrd="0" destOrd="1" presId="urn:microsoft.com/office/officeart/2005/8/layout/vList5"/>
    <dgm:cxn modelId="{B5015C12-44E3-4F6B-99AA-571881E1FBC4}" srcId="{7DD4A3AE-C186-4411-8DCA-CD5B20F65FA8}" destId="{70F5E20E-FCDA-4F25-B409-32F558F82784}" srcOrd="1" destOrd="0" parTransId="{9C3F980F-91A3-4AD0-B9A2-65ECCAF6E571}" sibTransId="{03350A4B-32A3-4EB8-9163-83C0142F1622}"/>
    <dgm:cxn modelId="{1AE7820C-DE67-4863-BDFD-8B1404462FA0}" srcId="{A5933C6E-4DD6-4ACF-80AE-5BEE9A4F7331}" destId="{326AA6AC-A867-4F30-BE80-22BDCA0AC441}" srcOrd="3" destOrd="0" parTransId="{0372FEA9-5A7B-4F86-893F-6EEB32D76991}" sibTransId="{6D9CC222-0661-4E3C-9989-742D9776D3F7}"/>
    <dgm:cxn modelId="{ECEE712E-DB2C-4282-8704-C9DCAAB739F3}" type="presOf" srcId="{D5F46465-E2B9-4A30-AD5B-C1D6C8F857D8}" destId="{713DA8D7-8B39-41E3-98C7-5F2952F583AC}" srcOrd="0" destOrd="0" presId="urn:microsoft.com/office/officeart/2005/8/layout/vList5"/>
    <dgm:cxn modelId="{E74D8948-451A-4DF3-8AFB-A6BD2C510420}" type="presOf" srcId="{7DD4A3AE-C186-4411-8DCA-CD5B20F65FA8}" destId="{82E716A5-B7F2-4D5E-8E83-6FF62D743132}" srcOrd="0" destOrd="0" presId="urn:microsoft.com/office/officeart/2005/8/layout/vList5"/>
    <dgm:cxn modelId="{024F1322-4F96-4171-9F25-F65AFCC05E90}" srcId="{326AA6AC-A867-4F30-BE80-22BDCA0AC441}" destId="{D190AD09-E93F-48DB-802E-F381E49DA22A}" srcOrd="0" destOrd="0" parTransId="{649D0D32-3132-4450-9359-E020CFC2530A}" sibTransId="{152A6B16-330A-44B9-92E2-047BF6FAA9DC}"/>
    <dgm:cxn modelId="{210469A1-9FF0-4337-8593-4F876B64B24A}" type="presOf" srcId="{CACBE573-4E4D-4D47-9806-C729D901695D}" destId="{46BA1024-FC9F-4E10-BC87-89BBC8A85EBE}" srcOrd="0" destOrd="1" presId="urn:microsoft.com/office/officeart/2005/8/layout/vList5"/>
    <dgm:cxn modelId="{F44591D0-F0A6-4C71-A9B4-23D914734914}" type="presOf" srcId="{8330CBE2-4D73-4B4D-93D5-03F02601DF5D}" destId="{888CB234-BC96-4CFE-B601-3C4068C6E7FE}" srcOrd="0" destOrd="0" presId="urn:microsoft.com/office/officeart/2005/8/layout/vList5"/>
    <dgm:cxn modelId="{B3572AA3-E187-4DB5-A052-649A99C8563E}" type="presParOf" srcId="{21EDC055-B251-44DA-A80D-F1A7126B7FE8}" destId="{42F1C219-2776-4385-8F1C-C5113733B9AF}" srcOrd="0" destOrd="0" presId="urn:microsoft.com/office/officeart/2005/8/layout/vList5"/>
    <dgm:cxn modelId="{22CF0F17-1167-47FE-9319-E0BB7DB4C58F}" type="presParOf" srcId="{42F1C219-2776-4385-8F1C-C5113733B9AF}" destId="{CFF3DC39-D7F2-4C4E-BFCE-80FD057130DC}" srcOrd="0" destOrd="0" presId="urn:microsoft.com/office/officeart/2005/8/layout/vList5"/>
    <dgm:cxn modelId="{0E02C55A-7532-41F5-9877-6F29183B332F}" type="presParOf" srcId="{42F1C219-2776-4385-8F1C-C5113733B9AF}" destId="{87E912A8-3C2C-4F91-87B1-93432B92D848}" srcOrd="1" destOrd="0" presId="urn:microsoft.com/office/officeart/2005/8/layout/vList5"/>
    <dgm:cxn modelId="{179BDF5F-2D91-422C-B153-6C907BBEE55B}" type="presParOf" srcId="{21EDC055-B251-44DA-A80D-F1A7126B7FE8}" destId="{1AAA574F-2052-4A76-95BE-4967DCAB8F95}" srcOrd="1" destOrd="0" presId="urn:microsoft.com/office/officeart/2005/8/layout/vList5"/>
    <dgm:cxn modelId="{9463A07A-8EC4-42EC-A7F6-598C87F57540}" type="presParOf" srcId="{21EDC055-B251-44DA-A80D-F1A7126B7FE8}" destId="{96DB0474-EEBE-47DA-90FA-BF595B3C5D27}" srcOrd="2" destOrd="0" presId="urn:microsoft.com/office/officeart/2005/8/layout/vList5"/>
    <dgm:cxn modelId="{89BC7C5C-442F-4389-BA04-C807851C8842}" type="presParOf" srcId="{96DB0474-EEBE-47DA-90FA-BF595B3C5D27}" destId="{82E716A5-B7F2-4D5E-8E83-6FF62D743132}" srcOrd="0" destOrd="0" presId="urn:microsoft.com/office/officeart/2005/8/layout/vList5"/>
    <dgm:cxn modelId="{75FA6EC3-CD4D-47E9-887A-B390C687A203}" type="presParOf" srcId="{96DB0474-EEBE-47DA-90FA-BF595B3C5D27}" destId="{713DA8D7-8B39-41E3-98C7-5F2952F583AC}" srcOrd="1" destOrd="0" presId="urn:microsoft.com/office/officeart/2005/8/layout/vList5"/>
    <dgm:cxn modelId="{E0137751-EFAB-4CC0-BE8E-87BB1C5A991C}" type="presParOf" srcId="{21EDC055-B251-44DA-A80D-F1A7126B7FE8}" destId="{F12CF73E-EE18-4F60-9ED6-E316A192FE7E}" srcOrd="3" destOrd="0" presId="urn:microsoft.com/office/officeart/2005/8/layout/vList5"/>
    <dgm:cxn modelId="{016D2A80-5345-4DE8-942A-5A2FF7080400}" type="presParOf" srcId="{21EDC055-B251-44DA-A80D-F1A7126B7FE8}" destId="{89CEDCED-DED3-4CDF-9244-099D7CA8672D}" srcOrd="4" destOrd="0" presId="urn:microsoft.com/office/officeart/2005/8/layout/vList5"/>
    <dgm:cxn modelId="{AF4EF0B8-3F43-4DEE-8D0B-C4B720EB23FD}" type="presParOf" srcId="{89CEDCED-DED3-4CDF-9244-099D7CA8672D}" destId="{888CB234-BC96-4CFE-B601-3C4068C6E7FE}" srcOrd="0" destOrd="0" presId="urn:microsoft.com/office/officeart/2005/8/layout/vList5"/>
    <dgm:cxn modelId="{66460957-2359-436F-8B43-B15F5DDF67D0}" type="presParOf" srcId="{89CEDCED-DED3-4CDF-9244-099D7CA8672D}" destId="{7E5CDCE9-4106-41F4-B694-18CCF1DCD976}" srcOrd="1" destOrd="0" presId="urn:microsoft.com/office/officeart/2005/8/layout/vList5"/>
    <dgm:cxn modelId="{65CE1FB6-469B-41AB-9386-36A2E884EE6A}" type="presParOf" srcId="{21EDC055-B251-44DA-A80D-F1A7126B7FE8}" destId="{7BA8060F-19F3-481F-8F16-759E214DD570}" srcOrd="5" destOrd="0" presId="urn:microsoft.com/office/officeart/2005/8/layout/vList5"/>
    <dgm:cxn modelId="{E6DE0329-26B7-49B7-9818-65C07E9F10DA}" type="presParOf" srcId="{21EDC055-B251-44DA-A80D-F1A7126B7FE8}" destId="{4B3E2ACE-0FDE-4B9B-A6D1-948FD00AF5BF}" srcOrd="6" destOrd="0" presId="urn:microsoft.com/office/officeart/2005/8/layout/vList5"/>
    <dgm:cxn modelId="{D2971FE0-7D1B-4E95-8C28-51ED18E3DA69}" type="presParOf" srcId="{4B3E2ACE-0FDE-4B9B-A6D1-948FD00AF5BF}" destId="{6EBBDBDD-4EBC-41DE-A298-44500BEF30CB}" srcOrd="0" destOrd="0" presId="urn:microsoft.com/office/officeart/2005/8/layout/vList5"/>
    <dgm:cxn modelId="{B67B4DBA-00EE-4D16-B1BE-68F7EC4A36DB}" type="presParOf" srcId="{4B3E2ACE-0FDE-4B9B-A6D1-948FD00AF5BF}" destId="{46BA1024-FC9F-4E10-BC87-89BBC8A85EBE}" srcOrd="1" destOrd="0" presId="urn:microsoft.com/office/officeart/2005/8/layout/vList5"/>
    <dgm:cxn modelId="{482C5763-4CCC-4584-8CE7-84DCBDD7C0A5}" type="presParOf" srcId="{21EDC055-B251-44DA-A80D-F1A7126B7FE8}" destId="{D0BD8F4B-68C4-4645-98EF-C761876A0A30}" srcOrd="7" destOrd="0" presId="urn:microsoft.com/office/officeart/2005/8/layout/vList5"/>
    <dgm:cxn modelId="{E10FEA8B-3EA7-47C6-B5D7-72027FD261EC}" type="presParOf" srcId="{21EDC055-B251-44DA-A80D-F1A7126B7FE8}" destId="{E72491BD-C4F3-4DC3-88A1-A43E434022BA}" srcOrd="8" destOrd="0" presId="urn:microsoft.com/office/officeart/2005/8/layout/vList5"/>
    <dgm:cxn modelId="{30AA2719-BC57-4791-969D-C568B31EA526}" type="presParOf" srcId="{E72491BD-C4F3-4DC3-88A1-A43E434022BA}" destId="{D68B91DA-E9DB-4714-BCC9-230F08D63C91}" srcOrd="0" destOrd="0" presId="urn:microsoft.com/office/officeart/2005/8/layout/vList5"/>
    <dgm:cxn modelId="{02562AD3-EBCE-48E3-AE4A-5681259F14A5}" type="presParOf" srcId="{E72491BD-C4F3-4DC3-88A1-A43E434022BA}" destId="{79503879-6FD5-40F2-BECE-1594605D23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18911F-DB22-42AF-82C2-0904752B475A}" type="doc">
      <dgm:prSet loTypeId="urn:microsoft.com/office/officeart/2005/8/layout/process5" loCatId="process" qsTypeId="urn:microsoft.com/office/officeart/2005/8/quickstyle/simple3" qsCatId="simple" csTypeId="urn:microsoft.com/office/officeart/2005/8/colors/accent2_5" csCatId="accent2" phldr="1"/>
      <dgm:spPr/>
      <dgm:t>
        <a:bodyPr/>
        <a:lstStyle/>
        <a:p>
          <a:endParaRPr lang="es-EC"/>
        </a:p>
      </dgm:t>
    </dgm:pt>
    <dgm:pt modelId="{DAEABF28-F9DC-436D-BA1F-F51AECE53F24}">
      <dgm:prSet phldrT="[Texto]"/>
      <dgm:spPr/>
      <dgm:t>
        <a:bodyPr/>
        <a:lstStyle/>
        <a:p>
          <a:r>
            <a:rPr lang="es-ES" dirty="0">
              <a:latin typeface="Times New Roman" panose="02020603050405020304" pitchFamily="18" charset="0"/>
              <a:cs typeface="Times New Roman" panose="02020603050405020304" pitchFamily="18" charset="0"/>
            </a:rPr>
            <a:t>La recopilación de información se obtuvo por medios como:  vía telefónica, correo electrónico y visita personal a las empresas.</a:t>
          </a:r>
          <a:endParaRPr lang="es-EC" dirty="0">
            <a:latin typeface="Times New Roman" panose="02020603050405020304" pitchFamily="18" charset="0"/>
            <a:cs typeface="Times New Roman" panose="02020603050405020304" pitchFamily="18" charset="0"/>
          </a:endParaRPr>
        </a:p>
      </dgm:t>
    </dgm:pt>
    <dgm:pt modelId="{1BBAFCB7-65E8-4E08-8584-1DF1E2DD2697}" type="parTrans" cxnId="{B42545F9-DE14-4F88-A015-51C21BAAA3E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3F31957-0745-435C-8DB5-68B2885441BC}" type="sibTrans" cxnId="{B42545F9-DE14-4F88-A015-51C21BAAA3E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C0EF82E-7560-4411-8EDD-27B15471E5E5}">
      <dgm:prSet/>
      <dgm:spPr/>
      <dgm:t>
        <a:bodyPr/>
        <a:lstStyle/>
        <a:p>
          <a:r>
            <a:rPr lang="es-ES" dirty="0">
              <a:latin typeface="Times New Roman" panose="02020603050405020304" pitchFamily="18" charset="0"/>
              <a:cs typeface="Times New Roman" panose="02020603050405020304" pitchFamily="18" charset="0"/>
            </a:rPr>
            <a:t>En el  sector de la petroquímica  las empresas que utilizan polímeros como el polipropileno, etileno, </a:t>
          </a:r>
          <a:r>
            <a:rPr lang="es-ES" dirty="0" err="1">
              <a:latin typeface="Times New Roman" panose="02020603050405020304" pitchFamily="18" charset="0"/>
              <a:cs typeface="Times New Roman" panose="02020603050405020304" pitchFamily="18" charset="0"/>
            </a:rPr>
            <a:t>propileno</a:t>
          </a:r>
          <a:r>
            <a:rPr lang="es-ES" dirty="0">
              <a:latin typeface="Times New Roman" panose="02020603050405020304" pitchFamily="18" charset="0"/>
              <a:cs typeface="Times New Roman" panose="02020603050405020304" pitchFamily="18" charset="0"/>
            </a:rPr>
            <a:t> y polietileno</a:t>
          </a:r>
          <a:endParaRPr lang="es-EC" dirty="0">
            <a:latin typeface="Times New Roman" panose="02020603050405020304" pitchFamily="18" charset="0"/>
            <a:cs typeface="Times New Roman" panose="02020603050405020304" pitchFamily="18" charset="0"/>
          </a:endParaRPr>
        </a:p>
      </dgm:t>
    </dgm:pt>
    <dgm:pt modelId="{B55F725D-49AF-4F92-B5A6-3912A39E1C25}" type="parTrans" cxnId="{F5F11033-7D4C-4022-84F0-C54FFB2626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A08FF84-46AB-41C3-A978-D5EA12FEC65B}" type="sibTrans" cxnId="{F5F11033-7D4C-4022-84F0-C54FFB2626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BD7A178-2E73-4C24-9ECA-6F14535B7E36}">
      <dgm:prSet/>
      <dgm:spPr/>
      <dgm:t>
        <a:bodyPr/>
        <a:lstStyle/>
        <a:p>
          <a:r>
            <a:rPr lang="es-ES" dirty="0" smtClean="0">
              <a:latin typeface="Times New Roman" panose="02020603050405020304" pitchFamily="18" charset="0"/>
              <a:cs typeface="Times New Roman" panose="02020603050405020304" pitchFamily="18" charset="0"/>
            </a:rPr>
            <a:t>Guayaquil, Quito, Cuenca,  Machala, Manabí</a:t>
          </a:r>
          <a:r>
            <a:rPr lang="es-ES" dirty="0">
              <a:latin typeface="Times New Roman" panose="02020603050405020304" pitchFamily="18" charset="0"/>
              <a:cs typeface="Times New Roman" panose="02020603050405020304" pitchFamily="18" charset="0"/>
            </a:rPr>
            <a:t>, Latacunga y </a:t>
          </a:r>
          <a:r>
            <a:rPr lang="es-ES" dirty="0" smtClean="0">
              <a:latin typeface="Times New Roman" panose="02020603050405020304" pitchFamily="18" charset="0"/>
              <a:cs typeface="Times New Roman" panose="02020603050405020304" pitchFamily="18" charset="0"/>
            </a:rPr>
            <a:t>Ambato, </a:t>
          </a:r>
          <a:r>
            <a:rPr lang="es-ES" dirty="0">
              <a:latin typeface="Times New Roman" panose="02020603050405020304" pitchFamily="18" charset="0"/>
              <a:cs typeface="Times New Roman" panose="02020603050405020304" pitchFamily="18" charset="0"/>
            </a:rPr>
            <a:t>obteniendo un total de 69 empresas a nivel nacional.</a:t>
          </a:r>
          <a:endParaRPr lang="es-EC" dirty="0">
            <a:latin typeface="Times New Roman" panose="02020603050405020304" pitchFamily="18" charset="0"/>
            <a:cs typeface="Times New Roman" panose="02020603050405020304" pitchFamily="18" charset="0"/>
          </a:endParaRPr>
        </a:p>
      </dgm:t>
    </dgm:pt>
    <dgm:pt modelId="{A118BFC6-40E4-4F0F-9F09-EACF76621DF6}" type="parTrans" cxnId="{85D63C24-9C60-47B5-B8A1-F02859543DB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1A5C2C4-BF79-48E9-956E-5FDCC22E3C71}" type="sibTrans" cxnId="{85D63C24-9C60-47B5-B8A1-F02859543DB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3FDE10F-0990-436E-9AF5-26026D49A471}">
      <dgm:prSet/>
      <dgm:spPr/>
      <dgm:t>
        <a:bodyPr/>
        <a:lstStyle/>
        <a:p>
          <a:r>
            <a:rPr lang="es-ES" dirty="0">
              <a:latin typeface="Times New Roman" panose="02020603050405020304" pitchFamily="18" charset="0"/>
              <a:cs typeface="Times New Roman" panose="02020603050405020304" pitchFamily="18" charset="0"/>
            </a:rPr>
            <a:t>Análisis de respuestas realizando las tabulaciones y gráficos  utilizando el programa estadístico –informático SPSS. </a:t>
          </a:r>
          <a:endParaRPr lang="es-EC" dirty="0">
            <a:latin typeface="Times New Roman" panose="02020603050405020304" pitchFamily="18" charset="0"/>
            <a:cs typeface="Times New Roman" panose="02020603050405020304" pitchFamily="18" charset="0"/>
          </a:endParaRPr>
        </a:p>
      </dgm:t>
    </dgm:pt>
    <dgm:pt modelId="{D26E2258-486E-4ACC-B179-A5B1E29868A4}" type="parTrans" cxnId="{1DB48A6A-96E2-4E6C-82DA-C03092A3641A}">
      <dgm:prSet/>
      <dgm:spPr/>
      <dgm:t>
        <a:bodyPr/>
        <a:lstStyle/>
        <a:p>
          <a:endParaRPr lang="es-EC">
            <a:latin typeface="Times New Roman" panose="02020603050405020304" pitchFamily="18" charset="0"/>
            <a:cs typeface="Times New Roman" panose="02020603050405020304" pitchFamily="18" charset="0"/>
          </a:endParaRPr>
        </a:p>
      </dgm:t>
    </dgm:pt>
    <dgm:pt modelId="{E5AC532F-8653-4CAD-AA6E-7DF579C902D7}" type="sibTrans" cxnId="{1DB48A6A-96E2-4E6C-82DA-C03092A3641A}">
      <dgm:prSet/>
      <dgm:spPr/>
      <dgm:t>
        <a:bodyPr/>
        <a:lstStyle/>
        <a:p>
          <a:endParaRPr lang="es-EC">
            <a:latin typeface="Times New Roman" panose="02020603050405020304" pitchFamily="18" charset="0"/>
            <a:cs typeface="Times New Roman" panose="02020603050405020304" pitchFamily="18" charset="0"/>
          </a:endParaRPr>
        </a:p>
      </dgm:t>
    </dgm:pt>
    <dgm:pt modelId="{EEBB628C-C9FD-4ECD-8C4E-B5F96C7C5AEB}" type="pres">
      <dgm:prSet presAssocID="{4F18911F-DB22-42AF-82C2-0904752B475A}" presName="diagram" presStyleCnt="0">
        <dgm:presLayoutVars>
          <dgm:dir/>
          <dgm:resizeHandles val="exact"/>
        </dgm:presLayoutVars>
      </dgm:prSet>
      <dgm:spPr/>
      <dgm:t>
        <a:bodyPr/>
        <a:lstStyle/>
        <a:p>
          <a:endParaRPr lang="es-EC"/>
        </a:p>
      </dgm:t>
    </dgm:pt>
    <dgm:pt modelId="{F237A118-5D74-4D6A-AA0B-12D06917F8E4}" type="pres">
      <dgm:prSet presAssocID="{0C0EF82E-7560-4411-8EDD-27B15471E5E5}" presName="node" presStyleLbl="node1" presStyleIdx="0" presStyleCnt="4">
        <dgm:presLayoutVars>
          <dgm:bulletEnabled val="1"/>
        </dgm:presLayoutVars>
      </dgm:prSet>
      <dgm:spPr/>
      <dgm:t>
        <a:bodyPr/>
        <a:lstStyle/>
        <a:p>
          <a:endParaRPr lang="es-EC"/>
        </a:p>
      </dgm:t>
    </dgm:pt>
    <dgm:pt modelId="{F03CEC72-0118-4475-A249-F6C4471C3AB1}" type="pres">
      <dgm:prSet presAssocID="{FA08FF84-46AB-41C3-A978-D5EA12FEC65B}" presName="sibTrans" presStyleLbl="sibTrans2D1" presStyleIdx="0" presStyleCnt="3"/>
      <dgm:spPr/>
      <dgm:t>
        <a:bodyPr/>
        <a:lstStyle/>
        <a:p>
          <a:endParaRPr lang="es-EC"/>
        </a:p>
      </dgm:t>
    </dgm:pt>
    <dgm:pt modelId="{B0F1B09F-0362-427F-A2AF-95E4B0434564}" type="pres">
      <dgm:prSet presAssocID="{FA08FF84-46AB-41C3-A978-D5EA12FEC65B}" presName="connectorText" presStyleLbl="sibTrans2D1" presStyleIdx="0" presStyleCnt="3"/>
      <dgm:spPr/>
      <dgm:t>
        <a:bodyPr/>
        <a:lstStyle/>
        <a:p>
          <a:endParaRPr lang="es-EC"/>
        </a:p>
      </dgm:t>
    </dgm:pt>
    <dgm:pt modelId="{8E419102-DD9E-43C5-84FB-EF282D85E0F1}" type="pres">
      <dgm:prSet presAssocID="{7BD7A178-2E73-4C24-9ECA-6F14535B7E36}" presName="node" presStyleLbl="node1" presStyleIdx="1" presStyleCnt="4">
        <dgm:presLayoutVars>
          <dgm:bulletEnabled val="1"/>
        </dgm:presLayoutVars>
      </dgm:prSet>
      <dgm:spPr/>
      <dgm:t>
        <a:bodyPr/>
        <a:lstStyle/>
        <a:p>
          <a:endParaRPr lang="es-EC"/>
        </a:p>
      </dgm:t>
    </dgm:pt>
    <dgm:pt modelId="{8D015A3B-DCEC-45CD-9D62-E721C94D76E3}" type="pres">
      <dgm:prSet presAssocID="{C1A5C2C4-BF79-48E9-956E-5FDCC22E3C71}" presName="sibTrans" presStyleLbl="sibTrans2D1" presStyleIdx="1" presStyleCnt="3"/>
      <dgm:spPr/>
      <dgm:t>
        <a:bodyPr/>
        <a:lstStyle/>
        <a:p>
          <a:endParaRPr lang="es-EC"/>
        </a:p>
      </dgm:t>
    </dgm:pt>
    <dgm:pt modelId="{0C7AE07C-5CCF-4343-8094-C7DB4193F5F5}" type="pres">
      <dgm:prSet presAssocID="{C1A5C2C4-BF79-48E9-956E-5FDCC22E3C71}" presName="connectorText" presStyleLbl="sibTrans2D1" presStyleIdx="1" presStyleCnt="3"/>
      <dgm:spPr/>
      <dgm:t>
        <a:bodyPr/>
        <a:lstStyle/>
        <a:p>
          <a:endParaRPr lang="es-EC"/>
        </a:p>
      </dgm:t>
    </dgm:pt>
    <dgm:pt modelId="{F8CA99C3-69B1-4D2F-9E58-D2947726B150}" type="pres">
      <dgm:prSet presAssocID="{DAEABF28-F9DC-436D-BA1F-F51AECE53F24}" presName="node" presStyleLbl="node1" presStyleIdx="2" presStyleCnt="4">
        <dgm:presLayoutVars>
          <dgm:bulletEnabled val="1"/>
        </dgm:presLayoutVars>
      </dgm:prSet>
      <dgm:spPr/>
      <dgm:t>
        <a:bodyPr/>
        <a:lstStyle/>
        <a:p>
          <a:endParaRPr lang="es-EC"/>
        </a:p>
      </dgm:t>
    </dgm:pt>
    <dgm:pt modelId="{95558B87-EEC2-4BF2-8BDA-82AF815FE8FF}" type="pres">
      <dgm:prSet presAssocID="{03F31957-0745-435C-8DB5-68B2885441BC}" presName="sibTrans" presStyleLbl="sibTrans2D1" presStyleIdx="2" presStyleCnt="3"/>
      <dgm:spPr/>
      <dgm:t>
        <a:bodyPr/>
        <a:lstStyle/>
        <a:p>
          <a:endParaRPr lang="es-EC"/>
        </a:p>
      </dgm:t>
    </dgm:pt>
    <dgm:pt modelId="{F3056606-8828-45DE-9363-F8AD17C15A3E}" type="pres">
      <dgm:prSet presAssocID="{03F31957-0745-435C-8DB5-68B2885441BC}" presName="connectorText" presStyleLbl="sibTrans2D1" presStyleIdx="2" presStyleCnt="3"/>
      <dgm:spPr/>
      <dgm:t>
        <a:bodyPr/>
        <a:lstStyle/>
        <a:p>
          <a:endParaRPr lang="es-EC"/>
        </a:p>
      </dgm:t>
    </dgm:pt>
    <dgm:pt modelId="{FBC69A8F-91BF-4CFA-A545-B8ABF10A7295}" type="pres">
      <dgm:prSet presAssocID="{B3FDE10F-0990-436E-9AF5-26026D49A471}" presName="node" presStyleLbl="node1" presStyleIdx="3" presStyleCnt="4">
        <dgm:presLayoutVars>
          <dgm:bulletEnabled val="1"/>
        </dgm:presLayoutVars>
      </dgm:prSet>
      <dgm:spPr/>
      <dgm:t>
        <a:bodyPr/>
        <a:lstStyle/>
        <a:p>
          <a:endParaRPr lang="es-EC"/>
        </a:p>
      </dgm:t>
    </dgm:pt>
  </dgm:ptLst>
  <dgm:cxnLst>
    <dgm:cxn modelId="{6594A7A6-B31C-4A9A-9732-2B2E7957D81E}" type="presOf" srcId="{FA08FF84-46AB-41C3-A978-D5EA12FEC65B}" destId="{F03CEC72-0118-4475-A249-F6C4471C3AB1}" srcOrd="0" destOrd="0" presId="urn:microsoft.com/office/officeart/2005/8/layout/process5"/>
    <dgm:cxn modelId="{EE75D86C-1A9E-4EB7-8572-4C066BC14C1C}" type="presOf" srcId="{03F31957-0745-435C-8DB5-68B2885441BC}" destId="{95558B87-EEC2-4BF2-8BDA-82AF815FE8FF}" srcOrd="0" destOrd="0" presId="urn:microsoft.com/office/officeart/2005/8/layout/process5"/>
    <dgm:cxn modelId="{85D63C24-9C60-47B5-B8A1-F02859543DB6}" srcId="{4F18911F-DB22-42AF-82C2-0904752B475A}" destId="{7BD7A178-2E73-4C24-9ECA-6F14535B7E36}" srcOrd="1" destOrd="0" parTransId="{A118BFC6-40E4-4F0F-9F09-EACF76621DF6}" sibTransId="{C1A5C2C4-BF79-48E9-956E-5FDCC22E3C71}"/>
    <dgm:cxn modelId="{F5F11033-7D4C-4022-84F0-C54FFB26266A}" srcId="{4F18911F-DB22-42AF-82C2-0904752B475A}" destId="{0C0EF82E-7560-4411-8EDD-27B15471E5E5}" srcOrd="0" destOrd="0" parTransId="{B55F725D-49AF-4F92-B5A6-3912A39E1C25}" sibTransId="{FA08FF84-46AB-41C3-A978-D5EA12FEC65B}"/>
    <dgm:cxn modelId="{F288FBBD-1540-4A9A-AECA-37DAA074DEA2}" type="presOf" srcId="{C1A5C2C4-BF79-48E9-956E-5FDCC22E3C71}" destId="{0C7AE07C-5CCF-4343-8094-C7DB4193F5F5}" srcOrd="1" destOrd="0" presId="urn:microsoft.com/office/officeart/2005/8/layout/process5"/>
    <dgm:cxn modelId="{1DB48A6A-96E2-4E6C-82DA-C03092A3641A}" srcId="{4F18911F-DB22-42AF-82C2-0904752B475A}" destId="{B3FDE10F-0990-436E-9AF5-26026D49A471}" srcOrd="3" destOrd="0" parTransId="{D26E2258-486E-4ACC-B179-A5B1E29868A4}" sibTransId="{E5AC532F-8653-4CAD-AA6E-7DF579C902D7}"/>
    <dgm:cxn modelId="{AE3EEC2E-B5F7-4FD2-AC5C-91EBA295A750}" type="presOf" srcId="{FA08FF84-46AB-41C3-A978-D5EA12FEC65B}" destId="{B0F1B09F-0362-427F-A2AF-95E4B0434564}" srcOrd="1" destOrd="0" presId="urn:microsoft.com/office/officeart/2005/8/layout/process5"/>
    <dgm:cxn modelId="{B42545F9-DE14-4F88-A015-51C21BAAA3EC}" srcId="{4F18911F-DB22-42AF-82C2-0904752B475A}" destId="{DAEABF28-F9DC-436D-BA1F-F51AECE53F24}" srcOrd="2" destOrd="0" parTransId="{1BBAFCB7-65E8-4E08-8584-1DF1E2DD2697}" sibTransId="{03F31957-0745-435C-8DB5-68B2885441BC}"/>
    <dgm:cxn modelId="{B706ECD9-8E88-4BFD-876F-EBD7EB02FBE7}" type="presOf" srcId="{7BD7A178-2E73-4C24-9ECA-6F14535B7E36}" destId="{8E419102-DD9E-43C5-84FB-EF282D85E0F1}" srcOrd="0" destOrd="0" presId="urn:microsoft.com/office/officeart/2005/8/layout/process5"/>
    <dgm:cxn modelId="{B91A70D1-A9B1-42F9-9D4B-29DEDBD36BC7}" type="presOf" srcId="{DAEABF28-F9DC-436D-BA1F-F51AECE53F24}" destId="{F8CA99C3-69B1-4D2F-9E58-D2947726B150}" srcOrd="0" destOrd="0" presId="urn:microsoft.com/office/officeart/2005/8/layout/process5"/>
    <dgm:cxn modelId="{D5F484CE-1C9A-4F55-88E4-3EEC16E5F6E3}" type="presOf" srcId="{03F31957-0745-435C-8DB5-68B2885441BC}" destId="{F3056606-8828-45DE-9363-F8AD17C15A3E}" srcOrd="1" destOrd="0" presId="urn:microsoft.com/office/officeart/2005/8/layout/process5"/>
    <dgm:cxn modelId="{8EC455A7-4F53-414A-AA05-1F36F01890D9}" type="presOf" srcId="{C1A5C2C4-BF79-48E9-956E-5FDCC22E3C71}" destId="{8D015A3B-DCEC-45CD-9D62-E721C94D76E3}" srcOrd="0" destOrd="0" presId="urn:microsoft.com/office/officeart/2005/8/layout/process5"/>
    <dgm:cxn modelId="{0E83B923-7CF8-49CA-9CAC-7257FB4145AE}" type="presOf" srcId="{B3FDE10F-0990-436E-9AF5-26026D49A471}" destId="{FBC69A8F-91BF-4CFA-A545-B8ABF10A7295}" srcOrd="0" destOrd="0" presId="urn:microsoft.com/office/officeart/2005/8/layout/process5"/>
    <dgm:cxn modelId="{BEC46B7D-2AD0-4E17-B311-46E1E699CDA6}" type="presOf" srcId="{4F18911F-DB22-42AF-82C2-0904752B475A}" destId="{EEBB628C-C9FD-4ECD-8C4E-B5F96C7C5AEB}" srcOrd="0" destOrd="0" presId="urn:microsoft.com/office/officeart/2005/8/layout/process5"/>
    <dgm:cxn modelId="{B03286E2-ADDC-4565-A8EF-E654D71D1CCD}" type="presOf" srcId="{0C0EF82E-7560-4411-8EDD-27B15471E5E5}" destId="{F237A118-5D74-4D6A-AA0B-12D06917F8E4}" srcOrd="0" destOrd="0" presId="urn:microsoft.com/office/officeart/2005/8/layout/process5"/>
    <dgm:cxn modelId="{B28C6F8F-2ACB-4BC0-9A85-AEB8FED7F310}" type="presParOf" srcId="{EEBB628C-C9FD-4ECD-8C4E-B5F96C7C5AEB}" destId="{F237A118-5D74-4D6A-AA0B-12D06917F8E4}" srcOrd="0" destOrd="0" presId="urn:microsoft.com/office/officeart/2005/8/layout/process5"/>
    <dgm:cxn modelId="{B60E12A5-A45C-48C8-BF40-E5368913AE42}" type="presParOf" srcId="{EEBB628C-C9FD-4ECD-8C4E-B5F96C7C5AEB}" destId="{F03CEC72-0118-4475-A249-F6C4471C3AB1}" srcOrd="1" destOrd="0" presId="urn:microsoft.com/office/officeart/2005/8/layout/process5"/>
    <dgm:cxn modelId="{11E8E2DD-C043-41D0-BCC8-099526D5F355}" type="presParOf" srcId="{F03CEC72-0118-4475-A249-F6C4471C3AB1}" destId="{B0F1B09F-0362-427F-A2AF-95E4B0434564}" srcOrd="0" destOrd="0" presId="urn:microsoft.com/office/officeart/2005/8/layout/process5"/>
    <dgm:cxn modelId="{379C6BCC-40C0-433F-BADE-BF4BA3DE57CA}" type="presParOf" srcId="{EEBB628C-C9FD-4ECD-8C4E-B5F96C7C5AEB}" destId="{8E419102-DD9E-43C5-84FB-EF282D85E0F1}" srcOrd="2" destOrd="0" presId="urn:microsoft.com/office/officeart/2005/8/layout/process5"/>
    <dgm:cxn modelId="{C9476182-523A-42B4-864A-C8ABE85291C5}" type="presParOf" srcId="{EEBB628C-C9FD-4ECD-8C4E-B5F96C7C5AEB}" destId="{8D015A3B-DCEC-45CD-9D62-E721C94D76E3}" srcOrd="3" destOrd="0" presId="urn:microsoft.com/office/officeart/2005/8/layout/process5"/>
    <dgm:cxn modelId="{2870DA09-B9BF-481D-83FE-27468CDA6E40}" type="presParOf" srcId="{8D015A3B-DCEC-45CD-9D62-E721C94D76E3}" destId="{0C7AE07C-5CCF-4343-8094-C7DB4193F5F5}" srcOrd="0" destOrd="0" presId="urn:microsoft.com/office/officeart/2005/8/layout/process5"/>
    <dgm:cxn modelId="{5291BB32-D9B7-428A-8099-DF13FC793B72}" type="presParOf" srcId="{EEBB628C-C9FD-4ECD-8C4E-B5F96C7C5AEB}" destId="{F8CA99C3-69B1-4D2F-9E58-D2947726B150}" srcOrd="4" destOrd="0" presId="urn:microsoft.com/office/officeart/2005/8/layout/process5"/>
    <dgm:cxn modelId="{9EB7B5CC-7FBE-4BAC-9BF4-1BA817232DD4}" type="presParOf" srcId="{EEBB628C-C9FD-4ECD-8C4E-B5F96C7C5AEB}" destId="{95558B87-EEC2-4BF2-8BDA-82AF815FE8FF}" srcOrd="5" destOrd="0" presId="urn:microsoft.com/office/officeart/2005/8/layout/process5"/>
    <dgm:cxn modelId="{7ACF0090-B0CA-4052-9F55-BACAF63AC1C4}" type="presParOf" srcId="{95558B87-EEC2-4BF2-8BDA-82AF815FE8FF}" destId="{F3056606-8828-45DE-9363-F8AD17C15A3E}" srcOrd="0" destOrd="0" presId="urn:microsoft.com/office/officeart/2005/8/layout/process5"/>
    <dgm:cxn modelId="{B94FBD02-E8F8-43AA-A0D3-E057C3CAE0E3}" type="presParOf" srcId="{EEBB628C-C9FD-4ECD-8C4E-B5F96C7C5AEB}" destId="{FBC69A8F-91BF-4CFA-A545-B8ABF10A729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EEE9E0-3866-4F15-B1B8-8349AB1FA32D}" type="doc">
      <dgm:prSet loTypeId="urn:microsoft.com/office/officeart/2005/8/layout/bList2" loCatId="picture" qsTypeId="urn:microsoft.com/office/officeart/2005/8/quickstyle/simple1" qsCatId="simple" csTypeId="urn:microsoft.com/office/officeart/2005/8/colors/accent1_2" csCatId="accent1" phldr="1"/>
      <dgm:spPr/>
    </dgm:pt>
    <dgm:pt modelId="{D6DCD600-7F2F-44AA-A267-7C641C088F7D}">
      <dgm:prSet phldrT="[Texto]"/>
      <dgm:spPr/>
      <dgm:t>
        <a:bodyPr/>
        <a:lstStyle/>
        <a:p>
          <a:r>
            <a:rPr lang="es-EC" b="1" dirty="0">
              <a:solidFill>
                <a:schemeClr val="tx1"/>
              </a:solidFill>
              <a:latin typeface="Times New Roman" pitchFamily="18" charset="0"/>
              <a:cs typeface="Times New Roman" pitchFamily="18" charset="0"/>
            </a:rPr>
            <a:t>Etapas</a:t>
          </a:r>
          <a:r>
            <a:rPr lang="es-EC" b="1" dirty="0">
              <a:latin typeface="Times New Roman" pitchFamily="18" charset="0"/>
              <a:cs typeface="Times New Roman" pitchFamily="18" charset="0"/>
            </a:rPr>
            <a:t> </a:t>
          </a:r>
        </a:p>
      </dgm:t>
    </dgm:pt>
    <dgm:pt modelId="{9F1BF29A-F902-4B6E-AB7A-F6C75DC81264}" type="parTrans" cxnId="{21E81687-A5C2-494B-A767-9E206D972B42}">
      <dgm:prSet/>
      <dgm:spPr/>
      <dgm:t>
        <a:bodyPr/>
        <a:lstStyle/>
        <a:p>
          <a:endParaRPr lang="es-EC"/>
        </a:p>
      </dgm:t>
    </dgm:pt>
    <dgm:pt modelId="{4832161F-33FB-469C-A021-2531BE3BC35E}" type="sibTrans" cxnId="{21E81687-A5C2-494B-A767-9E206D972B42}">
      <dgm:prSet/>
      <dgm:spPr/>
      <dgm:t>
        <a:bodyPr/>
        <a:lstStyle/>
        <a:p>
          <a:endParaRPr lang="es-EC"/>
        </a:p>
      </dgm:t>
    </dgm:pt>
    <dgm:pt modelId="{88921D60-5730-4396-A870-3D5461384828}">
      <dgm:prSet phldrT="[Texto]"/>
      <dgm:spPr/>
      <dgm:t>
        <a:bodyPr/>
        <a:lstStyle/>
        <a:p>
          <a:r>
            <a:rPr lang="es-EC" b="1" dirty="0">
              <a:solidFill>
                <a:schemeClr val="tx1"/>
              </a:solidFill>
              <a:latin typeface="Times New Roman" pitchFamily="18" charset="0"/>
              <a:cs typeface="Times New Roman" pitchFamily="18" charset="0"/>
            </a:rPr>
            <a:t>En el mundo</a:t>
          </a:r>
        </a:p>
      </dgm:t>
    </dgm:pt>
    <dgm:pt modelId="{19AAB7F8-BBD5-4600-AEC0-AC7CCAFB9AB8}" type="parTrans" cxnId="{4486D63F-5845-4230-8B7D-90FFE6B5D9A5}">
      <dgm:prSet/>
      <dgm:spPr/>
      <dgm:t>
        <a:bodyPr/>
        <a:lstStyle/>
        <a:p>
          <a:endParaRPr lang="es-EC"/>
        </a:p>
      </dgm:t>
    </dgm:pt>
    <dgm:pt modelId="{3E912B05-D30D-4587-A0B0-2C85E5BB53FB}" type="sibTrans" cxnId="{4486D63F-5845-4230-8B7D-90FFE6B5D9A5}">
      <dgm:prSet/>
      <dgm:spPr/>
      <dgm:t>
        <a:bodyPr/>
        <a:lstStyle/>
        <a:p>
          <a:endParaRPr lang="es-EC"/>
        </a:p>
      </dgm:t>
    </dgm:pt>
    <dgm:pt modelId="{6FAED16B-7EB9-4E36-A4E9-23106C285FA4}">
      <dgm:prSet phldrT="[Texto]"/>
      <dgm:spPr/>
      <dgm:t>
        <a:bodyPr/>
        <a:lstStyle/>
        <a:p>
          <a:r>
            <a:rPr lang="es-ES" b="1" dirty="0">
              <a:solidFill>
                <a:schemeClr val="tx1"/>
              </a:solidFill>
              <a:latin typeface="Times New Roman" pitchFamily="18" charset="0"/>
              <a:cs typeface="Times New Roman" pitchFamily="18" charset="0"/>
            </a:rPr>
            <a:t>En Latinoamérica</a:t>
          </a:r>
          <a:endParaRPr lang="es-EC" b="1" dirty="0">
            <a:solidFill>
              <a:schemeClr val="tx1"/>
            </a:solidFill>
            <a:latin typeface="Times New Roman" pitchFamily="18" charset="0"/>
            <a:cs typeface="Times New Roman" pitchFamily="18" charset="0"/>
          </a:endParaRPr>
        </a:p>
      </dgm:t>
    </dgm:pt>
    <dgm:pt modelId="{EAFF3492-D3A2-46BB-9005-27B8AB1F5168}" type="parTrans" cxnId="{3E2C50BF-A3C4-4058-98E9-05DE043C3D82}">
      <dgm:prSet/>
      <dgm:spPr/>
      <dgm:t>
        <a:bodyPr/>
        <a:lstStyle/>
        <a:p>
          <a:endParaRPr lang="es-EC"/>
        </a:p>
      </dgm:t>
    </dgm:pt>
    <dgm:pt modelId="{C6D33B49-2456-4D87-81DB-8F9EDA8FEDD7}" type="sibTrans" cxnId="{3E2C50BF-A3C4-4058-98E9-05DE043C3D82}">
      <dgm:prSet/>
      <dgm:spPr/>
      <dgm:t>
        <a:bodyPr/>
        <a:lstStyle/>
        <a:p>
          <a:endParaRPr lang="es-EC"/>
        </a:p>
      </dgm:t>
    </dgm:pt>
    <dgm:pt modelId="{14681C78-D975-47AD-9422-CD7FE4F7D65F}">
      <dgm:prSet/>
      <dgm:spPr/>
      <dgm:t>
        <a:bodyPr/>
        <a:lstStyle/>
        <a:p>
          <a:pPr algn="just"/>
          <a:r>
            <a:rPr lang="es-EC" dirty="0">
              <a:latin typeface="Times New Roman" pitchFamily="18" charset="0"/>
              <a:cs typeface="Times New Roman" pitchFamily="18" charset="0"/>
            </a:rPr>
            <a:t>Petroquímica Básica</a:t>
          </a:r>
        </a:p>
      </dgm:t>
    </dgm:pt>
    <dgm:pt modelId="{1197ADC8-F520-4C71-81A5-9C7627CA6288}" type="parTrans" cxnId="{0C15E9EB-D19C-4E20-95D2-E461BC2DF394}">
      <dgm:prSet/>
      <dgm:spPr/>
      <dgm:t>
        <a:bodyPr/>
        <a:lstStyle/>
        <a:p>
          <a:endParaRPr lang="es-EC"/>
        </a:p>
      </dgm:t>
    </dgm:pt>
    <dgm:pt modelId="{9BE0B1DD-E4A9-4A4D-A423-0445DC8FC803}" type="sibTrans" cxnId="{0C15E9EB-D19C-4E20-95D2-E461BC2DF394}">
      <dgm:prSet/>
      <dgm:spPr/>
      <dgm:t>
        <a:bodyPr/>
        <a:lstStyle/>
        <a:p>
          <a:endParaRPr lang="es-EC"/>
        </a:p>
      </dgm:t>
    </dgm:pt>
    <dgm:pt modelId="{2B4A4552-E7BD-4C80-85FB-BD9E2AFAEAD6}">
      <dgm:prSet/>
      <dgm:spPr/>
      <dgm:t>
        <a:bodyPr/>
        <a:lstStyle/>
        <a:p>
          <a:pPr algn="just"/>
          <a:r>
            <a:rPr lang="es-EC" dirty="0">
              <a:latin typeface="Times New Roman" pitchFamily="18" charset="0"/>
              <a:cs typeface="Times New Roman" pitchFamily="18" charset="0"/>
            </a:rPr>
            <a:t>Petroquímica Intermedia</a:t>
          </a:r>
        </a:p>
      </dgm:t>
    </dgm:pt>
    <dgm:pt modelId="{968D21A8-466E-4B68-BA9B-5AB0D7E838E6}" type="parTrans" cxnId="{0847A498-23A1-4019-A499-A5868277A3B6}">
      <dgm:prSet/>
      <dgm:spPr/>
      <dgm:t>
        <a:bodyPr/>
        <a:lstStyle/>
        <a:p>
          <a:endParaRPr lang="es-EC"/>
        </a:p>
      </dgm:t>
    </dgm:pt>
    <dgm:pt modelId="{CE0C3BA3-1D44-474C-BB26-7DB07D0B4E7B}" type="sibTrans" cxnId="{0847A498-23A1-4019-A499-A5868277A3B6}">
      <dgm:prSet/>
      <dgm:spPr/>
      <dgm:t>
        <a:bodyPr/>
        <a:lstStyle/>
        <a:p>
          <a:endParaRPr lang="es-EC"/>
        </a:p>
      </dgm:t>
    </dgm:pt>
    <dgm:pt modelId="{BE6FD8A6-2210-4531-8605-D67EDC983DEE}">
      <dgm:prSet/>
      <dgm:spPr/>
      <dgm:t>
        <a:bodyPr/>
        <a:lstStyle/>
        <a:p>
          <a:pPr algn="just"/>
          <a:r>
            <a:rPr lang="es-EC" dirty="0">
              <a:latin typeface="Times New Roman" pitchFamily="18" charset="0"/>
              <a:cs typeface="Times New Roman" pitchFamily="18" charset="0"/>
            </a:rPr>
            <a:t>Petroquímica Final</a:t>
          </a:r>
        </a:p>
      </dgm:t>
    </dgm:pt>
    <dgm:pt modelId="{C76825D7-05C6-484C-AA62-A170AEDF18E5}" type="parTrans" cxnId="{24BC86F0-7503-42DF-B836-4AD91A11CF7D}">
      <dgm:prSet/>
      <dgm:spPr/>
      <dgm:t>
        <a:bodyPr/>
        <a:lstStyle/>
        <a:p>
          <a:endParaRPr lang="es-EC"/>
        </a:p>
      </dgm:t>
    </dgm:pt>
    <dgm:pt modelId="{10187F95-E552-4E82-BE6B-D9378AB1DE7E}" type="sibTrans" cxnId="{24BC86F0-7503-42DF-B836-4AD91A11CF7D}">
      <dgm:prSet/>
      <dgm:spPr/>
      <dgm:t>
        <a:bodyPr/>
        <a:lstStyle/>
        <a:p>
          <a:endParaRPr lang="es-EC"/>
        </a:p>
      </dgm:t>
    </dgm:pt>
    <dgm:pt modelId="{459A2A84-5A4E-471E-AFEB-18078E568374}">
      <dgm:prSet/>
      <dgm:spPr/>
      <dgm:t>
        <a:bodyPr/>
        <a:lstStyle/>
        <a:p>
          <a:pPr algn="just"/>
          <a:r>
            <a:rPr lang="es-ES" dirty="0">
              <a:latin typeface="Times New Roman" pitchFamily="18" charset="0"/>
              <a:cs typeface="Times New Roman" pitchFamily="18" charset="0"/>
            </a:rPr>
            <a:t>La IP a partir de los años 50s y 60s comienza a tener cambios crecientes en las economías y en las organizaciones </a:t>
          </a:r>
          <a:endParaRPr lang="es-EC" dirty="0">
            <a:latin typeface="Times New Roman" pitchFamily="18" charset="0"/>
            <a:cs typeface="Times New Roman" pitchFamily="18" charset="0"/>
          </a:endParaRPr>
        </a:p>
      </dgm:t>
    </dgm:pt>
    <dgm:pt modelId="{E5782107-181B-4C6E-BBD5-1AF14F95F3B9}" type="parTrans" cxnId="{234874F4-1410-4854-BEDB-64E939EA970B}">
      <dgm:prSet/>
      <dgm:spPr/>
      <dgm:t>
        <a:bodyPr/>
        <a:lstStyle/>
        <a:p>
          <a:endParaRPr lang="es-EC"/>
        </a:p>
      </dgm:t>
    </dgm:pt>
    <dgm:pt modelId="{46649134-6507-460C-AD81-3BAC0082584A}" type="sibTrans" cxnId="{234874F4-1410-4854-BEDB-64E939EA970B}">
      <dgm:prSet/>
      <dgm:spPr/>
      <dgm:t>
        <a:bodyPr/>
        <a:lstStyle/>
        <a:p>
          <a:endParaRPr lang="es-EC"/>
        </a:p>
      </dgm:t>
    </dgm:pt>
    <dgm:pt modelId="{B283A5CE-CE40-4EBF-975B-38EFFA22B997}">
      <dgm:prSet/>
      <dgm:spPr/>
      <dgm:t>
        <a:bodyPr/>
        <a:lstStyle/>
        <a:p>
          <a:r>
            <a:rPr lang="es-EC" dirty="0">
              <a:latin typeface="Times New Roman" pitchFamily="18" charset="0"/>
              <a:cs typeface="Times New Roman" pitchFamily="18" charset="0"/>
            </a:rPr>
            <a:t>Argentina, Bolivia, Brasil, Chile, Colombia, Ecuador (3), México, Paraguay, Perú, Trinidad, Uruguay y Venezuela </a:t>
          </a:r>
        </a:p>
      </dgm:t>
    </dgm:pt>
    <dgm:pt modelId="{93E26F81-833C-46C5-A8DA-B5B88E6D83EC}" type="parTrans" cxnId="{619C397E-5A9F-4A70-B08D-5BBABAEB1864}">
      <dgm:prSet/>
      <dgm:spPr/>
      <dgm:t>
        <a:bodyPr/>
        <a:lstStyle/>
        <a:p>
          <a:endParaRPr lang="es-EC"/>
        </a:p>
      </dgm:t>
    </dgm:pt>
    <dgm:pt modelId="{A3EBF291-D446-421A-B7EF-ED3DACFB9A46}" type="sibTrans" cxnId="{619C397E-5A9F-4A70-B08D-5BBABAEB1864}">
      <dgm:prSet/>
      <dgm:spPr/>
      <dgm:t>
        <a:bodyPr/>
        <a:lstStyle/>
        <a:p>
          <a:endParaRPr lang="es-EC"/>
        </a:p>
      </dgm:t>
    </dgm:pt>
    <dgm:pt modelId="{5B6E2F16-A1C1-4B7E-AF86-2B3EE1CC8BEE}">
      <dgm:prSet/>
      <dgm:spPr/>
      <dgm:t>
        <a:bodyPr/>
        <a:lstStyle/>
        <a:p>
          <a:endParaRPr lang="es-EC" dirty="0">
            <a:latin typeface="Times New Roman" pitchFamily="18" charset="0"/>
            <a:cs typeface="Times New Roman" pitchFamily="18" charset="0"/>
          </a:endParaRPr>
        </a:p>
      </dgm:t>
    </dgm:pt>
    <dgm:pt modelId="{828F7BC5-7517-43FA-8E87-551F52256C44}" type="parTrans" cxnId="{ABD0CF5F-B770-4B0B-BC22-09C7D1459A78}">
      <dgm:prSet/>
      <dgm:spPr/>
      <dgm:t>
        <a:bodyPr/>
        <a:lstStyle/>
        <a:p>
          <a:endParaRPr lang="es-EC"/>
        </a:p>
      </dgm:t>
    </dgm:pt>
    <dgm:pt modelId="{54387881-9B44-4EB0-9BE4-CAF2E2EB6FB1}" type="sibTrans" cxnId="{ABD0CF5F-B770-4B0B-BC22-09C7D1459A78}">
      <dgm:prSet/>
      <dgm:spPr/>
      <dgm:t>
        <a:bodyPr/>
        <a:lstStyle/>
        <a:p>
          <a:endParaRPr lang="es-EC"/>
        </a:p>
      </dgm:t>
    </dgm:pt>
    <dgm:pt modelId="{B184FE44-0E29-45BE-9983-A308DF74CCAB}" type="pres">
      <dgm:prSet presAssocID="{13EEE9E0-3866-4F15-B1B8-8349AB1FA32D}" presName="diagram" presStyleCnt="0">
        <dgm:presLayoutVars>
          <dgm:dir/>
          <dgm:animLvl val="lvl"/>
          <dgm:resizeHandles val="exact"/>
        </dgm:presLayoutVars>
      </dgm:prSet>
      <dgm:spPr/>
    </dgm:pt>
    <dgm:pt modelId="{00E47014-2623-44D8-8D62-A62AD2160635}" type="pres">
      <dgm:prSet presAssocID="{D6DCD600-7F2F-44AA-A267-7C641C088F7D}" presName="compNode" presStyleCnt="0"/>
      <dgm:spPr/>
    </dgm:pt>
    <dgm:pt modelId="{1CE8E85A-8CF7-489F-9D27-6D13FCCE01A5}" type="pres">
      <dgm:prSet presAssocID="{D6DCD600-7F2F-44AA-A267-7C641C088F7D}" presName="childRect" presStyleLbl="bgAcc1" presStyleIdx="0" presStyleCnt="3">
        <dgm:presLayoutVars>
          <dgm:bulletEnabled val="1"/>
        </dgm:presLayoutVars>
      </dgm:prSet>
      <dgm:spPr/>
      <dgm:t>
        <a:bodyPr/>
        <a:lstStyle/>
        <a:p>
          <a:endParaRPr lang="es-EC"/>
        </a:p>
      </dgm:t>
    </dgm:pt>
    <dgm:pt modelId="{D1FB8F4E-3A88-4270-B54B-91F823C46972}" type="pres">
      <dgm:prSet presAssocID="{D6DCD600-7F2F-44AA-A267-7C641C088F7D}" presName="parentText" presStyleLbl="node1" presStyleIdx="0" presStyleCnt="0">
        <dgm:presLayoutVars>
          <dgm:chMax val="0"/>
          <dgm:bulletEnabled val="1"/>
        </dgm:presLayoutVars>
      </dgm:prSet>
      <dgm:spPr/>
      <dgm:t>
        <a:bodyPr/>
        <a:lstStyle/>
        <a:p>
          <a:endParaRPr lang="es-EC"/>
        </a:p>
      </dgm:t>
    </dgm:pt>
    <dgm:pt modelId="{9902AE0B-0F42-42B9-961A-653C635CB2F7}" type="pres">
      <dgm:prSet presAssocID="{D6DCD600-7F2F-44AA-A267-7C641C088F7D}" presName="parentRect" presStyleLbl="alignNode1" presStyleIdx="0" presStyleCnt="3"/>
      <dgm:spPr/>
      <dgm:t>
        <a:bodyPr/>
        <a:lstStyle/>
        <a:p>
          <a:endParaRPr lang="es-EC"/>
        </a:p>
      </dgm:t>
    </dgm:pt>
    <dgm:pt modelId="{7D418A6E-EBF9-4492-B838-54A6A9A76216}" type="pres">
      <dgm:prSet presAssocID="{D6DCD600-7F2F-44AA-A267-7C641C088F7D}" presName="adorn" presStyleLbl="fgAccFollowNode1" presStyleIdx="0" presStyleCnt="3"/>
      <dgm:spPr>
        <a:blipFill rotWithShape="1">
          <a:blip xmlns:r="http://schemas.openxmlformats.org/officeDocument/2006/relationships" r:embed="rId1"/>
          <a:stretch>
            <a:fillRect/>
          </a:stretch>
        </a:blipFill>
      </dgm:spPr>
    </dgm:pt>
    <dgm:pt modelId="{8BAB9B79-3B7F-4EC5-9759-43E9735D170C}" type="pres">
      <dgm:prSet presAssocID="{4832161F-33FB-469C-A021-2531BE3BC35E}" presName="sibTrans" presStyleLbl="sibTrans2D1" presStyleIdx="0" presStyleCnt="0"/>
      <dgm:spPr/>
      <dgm:t>
        <a:bodyPr/>
        <a:lstStyle/>
        <a:p>
          <a:endParaRPr lang="es-EC"/>
        </a:p>
      </dgm:t>
    </dgm:pt>
    <dgm:pt modelId="{C58FC8CE-540C-484A-A74C-53997C9224DF}" type="pres">
      <dgm:prSet presAssocID="{88921D60-5730-4396-A870-3D5461384828}" presName="compNode" presStyleCnt="0"/>
      <dgm:spPr/>
    </dgm:pt>
    <dgm:pt modelId="{0FFAD445-B2FA-4517-A0F7-C2AC5988A4F3}" type="pres">
      <dgm:prSet presAssocID="{88921D60-5730-4396-A870-3D5461384828}" presName="childRect" presStyleLbl="bgAcc1" presStyleIdx="1" presStyleCnt="3">
        <dgm:presLayoutVars>
          <dgm:bulletEnabled val="1"/>
        </dgm:presLayoutVars>
      </dgm:prSet>
      <dgm:spPr/>
      <dgm:t>
        <a:bodyPr/>
        <a:lstStyle/>
        <a:p>
          <a:endParaRPr lang="es-EC"/>
        </a:p>
      </dgm:t>
    </dgm:pt>
    <dgm:pt modelId="{073B20FD-49CA-426B-BCDD-F0E8974FBA8B}" type="pres">
      <dgm:prSet presAssocID="{88921D60-5730-4396-A870-3D5461384828}" presName="parentText" presStyleLbl="node1" presStyleIdx="0" presStyleCnt="0">
        <dgm:presLayoutVars>
          <dgm:chMax val="0"/>
          <dgm:bulletEnabled val="1"/>
        </dgm:presLayoutVars>
      </dgm:prSet>
      <dgm:spPr/>
      <dgm:t>
        <a:bodyPr/>
        <a:lstStyle/>
        <a:p>
          <a:endParaRPr lang="es-EC"/>
        </a:p>
      </dgm:t>
    </dgm:pt>
    <dgm:pt modelId="{3047DF62-800F-4472-83EF-5DFF06E4EF98}" type="pres">
      <dgm:prSet presAssocID="{88921D60-5730-4396-A870-3D5461384828}" presName="parentRect" presStyleLbl="alignNode1" presStyleIdx="1" presStyleCnt="3"/>
      <dgm:spPr/>
      <dgm:t>
        <a:bodyPr/>
        <a:lstStyle/>
        <a:p>
          <a:endParaRPr lang="es-EC"/>
        </a:p>
      </dgm:t>
    </dgm:pt>
    <dgm:pt modelId="{60C68729-8095-4BDF-BBAE-DA137D8838C3}" type="pres">
      <dgm:prSet presAssocID="{88921D60-5730-4396-A870-3D5461384828}" presName="adorn" presStyleLbl="fgAccFollowNode1" presStyleIdx="1" presStyleCnt="3"/>
      <dgm:spPr>
        <a:blipFill rotWithShape="1">
          <a:blip xmlns:r="http://schemas.openxmlformats.org/officeDocument/2006/relationships" r:embed="rId2"/>
          <a:stretch>
            <a:fillRect/>
          </a:stretch>
        </a:blipFill>
      </dgm:spPr>
    </dgm:pt>
    <dgm:pt modelId="{9D5698E8-5B55-4694-80F3-85D276C5A920}" type="pres">
      <dgm:prSet presAssocID="{3E912B05-D30D-4587-A0B0-2C85E5BB53FB}" presName="sibTrans" presStyleLbl="sibTrans2D1" presStyleIdx="0" presStyleCnt="0"/>
      <dgm:spPr/>
      <dgm:t>
        <a:bodyPr/>
        <a:lstStyle/>
        <a:p>
          <a:endParaRPr lang="es-EC"/>
        </a:p>
      </dgm:t>
    </dgm:pt>
    <dgm:pt modelId="{67152524-5672-4AA4-8533-8E66130462FA}" type="pres">
      <dgm:prSet presAssocID="{6FAED16B-7EB9-4E36-A4E9-23106C285FA4}" presName="compNode" presStyleCnt="0"/>
      <dgm:spPr/>
    </dgm:pt>
    <dgm:pt modelId="{4E2B5E4C-2DE3-4E59-B9DE-7F8FF8E25B4C}" type="pres">
      <dgm:prSet presAssocID="{6FAED16B-7EB9-4E36-A4E9-23106C285FA4}" presName="childRect" presStyleLbl="bgAcc1" presStyleIdx="2" presStyleCnt="3">
        <dgm:presLayoutVars>
          <dgm:bulletEnabled val="1"/>
        </dgm:presLayoutVars>
      </dgm:prSet>
      <dgm:spPr/>
      <dgm:t>
        <a:bodyPr/>
        <a:lstStyle/>
        <a:p>
          <a:endParaRPr lang="es-EC"/>
        </a:p>
      </dgm:t>
    </dgm:pt>
    <dgm:pt modelId="{EF5FD897-AE12-49D1-9975-EABACBDE0F30}" type="pres">
      <dgm:prSet presAssocID="{6FAED16B-7EB9-4E36-A4E9-23106C285FA4}" presName="parentText" presStyleLbl="node1" presStyleIdx="0" presStyleCnt="0">
        <dgm:presLayoutVars>
          <dgm:chMax val="0"/>
          <dgm:bulletEnabled val="1"/>
        </dgm:presLayoutVars>
      </dgm:prSet>
      <dgm:spPr/>
      <dgm:t>
        <a:bodyPr/>
        <a:lstStyle/>
        <a:p>
          <a:endParaRPr lang="es-EC"/>
        </a:p>
      </dgm:t>
    </dgm:pt>
    <dgm:pt modelId="{803DE278-3D93-4AF4-9A65-DF1C06D9EE24}" type="pres">
      <dgm:prSet presAssocID="{6FAED16B-7EB9-4E36-A4E9-23106C285FA4}" presName="parentRect" presStyleLbl="alignNode1" presStyleIdx="2" presStyleCnt="3"/>
      <dgm:spPr/>
      <dgm:t>
        <a:bodyPr/>
        <a:lstStyle/>
        <a:p>
          <a:endParaRPr lang="es-EC"/>
        </a:p>
      </dgm:t>
    </dgm:pt>
    <dgm:pt modelId="{9441CD46-0B0F-48F3-B6A3-8FBD48A29012}" type="pres">
      <dgm:prSet presAssocID="{6FAED16B-7EB9-4E36-A4E9-23106C285FA4}" presName="adorn" presStyleLbl="fgAccFollowNode1" presStyleIdx="2" presStyleCnt="3"/>
      <dgm:spPr>
        <a:blipFill rotWithShape="1">
          <a:blip xmlns:r="http://schemas.openxmlformats.org/officeDocument/2006/relationships" r:embed="rId3"/>
          <a:stretch>
            <a:fillRect/>
          </a:stretch>
        </a:blipFill>
      </dgm:spPr>
    </dgm:pt>
  </dgm:ptLst>
  <dgm:cxnLst>
    <dgm:cxn modelId="{F7B6E0BF-82E1-447E-BADE-738DEC47F5CD}" type="presOf" srcId="{14681C78-D975-47AD-9422-CD7FE4F7D65F}" destId="{1CE8E85A-8CF7-489F-9D27-6D13FCCE01A5}" srcOrd="0" destOrd="0" presId="urn:microsoft.com/office/officeart/2005/8/layout/bList2"/>
    <dgm:cxn modelId="{0847A498-23A1-4019-A499-A5868277A3B6}" srcId="{D6DCD600-7F2F-44AA-A267-7C641C088F7D}" destId="{2B4A4552-E7BD-4C80-85FB-BD9E2AFAEAD6}" srcOrd="1" destOrd="0" parTransId="{968D21A8-466E-4B68-BA9B-5AB0D7E838E6}" sibTransId="{CE0C3BA3-1D44-474C-BB26-7DB07D0B4E7B}"/>
    <dgm:cxn modelId="{1F522654-6721-4A92-83B6-A48D66CAFFAF}" type="presOf" srcId="{6FAED16B-7EB9-4E36-A4E9-23106C285FA4}" destId="{EF5FD897-AE12-49D1-9975-EABACBDE0F30}" srcOrd="0" destOrd="0" presId="urn:microsoft.com/office/officeart/2005/8/layout/bList2"/>
    <dgm:cxn modelId="{93C51EC1-C695-42DF-A156-C8A0BB726BBA}" type="presOf" srcId="{13EEE9E0-3866-4F15-B1B8-8349AB1FA32D}" destId="{B184FE44-0E29-45BE-9983-A308DF74CCAB}" srcOrd="0" destOrd="0" presId="urn:microsoft.com/office/officeart/2005/8/layout/bList2"/>
    <dgm:cxn modelId="{9E373F39-47F0-476B-B210-232A6AB17A0B}" type="presOf" srcId="{BE6FD8A6-2210-4531-8605-D67EDC983DEE}" destId="{1CE8E85A-8CF7-489F-9D27-6D13FCCE01A5}" srcOrd="0" destOrd="2" presId="urn:microsoft.com/office/officeart/2005/8/layout/bList2"/>
    <dgm:cxn modelId="{ABD0CF5F-B770-4B0B-BC22-09C7D1459A78}" srcId="{6FAED16B-7EB9-4E36-A4E9-23106C285FA4}" destId="{5B6E2F16-A1C1-4B7E-AF86-2B3EE1CC8BEE}" srcOrd="1" destOrd="0" parTransId="{828F7BC5-7517-43FA-8E87-551F52256C44}" sibTransId="{54387881-9B44-4EB0-9BE4-CAF2E2EB6FB1}"/>
    <dgm:cxn modelId="{49E5CCD3-37D9-47A3-98F2-CB15DD52CF39}" type="presOf" srcId="{2B4A4552-E7BD-4C80-85FB-BD9E2AFAEAD6}" destId="{1CE8E85A-8CF7-489F-9D27-6D13FCCE01A5}" srcOrd="0" destOrd="1" presId="urn:microsoft.com/office/officeart/2005/8/layout/bList2"/>
    <dgm:cxn modelId="{24BC86F0-7503-42DF-B836-4AD91A11CF7D}" srcId="{D6DCD600-7F2F-44AA-A267-7C641C088F7D}" destId="{BE6FD8A6-2210-4531-8605-D67EDC983DEE}" srcOrd="2" destOrd="0" parTransId="{C76825D7-05C6-484C-AA62-A170AEDF18E5}" sibTransId="{10187F95-E552-4E82-BE6B-D9378AB1DE7E}"/>
    <dgm:cxn modelId="{3E2C50BF-A3C4-4058-98E9-05DE043C3D82}" srcId="{13EEE9E0-3866-4F15-B1B8-8349AB1FA32D}" destId="{6FAED16B-7EB9-4E36-A4E9-23106C285FA4}" srcOrd="2" destOrd="0" parTransId="{EAFF3492-D3A2-46BB-9005-27B8AB1F5168}" sibTransId="{C6D33B49-2456-4D87-81DB-8F9EDA8FEDD7}"/>
    <dgm:cxn modelId="{4486D63F-5845-4230-8B7D-90FFE6B5D9A5}" srcId="{13EEE9E0-3866-4F15-B1B8-8349AB1FA32D}" destId="{88921D60-5730-4396-A870-3D5461384828}" srcOrd="1" destOrd="0" parTransId="{19AAB7F8-BBD5-4600-AEC0-AC7CCAFB9AB8}" sibTransId="{3E912B05-D30D-4587-A0B0-2C85E5BB53FB}"/>
    <dgm:cxn modelId="{0C15E9EB-D19C-4E20-95D2-E461BC2DF394}" srcId="{D6DCD600-7F2F-44AA-A267-7C641C088F7D}" destId="{14681C78-D975-47AD-9422-CD7FE4F7D65F}" srcOrd="0" destOrd="0" parTransId="{1197ADC8-F520-4C71-81A5-9C7627CA6288}" sibTransId="{9BE0B1DD-E4A9-4A4D-A423-0445DC8FC803}"/>
    <dgm:cxn modelId="{4BC37240-869A-4448-BA61-C37E7876F22A}" type="presOf" srcId="{88921D60-5730-4396-A870-3D5461384828}" destId="{3047DF62-800F-4472-83EF-5DFF06E4EF98}" srcOrd="1" destOrd="0" presId="urn:microsoft.com/office/officeart/2005/8/layout/bList2"/>
    <dgm:cxn modelId="{234874F4-1410-4854-BEDB-64E939EA970B}" srcId="{88921D60-5730-4396-A870-3D5461384828}" destId="{459A2A84-5A4E-471E-AFEB-18078E568374}" srcOrd="0" destOrd="0" parTransId="{E5782107-181B-4C6E-BBD5-1AF14F95F3B9}" sibTransId="{46649134-6507-460C-AD81-3BAC0082584A}"/>
    <dgm:cxn modelId="{21E81687-A5C2-494B-A767-9E206D972B42}" srcId="{13EEE9E0-3866-4F15-B1B8-8349AB1FA32D}" destId="{D6DCD600-7F2F-44AA-A267-7C641C088F7D}" srcOrd="0" destOrd="0" parTransId="{9F1BF29A-F902-4B6E-AB7A-F6C75DC81264}" sibTransId="{4832161F-33FB-469C-A021-2531BE3BC35E}"/>
    <dgm:cxn modelId="{C1A043A0-C24A-4173-A4CC-B183B8D7C06F}" type="presOf" srcId="{D6DCD600-7F2F-44AA-A267-7C641C088F7D}" destId="{9902AE0B-0F42-42B9-961A-653C635CB2F7}" srcOrd="1" destOrd="0" presId="urn:microsoft.com/office/officeart/2005/8/layout/bList2"/>
    <dgm:cxn modelId="{A5B39D7E-FBBD-49EA-9AA6-4A3B358C6E84}" type="presOf" srcId="{6FAED16B-7EB9-4E36-A4E9-23106C285FA4}" destId="{803DE278-3D93-4AF4-9A65-DF1C06D9EE24}" srcOrd="1" destOrd="0" presId="urn:microsoft.com/office/officeart/2005/8/layout/bList2"/>
    <dgm:cxn modelId="{D457BF25-871F-48AF-BD95-1859DA7ACACC}" type="presOf" srcId="{D6DCD600-7F2F-44AA-A267-7C641C088F7D}" destId="{D1FB8F4E-3A88-4270-B54B-91F823C46972}" srcOrd="0" destOrd="0" presId="urn:microsoft.com/office/officeart/2005/8/layout/bList2"/>
    <dgm:cxn modelId="{B42FB810-0666-432C-AD0E-6E63BBB85149}" type="presOf" srcId="{3E912B05-D30D-4587-A0B0-2C85E5BB53FB}" destId="{9D5698E8-5B55-4694-80F3-85D276C5A920}" srcOrd="0" destOrd="0" presId="urn:microsoft.com/office/officeart/2005/8/layout/bList2"/>
    <dgm:cxn modelId="{9351EA93-4470-4A8C-8D57-BE793C47C80A}" type="presOf" srcId="{B283A5CE-CE40-4EBF-975B-38EFFA22B997}" destId="{4E2B5E4C-2DE3-4E59-B9DE-7F8FF8E25B4C}" srcOrd="0" destOrd="0" presId="urn:microsoft.com/office/officeart/2005/8/layout/bList2"/>
    <dgm:cxn modelId="{619C397E-5A9F-4A70-B08D-5BBABAEB1864}" srcId="{6FAED16B-7EB9-4E36-A4E9-23106C285FA4}" destId="{B283A5CE-CE40-4EBF-975B-38EFFA22B997}" srcOrd="0" destOrd="0" parTransId="{93E26F81-833C-46C5-A8DA-B5B88E6D83EC}" sibTransId="{A3EBF291-D446-421A-B7EF-ED3DACFB9A46}"/>
    <dgm:cxn modelId="{FD4F757E-A538-4998-9FD0-7A7362509071}" type="presOf" srcId="{459A2A84-5A4E-471E-AFEB-18078E568374}" destId="{0FFAD445-B2FA-4517-A0F7-C2AC5988A4F3}" srcOrd="0" destOrd="0" presId="urn:microsoft.com/office/officeart/2005/8/layout/bList2"/>
    <dgm:cxn modelId="{FE8BE754-4782-46B8-9744-7AA8190013A4}" type="presOf" srcId="{4832161F-33FB-469C-A021-2531BE3BC35E}" destId="{8BAB9B79-3B7F-4EC5-9759-43E9735D170C}" srcOrd="0" destOrd="0" presId="urn:microsoft.com/office/officeart/2005/8/layout/bList2"/>
    <dgm:cxn modelId="{EF1ED771-DF84-428D-947D-7D103A11B4C3}" type="presOf" srcId="{5B6E2F16-A1C1-4B7E-AF86-2B3EE1CC8BEE}" destId="{4E2B5E4C-2DE3-4E59-B9DE-7F8FF8E25B4C}" srcOrd="0" destOrd="1" presId="urn:microsoft.com/office/officeart/2005/8/layout/bList2"/>
    <dgm:cxn modelId="{4139BE19-F69F-46B7-AC99-876B59EF44DB}" type="presOf" srcId="{88921D60-5730-4396-A870-3D5461384828}" destId="{073B20FD-49CA-426B-BCDD-F0E8974FBA8B}" srcOrd="0" destOrd="0" presId="urn:microsoft.com/office/officeart/2005/8/layout/bList2"/>
    <dgm:cxn modelId="{A3EB1943-7171-49AF-823E-F752C3668DCB}" type="presParOf" srcId="{B184FE44-0E29-45BE-9983-A308DF74CCAB}" destId="{00E47014-2623-44D8-8D62-A62AD2160635}" srcOrd="0" destOrd="0" presId="urn:microsoft.com/office/officeart/2005/8/layout/bList2"/>
    <dgm:cxn modelId="{20739122-BC64-48B7-AD01-25695FC4945A}" type="presParOf" srcId="{00E47014-2623-44D8-8D62-A62AD2160635}" destId="{1CE8E85A-8CF7-489F-9D27-6D13FCCE01A5}" srcOrd="0" destOrd="0" presId="urn:microsoft.com/office/officeart/2005/8/layout/bList2"/>
    <dgm:cxn modelId="{11813BA8-5B84-49D0-9E62-22D699D3DE3D}" type="presParOf" srcId="{00E47014-2623-44D8-8D62-A62AD2160635}" destId="{D1FB8F4E-3A88-4270-B54B-91F823C46972}" srcOrd="1" destOrd="0" presId="urn:microsoft.com/office/officeart/2005/8/layout/bList2"/>
    <dgm:cxn modelId="{B76F8292-195A-4BA5-825A-F5CD1F29DBD3}" type="presParOf" srcId="{00E47014-2623-44D8-8D62-A62AD2160635}" destId="{9902AE0B-0F42-42B9-961A-653C635CB2F7}" srcOrd="2" destOrd="0" presId="urn:microsoft.com/office/officeart/2005/8/layout/bList2"/>
    <dgm:cxn modelId="{767158E6-30D8-4944-9D20-7796774A5768}" type="presParOf" srcId="{00E47014-2623-44D8-8D62-A62AD2160635}" destId="{7D418A6E-EBF9-4492-B838-54A6A9A76216}" srcOrd="3" destOrd="0" presId="urn:microsoft.com/office/officeart/2005/8/layout/bList2"/>
    <dgm:cxn modelId="{1FD65DD5-8E12-463D-AB9A-468462AAA481}" type="presParOf" srcId="{B184FE44-0E29-45BE-9983-A308DF74CCAB}" destId="{8BAB9B79-3B7F-4EC5-9759-43E9735D170C}" srcOrd="1" destOrd="0" presId="urn:microsoft.com/office/officeart/2005/8/layout/bList2"/>
    <dgm:cxn modelId="{E1C30044-D81A-4F1D-AA67-186E91122FF2}" type="presParOf" srcId="{B184FE44-0E29-45BE-9983-A308DF74CCAB}" destId="{C58FC8CE-540C-484A-A74C-53997C9224DF}" srcOrd="2" destOrd="0" presId="urn:microsoft.com/office/officeart/2005/8/layout/bList2"/>
    <dgm:cxn modelId="{80AA5BEB-C181-4145-87AC-3750FE4B9F9B}" type="presParOf" srcId="{C58FC8CE-540C-484A-A74C-53997C9224DF}" destId="{0FFAD445-B2FA-4517-A0F7-C2AC5988A4F3}" srcOrd="0" destOrd="0" presId="urn:microsoft.com/office/officeart/2005/8/layout/bList2"/>
    <dgm:cxn modelId="{D67B63C7-ACED-4475-9438-F21491DC52DF}" type="presParOf" srcId="{C58FC8CE-540C-484A-A74C-53997C9224DF}" destId="{073B20FD-49CA-426B-BCDD-F0E8974FBA8B}" srcOrd="1" destOrd="0" presId="urn:microsoft.com/office/officeart/2005/8/layout/bList2"/>
    <dgm:cxn modelId="{75B90D4F-AE55-4AB0-A769-877EF1DE93F9}" type="presParOf" srcId="{C58FC8CE-540C-484A-A74C-53997C9224DF}" destId="{3047DF62-800F-4472-83EF-5DFF06E4EF98}" srcOrd="2" destOrd="0" presId="urn:microsoft.com/office/officeart/2005/8/layout/bList2"/>
    <dgm:cxn modelId="{98C82675-F4B6-473B-A88E-1955D59F064A}" type="presParOf" srcId="{C58FC8CE-540C-484A-A74C-53997C9224DF}" destId="{60C68729-8095-4BDF-BBAE-DA137D8838C3}" srcOrd="3" destOrd="0" presId="urn:microsoft.com/office/officeart/2005/8/layout/bList2"/>
    <dgm:cxn modelId="{F0C66D87-89F8-4364-8462-C18AF098454B}" type="presParOf" srcId="{B184FE44-0E29-45BE-9983-A308DF74CCAB}" destId="{9D5698E8-5B55-4694-80F3-85D276C5A920}" srcOrd="3" destOrd="0" presId="urn:microsoft.com/office/officeart/2005/8/layout/bList2"/>
    <dgm:cxn modelId="{F2C8BFC7-1BE4-473E-9EF3-88876C166536}" type="presParOf" srcId="{B184FE44-0E29-45BE-9983-A308DF74CCAB}" destId="{67152524-5672-4AA4-8533-8E66130462FA}" srcOrd="4" destOrd="0" presId="urn:microsoft.com/office/officeart/2005/8/layout/bList2"/>
    <dgm:cxn modelId="{4E602185-7779-4944-9D07-E8663ADF390A}" type="presParOf" srcId="{67152524-5672-4AA4-8533-8E66130462FA}" destId="{4E2B5E4C-2DE3-4E59-B9DE-7F8FF8E25B4C}" srcOrd="0" destOrd="0" presId="urn:microsoft.com/office/officeart/2005/8/layout/bList2"/>
    <dgm:cxn modelId="{43F0BEF4-F806-4CC6-BF24-1E3B01B76CF5}" type="presParOf" srcId="{67152524-5672-4AA4-8533-8E66130462FA}" destId="{EF5FD897-AE12-49D1-9975-EABACBDE0F30}" srcOrd="1" destOrd="0" presId="urn:microsoft.com/office/officeart/2005/8/layout/bList2"/>
    <dgm:cxn modelId="{A3E3EBB4-AAAC-4B9F-8A95-E77AA5876616}" type="presParOf" srcId="{67152524-5672-4AA4-8533-8E66130462FA}" destId="{803DE278-3D93-4AF4-9A65-DF1C06D9EE24}" srcOrd="2" destOrd="0" presId="urn:microsoft.com/office/officeart/2005/8/layout/bList2"/>
    <dgm:cxn modelId="{CA98BECC-1D78-4FE0-B231-3DE8C246898C}" type="presParOf" srcId="{67152524-5672-4AA4-8533-8E66130462FA}" destId="{9441CD46-0B0F-48F3-B6A3-8FBD48A2901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EEE9E0-3866-4F15-B1B8-8349AB1FA32D}" type="doc">
      <dgm:prSet loTypeId="urn:microsoft.com/office/officeart/2005/8/layout/bList2" loCatId="picture" qsTypeId="urn:microsoft.com/office/officeart/2005/8/quickstyle/simple1" qsCatId="simple" csTypeId="urn:microsoft.com/office/officeart/2005/8/colors/accent1_2" csCatId="accent1" phldr="1"/>
      <dgm:spPr/>
    </dgm:pt>
    <dgm:pt modelId="{D6DCD600-7F2F-44AA-A267-7C641C088F7D}">
      <dgm:prSet phldrT="[Texto]"/>
      <dgm:spPr/>
      <dgm:t>
        <a:bodyPr/>
        <a:lstStyle/>
        <a:p>
          <a:r>
            <a:rPr lang="es-EC" b="1" dirty="0">
              <a:solidFill>
                <a:schemeClr val="tx1"/>
              </a:solidFill>
              <a:latin typeface="Times New Roman" pitchFamily="18" charset="0"/>
              <a:cs typeface="Times New Roman" pitchFamily="18" charset="0"/>
            </a:rPr>
            <a:t>Cambio de la Matriz Productiva</a:t>
          </a:r>
          <a:r>
            <a:rPr lang="es-EC" dirty="0">
              <a:latin typeface="Times New Roman" pitchFamily="18" charset="0"/>
              <a:cs typeface="Times New Roman" pitchFamily="18" charset="0"/>
            </a:rPr>
            <a:t> </a:t>
          </a:r>
        </a:p>
      </dgm:t>
    </dgm:pt>
    <dgm:pt modelId="{9F1BF29A-F902-4B6E-AB7A-F6C75DC81264}" type="parTrans" cxnId="{21E81687-A5C2-494B-A767-9E206D972B42}">
      <dgm:prSet/>
      <dgm:spPr/>
      <dgm:t>
        <a:bodyPr/>
        <a:lstStyle/>
        <a:p>
          <a:endParaRPr lang="es-EC"/>
        </a:p>
      </dgm:t>
    </dgm:pt>
    <dgm:pt modelId="{4832161F-33FB-469C-A021-2531BE3BC35E}" type="sibTrans" cxnId="{21E81687-A5C2-494B-A767-9E206D972B42}">
      <dgm:prSet/>
      <dgm:spPr/>
      <dgm:t>
        <a:bodyPr/>
        <a:lstStyle/>
        <a:p>
          <a:endParaRPr lang="es-EC"/>
        </a:p>
      </dgm:t>
    </dgm:pt>
    <dgm:pt modelId="{88921D60-5730-4396-A870-3D5461384828}">
      <dgm:prSet phldrT="[Texto]"/>
      <dgm:spPr/>
      <dgm:t>
        <a:bodyPr/>
        <a:lstStyle/>
        <a:p>
          <a:r>
            <a:rPr lang="es-EC" b="1" dirty="0">
              <a:solidFill>
                <a:schemeClr val="tx1"/>
              </a:solidFill>
              <a:latin typeface="Times New Roman" pitchFamily="18" charset="0"/>
              <a:cs typeface="Times New Roman" pitchFamily="18" charset="0"/>
            </a:rPr>
            <a:t>En Ecuador</a:t>
          </a:r>
        </a:p>
      </dgm:t>
    </dgm:pt>
    <dgm:pt modelId="{19AAB7F8-BBD5-4600-AEC0-AC7CCAFB9AB8}" type="parTrans" cxnId="{4486D63F-5845-4230-8B7D-90FFE6B5D9A5}">
      <dgm:prSet/>
      <dgm:spPr/>
      <dgm:t>
        <a:bodyPr/>
        <a:lstStyle/>
        <a:p>
          <a:endParaRPr lang="es-EC"/>
        </a:p>
      </dgm:t>
    </dgm:pt>
    <dgm:pt modelId="{3E912B05-D30D-4587-A0B0-2C85E5BB53FB}" type="sibTrans" cxnId="{4486D63F-5845-4230-8B7D-90FFE6B5D9A5}">
      <dgm:prSet/>
      <dgm:spPr/>
      <dgm:t>
        <a:bodyPr/>
        <a:lstStyle/>
        <a:p>
          <a:endParaRPr lang="es-EC"/>
        </a:p>
      </dgm:t>
    </dgm:pt>
    <dgm:pt modelId="{6FAED16B-7EB9-4E36-A4E9-23106C285FA4}">
      <dgm:prSet phldrT="[Texto]"/>
      <dgm:spPr/>
      <dgm:t>
        <a:bodyPr/>
        <a:lstStyle/>
        <a:p>
          <a:r>
            <a:rPr lang="es-ES" b="1" dirty="0">
              <a:solidFill>
                <a:schemeClr val="tx1"/>
              </a:solidFill>
              <a:latin typeface="Times New Roman" pitchFamily="18" charset="0"/>
              <a:cs typeface="Times New Roman" pitchFamily="18" charset="0"/>
            </a:rPr>
            <a:t>Estimación  de  Productos de la petroquímica básica</a:t>
          </a:r>
          <a:endParaRPr lang="es-EC" b="1" dirty="0">
            <a:solidFill>
              <a:schemeClr val="tx1"/>
            </a:solidFill>
            <a:latin typeface="Times New Roman" pitchFamily="18" charset="0"/>
            <a:cs typeface="Times New Roman" pitchFamily="18" charset="0"/>
          </a:endParaRPr>
        </a:p>
      </dgm:t>
    </dgm:pt>
    <dgm:pt modelId="{EAFF3492-D3A2-46BB-9005-27B8AB1F5168}" type="parTrans" cxnId="{3E2C50BF-A3C4-4058-98E9-05DE043C3D82}">
      <dgm:prSet/>
      <dgm:spPr/>
      <dgm:t>
        <a:bodyPr/>
        <a:lstStyle/>
        <a:p>
          <a:endParaRPr lang="es-EC"/>
        </a:p>
      </dgm:t>
    </dgm:pt>
    <dgm:pt modelId="{C6D33B49-2456-4D87-81DB-8F9EDA8FEDD7}" type="sibTrans" cxnId="{3E2C50BF-A3C4-4058-98E9-05DE043C3D82}">
      <dgm:prSet/>
      <dgm:spPr/>
      <dgm:t>
        <a:bodyPr/>
        <a:lstStyle/>
        <a:p>
          <a:endParaRPr lang="es-EC"/>
        </a:p>
      </dgm:t>
    </dgm:pt>
    <dgm:pt modelId="{14681C78-D975-47AD-9422-CD7FE4F7D65F}">
      <dgm:prSet custT="1"/>
      <dgm:spPr/>
      <dgm:t>
        <a:bodyPr/>
        <a:lstStyle/>
        <a:p>
          <a:pPr algn="just"/>
          <a:r>
            <a:rPr lang="es-ES" sz="1400" b="0" dirty="0">
              <a:latin typeface="Times New Roman" pitchFamily="18" charset="0"/>
              <a:cs typeface="Times New Roman" pitchFamily="18" charset="0"/>
            </a:rPr>
            <a:t>Industrias estratégicas  </a:t>
          </a:r>
          <a:r>
            <a:rPr lang="es-ES" sz="1400" b="0" dirty="0" smtClean="0">
              <a:latin typeface="Times New Roman" pitchFamily="18" charset="0"/>
              <a:cs typeface="Times New Roman" pitchFamily="18" charset="0"/>
            </a:rPr>
            <a:t>      </a:t>
          </a:r>
          <a:r>
            <a:rPr lang="es-ES" sz="1400" dirty="0">
              <a:latin typeface="Times New Roman" pitchFamily="18" charset="0"/>
              <a:cs typeface="Times New Roman" pitchFamily="18" charset="0"/>
            </a:rPr>
            <a:t>-Refinería                                           -</a:t>
          </a:r>
          <a:r>
            <a:rPr lang="es-ES" sz="1400" dirty="0" err="1" smtClean="0">
              <a:latin typeface="Times New Roman" pitchFamily="18" charset="0"/>
              <a:cs typeface="Times New Roman" pitchFamily="18" charset="0"/>
            </a:rPr>
            <a:t>Astillería</a:t>
          </a:r>
          <a:r>
            <a:rPr lang="es-ES" sz="1400" dirty="0" smtClean="0">
              <a:latin typeface="Times New Roman" pitchFamily="18" charset="0"/>
              <a:cs typeface="Times New Roman" pitchFamily="18" charset="0"/>
            </a:rPr>
            <a:t>                                 </a:t>
          </a:r>
          <a:r>
            <a:rPr lang="es-ES" sz="1400" dirty="0">
              <a:latin typeface="Times New Roman" pitchFamily="18" charset="0"/>
              <a:cs typeface="Times New Roman" pitchFamily="18" charset="0"/>
            </a:rPr>
            <a:t>-Petroquímica                -Metalurgia(cobre)         -Siderúrgica</a:t>
          </a:r>
          <a:endParaRPr lang="es-EC" sz="1400" dirty="0">
            <a:latin typeface="Times New Roman" pitchFamily="18" charset="0"/>
            <a:cs typeface="Times New Roman" pitchFamily="18" charset="0"/>
          </a:endParaRPr>
        </a:p>
      </dgm:t>
    </dgm:pt>
    <dgm:pt modelId="{1197ADC8-F520-4C71-81A5-9C7627CA6288}" type="parTrans" cxnId="{0C15E9EB-D19C-4E20-95D2-E461BC2DF394}">
      <dgm:prSet/>
      <dgm:spPr/>
      <dgm:t>
        <a:bodyPr/>
        <a:lstStyle/>
        <a:p>
          <a:endParaRPr lang="es-EC"/>
        </a:p>
      </dgm:t>
    </dgm:pt>
    <dgm:pt modelId="{9BE0B1DD-E4A9-4A4D-A423-0445DC8FC803}" type="sibTrans" cxnId="{0C15E9EB-D19C-4E20-95D2-E461BC2DF394}">
      <dgm:prSet/>
      <dgm:spPr/>
      <dgm:t>
        <a:bodyPr/>
        <a:lstStyle/>
        <a:p>
          <a:endParaRPr lang="es-EC"/>
        </a:p>
      </dgm:t>
    </dgm:pt>
    <dgm:pt modelId="{459A2A84-5A4E-471E-AFEB-18078E568374}">
      <dgm:prSet custT="1"/>
      <dgm:spPr/>
      <dgm:t>
        <a:bodyPr/>
        <a:lstStyle/>
        <a:p>
          <a:pPr algn="just"/>
          <a:r>
            <a:rPr lang="es-ES" sz="1400" dirty="0">
              <a:latin typeface="Times New Roman" pitchFamily="18" charset="0"/>
              <a:cs typeface="Times New Roman" pitchFamily="18" charset="0"/>
            </a:rPr>
            <a:t>Plan Integral de la Refinería del Pacífico “Eloy Alfaro” y el Parque Petroquímico con el objeto de producir materia prima para las industrias manufactureras. </a:t>
          </a:r>
          <a:endParaRPr lang="es-EC" sz="1400" dirty="0">
            <a:latin typeface="Times New Roman" pitchFamily="18" charset="0"/>
            <a:cs typeface="Times New Roman" pitchFamily="18" charset="0"/>
          </a:endParaRPr>
        </a:p>
      </dgm:t>
    </dgm:pt>
    <dgm:pt modelId="{E5782107-181B-4C6E-BBD5-1AF14F95F3B9}" type="parTrans" cxnId="{234874F4-1410-4854-BEDB-64E939EA970B}">
      <dgm:prSet/>
      <dgm:spPr/>
      <dgm:t>
        <a:bodyPr/>
        <a:lstStyle/>
        <a:p>
          <a:endParaRPr lang="es-EC"/>
        </a:p>
      </dgm:t>
    </dgm:pt>
    <dgm:pt modelId="{46649134-6507-460C-AD81-3BAC0082584A}" type="sibTrans" cxnId="{234874F4-1410-4854-BEDB-64E939EA970B}">
      <dgm:prSet/>
      <dgm:spPr/>
      <dgm:t>
        <a:bodyPr/>
        <a:lstStyle/>
        <a:p>
          <a:endParaRPr lang="es-EC"/>
        </a:p>
      </dgm:t>
    </dgm:pt>
    <dgm:pt modelId="{B283A5CE-CE40-4EBF-975B-38EFFA22B997}">
      <dgm:prSet custT="1"/>
      <dgm:spPr/>
      <dgm:t>
        <a:bodyPr/>
        <a:lstStyle/>
        <a:p>
          <a:r>
            <a:rPr lang="es-ES" sz="1400" dirty="0">
              <a:latin typeface="Times New Roman" pitchFamily="18" charset="0"/>
              <a:cs typeface="Times New Roman" pitchFamily="18" charset="0"/>
            </a:rPr>
            <a:t>Según el Ministerio Coordinador de Sectores Estratégicos:</a:t>
          </a:r>
          <a:endParaRPr lang="es-EC" sz="1400" dirty="0">
            <a:latin typeface="Times New Roman" pitchFamily="18" charset="0"/>
            <a:cs typeface="Times New Roman" pitchFamily="18" charset="0"/>
          </a:endParaRPr>
        </a:p>
      </dgm:t>
    </dgm:pt>
    <dgm:pt modelId="{93E26F81-833C-46C5-A8DA-B5B88E6D83EC}" type="parTrans" cxnId="{619C397E-5A9F-4A70-B08D-5BBABAEB1864}">
      <dgm:prSet/>
      <dgm:spPr/>
      <dgm:t>
        <a:bodyPr/>
        <a:lstStyle/>
        <a:p>
          <a:endParaRPr lang="es-EC"/>
        </a:p>
      </dgm:t>
    </dgm:pt>
    <dgm:pt modelId="{A3EBF291-D446-421A-B7EF-ED3DACFB9A46}" type="sibTrans" cxnId="{619C397E-5A9F-4A70-B08D-5BBABAEB1864}">
      <dgm:prSet/>
      <dgm:spPr/>
      <dgm:t>
        <a:bodyPr/>
        <a:lstStyle/>
        <a:p>
          <a:endParaRPr lang="es-EC"/>
        </a:p>
      </dgm:t>
    </dgm:pt>
    <dgm:pt modelId="{5B6E2F16-A1C1-4B7E-AF86-2B3EE1CC8BEE}">
      <dgm:prSet custT="1"/>
      <dgm:spPr/>
      <dgm:t>
        <a:bodyPr/>
        <a:lstStyle/>
        <a:p>
          <a:endParaRPr lang="es-EC" sz="1400" dirty="0">
            <a:latin typeface="Times New Roman" pitchFamily="18" charset="0"/>
            <a:cs typeface="Times New Roman" pitchFamily="18" charset="0"/>
          </a:endParaRPr>
        </a:p>
      </dgm:t>
    </dgm:pt>
    <dgm:pt modelId="{828F7BC5-7517-43FA-8E87-551F52256C44}" type="parTrans" cxnId="{ABD0CF5F-B770-4B0B-BC22-09C7D1459A78}">
      <dgm:prSet/>
      <dgm:spPr/>
      <dgm:t>
        <a:bodyPr/>
        <a:lstStyle/>
        <a:p>
          <a:endParaRPr lang="es-EC"/>
        </a:p>
      </dgm:t>
    </dgm:pt>
    <dgm:pt modelId="{54387881-9B44-4EB0-9BE4-CAF2E2EB6FB1}" type="sibTrans" cxnId="{ABD0CF5F-B770-4B0B-BC22-09C7D1459A78}">
      <dgm:prSet/>
      <dgm:spPr/>
      <dgm:t>
        <a:bodyPr/>
        <a:lstStyle/>
        <a:p>
          <a:endParaRPr lang="es-EC"/>
        </a:p>
      </dgm:t>
    </dgm:pt>
    <dgm:pt modelId="{CDE8FF97-58C5-47C8-A639-8E8E0EF5E7C7}">
      <dgm:prSet custT="1"/>
      <dgm:spPr/>
      <dgm:t>
        <a:bodyPr/>
        <a:lstStyle/>
        <a:p>
          <a:r>
            <a:rPr lang="es-ES" sz="1400" b="1" dirty="0">
              <a:solidFill>
                <a:schemeClr val="tx1"/>
              </a:solidFill>
              <a:latin typeface="Times New Roman" pitchFamily="18" charset="0"/>
              <a:cs typeface="Times New Roman" pitchFamily="18" charset="0"/>
            </a:rPr>
            <a:t>126.000</a:t>
          </a:r>
          <a:r>
            <a:rPr lang="es-ES" sz="1400" dirty="0">
              <a:latin typeface="Times New Roman" pitchFamily="18" charset="0"/>
              <a:cs typeface="Times New Roman" pitchFamily="18" charset="0"/>
            </a:rPr>
            <a:t> toneladas al año de polipropileno</a:t>
          </a:r>
        </a:p>
      </dgm:t>
    </dgm:pt>
    <dgm:pt modelId="{3AE926E8-08CD-41B8-8170-EEFA0FCD610C}" type="parTrans" cxnId="{E5246F64-3417-4734-8964-15D514EF6AEE}">
      <dgm:prSet/>
      <dgm:spPr/>
      <dgm:t>
        <a:bodyPr/>
        <a:lstStyle/>
        <a:p>
          <a:endParaRPr lang="es-ES"/>
        </a:p>
      </dgm:t>
    </dgm:pt>
    <dgm:pt modelId="{ECF25252-2A56-43B4-8B25-185D3B0B802E}" type="sibTrans" cxnId="{E5246F64-3417-4734-8964-15D514EF6AEE}">
      <dgm:prSet/>
      <dgm:spPr/>
      <dgm:t>
        <a:bodyPr/>
        <a:lstStyle/>
        <a:p>
          <a:endParaRPr lang="es-ES"/>
        </a:p>
      </dgm:t>
    </dgm:pt>
    <dgm:pt modelId="{C95B968C-E8B3-4894-A596-2642C0704181}">
      <dgm:prSet custT="1"/>
      <dgm:spPr/>
      <dgm:t>
        <a:bodyPr/>
        <a:lstStyle/>
        <a:p>
          <a:r>
            <a:rPr lang="es-ES" sz="1400" b="1" dirty="0">
              <a:latin typeface="Times New Roman" pitchFamily="18" charset="0"/>
              <a:cs typeface="Times New Roman" pitchFamily="18" charset="0"/>
            </a:rPr>
            <a:t>107.000</a:t>
          </a:r>
          <a:r>
            <a:rPr lang="es-ES" sz="1400" dirty="0">
              <a:latin typeface="Times New Roman" pitchFamily="18" charset="0"/>
              <a:cs typeface="Times New Roman" pitchFamily="18" charset="0"/>
            </a:rPr>
            <a:t> barriles </a:t>
          </a:r>
          <a:r>
            <a:rPr lang="es-ES" sz="1400" dirty="0" smtClean="0">
              <a:latin typeface="Times New Roman" pitchFamily="18" charset="0"/>
              <a:cs typeface="Times New Roman" pitchFamily="18" charset="0"/>
            </a:rPr>
            <a:t>al año de </a:t>
          </a:r>
          <a:r>
            <a:rPr lang="es-ES" sz="1400" dirty="0">
              <a:latin typeface="Times New Roman" pitchFamily="18" charset="0"/>
              <a:cs typeface="Times New Roman" pitchFamily="18" charset="0"/>
            </a:rPr>
            <a:t>benceno </a:t>
          </a:r>
        </a:p>
      </dgm:t>
    </dgm:pt>
    <dgm:pt modelId="{4FE43244-F9AE-498B-8631-F41B35E9E59F}" type="parTrans" cxnId="{D72BF7D9-C474-4CFF-8843-63941146268A}">
      <dgm:prSet/>
      <dgm:spPr/>
      <dgm:t>
        <a:bodyPr/>
        <a:lstStyle/>
        <a:p>
          <a:endParaRPr lang="es-ES"/>
        </a:p>
      </dgm:t>
    </dgm:pt>
    <dgm:pt modelId="{78FB5161-9229-4C8E-9FE2-E4FDC20AD3E1}" type="sibTrans" cxnId="{D72BF7D9-C474-4CFF-8843-63941146268A}">
      <dgm:prSet/>
      <dgm:spPr/>
      <dgm:t>
        <a:bodyPr/>
        <a:lstStyle/>
        <a:p>
          <a:endParaRPr lang="es-ES"/>
        </a:p>
      </dgm:t>
    </dgm:pt>
    <dgm:pt modelId="{AE2860BC-0F67-48BF-9FDF-6CB9E4297535}">
      <dgm:prSet custT="1"/>
      <dgm:spPr/>
      <dgm:t>
        <a:bodyPr/>
        <a:lstStyle/>
        <a:p>
          <a:r>
            <a:rPr lang="es-ES" sz="1400" b="1" dirty="0">
              <a:latin typeface="Times New Roman" pitchFamily="18" charset="0"/>
              <a:cs typeface="Times New Roman" pitchFamily="18" charset="0"/>
            </a:rPr>
            <a:t>345.000</a:t>
          </a:r>
          <a:r>
            <a:rPr lang="es-ES" sz="1400" dirty="0">
              <a:latin typeface="Times New Roman" pitchFamily="18" charset="0"/>
              <a:cs typeface="Times New Roman" pitchFamily="18" charset="0"/>
            </a:rPr>
            <a:t> barriles </a:t>
          </a:r>
          <a:r>
            <a:rPr lang="es-ES" sz="1400" dirty="0" smtClean="0">
              <a:latin typeface="Times New Roman" pitchFamily="18" charset="0"/>
              <a:cs typeface="Times New Roman" pitchFamily="18" charset="0"/>
            </a:rPr>
            <a:t>al año </a:t>
          </a:r>
          <a:r>
            <a:rPr lang="es-ES" sz="1400" dirty="0">
              <a:latin typeface="Times New Roman" pitchFamily="18" charset="0"/>
              <a:cs typeface="Times New Roman" pitchFamily="18" charset="0"/>
            </a:rPr>
            <a:t>de xileno     </a:t>
          </a:r>
        </a:p>
      </dgm:t>
    </dgm:pt>
    <dgm:pt modelId="{795F7ABD-242E-4347-B5C0-CE22A023280E}" type="parTrans" cxnId="{81E56971-6F48-4347-BE88-804231867CC5}">
      <dgm:prSet/>
      <dgm:spPr/>
      <dgm:t>
        <a:bodyPr/>
        <a:lstStyle/>
        <a:p>
          <a:endParaRPr lang="es-ES"/>
        </a:p>
      </dgm:t>
    </dgm:pt>
    <dgm:pt modelId="{26A74966-1E7D-4124-B942-99F742B2EDD9}" type="sibTrans" cxnId="{81E56971-6F48-4347-BE88-804231867CC5}">
      <dgm:prSet/>
      <dgm:spPr/>
      <dgm:t>
        <a:bodyPr/>
        <a:lstStyle/>
        <a:p>
          <a:endParaRPr lang="es-ES"/>
        </a:p>
      </dgm:t>
    </dgm:pt>
    <dgm:pt modelId="{3F847DD1-11B7-4EE5-B372-1D564BB94A51}">
      <dgm:prSet custT="1"/>
      <dgm:spPr/>
      <dgm:t>
        <a:bodyPr/>
        <a:lstStyle/>
        <a:p>
          <a:endParaRPr lang="es-EC" sz="1400" dirty="0">
            <a:latin typeface="Times New Roman" pitchFamily="18" charset="0"/>
            <a:cs typeface="Times New Roman" pitchFamily="18" charset="0"/>
          </a:endParaRPr>
        </a:p>
      </dgm:t>
    </dgm:pt>
    <dgm:pt modelId="{51905CCF-7720-4717-A848-A439BF586FCB}" type="parTrans" cxnId="{20DE0FA8-1238-446F-BACE-4C909D8D85DC}">
      <dgm:prSet/>
      <dgm:spPr/>
      <dgm:t>
        <a:bodyPr/>
        <a:lstStyle/>
        <a:p>
          <a:endParaRPr lang="es-ES"/>
        </a:p>
      </dgm:t>
    </dgm:pt>
    <dgm:pt modelId="{6904AEE0-150F-4C02-B314-5CE358B80A2B}" type="sibTrans" cxnId="{20DE0FA8-1238-446F-BACE-4C909D8D85DC}">
      <dgm:prSet/>
      <dgm:spPr/>
      <dgm:t>
        <a:bodyPr/>
        <a:lstStyle/>
        <a:p>
          <a:endParaRPr lang="es-ES"/>
        </a:p>
      </dgm:t>
    </dgm:pt>
    <dgm:pt modelId="{B184FE44-0E29-45BE-9983-A308DF74CCAB}" type="pres">
      <dgm:prSet presAssocID="{13EEE9E0-3866-4F15-B1B8-8349AB1FA32D}" presName="diagram" presStyleCnt="0">
        <dgm:presLayoutVars>
          <dgm:dir/>
          <dgm:animLvl val="lvl"/>
          <dgm:resizeHandles val="exact"/>
        </dgm:presLayoutVars>
      </dgm:prSet>
      <dgm:spPr/>
    </dgm:pt>
    <dgm:pt modelId="{00E47014-2623-44D8-8D62-A62AD2160635}" type="pres">
      <dgm:prSet presAssocID="{D6DCD600-7F2F-44AA-A267-7C641C088F7D}" presName="compNode" presStyleCnt="0"/>
      <dgm:spPr/>
    </dgm:pt>
    <dgm:pt modelId="{1CE8E85A-8CF7-489F-9D27-6D13FCCE01A5}" type="pres">
      <dgm:prSet presAssocID="{D6DCD600-7F2F-44AA-A267-7C641C088F7D}" presName="childRect" presStyleLbl="bgAcc1" presStyleIdx="0" presStyleCnt="3" custScaleY="198381">
        <dgm:presLayoutVars>
          <dgm:bulletEnabled val="1"/>
        </dgm:presLayoutVars>
      </dgm:prSet>
      <dgm:spPr/>
      <dgm:t>
        <a:bodyPr/>
        <a:lstStyle/>
        <a:p>
          <a:endParaRPr lang="es-EC"/>
        </a:p>
      </dgm:t>
    </dgm:pt>
    <dgm:pt modelId="{D1FB8F4E-3A88-4270-B54B-91F823C46972}" type="pres">
      <dgm:prSet presAssocID="{D6DCD600-7F2F-44AA-A267-7C641C088F7D}" presName="parentText" presStyleLbl="node1" presStyleIdx="0" presStyleCnt="0">
        <dgm:presLayoutVars>
          <dgm:chMax val="0"/>
          <dgm:bulletEnabled val="1"/>
        </dgm:presLayoutVars>
      </dgm:prSet>
      <dgm:spPr/>
      <dgm:t>
        <a:bodyPr/>
        <a:lstStyle/>
        <a:p>
          <a:endParaRPr lang="es-EC"/>
        </a:p>
      </dgm:t>
    </dgm:pt>
    <dgm:pt modelId="{9902AE0B-0F42-42B9-961A-653C635CB2F7}" type="pres">
      <dgm:prSet presAssocID="{D6DCD600-7F2F-44AA-A267-7C641C088F7D}" presName="parentRect" presStyleLbl="alignNode1" presStyleIdx="0" presStyleCnt="3"/>
      <dgm:spPr/>
      <dgm:t>
        <a:bodyPr/>
        <a:lstStyle/>
        <a:p>
          <a:endParaRPr lang="es-EC"/>
        </a:p>
      </dgm:t>
    </dgm:pt>
    <dgm:pt modelId="{7D418A6E-EBF9-4492-B838-54A6A9A76216}" type="pres">
      <dgm:prSet presAssocID="{D6DCD600-7F2F-44AA-A267-7C641C088F7D}" presName="adorn" presStyleLbl="fgAccFollowNode1" presStyleIdx="0" presStyleCnt="3"/>
      <dgm:spPr>
        <a:blipFill rotWithShape="1">
          <a:blip xmlns:r="http://schemas.openxmlformats.org/officeDocument/2006/relationships" r:embed="rId1"/>
          <a:stretch>
            <a:fillRect/>
          </a:stretch>
        </a:blipFill>
      </dgm:spPr>
    </dgm:pt>
    <dgm:pt modelId="{8BAB9B79-3B7F-4EC5-9759-43E9735D170C}" type="pres">
      <dgm:prSet presAssocID="{4832161F-33FB-469C-A021-2531BE3BC35E}" presName="sibTrans" presStyleLbl="sibTrans2D1" presStyleIdx="0" presStyleCnt="0"/>
      <dgm:spPr/>
      <dgm:t>
        <a:bodyPr/>
        <a:lstStyle/>
        <a:p>
          <a:endParaRPr lang="es-EC"/>
        </a:p>
      </dgm:t>
    </dgm:pt>
    <dgm:pt modelId="{C58FC8CE-540C-484A-A74C-53997C9224DF}" type="pres">
      <dgm:prSet presAssocID="{88921D60-5730-4396-A870-3D5461384828}" presName="compNode" presStyleCnt="0"/>
      <dgm:spPr/>
    </dgm:pt>
    <dgm:pt modelId="{0FFAD445-B2FA-4517-A0F7-C2AC5988A4F3}" type="pres">
      <dgm:prSet presAssocID="{88921D60-5730-4396-A870-3D5461384828}" presName="childRect" presStyleLbl="bgAcc1" presStyleIdx="1" presStyleCnt="3" custScaleY="198381">
        <dgm:presLayoutVars>
          <dgm:bulletEnabled val="1"/>
        </dgm:presLayoutVars>
      </dgm:prSet>
      <dgm:spPr/>
      <dgm:t>
        <a:bodyPr/>
        <a:lstStyle/>
        <a:p>
          <a:endParaRPr lang="es-EC"/>
        </a:p>
      </dgm:t>
    </dgm:pt>
    <dgm:pt modelId="{073B20FD-49CA-426B-BCDD-F0E8974FBA8B}" type="pres">
      <dgm:prSet presAssocID="{88921D60-5730-4396-A870-3D5461384828}" presName="parentText" presStyleLbl="node1" presStyleIdx="0" presStyleCnt="0">
        <dgm:presLayoutVars>
          <dgm:chMax val="0"/>
          <dgm:bulletEnabled val="1"/>
        </dgm:presLayoutVars>
      </dgm:prSet>
      <dgm:spPr/>
      <dgm:t>
        <a:bodyPr/>
        <a:lstStyle/>
        <a:p>
          <a:endParaRPr lang="es-EC"/>
        </a:p>
      </dgm:t>
    </dgm:pt>
    <dgm:pt modelId="{3047DF62-800F-4472-83EF-5DFF06E4EF98}" type="pres">
      <dgm:prSet presAssocID="{88921D60-5730-4396-A870-3D5461384828}" presName="parentRect" presStyleLbl="alignNode1" presStyleIdx="1" presStyleCnt="3"/>
      <dgm:spPr/>
      <dgm:t>
        <a:bodyPr/>
        <a:lstStyle/>
        <a:p>
          <a:endParaRPr lang="es-EC"/>
        </a:p>
      </dgm:t>
    </dgm:pt>
    <dgm:pt modelId="{60C68729-8095-4BDF-BBAE-DA137D8838C3}" type="pres">
      <dgm:prSet presAssocID="{88921D60-5730-4396-A870-3D5461384828}" presName="adorn" presStyleLbl="fgAccFollowNode1" presStyleIdx="1" presStyleCnt="3"/>
      <dgm:spPr>
        <a:blipFill rotWithShape="1">
          <a:blip xmlns:r="http://schemas.openxmlformats.org/officeDocument/2006/relationships" r:embed="rId2"/>
          <a:stretch>
            <a:fillRect/>
          </a:stretch>
        </a:blipFill>
      </dgm:spPr>
    </dgm:pt>
    <dgm:pt modelId="{9D5698E8-5B55-4694-80F3-85D276C5A920}" type="pres">
      <dgm:prSet presAssocID="{3E912B05-D30D-4587-A0B0-2C85E5BB53FB}" presName="sibTrans" presStyleLbl="sibTrans2D1" presStyleIdx="0" presStyleCnt="0"/>
      <dgm:spPr/>
      <dgm:t>
        <a:bodyPr/>
        <a:lstStyle/>
        <a:p>
          <a:endParaRPr lang="es-EC"/>
        </a:p>
      </dgm:t>
    </dgm:pt>
    <dgm:pt modelId="{67152524-5672-4AA4-8533-8E66130462FA}" type="pres">
      <dgm:prSet presAssocID="{6FAED16B-7EB9-4E36-A4E9-23106C285FA4}" presName="compNode" presStyleCnt="0"/>
      <dgm:spPr/>
    </dgm:pt>
    <dgm:pt modelId="{4E2B5E4C-2DE3-4E59-B9DE-7F8FF8E25B4C}" type="pres">
      <dgm:prSet presAssocID="{6FAED16B-7EB9-4E36-A4E9-23106C285FA4}" presName="childRect" presStyleLbl="bgAcc1" presStyleIdx="2" presStyleCnt="3" custScaleY="198381">
        <dgm:presLayoutVars>
          <dgm:bulletEnabled val="1"/>
        </dgm:presLayoutVars>
      </dgm:prSet>
      <dgm:spPr/>
      <dgm:t>
        <a:bodyPr/>
        <a:lstStyle/>
        <a:p>
          <a:endParaRPr lang="es-EC"/>
        </a:p>
      </dgm:t>
    </dgm:pt>
    <dgm:pt modelId="{EF5FD897-AE12-49D1-9975-EABACBDE0F30}" type="pres">
      <dgm:prSet presAssocID="{6FAED16B-7EB9-4E36-A4E9-23106C285FA4}" presName="parentText" presStyleLbl="node1" presStyleIdx="0" presStyleCnt="0">
        <dgm:presLayoutVars>
          <dgm:chMax val="0"/>
          <dgm:bulletEnabled val="1"/>
        </dgm:presLayoutVars>
      </dgm:prSet>
      <dgm:spPr/>
      <dgm:t>
        <a:bodyPr/>
        <a:lstStyle/>
        <a:p>
          <a:endParaRPr lang="es-EC"/>
        </a:p>
      </dgm:t>
    </dgm:pt>
    <dgm:pt modelId="{803DE278-3D93-4AF4-9A65-DF1C06D9EE24}" type="pres">
      <dgm:prSet presAssocID="{6FAED16B-7EB9-4E36-A4E9-23106C285FA4}" presName="parentRect" presStyleLbl="alignNode1" presStyleIdx="2" presStyleCnt="3"/>
      <dgm:spPr/>
      <dgm:t>
        <a:bodyPr/>
        <a:lstStyle/>
        <a:p>
          <a:endParaRPr lang="es-EC"/>
        </a:p>
      </dgm:t>
    </dgm:pt>
    <dgm:pt modelId="{9441CD46-0B0F-48F3-B6A3-8FBD48A29012}" type="pres">
      <dgm:prSet presAssocID="{6FAED16B-7EB9-4E36-A4E9-23106C285FA4}" presName="adorn" presStyleLbl="fgAccFollowNode1" presStyleIdx="2" presStyleCnt="3"/>
      <dgm:spPr>
        <a:blipFill rotWithShape="1">
          <a:blip xmlns:r="http://schemas.openxmlformats.org/officeDocument/2006/relationships" r:embed="rId3"/>
          <a:stretch>
            <a:fillRect/>
          </a:stretch>
        </a:blipFill>
      </dgm:spPr>
    </dgm:pt>
  </dgm:ptLst>
  <dgm:cxnLst>
    <dgm:cxn modelId="{C16EAC68-015B-4ADA-B75A-5D9E3061A953}" type="presOf" srcId="{6FAED16B-7EB9-4E36-A4E9-23106C285FA4}" destId="{EF5FD897-AE12-49D1-9975-EABACBDE0F30}" srcOrd="0" destOrd="0" presId="urn:microsoft.com/office/officeart/2005/8/layout/bList2"/>
    <dgm:cxn modelId="{B138B642-6480-4445-9402-47A5F63BE1C5}" type="presOf" srcId="{6FAED16B-7EB9-4E36-A4E9-23106C285FA4}" destId="{803DE278-3D93-4AF4-9A65-DF1C06D9EE24}" srcOrd="1" destOrd="0" presId="urn:microsoft.com/office/officeart/2005/8/layout/bList2"/>
    <dgm:cxn modelId="{ABD0CF5F-B770-4B0B-BC22-09C7D1459A78}" srcId="{6FAED16B-7EB9-4E36-A4E9-23106C285FA4}" destId="{5B6E2F16-A1C1-4B7E-AF86-2B3EE1CC8BEE}" srcOrd="2" destOrd="0" parTransId="{828F7BC5-7517-43FA-8E87-551F52256C44}" sibTransId="{54387881-9B44-4EB0-9BE4-CAF2E2EB6FB1}"/>
    <dgm:cxn modelId="{87D4D423-0D70-4990-BE4A-5C21A8E335BC}" type="presOf" srcId="{14681C78-D975-47AD-9422-CD7FE4F7D65F}" destId="{1CE8E85A-8CF7-489F-9D27-6D13FCCE01A5}" srcOrd="0" destOrd="0" presId="urn:microsoft.com/office/officeart/2005/8/layout/bList2"/>
    <dgm:cxn modelId="{81E56971-6F48-4347-BE88-804231867CC5}" srcId="{3F847DD1-11B7-4EE5-B372-1D564BB94A51}" destId="{AE2860BC-0F67-48BF-9FDF-6CB9E4297535}" srcOrd="2" destOrd="0" parTransId="{795F7ABD-242E-4347-B5C0-CE22A023280E}" sibTransId="{26A74966-1E7D-4124-B942-99F742B2EDD9}"/>
    <dgm:cxn modelId="{2684FC60-725F-4A62-9B56-B70EAE738666}" type="presOf" srcId="{CDE8FF97-58C5-47C8-A639-8E8E0EF5E7C7}" destId="{4E2B5E4C-2DE3-4E59-B9DE-7F8FF8E25B4C}" srcOrd="0" destOrd="2" presId="urn:microsoft.com/office/officeart/2005/8/layout/bList2"/>
    <dgm:cxn modelId="{21E81687-A5C2-494B-A767-9E206D972B42}" srcId="{13EEE9E0-3866-4F15-B1B8-8349AB1FA32D}" destId="{D6DCD600-7F2F-44AA-A267-7C641C088F7D}" srcOrd="0" destOrd="0" parTransId="{9F1BF29A-F902-4B6E-AB7A-F6C75DC81264}" sibTransId="{4832161F-33FB-469C-A021-2531BE3BC35E}"/>
    <dgm:cxn modelId="{0CD26EBA-DDB7-4215-ACCF-1CEFD9060DC1}" type="presOf" srcId="{88921D60-5730-4396-A870-3D5461384828}" destId="{073B20FD-49CA-426B-BCDD-F0E8974FBA8B}" srcOrd="0" destOrd="0" presId="urn:microsoft.com/office/officeart/2005/8/layout/bList2"/>
    <dgm:cxn modelId="{2F0106D0-EAA5-4307-9191-BDA4130838C1}" type="presOf" srcId="{3F847DD1-11B7-4EE5-B372-1D564BB94A51}" destId="{4E2B5E4C-2DE3-4E59-B9DE-7F8FF8E25B4C}" srcOrd="0" destOrd="1" presId="urn:microsoft.com/office/officeart/2005/8/layout/bList2"/>
    <dgm:cxn modelId="{65F7696D-D847-4AFB-A778-CE66AC6B0576}" type="presOf" srcId="{3E912B05-D30D-4587-A0B0-2C85E5BB53FB}" destId="{9D5698E8-5B55-4694-80F3-85D276C5A920}" srcOrd="0" destOrd="0" presId="urn:microsoft.com/office/officeart/2005/8/layout/bList2"/>
    <dgm:cxn modelId="{EB7E26FC-0B9B-41CC-BF1B-CF82D24CA009}" type="presOf" srcId="{459A2A84-5A4E-471E-AFEB-18078E568374}" destId="{0FFAD445-B2FA-4517-A0F7-C2AC5988A4F3}" srcOrd="0" destOrd="0" presId="urn:microsoft.com/office/officeart/2005/8/layout/bList2"/>
    <dgm:cxn modelId="{20DE0FA8-1238-446F-BACE-4C909D8D85DC}" srcId="{6FAED16B-7EB9-4E36-A4E9-23106C285FA4}" destId="{3F847DD1-11B7-4EE5-B372-1D564BB94A51}" srcOrd="1" destOrd="0" parTransId="{51905CCF-7720-4717-A848-A439BF586FCB}" sibTransId="{6904AEE0-150F-4C02-B314-5CE358B80A2B}"/>
    <dgm:cxn modelId="{4486D63F-5845-4230-8B7D-90FFE6B5D9A5}" srcId="{13EEE9E0-3866-4F15-B1B8-8349AB1FA32D}" destId="{88921D60-5730-4396-A870-3D5461384828}" srcOrd="1" destOrd="0" parTransId="{19AAB7F8-BBD5-4600-AEC0-AC7CCAFB9AB8}" sibTransId="{3E912B05-D30D-4587-A0B0-2C85E5BB53FB}"/>
    <dgm:cxn modelId="{D72BF7D9-C474-4CFF-8843-63941146268A}" srcId="{3F847DD1-11B7-4EE5-B372-1D564BB94A51}" destId="{C95B968C-E8B3-4894-A596-2642C0704181}" srcOrd="1" destOrd="0" parTransId="{4FE43244-F9AE-498B-8631-F41B35E9E59F}" sibTransId="{78FB5161-9229-4C8E-9FE2-E4FDC20AD3E1}"/>
    <dgm:cxn modelId="{EA97EDF8-9553-4D8C-A31B-E95D144DC13B}" type="presOf" srcId="{D6DCD600-7F2F-44AA-A267-7C641C088F7D}" destId="{9902AE0B-0F42-42B9-961A-653C635CB2F7}" srcOrd="1" destOrd="0" presId="urn:microsoft.com/office/officeart/2005/8/layout/bList2"/>
    <dgm:cxn modelId="{3E2C50BF-A3C4-4058-98E9-05DE043C3D82}" srcId="{13EEE9E0-3866-4F15-B1B8-8349AB1FA32D}" destId="{6FAED16B-7EB9-4E36-A4E9-23106C285FA4}" srcOrd="2" destOrd="0" parTransId="{EAFF3492-D3A2-46BB-9005-27B8AB1F5168}" sibTransId="{C6D33B49-2456-4D87-81DB-8F9EDA8FEDD7}"/>
    <dgm:cxn modelId="{8EA64DDF-EBA3-4214-8915-DC4442E74847}" type="presOf" srcId="{C95B968C-E8B3-4894-A596-2642C0704181}" destId="{4E2B5E4C-2DE3-4E59-B9DE-7F8FF8E25B4C}" srcOrd="0" destOrd="3" presId="urn:microsoft.com/office/officeart/2005/8/layout/bList2"/>
    <dgm:cxn modelId="{5A9AA517-3190-4032-8411-8E0175992960}" type="presOf" srcId="{5B6E2F16-A1C1-4B7E-AF86-2B3EE1CC8BEE}" destId="{4E2B5E4C-2DE3-4E59-B9DE-7F8FF8E25B4C}" srcOrd="0" destOrd="5" presId="urn:microsoft.com/office/officeart/2005/8/layout/bList2"/>
    <dgm:cxn modelId="{49A79E30-9657-454C-A261-774B00BD75EC}" type="presOf" srcId="{B283A5CE-CE40-4EBF-975B-38EFFA22B997}" destId="{4E2B5E4C-2DE3-4E59-B9DE-7F8FF8E25B4C}" srcOrd="0" destOrd="0" presId="urn:microsoft.com/office/officeart/2005/8/layout/bList2"/>
    <dgm:cxn modelId="{234874F4-1410-4854-BEDB-64E939EA970B}" srcId="{88921D60-5730-4396-A870-3D5461384828}" destId="{459A2A84-5A4E-471E-AFEB-18078E568374}" srcOrd="0" destOrd="0" parTransId="{E5782107-181B-4C6E-BBD5-1AF14F95F3B9}" sibTransId="{46649134-6507-460C-AD81-3BAC0082584A}"/>
    <dgm:cxn modelId="{0C15E9EB-D19C-4E20-95D2-E461BC2DF394}" srcId="{D6DCD600-7F2F-44AA-A267-7C641C088F7D}" destId="{14681C78-D975-47AD-9422-CD7FE4F7D65F}" srcOrd="0" destOrd="0" parTransId="{1197ADC8-F520-4C71-81A5-9C7627CA6288}" sibTransId="{9BE0B1DD-E4A9-4A4D-A423-0445DC8FC803}"/>
    <dgm:cxn modelId="{C4B4D944-CC58-4F06-8D28-C222C827365B}" type="presOf" srcId="{13EEE9E0-3866-4F15-B1B8-8349AB1FA32D}" destId="{B184FE44-0E29-45BE-9983-A308DF74CCAB}" srcOrd="0" destOrd="0" presId="urn:microsoft.com/office/officeart/2005/8/layout/bList2"/>
    <dgm:cxn modelId="{3885A8CF-CC26-469E-BD9E-7418DC732423}" type="presOf" srcId="{D6DCD600-7F2F-44AA-A267-7C641C088F7D}" destId="{D1FB8F4E-3A88-4270-B54B-91F823C46972}" srcOrd="0" destOrd="0" presId="urn:microsoft.com/office/officeart/2005/8/layout/bList2"/>
    <dgm:cxn modelId="{E5246F64-3417-4734-8964-15D514EF6AEE}" srcId="{3F847DD1-11B7-4EE5-B372-1D564BB94A51}" destId="{CDE8FF97-58C5-47C8-A639-8E8E0EF5E7C7}" srcOrd="0" destOrd="0" parTransId="{3AE926E8-08CD-41B8-8170-EEFA0FCD610C}" sibTransId="{ECF25252-2A56-43B4-8B25-185D3B0B802E}"/>
    <dgm:cxn modelId="{42189109-1B47-4AF8-8074-5F7DE00B1ECA}" type="presOf" srcId="{AE2860BC-0F67-48BF-9FDF-6CB9E4297535}" destId="{4E2B5E4C-2DE3-4E59-B9DE-7F8FF8E25B4C}" srcOrd="0" destOrd="4" presId="urn:microsoft.com/office/officeart/2005/8/layout/bList2"/>
    <dgm:cxn modelId="{7B1F8695-30D6-4704-B285-AFE576FD8AB7}" type="presOf" srcId="{4832161F-33FB-469C-A021-2531BE3BC35E}" destId="{8BAB9B79-3B7F-4EC5-9759-43E9735D170C}" srcOrd="0" destOrd="0" presId="urn:microsoft.com/office/officeart/2005/8/layout/bList2"/>
    <dgm:cxn modelId="{619C397E-5A9F-4A70-B08D-5BBABAEB1864}" srcId="{6FAED16B-7EB9-4E36-A4E9-23106C285FA4}" destId="{B283A5CE-CE40-4EBF-975B-38EFFA22B997}" srcOrd="0" destOrd="0" parTransId="{93E26F81-833C-46C5-A8DA-B5B88E6D83EC}" sibTransId="{A3EBF291-D446-421A-B7EF-ED3DACFB9A46}"/>
    <dgm:cxn modelId="{0E8358D4-8D67-4E83-B0F1-6E7C8BE9B752}" type="presOf" srcId="{88921D60-5730-4396-A870-3D5461384828}" destId="{3047DF62-800F-4472-83EF-5DFF06E4EF98}" srcOrd="1" destOrd="0" presId="urn:microsoft.com/office/officeart/2005/8/layout/bList2"/>
    <dgm:cxn modelId="{A1FE8A2B-E93B-4D76-A194-AD3814A0F604}" type="presParOf" srcId="{B184FE44-0E29-45BE-9983-A308DF74CCAB}" destId="{00E47014-2623-44D8-8D62-A62AD2160635}" srcOrd="0" destOrd="0" presId="urn:microsoft.com/office/officeart/2005/8/layout/bList2"/>
    <dgm:cxn modelId="{C6A5FB8D-A780-4858-B712-BEA76F216ADD}" type="presParOf" srcId="{00E47014-2623-44D8-8D62-A62AD2160635}" destId="{1CE8E85A-8CF7-489F-9D27-6D13FCCE01A5}" srcOrd="0" destOrd="0" presId="urn:microsoft.com/office/officeart/2005/8/layout/bList2"/>
    <dgm:cxn modelId="{878AF381-E5F9-47A3-84AB-EFBB593EEB1A}" type="presParOf" srcId="{00E47014-2623-44D8-8D62-A62AD2160635}" destId="{D1FB8F4E-3A88-4270-B54B-91F823C46972}" srcOrd="1" destOrd="0" presId="urn:microsoft.com/office/officeart/2005/8/layout/bList2"/>
    <dgm:cxn modelId="{4C46CBEA-EC20-4D69-A4AD-7CA36FA848E0}" type="presParOf" srcId="{00E47014-2623-44D8-8D62-A62AD2160635}" destId="{9902AE0B-0F42-42B9-961A-653C635CB2F7}" srcOrd="2" destOrd="0" presId="urn:microsoft.com/office/officeart/2005/8/layout/bList2"/>
    <dgm:cxn modelId="{6AFCB706-FCEA-4346-ACE7-DC5DA79BBE35}" type="presParOf" srcId="{00E47014-2623-44D8-8D62-A62AD2160635}" destId="{7D418A6E-EBF9-4492-B838-54A6A9A76216}" srcOrd="3" destOrd="0" presId="urn:microsoft.com/office/officeart/2005/8/layout/bList2"/>
    <dgm:cxn modelId="{CDACEFA5-DAC9-49B8-A8BB-B202E51BD82A}" type="presParOf" srcId="{B184FE44-0E29-45BE-9983-A308DF74CCAB}" destId="{8BAB9B79-3B7F-4EC5-9759-43E9735D170C}" srcOrd="1" destOrd="0" presId="urn:microsoft.com/office/officeart/2005/8/layout/bList2"/>
    <dgm:cxn modelId="{8820A75A-4A97-4D2B-8C42-C58F52A26B84}" type="presParOf" srcId="{B184FE44-0E29-45BE-9983-A308DF74CCAB}" destId="{C58FC8CE-540C-484A-A74C-53997C9224DF}" srcOrd="2" destOrd="0" presId="urn:microsoft.com/office/officeart/2005/8/layout/bList2"/>
    <dgm:cxn modelId="{A32A96A0-8EF0-4051-9426-6DBA621CDDA7}" type="presParOf" srcId="{C58FC8CE-540C-484A-A74C-53997C9224DF}" destId="{0FFAD445-B2FA-4517-A0F7-C2AC5988A4F3}" srcOrd="0" destOrd="0" presId="urn:microsoft.com/office/officeart/2005/8/layout/bList2"/>
    <dgm:cxn modelId="{8070DA79-60CE-4196-8D47-FCCC8F32C0D6}" type="presParOf" srcId="{C58FC8CE-540C-484A-A74C-53997C9224DF}" destId="{073B20FD-49CA-426B-BCDD-F0E8974FBA8B}" srcOrd="1" destOrd="0" presId="urn:microsoft.com/office/officeart/2005/8/layout/bList2"/>
    <dgm:cxn modelId="{4591E285-1964-496B-A920-661495406782}" type="presParOf" srcId="{C58FC8CE-540C-484A-A74C-53997C9224DF}" destId="{3047DF62-800F-4472-83EF-5DFF06E4EF98}" srcOrd="2" destOrd="0" presId="urn:microsoft.com/office/officeart/2005/8/layout/bList2"/>
    <dgm:cxn modelId="{A403B1D1-1C47-4F7A-A874-2A49C2A98B67}" type="presParOf" srcId="{C58FC8CE-540C-484A-A74C-53997C9224DF}" destId="{60C68729-8095-4BDF-BBAE-DA137D8838C3}" srcOrd="3" destOrd="0" presId="urn:microsoft.com/office/officeart/2005/8/layout/bList2"/>
    <dgm:cxn modelId="{311CB4B9-C4EA-45AD-8941-F1088DBC1B35}" type="presParOf" srcId="{B184FE44-0E29-45BE-9983-A308DF74CCAB}" destId="{9D5698E8-5B55-4694-80F3-85D276C5A920}" srcOrd="3" destOrd="0" presId="urn:microsoft.com/office/officeart/2005/8/layout/bList2"/>
    <dgm:cxn modelId="{142028A6-F661-4078-BCC0-4D169304C94A}" type="presParOf" srcId="{B184FE44-0E29-45BE-9983-A308DF74CCAB}" destId="{67152524-5672-4AA4-8533-8E66130462FA}" srcOrd="4" destOrd="0" presId="urn:microsoft.com/office/officeart/2005/8/layout/bList2"/>
    <dgm:cxn modelId="{199CC018-6A69-4122-A110-A4C60B3B7D6D}" type="presParOf" srcId="{67152524-5672-4AA4-8533-8E66130462FA}" destId="{4E2B5E4C-2DE3-4E59-B9DE-7F8FF8E25B4C}" srcOrd="0" destOrd="0" presId="urn:microsoft.com/office/officeart/2005/8/layout/bList2"/>
    <dgm:cxn modelId="{5F2FE908-E6AD-4225-A46E-07EAF1B2D6E6}" type="presParOf" srcId="{67152524-5672-4AA4-8533-8E66130462FA}" destId="{EF5FD897-AE12-49D1-9975-EABACBDE0F30}" srcOrd="1" destOrd="0" presId="urn:microsoft.com/office/officeart/2005/8/layout/bList2"/>
    <dgm:cxn modelId="{56BE5766-5933-4FEF-907D-2BB0F4CB4A80}" type="presParOf" srcId="{67152524-5672-4AA4-8533-8E66130462FA}" destId="{803DE278-3D93-4AF4-9A65-DF1C06D9EE24}" srcOrd="2" destOrd="0" presId="urn:microsoft.com/office/officeart/2005/8/layout/bList2"/>
    <dgm:cxn modelId="{8635F45D-58D4-4493-AA35-CCDB918EBA36}" type="presParOf" srcId="{67152524-5672-4AA4-8533-8E66130462FA}" destId="{9441CD46-0B0F-48F3-B6A3-8FBD48A2901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1D182-4423-42CE-8C15-C72F36BFF64B}">
      <dsp:nvSpPr>
        <dsp:cNvPr id="0" name=""/>
        <dsp:cNvSpPr/>
      </dsp:nvSpPr>
      <dsp:spPr>
        <a:xfrm>
          <a:off x="460905"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solidFill>
                <a:schemeClr val="tx1"/>
              </a:solidFill>
              <a:latin typeface="Times New Roman" pitchFamily="18" charset="0"/>
              <a:cs typeface="Times New Roman" pitchFamily="18" charset="0"/>
            </a:rPr>
            <a:t>Industria Petroquímica</a:t>
          </a:r>
          <a:endParaRPr lang="es-ES" sz="2000" kern="1200" dirty="0">
            <a:solidFill>
              <a:schemeClr val="tx1"/>
            </a:solidFill>
            <a:latin typeface="Times New Roman" pitchFamily="18" charset="0"/>
            <a:cs typeface="Times New Roman" pitchFamily="18" charset="0"/>
          </a:endParaRPr>
        </a:p>
      </dsp:txBody>
      <dsp:txXfrm>
        <a:off x="460905" y="1047"/>
        <a:ext cx="3479899" cy="2087939"/>
      </dsp:txXfrm>
    </dsp:sp>
    <dsp:sp modelId="{42535281-6388-47A8-9CA0-5D21546C7D35}">
      <dsp:nvSpPr>
        <dsp:cNvPr id="0" name=""/>
        <dsp:cNvSpPr/>
      </dsp:nvSpPr>
      <dsp:spPr>
        <a:xfrm>
          <a:off x="4288794"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solidFill>
                <a:schemeClr val="tx1"/>
              </a:solidFill>
              <a:latin typeface="Times New Roman" pitchFamily="18" charset="0"/>
              <a:cs typeface="Times New Roman" pitchFamily="18" charset="0"/>
            </a:rPr>
            <a:t>IP puede elaborar variedad de productos a bajos costos e incluso sustituir a productos que tienen ciertas similitudes.</a:t>
          </a:r>
          <a:endParaRPr lang="es-ES" sz="2000" kern="1200" dirty="0">
            <a:solidFill>
              <a:schemeClr val="tx1"/>
            </a:solidFill>
            <a:latin typeface="Times New Roman" pitchFamily="18" charset="0"/>
            <a:cs typeface="Times New Roman" pitchFamily="18" charset="0"/>
          </a:endParaRPr>
        </a:p>
      </dsp:txBody>
      <dsp:txXfrm>
        <a:off x="4288794" y="1047"/>
        <a:ext cx="3479899" cy="2087939"/>
      </dsp:txXfrm>
    </dsp:sp>
    <dsp:sp modelId="{4845DAB6-A65B-46DC-A8FF-C12CA0C70E39}">
      <dsp:nvSpPr>
        <dsp:cNvPr id="0" name=""/>
        <dsp:cNvSpPr/>
      </dsp:nvSpPr>
      <dsp:spPr>
        <a:xfrm>
          <a:off x="460905"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solidFill>
                <a:schemeClr val="tx1"/>
              </a:solidFill>
              <a:latin typeface="Times New Roman" pitchFamily="18" charset="0"/>
              <a:cs typeface="Times New Roman" pitchFamily="18" charset="0"/>
            </a:rPr>
            <a:t>Ejemplo: Fibras sintéticas que suplen a la lana y el algodón.</a:t>
          </a:r>
          <a:endParaRPr lang="es-ES" sz="2000" kern="1200" dirty="0">
            <a:solidFill>
              <a:schemeClr val="tx1"/>
            </a:solidFill>
            <a:latin typeface="Times New Roman" pitchFamily="18" charset="0"/>
            <a:cs typeface="Times New Roman" pitchFamily="18" charset="0"/>
          </a:endParaRPr>
        </a:p>
      </dsp:txBody>
      <dsp:txXfrm>
        <a:off x="460905" y="2436976"/>
        <a:ext cx="3479899" cy="2087939"/>
      </dsp:txXfrm>
    </dsp:sp>
    <dsp:sp modelId="{5363475F-562C-45D8-99C7-D95DF48E8631}">
      <dsp:nvSpPr>
        <dsp:cNvPr id="0" name=""/>
        <dsp:cNvSpPr/>
      </dsp:nvSpPr>
      <dsp:spPr>
        <a:xfrm>
          <a:off x="4288794"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solidFill>
                <a:schemeClr val="tx1"/>
              </a:solidFill>
              <a:latin typeface="Times New Roman" pitchFamily="18" charset="0"/>
              <a:cs typeface="Times New Roman" pitchFamily="18" charset="0"/>
            </a:rPr>
            <a:t>“El </a:t>
          </a:r>
          <a:r>
            <a:rPr lang="es-ES" sz="2000" kern="1200" dirty="0" smtClean="0">
              <a:solidFill>
                <a:schemeClr val="tx1"/>
              </a:solidFill>
              <a:latin typeface="Times New Roman" pitchFamily="18" charset="0"/>
              <a:cs typeface="Times New Roman" pitchFamily="18" charset="0"/>
            </a:rPr>
            <a:t>programa de gobierno 2013-2017 define cambios en la estructura productiva para diversificar la economía, dinamizar la productividad, garantizar la soberanía nacional”.</a:t>
          </a:r>
          <a:endParaRPr lang="es-ES" sz="2000" kern="1200" dirty="0">
            <a:solidFill>
              <a:schemeClr val="tx1"/>
            </a:solidFill>
            <a:latin typeface="Times New Roman" pitchFamily="18" charset="0"/>
            <a:cs typeface="Times New Roman" pitchFamily="18" charset="0"/>
          </a:endParaRPr>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B9688-0707-4F46-A1C9-97326C3D25C6}">
      <dsp:nvSpPr>
        <dsp:cNvPr id="0" name=""/>
        <dsp:cNvSpPr/>
      </dsp:nvSpPr>
      <dsp:spPr>
        <a:xfrm>
          <a:off x="572463" y="0"/>
          <a:ext cx="6487920" cy="51125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AB015-3C3A-4FEC-8CB9-0201A0A65245}">
      <dsp:nvSpPr>
        <dsp:cNvPr id="0" name=""/>
        <dsp:cNvSpPr/>
      </dsp:nvSpPr>
      <dsp:spPr>
        <a:xfrm>
          <a:off x="8199" y="1533770"/>
          <a:ext cx="2456822" cy="2045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chemeClr val="tx1"/>
              </a:solidFill>
              <a:latin typeface="Times New Roman" pitchFamily="18" charset="0"/>
              <a:cs typeface="Times New Roman" pitchFamily="18" charset="0"/>
            </a:rPr>
            <a:t>El déficit de exportaciones recurrente se debe corregir, por lo que es necesario establecer un nuevo modelo de desarrollo de la economía ecuatoriana </a:t>
          </a:r>
          <a:endParaRPr lang="es-EC" sz="1700" kern="1200" dirty="0">
            <a:latin typeface="Times New Roman" pitchFamily="18" charset="0"/>
            <a:cs typeface="Times New Roman" pitchFamily="18" charset="0"/>
          </a:endParaRPr>
        </a:p>
      </dsp:txBody>
      <dsp:txXfrm>
        <a:off x="108029" y="1633600"/>
        <a:ext cx="2257162" cy="1845367"/>
      </dsp:txXfrm>
    </dsp:sp>
    <dsp:sp modelId="{1BC5A255-D214-42CF-865C-6596A4BE7C6C}">
      <dsp:nvSpPr>
        <dsp:cNvPr id="0" name=""/>
        <dsp:cNvSpPr/>
      </dsp:nvSpPr>
      <dsp:spPr>
        <a:xfrm>
          <a:off x="2588012" y="1533770"/>
          <a:ext cx="2456822" cy="2045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chemeClr val="tx1"/>
              </a:solidFill>
              <a:latin typeface="Times New Roman" pitchFamily="18" charset="0"/>
              <a:cs typeface="Times New Roman" pitchFamily="18" charset="0"/>
            </a:rPr>
            <a:t>Éste modelo se encuentra plasmado en el Plan Nacional de Desarrollo 2013-2017</a:t>
          </a:r>
          <a:endParaRPr lang="es-EC" sz="1700" kern="1200" dirty="0">
            <a:latin typeface="Times New Roman" pitchFamily="18" charset="0"/>
            <a:cs typeface="Times New Roman" pitchFamily="18" charset="0"/>
          </a:endParaRPr>
        </a:p>
      </dsp:txBody>
      <dsp:txXfrm>
        <a:off x="2687842" y="1633600"/>
        <a:ext cx="2257162" cy="1845367"/>
      </dsp:txXfrm>
    </dsp:sp>
    <dsp:sp modelId="{48B19B81-B11E-44DB-89F6-DADC7A01F735}">
      <dsp:nvSpPr>
        <dsp:cNvPr id="0" name=""/>
        <dsp:cNvSpPr/>
      </dsp:nvSpPr>
      <dsp:spPr>
        <a:xfrm>
          <a:off x="5167825" y="1533770"/>
          <a:ext cx="2456822" cy="2045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chemeClr val="tx1"/>
              </a:solidFill>
              <a:latin typeface="Times New Roman" pitchFamily="18" charset="0"/>
              <a:cs typeface="Times New Roman" pitchFamily="18" charset="0"/>
            </a:rPr>
            <a:t>La oportunidad del impulso a la industria petroquímica a nivel mundial es </a:t>
          </a:r>
          <a:r>
            <a:rPr lang="es-ES" sz="1700" kern="1200" dirty="0" smtClean="0">
              <a:solidFill>
                <a:schemeClr val="tx1"/>
              </a:solidFill>
              <a:latin typeface="Times New Roman" pitchFamily="18" charset="0"/>
              <a:cs typeface="Times New Roman" pitchFamily="18" charset="0"/>
            </a:rPr>
            <a:t>importante.</a:t>
          </a:r>
          <a:endParaRPr lang="es-EC" sz="1700" kern="1200" dirty="0">
            <a:latin typeface="Times New Roman" pitchFamily="18" charset="0"/>
            <a:cs typeface="Times New Roman" pitchFamily="18" charset="0"/>
          </a:endParaRPr>
        </a:p>
      </dsp:txBody>
      <dsp:txXfrm>
        <a:off x="5267655" y="1633600"/>
        <a:ext cx="2257162" cy="1845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1D96-F0B0-43C2-87E9-4229F994E66D}">
      <dsp:nvSpPr>
        <dsp:cNvPr id="0" name=""/>
        <dsp:cNvSpPr/>
      </dsp:nvSpPr>
      <dsp:spPr>
        <a:xfrm rot="5400000">
          <a:off x="4715320" y="-1731892"/>
          <a:ext cx="1243825"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Establecer  una política librecambista para poder combatir una política mercantilista con intervención del Estado.</a:t>
          </a:r>
          <a:endParaRPr lang="es-EC" sz="1600" kern="1200" dirty="0">
            <a:latin typeface="Times New Roman" pitchFamily="18" charset="0"/>
            <a:cs typeface="Times New Roman" pitchFamily="18" charset="0"/>
          </a:endParaRPr>
        </a:p>
      </dsp:txBody>
      <dsp:txXfrm rot="-5400000">
        <a:off x="2825594" y="218553"/>
        <a:ext cx="4962559" cy="1122387"/>
      </dsp:txXfrm>
    </dsp:sp>
    <dsp:sp modelId="{38E608A6-B2DE-477E-B33A-B60E10219CF7}">
      <dsp:nvSpPr>
        <dsp:cNvPr id="0" name=""/>
        <dsp:cNvSpPr/>
      </dsp:nvSpPr>
      <dsp:spPr>
        <a:xfrm>
          <a:off x="0" y="2355"/>
          <a:ext cx="2825593" cy="1554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C" sz="3100" b="1" i="1" kern="1200" dirty="0">
              <a:solidFill>
                <a:schemeClr val="tx1"/>
              </a:solidFill>
              <a:latin typeface="Times New Roman" pitchFamily="18" charset="0"/>
              <a:cs typeface="Times New Roman" pitchFamily="18" charset="0"/>
            </a:rPr>
            <a:t>Teoría del comercio internacional </a:t>
          </a:r>
          <a:endParaRPr lang="es-EC" sz="3100" kern="1200" dirty="0">
            <a:latin typeface="Times New Roman" pitchFamily="18" charset="0"/>
            <a:cs typeface="Times New Roman" pitchFamily="18" charset="0"/>
          </a:endParaRPr>
        </a:p>
      </dsp:txBody>
      <dsp:txXfrm>
        <a:off x="75898" y="78253"/>
        <a:ext cx="2673797" cy="1402986"/>
      </dsp:txXfrm>
    </dsp:sp>
    <dsp:sp modelId="{3AF53170-4A0B-4FE2-B003-2D5B3C3448CD}">
      <dsp:nvSpPr>
        <dsp:cNvPr id="0" name=""/>
        <dsp:cNvSpPr/>
      </dsp:nvSpPr>
      <dsp:spPr>
        <a:xfrm rot="5400000">
          <a:off x="4693957" y="-99371"/>
          <a:ext cx="1286551"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latin typeface="Times New Roman" pitchFamily="18" charset="0"/>
              <a:cs typeface="Times New Roman" pitchFamily="18" charset="0"/>
            </a:rPr>
            <a:t>El ahorro no invertido prolonga el estancamiento económico y que la inversión de las </a:t>
          </a:r>
          <a:r>
            <a:rPr lang="es-ES" sz="1600" kern="1200" dirty="0" smtClean="0">
              <a:latin typeface="Times New Roman" pitchFamily="18" charset="0"/>
              <a:cs typeface="Times New Roman" pitchFamily="18" charset="0"/>
            </a:rPr>
            <a:t>empresas </a:t>
          </a:r>
          <a:r>
            <a:rPr lang="es-ES" sz="1600" kern="1200" dirty="0">
              <a:latin typeface="Times New Roman" pitchFamily="18" charset="0"/>
              <a:cs typeface="Times New Roman" pitchFamily="18" charset="0"/>
            </a:rPr>
            <a:t>depende de la creación de nuevos mercados, nuevos adelantos </a:t>
          </a:r>
          <a:r>
            <a:rPr lang="es-ES" sz="1600" kern="1200" dirty="0" smtClean="0">
              <a:latin typeface="Times New Roman" pitchFamily="18" charset="0"/>
              <a:cs typeface="Times New Roman" pitchFamily="18" charset="0"/>
            </a:rPr>
            <a:t>técnicos.</a:t>
          </a:r>
          <a:endParaRPr lang="es-EC" sz="1600" kern="1200" dirty="0">
            <a:latin typeface="Times New Roman" pitchFamily="18" charset="0"/>
            <a:cs typeface="Times New Roman" pitchFamily="18" charset="0"/>
          </a:endParaRPr>
        </a:p>
      </dsp:txBody>
      <dsp:txXfrm rot="-5400000">
        <a:off x="2825594" y="1831796"/>
        <a:ext cx="4960474" cy="1160943"/>
      </dsp:txXfrm>
    </dsp:sp>
    <dsp:sp modelId="{9FDF9530-F6EB-4160-8C0B-59DF7D67E7B8}">
      <dsp:nvSpPr>
        <dsp:cNvPr id="0" name=""/>
        <dsp:cNvSpPr/>
      </dsp:nvSpPr>
      <dsp:spPr>
        <a:xfrm>
          <a:off x="0" y="1634876"/>
          <a:ext cx="2825593" cy="1554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C" sz="3100" b="1" i="1" kern="1200" dirty="0">
              <a:solidFill>
                <a:schemeClr val="tx1"/>
              </a:solidFill>
              <a:latin typeface="Times New Roman" pitchFamily="18" charset="0"/>
              <a:cs typeface="Times New Roman" pitchFamily="18" charset="0"/>
            </a:rPr>
            <a:t>Teoría de Keynes </a:t>
          </a:r>
        </a:p>
      </dsp:txBody>
      <dsp:txXfrm>
        <a:off x="75898" y="1710774"/>
        <a:ext cx="2673797" cy="1402986"/>
      </dsp:txXfrm>
    </dsp:sp>
    <dsp:sp modelId="{611924B6-F32A-43C9-9DD7-6A0E459A8780}">
      <dsp:nvSpPr>
        <dsp:cNvPr id="0" name=""/>
        <dsp:cNvSpPr/>
      </dsp:nvSpPr>
      <dsp:spPr>
        <a:xfrm rot="5400000">
          <a:off x="4698027" y="1407038"/>
          <a:ext cx="1243825"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latin typeface="Times New Roman" pitchFamily="18" charset="0"/>
              <a:cs typeface="Times New Roman" pitchFamily="18" charset="0"/>
            </a:rPr>
            <a:t>La globalización subrayan especialmente dos grandes tendencias: los sistemas de comunicación mundial; y las condiciones económicas, especialmente aquellas relacionadas con la movilidad de los recursos financieros y comerciales.</a:t>
          </a:r>
          <a:endParaRPr lang="es-EC" sz="1600" kern="1200" dirty="0">
            <a:latin typeface="Times New Roman" pitchFamily="18" charset="0"/>
            <a:cs typeface="Times New Roman" pitchFamily="18" charset="0"/>
          </a:endParaRPr>
        </a:p>
      </dsp:txBody>
      <dsp:txXfrm rot="-5400000">
        <a:off x="2808301" y="3357484"/>
        <a:ext cx="4962559" cy="1122387"/>
      </dsp:txXfrm>
    </dsp:sp>
    <dsp:sp modelId="{F962C768-8008-46D7-8BB8-34F7C8E5488C}">
      <dsp:nvSpPr>
        <dsp:cNvPr id="0" name=""/>
        <dsp:cNvSpPr/>
      </dsp:nvSpPr>
      <dsp:spPr>
        <a:xfrm>
          <a:off x="0" y="3267398"/>
          <a:ext cx="2825593" cy="1554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C" sz="3100" b="1" i="1" kern="1200" dirty="0">
              <a:solidFill>
                <a:schemeClr val="tx1"/>
              </a:solidFill>
              <a:latin typeface="Times New Roman" pitchFamily="18" charset="0"/>
              <a:cs typeface="Times New Roman" pitchFamily="18" charset="0"/>
            </a:rPr>
            <a:t>Teoría de la Globalización  </a:t>
          </a:r>
          <a:endParaRPr lang="es-EC" sz="3100" kern="1200" dirty="0">
            <a:latin typeface="Times New Roman" pitchFamily="18" charset="0"/>
            <a:cs typeface="Times New Roman" pitchFamily="18" charset="0"/>
          </a:endParaRPr>
        </a:p>
      </dsp:txBody>
      <dsp:txXfrm>
        <a:off x="75898" y="3343296"/>
        <a:ext cx="2673797" cy="1402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D2F3F-5CFA-4604-B29A-C8847758EA32}">
      <dsp:nvSpPr>
        <dsp:cNvPr id="0" name=""/>
        <dsp:cNvSpPr/>
      </dsp:nvSpPr>
      <dsp:spPr>
        <a:xfrm>
          <a:off x="1343" y="-19954"/>
          <a:ext cx="2921135" cy="3944117"/>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s-ES" sz="3600" b="1" kern="1200" dirty="0">
              <a:solidFill>
                <a:schemeClr val="tx1"/>
              </a:solidFill>
              <a:latin typeface="Times New Roman" pitchFamily="18" charset="0"/>
              <a:cs typeface="Times New Roman" pitchFamily="18" charset="0"/>
            </a:rPr>
            <a:t>MÉXICO</a:t>
          </a:r>
        </a:p>
      </dsp:txBody>
      <dsp:txXfrm rot="16200000">
        <a:off x="-1323630" y="1305019"/>
        <a:ext cx="3234176" cy="584227"/>
      </dsp:txXfrm>
    </dsp:sp>
    <dsp:sp modelId="{75F13947-C4CA-4D68-B678-2B19D557AFBD}">
      <dsp:nvSpPr>
        <dsp:cNvPr id="0" name=""/>
        <dsp:cNvSpPr/>
      </dsp:nvSpPr>
      <dsp:spPr>
        <a:xfrm>
          <a:off x="578420" y="-19954"/>
          <a:ext cx="2176245" cy="394411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just" defTabSz="711200">
            <a:lnSpc>
              <a:spcPct val="100000"/>
            </a:lnSpc>
            <a:spcBef>
              <a:spcPct val="0"/>
            </a:spcBef>
            <a:spcAft>
              <a:spcPct val="35000"/>
            </a:spcAft>
          </a:pPr>
          <a:endParaRPr lang="es-ES" sz="1600" b="0" kern="1200" dirty="0">
            <a:solidFill>
              <a:schemeClr val="tx1"/>
            </a:solidFill>
            <a:latin typeface="Times New Roman" pitchFamily="18" charset="0"/>
            <a:cs typeface="Times New Roman" pitchFamily="18" charset="0"/>
          </a:endParaRPr>
        </a:p>
        <a:p>
          <a:pPr lvl="0" algn="just" defTabSz="711200">
            <a:lnSpc>
              <a:spcPct val="100000"/>
            </a:lnSpc>
            <a:spcBef>
              <a:spcPct val="0"/>
            </a:spcBef>
            <a:spcAft>
              <a:spcPct val="35000"/>
            </a:spcAft>
          </a:pPr>
          <a:r>
            <a:rPr lang="es-ES" sz="1600" b="0" kern="1200" dirty="0">
              <a:solidFill>
                <a:schemeClr val="tx1"/>
              </a:solidFill>
              <a:latin typeface="Times New Roman" pitchFamily="18" charset="0"/>
              <a:cs typeface="Times New Roman" pitchFamily="18" charset="0"/>
            </a:rPr>
            <a:t>La industria petroquímica mexicana es una rama importante dentro de su estructura económica , fue estratégica para el desarrollo industrial del país , ya que con la elaboración de productos básicos fue posible proveer de insumos a otras ramas industriales.</a:t>
          </a:r>
        </a:p>
      </dsp:txBody>
      <dsp:txXfrm>
        <a:off x="578420" y="-19954"/>
        <a:ext cx="2176245" cy="3944117"/>
      </dsp:txXfrm>
    </dsp:sp>
    <dsp:sp modelId="{7340C55C-73D9-446A-8A1B-7F1EBFE3F2AE}">
      <dsp:nvSpPr>
        <dsp:cNvPr id="0" name=""/>
        <dsp:cNvSpPr/>
      </dsp:nvSpPr>
      <dsp:spPr>
        <a:xfrm>
          <a:off x="3021267" y="-19954"/>
          <a:ext cx="2841060" cy="3904218"/>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s-ES" sz="3600" b="1" kern="1200" dirty="0">
              <a:solidFill>
                <a:schemeClr val="tx1"/>
              </a:solidFill>
              <a:latin typeface="Times New Roman" pitchFamily="18" charset="0"/>
              <a:cs typeface="Times New Roman" pitchFamily="18" charset="0"/>
            </a:rPr>
            <a:t>BRASIL</a:t>
          </a:r>
        </a:p>
      </dsp:txBody>
      <dsp:txXfrm rot="16200000">
        <a:off x="1704643" y="1296668"/>
        <a:ext cx="3201458" cy="568212"/>
      </dsp:txXfrm>
    </dsp:sp>
    <dsp:sp modelId="{51CC39BD-4927-4B33-A8C9-D8D04383BA37}">
      <dsp:nvSpPr>
        <dsp:cNvPr id="0" name=""/>
        <dsp:cNvSpPr/>
      </dsp:nvSpPr>
      <dsp:spPr>
        <a:xfrm rot="5400000">
          <a:off x="2786522" y="2671687"/>
          <a:ext cx="497713" cy="42337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F461493-1115-4CF6-8CF7-16ED0AB7C120}">
      <dsp:nvSpPr>
        <dsp:cNvPr id="0" name=""/>
        <dsp:cNvSpPr/>
      </dsp:nvSpPr>
      <dsp:spPr>
        <a:xfrm>
          <a:off x="3588134" y="-19954"/>
          <a:ext cx="2116590" cy="390421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just" defTabSz="711200">
            <a:lnSpc>
              <a:spcPct val="90000"/>
            </a:lnSpc>
            <a:spcBef>
              <a:spcPct val="0"/>
            </a:spcBef>
            <a:spcAft>
              <a:spcPct val="35000"/>
            </a:spcAft>
          </a:pPr>
          <a:endParaRPr lang="es-ES" sz="1600" kern="1200" dirty="0">
            <a:solidFill>
              <a:schemeClr val="tx1"/>
            </a:solidFill>
            <a:latin typeface="Times New Roman" pitchFamily="18" charset="0"/>
            <a:cs typeface="Times New Roman" pitchFamily="18" charset="0"/>
          </a:endParaRPr>
        </a:p>
        <a:p>
          <a:pPr lvl="0" algn="just" defTabSz="711200">
            <a:lnSpc>
              <a:spcPct val="90000"/>
            </a:lnSpc>
            <a:spcBef>
              <a:spcPct val="0"/>
            </a:spcBef>
            <a:spcAft>
              <a:spcPct val="35000"/>
            </a:spcAft>
          </a:pPr>
          <a:r>
            <a:rPr lang="es-ES" sz="1600" kern="1200" dirty="0">
              <a:solidFill>
                <a:schemeClr val="tx1"/>
              </a:solidFill>
              <a:latin typeface="Times New Roman" pitchFamily="18" charset="0"/>
              <a:cs typeface="Times New Roman" pitchFamily="18" charset="0"/>
            </a:rPr>
            <a:t>La petroquímica constituye una de las industrias que más contribuye al proceso de desarrollo industrial de un país, debido a su poder multiplicador, la petroquímica en Brasil nació para armonizar la creciente demanda de productos petroquímicos y la ausencia de oferta interna.</a:t>
          </a:r>
        </a:p>
      </dsp:txBody>
      <dsp:txXfrm>
        <a:off x="3588134" y="-19954"/>
        <a:ext cx="2116590" cy="3904218"/>
      </dsp:txXfrm>
    </dsp:sp>
    <dsp:sp modelId="{07BACB7D-2E26-4D31-B071-DCDCFF4F3127}">
      <dsp:nvSpPr>
        <dsp:cNvPr id="0" name=""/>
        <dsp:cNvSpPr/>
      </dsp:nvSpPr>
      <dsp:spPr>
        <a:xfrm>
          <a:off x="5961115" y="-19954"/>
          <a:ext cx="2822516" cy="3904218"/>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s-ES" sz="3600" b="1" kern="1200" dirty="0">
              <a:solidFill>
                <a:schemeClr val="tx1"/>
              </a:solidFill>
              <a:latin typeface="Times New Roman" pitchFamily="18" charset="0"/>
              <a:cs typeface="Times New Roman" pitchFamily="18" charset="0"/>
            </a:rPr>
            <a:t>RUMANIA</a:t>
          </a:r>
        </a:p>
      </dsp:txBody>
      <dsp:txXfrm rot="16200000">
        <a:off x="4642638" y="1298523"/>
        <a:ext cx="3201458" cy="564503"/>
      </dsp:txXfrm>
    </dsp:sp>
    <dsp:sp modelId="{63330E1B-9AAD-4B8F-817C-36B508EB745D}">
      <dsp:nvSpPr>
        <dsp:cNvPr id="0" name=""/>
        <dsp:cNvSpPr/>
      </dsp:nvSpPr>
      <dsp:spPr>
        <a:xfrm rot="5400000">
          <a:off x="5726371" y="2671687"/>
          <a:ext cx="497713" cy="42337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160A804-323D-4540-89CB-600BAA2D1DF8}">
      <dsp:nvSpPr>
        <dsp:cNvPr id="0" name=""/>
        <dsp:cNvSpPr/>
      </dsp:nvSpPr>
      <dsp:spPr>
        <a:xfrm>
          <a:off x="6525619" y="-19954"/>
          <a:ext cx="2102774" cy="390421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just" defTabSz="711200">
            <a:lnSpc>
              <a:spcPct val="90000"/>
            </a:lnSpc>
            <a:spcBef>
              <a:spcPct val="0"/>
            </a:spcBef>
            <a:spcAft>
              <a:spcPct val="35000"/>
            </a:spcAft>
          </a:pPr>
          <a:endParaRPr lang="es-ES" sz="1600" kern="1200" dirty="0">
            <a:solidFill>
              <a:schemeClr val="tx1"/>
            </a:solidFill>
            <a:latin typeface="Times New Roman" pitchFamily="18" charset="0"/>
            <a:cs typeface="Times New Roman" pitchFamily="18" charset="0"/>
          </a:endParaRPr>
        </a:p>
        <a:p>
          <a:pPr lvl="0" algn="just" defTabSz="711200">
            <a:lnSpc>
              <a:spcPct val="90000"/>
            </a:lnSpc>
            <a:spcBef>
              <a:spcPct val="0"/>
            </a:spcBef>
            <a:spcAft>
              <a:spcPct val="35000"/>
            </a:spcAft>
          </a:pPr>
          <a:r>
            <a:rPr lang="es-ES" sz="1600" kern="1200" dirty="0">
              <a:solidFill>
                <a:schemeClr val="tx1"/>
              </a:solidFill>
              <a:latin typeface="Times New Roman" pitchFamily="18" charset="0"/>
              <a:cs typeface="Times New Roman" pitchFamily="18" charset="0"/>
            </a:rPr>
            <a:t>Es un claro ejemplo de aplicación de la industria petroquímica y la influencia sobre su economía al convertirle en poco tiempo en uno de los países mas desarrollados del mundo</a:t>
          </a:r>
        </a:p>
      </dsp:txBody>
      <dsp:txXfrm>
        <a:off x="6525619" y="-19954"/>
        <a:ext cx="2102774" cy="3904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912A8-3C2C-4F91-87B1-93432B92D848}">
      <dsp:nvSpPr>
        <dsp:cNvPr id="0" name=""/>
        <dsp:cNvSpPr/>
      </dsp:nvSpPr>
      <dsp:spPr>
        <a:xfrm rot="5400000">
          <a:off x="4599513" y="-2156952"/>
          <a:ext cx="750472"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Cualitativo</a:t>
          </a:r>
        </a:p>
      </dsp:txBody>
      <dsp:txXfrm rot="-5400000">
        <a:off x="2347898" y="131298"/>
        <a:ext cx="5217068" cy="677202"/>
      </dsp:txXfrm>
    </dsp:sp>
    <dsp:sp modelId="{CFF3DC39-D7F2-4C4E-BFCE-80FD057130DC}">
      <dsp:nvSpPr>
        <dsp:cNvPr id="0" name=""/>
        <dsp:cNvSpPr/>
      </dsp:nvSpPr>
      <dsp:spPr>
        <a:xfrm>
          <a:off x="508517" y="854"/>
          <a:ext cx="1839380" cy="93809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Enfoque de Investigación </a:t>
          </a:r>
        </a:p>
      </dsp:txBody>
      <dsp:txXfrm>
        <a:off x="554311" y="46648"/>
        <a:ext cx="1747792" cy="846502"/>
      </dsp:txXfrm>
    </dsp:sp>
    <dsp:sp modelId="{713DA8D7-8B39-41E3-98C7-5F2952F583AC}">
      <dsp:nvSpPr>
        <dsp:cNvPr id="0" name=""/>
        <dsp:cNvSpPr/>
      </dsp:nvSpPr>
      <dsp:spPr>
        <a:xfrm rot="5400000">
          <a:off x="4173619" y="-836973"/>
          <a:ext cx="1602926" cy="52485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su finalidad: Básica</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las fuentes de información: Documental e Investigación de Campo</a:t>
          </a:r>
        </a:p>
        <a:p>
          <a:pPr marL="171450" lvl="1" indent="-171450" algn="l" defTabSz="711200">
            <a:lnSpc>
              <a:spcPct val="90000"/>
            </a:lnSpc>
            <a:spcBef>
              <a:spcPct val="0"/>
            </a:spcBef>
            <a:spcAft>
              <a:spcPct val="15000"/>
            </a:spcAft>
            <a:buChar char="••"/>
          </a:pPr>
          <a:r>
            <a:rPr lang="es-EC" sz="1600" kern="1200">
              <a:solidFill>
                <a:schemeClr val="tx1"/>
              </a:solidFill>
              <a:latin typeface="Times New Roman" pitchFamily="18" charset="0"/>
              <a:cs typeface="Times New Roman" pitchFamily="18" charset="0"/>
            </a:rPr>
            <a:t>Por las unidades de análisis: Investigación In situ</a:t>
          </a:r>
          <a:endParaRPr lang="es-EC"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 Por el control de las variables: Investigación no experimental</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el alcance: Investigación Descriptiva</a:t>
          </a:r>
        </a:p>
      </dsp:txBody>
      <dsp:txXfrm rot="-5400000">
        <a:off x="2350796" y="1064098"/>
        <a:ext cx="5170325" cy="1446430"/>
      </dsp:txXfrm>
    </dsp:sp>
    <dsp:sp modelId="{82E716A5-B7F2-4D5E-8E83-6FF62D743132}">
      <dsp:nvSpPr>
        <dsp:cNvPr id="0" name=""/>
        <dsp:cNvSpPr/>
      </dsp:nvSpPr>
      <dsp:spPr>
        <a:xfrm>
          <a:off x="508517" y="1318267"/>
          <a:ext cx="1842278" cy="938090"/>
        </a:xfrm>
        <a:prstGeom prst="roundRect">
          <a:avLst/>
        </a:prstGeom>
        <a:solidFill>
          <a:schemeClr val="accent1">
            <a:shade val="80000"/>
            <a:hueOff val="3065"/>
            <a:satOff val="3230"/>
            <a:lumOff val="3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Tipología de la Investigación</a:t>
          </a:r>
        </a:p>
      </dsp:txBody>
      <dsp:txXfrm>
        <a:off x="554311" y="1364061"/>
        <a:ext cx="1750690" cy="846502"/>
      </dsp:txXfrm>
    </dsp:sp>
    <dsp:sp modelId="{7E5CDCE9-4106-41F4-B694-18CCF1DCD976}">
      <dsp:nvSpPr>
        <dsp:cNvPr id="0" name=""/>
        <dsp:cNvSpPr/>
      </dsp:nvSpPr>
      <dsp:spPr>
        <a:xfrm rot="5400000">
          <a:off x="4698306" y="477874"/>
          <a:ext cx="750472"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EC" sz="1600" b="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Encuesta</a:t>
          </a:r>
        </a:p>
        <a:p>
          <a:pPr marL="171450" lvl="1" indent="-171450" algn="l" defTabSz="711200">
            <a:lnSpc>
              <a:spcPct val="90000"/>
            </a:lnSpc>
            <a:spcBef>
              <a:spcPct val="0"/>
            </a:spcBef>
            <a:spcAft>
              <a:spcPct val="15000"/>
            </a:spcAft>
            <a:buChar char="••"/>
          </a:pPr>
          <a:r>
            <a:rPr lang="es-EC" sz="1600" kern="1200">
              <a:solidFill>
                <a:schemeClr val="tx1"/>
              </a:solidFill>
              <a:latin typeface="Times New Roman" pitchFamily="18" charset="0"/>
              <a:cs typeface="Times New Roman" pitchFamily="18" charset="0"/>
            </a:rPr>
            <a:t>Fuentes bibliográficas</a:t>
          </a:r>
          <a:endParaRPr lang="es-EC" sz="1600" kern="1200" dirty="0">
            <a:solidFill>
              <a:schemeClr val="tx1"/>
            </a:solidFill>
            <a:latin typeface="Times New Roman" pitchFamily="18" charset="0"/>
            <a:cs typeface="Times New Roman" pitchFamily="18" charset="0"/>
          </a:endParaRPr>
        </a:p>
      </dsp:txBody>
      <dsp:txXfrm rot="-5400000">
        <a:off x="2446691" y="2766125"/>
        <a:ext cx="5217068" cy="677202"/>
      </dsp:txXfrm>
    </dsp:sp>
    <dsp:sp modelId="{888CB234-BC96-4CFE-B601-3C4068C6E7FE}">
      <dsp:nvSpPr>
        <dsp:cNvPr id="0" name=""/>
        <dsp:cNvSpPr/>
      </dsp:nvSpPr>
      <dsp:spPr>
        <a:xfrm>
          <a:off x="508517" y="2635680"/>
          <a:ext cx="1938173" cy="938090"/>
        </a:xfrm>
        <a:prstGeom prst="roundRect">
          <a:avLst/>
        </a:prstGeom>
        <a:solidFill>
          <a:schemeClr val="accent1">
            <a:shade val="80000"/>
            <a:hueOff val="6129"/>
            <a:satOff val="6459"/>
            <a:lumOff val="7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latin typeface="Times New Roman" pitchFamily="18" charset="0"/>
              <a:cs typeface="Times New Roman" pitchFamily="18" charset="0"/>
            </a:rPr>
            <a:t>Instrumentos de Recolección de Información </a:t>
          </a:r>
          <a:endParaRPr lang="es-EC" sz="1600" b="1" kern="1200" dirty="0">
            <a:solidFill>
              <a:schemeClr val="tx1"/>
            </a:solidFill>
            <a:latin typeface="Times New Roman" pitchFamily="18" charset="0"/>
            <a:cs typeface="Times New Roman" pitchFamily="18" charset="0"/>
          </a:endParaRPr>
        </a:p>
      </dsp:txBody>
      <dsp:txXfrm>
        <a:off x="554311" y="2681474"/>
        <a:ext cx="1846585" cy="846502"/>
      </dsp:txXfrm>
    </dsp:sp>
    <dsp:sp modelId="{46BA1024-FC9F-4E10-BC87-89BBC8A85EBE}">
      <dsp:nvSpPr>
        <dsp:cNvPr id="0" name=""/>
        <dsp:cNvSpPr/>
      </dsp:nvSpPr>
      <dsp:spPr>
        <a:xfrm rot="5400000">
          <a:off x="4698306" y="1462869"/>
          <a:ext cx="750472"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a:solidFill>
                <a:schemeClr val="tx1"/>
              </a:solidFill>
              <a:latin typeface="Times New Roman" pitchFamily="18" charset="0"/>
              <a:cs typeface="Times New Roman" pitchFamily="18" charset="0"/>
            </a:rPr>
            <a:t>Población </a:t>
          </a:r>
          <a:endParaRPr lang="es-EC"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a:solidFill>
                <a:schemeClr val="tx1"/>
              </a:solidFill>
              <a:latin typeface="Times New Roman" pitchFamily="18" charset="0"/>
              <a:cs typeface="Times New Roman" pitchFamily="18" charset="0"/>
            </a:rPr>
            <a:t>Censo</a:t>
          </a:r>
          <a:endParaRPr lang="es-EC" sz="1600" kern="1200" dirty="0">
            <a:solidFill>
              <a:schemeClr val="tx1"/>
            </a:solidFill>
            <a:latin typeface="Times New Roman" pitchFamily="18" charset="0"/>
            <a:cs typeface="Times New Roman" pitchFamily="18" charset="0"/>
          </a:endParaRPr>
        </a:p>
      </dsp:txBody>
      <dsp:txXfrm rot="-5400000">
        <a:off x="2446691" y="3751120"/>
        <a:ext cx="5217068" cy="677202"/>
      </dsp:txXfrm>
    </dsp:sp>
    <dsp:sp modelId="{6EBBDBDD-4EBC-41DE-A298-44500BEF30CB}">
      <dsp:nvSpPr>
        <dsp:cNvPr id="0" name=""/>
        <dsp:cNvSpPr/>
      </dsp:nvSpPr>
      <dsp:spPr>
        <a:xfrm>
          <a:off x="508517" y="3620675"/>
          <a:ext cx="1938173" cy="938090"/>
        </a:xfrm>
        <a:prstGeom prst="roundRect">
          <a:avLst/>
        </a:prstGeom>
        <a:solidFill>
          <a:schemeClr val="accent1">
            <a:shade val="80000"/>
            <a:hueOff val="9194"/>
            <a:satOff val="9689"/>
            <a:lumOff val="10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Cobertura de las unidades de análisis</a:t>
          </a:r>
        </a:p>
      </dsp:txBody>
      <dsp:txXfrm>
        <a:off x="554311" y="3666469"/>
        <a:ext cx="1846585" cy="846502"/>
      </dsp:txXfrm>
    </dsp:sp>
    <dsp:sp modelId="{79503879-6FD5-40F2-BECE-1594605D2313}">
      <dsp:nvSpPr>
        <dsp:cNvPr id="0" name=""/>
        <dsp:cNvSpPr/>
      </dsp:nvSpPr>
      <dsp:spPr>
        <a:xfrm rot="5400000">
          <a:off x="4607230" y="2445290"/>
          <a:ext cx="750472" cy="52588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Estadística Descriptiva</a:t>
          </a:r>
        </a:p>
      </dsp:txBody>
      <dsp:txXfrm rot="-5400000">
        <a:off x="2353041" y="4736115"/>
        <a:ext cx="5222217" cy="677202"/>
      </dsp:txXfrm>
    </dsp:sp>
    <dsp:sp modelId="{D68B91DA-E9DB-4714-BCC9-230F08D63C91}">
      <dsp:nvSpPr>
        <dsp:cNvPr id="0" name=""/>
        <dsp:cNvSpPr/>
      </dsp:nvSpPr>
      <dsp:spPr>
        <a:xfrm>
          <a:off x="508517" y="4605670"/>
          <a:ext cx="1844522" cy="938090"/>
        </a:xfrm>
        <a:prstGeom prst="roundRect">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latin typeface="Times New Roman" pitchFamily="18" charset="0"/>
              <a:cs typeface="Times New Roman" pitchFamily="18" charset="0"/>
            </a:rPr>
            <a:t>Procedimiento para tratamiento y análisis de información </a:t>
          </a:r>
          <a:endParaRPr lang="es-EC" sz="1600" b="1" kern="1200" dirty="0">
            <a:solidFill>
              <a:schemeClr val="tx1"/>
            </a:solidFill>
            <a:latin typeface="Times New Roman" pitchFamily="18" charset="0"/>
            <a:cs typeface="Times New Roman" pitchFamily="18" charset="0"/>
          </a:endParaRPr>
        </a:p>
      </dsp:txBody>
      <dsp:txXfrm>
        <a:off x="554311" y="4651464"/>
        <a:ext cx="1752934" cy="846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A118-5D74-4D6A-AA0B-12D06917F8E4}">
      <dsp:nvSpPr>
        <dsp:cNvPr id="0" name=""/>
        <dsp:cNvSpPr/>
      </dsp:nvSpPr>
      <dsp:spPr>
        <a:xfrm>
          <a:off x="596344" y="1518"/>
          <a:ext cx="2833416" cy="1700049"/>
        </a:xfrm>
        <a:prstGeom prst="roundRect">
          <a:avLst>
            <a:gd name="adj" fmla="val 1000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En el  sector de la petroquímica  las empresas que utilizan polímeros como el polipropileno, etileno, </a:t>
          </a:r>
          <a:r>
            <a:rPr lang="es-ES" sz="1800" kern="1200" dirty="0" err="1">
              <a:latin typeface="Times New Roman" panose="02020603050405020304" pitchFamily="18" charset="0"/>
              <a:cs typeface="Times New Roman" panose="02020603050405020304" pitchFamily="18" charset="0"/>
            </a:rPr>
            <a:t>propileno</a:t>
          </a:r>
          <a:r>
            <a:rPr lang="es-ES" sz="1800" kern="1200" dirty="0">
              <a:latin typeface="Times New Roman" panose="02020603050405020304" pitchFamily="18" charset="0"/>
              <a:cs typeface="Times New Roman" panose="02020603050405020304" pitchFamily="18" charset="0"/>
            </a:rPr>
            <a:t> y polietileno</a:t>
          </a:r>
          <a:endParaRPr lang="es-EC" sz="1800" kern="1200" dirty="0">
            <a:latin typeface="Times New Roman" panose="02020603050405020304" pitchFamily="18" charset="0"/>
            <a:cs typeface="Times New Roman" panose="02020603050405020304" pitchFamily="18" charset="0"/>
          </a:endParaRPr>
        </a:p>
      </dsp:txBody>
      <dsp:txXfrm>
        <a:off x="646137" y="51311"/>
        <a:ext cx="2733830" cy="1600463"/>
      </dsp:txXfrm>
    </dsp:sp>
    <dsp:sp modelId="{F03CEC72-0118-4475-A249-F6C4471C3AB1}">
      <dsp:nvSpPr>
        <dsp:cNvPr id="0" name=""/>
        <dsp:cNvSpPr/>
      </dsp:nvSpPr>
      <dsp:spPr>
        <a:xfrm>
          <a:off x="3679101" y="500200"/>
          <a:ext cx="600684" cy="702687"/>
        </a:xfrm>
        <a:prstGeom prst="rightArrow">
          <a:avLst>
            <a:gd name="adj1" fmla="val 60000"/>
            <a:gd name="adj2" fmla="val 50000"/>
          </a:avLst>
        </a:prstGeom>
        <a:gradFill rotWithShape="0">
          <a:gsLst>
            <a:gs pos="0">
              <a:schemeClr val="accent2">
                <a:shade val="90000"/>
                <a:hueOff val="0"/>
                <a:satOff val="0"/>
                <a:lumOff val="0"/>
                <a:alphaOff val="0"/>
                <a:tint val="50000"/>
                <a:satMod val="300000"/>
              </a:schemeClr>
            </a:gs>
            <a:gs pos="35000">
              <a:schemeClr val="accent2">
                <a:shade val="90000"/>
                <a:hueOff val="0"/>
                <a:satOff val="0"/>
                <a:lumOff val="0"/>
                <a:alphaOff val="0"/>
                <a:tint val="37000"/>
                <a:satMod val="300000"/>
              </a:schemeClr>
            </a:gs>
            <a:gs pos="100000">
              <a:schemeClr val="accent2">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latin typeface="Times New Roman" panose="02020603050405020304" pitchFamily="18" charset="0"/>
            <a:cs typeface="Times New Roman" panose="02020603050405020304" pitchFamily="18" charset="0"/>
          </a:endParaRPr>
        </a:p>
      </dsp:txBody>
      <dsp:txXfrm>
        <a:off x="3679101" y="640737"/>
        <a:ext cx="420479" cy="421613"/>
      </dsp:txXfrm>
    </dsp:sp>
    <dsp:sp modelId="{8E419102-DD9E-43C5-84FB-EF282D85E0F1}">
      <dsp:nvSpPr>
        <dsp:cNvPr id="0" name=""/>
        <dsp:cNvSpPr/>
      </dsp:nvSpPr>
      <dsp:spPr>
        <a:xfrm>
          <a:off x="4563127" y="1518"/>
          <a:ext cx="2833416" cy="1700049"/>
        </a:xfrm>
        <a:prstGeom prst="roundRect">
          <a:avLst>
            <a:gd name="adj" fmla="val 10000"/>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Guayaquil, Quito, Cuenca,  Machala, Manabí</a:t>
          </a:r>
          <a:r>
            <a:rPr lang="es-ES" sz="1800" kern="1200" dirty="0">
              <a:latin typeface="Times New Roman" panose="02020603050405020304" pitchFamily="18" charset="0"/>
              <a:cs typeface="Times New Roman" panose="02020603050405020304" pitchFamily="18" charset="0"/>
            </a:rPr>
            <a:t>, Latacunga y </a:t>
          </a:r>
          <a:r>
            <a:rPr lang="es-ES" sz="1800" kern="1200" dirty="0" smtClean="0">
              <a:latin typeface="Times New Roman" panose="02020603050405020304" pitchFamily="18" charset="0"/>
              <a:cs typeface="Times New Roman" panose="02020603050405020304" pitchFamily="18" charset="0"/>
            </a:rPr>
            <a:t>Ambato, </a:t>
          </a:r>
          <a:r>
            <a:rPr lang="es-ES" sz="1800" kern="1200" dirty="0">
              <a:latin typeface="Times New Roman" panose="02020603050405020304" pitchFamily="18" charset="0"/>
              <a:cs typeface="Times New Roman" panose="02020603050405020304" pitchFamily="18" charset="0"/>
            </a:rPr>
            <a:t>obteniendo un total de 69 empresas a nivel nacional.</a:t>
          </a:r>
          <a:endParaRPr lang="es-EC" sz="1800" kern="1200" dirty="0">
            <a:latin typeface="Times New Roman" panose="02020603050405020304" pitchFamily="18" charset="0"/>
            <a:cs typeface="Times New Roman" panose="02020603050405020304" pitchFamily="18" charset="0"/>
          </a:endParaRPr>
        </a:p>
      </dsp:txBody>
      <dsp:txXfrm>
        <a:off x="4612920" y="51311"/>
        <a:ext cx="2733830" cy="1600463"/>
      </dsp:txXfrm>
    </dsp:sp>
    <dsp:sp modelId="{8D015A3B-DCEC-45CD-9D62-E721C94D76E3}">
      <dsp:nvSpPr>
        <dsp:cNvPr id="0" name=""/>
        <dsp:cNvSpPr/>
      </dsp:nvSpPr>
      <dsp:spPr>
        <a:xfrm rot="5400000">
          <a:off x="5679493" y="1899907"/>
          <a:ext cx="600684" cy="702687"/>
        </a:xfrm>
        <a:prstGeom prst="rightArrow">
          <a:avLst>
            <a:gd name="adj1" fmla="val 60000"/>
            <a:gd name="adj2" fmla="val 50000"/>
          </a:avLst>
        </a:prstGeom>
        <a:gradFill rotWithShape="0">
          <a:gsLst>
            <a:gs pos="0">
              <a:schemeClr val="accent2">
                <a:shade val="90000"/>
                <a:hueOff val="0"/>
                <a:satOff val="-14999"/>
                <a:lumOff val="20428"/>
                <a:alphaOff val="0"/>
                <a:tint val="50000"/>
                <a:satMod val="300000"/>
              </a:schemeClr>
            </a:gs>
            <a:gs pos="35000">
              <a:schemeClr val="accent2">
                <a:shade val="90000"/>
                <a:hueOff val="0"/>
                <a:satOff val="-14999"/>
                <a:lumOff val="20428"/>
                <a:alphaOff val="0"/>
                <a:tint val="37000"/>
                <a:satMod val="300000"/>
              </a:schemeClr>
            </a:gs>
            <a:gs pos="100000">
              <a:schemeClr val="accent2">
                <a:shade val="90000"/>
                <a:hueOff val="0"/>
                <a:satOff val="-14999"/>
                <a:lumOff val="204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latin typeface="Times New Roman" panose="02020603050405020304" pitchFamily="18" charset="0"/>
            <a:cs typeface="Times New Roman" panose="02020603050405020304" pitchFamily="18" charset="0"/>
          </a:endParaRPr>
        </a:p>
      </dsp:txBody>
      <dsp:txXfrm rot="-5400000">
        <a:off x="5769029" y="1950909"/>
        <a:ext cx="421613" cy="420479"/>
      </dsp:txXfrm>
    </dsp:sp>
    <dsp:sp modelId="{F8CA99C3-69B1-4D2F-9E58-D2947726B150}">
      <dsp:nvSpPr>
        <dsp:cNvPr id="0" name=""/>
        <dsp:cNvSpPr/>
      </dsp:nvSpPr>
      <dsp:spPr>
        <a:xfrm>
          <a:off x="4563127" y="2834935"/>
          <a:ext cx="2833416" cy="1700049"/>
        </a:xfrm>
        <a:prstGeom prst="roundRect">
          <a:avLst>
            <a:gd name="adj" fmla="val 10000"/>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La recopilación de información se obtuvo por medios como:  vía telefónica, correo electrónico y visita personal a las empresas.</a:t>
          </a:r>
          <a:endParaRPr lang="es-EC" sz="1800" kern="1200" dirty="0">
            <a:latin typeface="Times New Roman" panose="02020603050405020304" pitchFamily="18" charset="0"/>
            <a:cs typeface="Times New Roman" panose="02020603050405020304" pitchFamily="18" charset="0"/>
          </a:endParaRPr>
        </a:p>
      </dsp:txBody>
      <dsp:txXfrm>
        <a:off x="4612920" y="2884728"/>
        <a:ext cx="2733830" cy="1600463"/>
      </dsp:txXfrm>
    </dsp:sp>
    <dsp:sp modelId="{95558B87-EEC2-4BF2-8BDA-82AF815FE8FF}">
      <dsp:nvSpPr>
        <dsp:cNvPr id="0" name=""/>
        <dsp:cNvSpPr/>
      </dsp:nvSpPr>
      <dsp:spPr>
        <a:xfrm rot="10800000">
          <a:off x="3713102" y="3333616"/>
          <a:ext cx="600684" cy="702687"/>
        </a:xfrm>
        <a:prstGeom prst="rightArrow">
          <a:avLst>
            <a:gd name="adj1" fmla="val 60000"/>
            <a:gd name="adj2" fmla="val 50000"/>
          </a:avLst>
        </a:prstGeom>
        <a:gradFill rotWithShape="0">
          <a:gsLst>
            <a:gs pos="0">
              <a:schemeClr val="accent2">
                <a:shade val="90000"/>
                <a:hueOff val="0"/>
                <a:satOff val="-29999"/>
                <a:lumOff val="40856"/>
                <a:alphaOff val="0"/>
                <a:tint val="50000"/>
                <a:satMod val="300000"/>
              </a:schemeClr>
            </a:gs>
            <a:gs pos="35000">
              <a:schemeClr val="accent2">
                <a:shade val="90000"/>
                <a:hueOff val="0"/>
                <a:satOff val="-29999"/>
                <a:lumOff val="40856"/>
                <a:alphaOff val="0"/>
                <a:tint val="37000"/>
                <a:satMod val="300000"/>
              </a:schemeClr>
            </a:gs>
            <a:gs pos="100000">
              <a:schemeClr val="accent2">
                <a:shade val="90000"/>
                <a:hueOff val="0"/>
                <a:satOff val="-29999"/>
                <a:lumOff val="408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latin typeface="Times New Roman" panose="02020603050405020304" pitchFamily="18" charset="0"/>
            <a:cs typeface="Times New Roman" panose="02020603050405020304" pitchFamily="18" charset="0"/>
          </a:endParaRPr>
        </a:p>
      </dsp:txBody>
      <dsp:txXfrm rot="10800000">
        <a:off x="3893307" y="3474153"/>
        <a:ext cx="420479" cy="421613"/>
      </dsp:txXfrm>
    </dsp:sp>
    <dsp:sp modelId="{FBC69A8F-91BF-4CFA-A545-B8ABF10A7295}">
      <dsp:nvSpPr>
        <dsp:cNvPr id="0" name=""/>
        <dsp:cNvSpPr/>
      </dsp:nvSpPr>
      <dsp:spPr>
        <a:xfrm>
          <a:off x="596344" y="2834935"/>
          <a:ext cx="2833416" cy="1700049"/>
        </a:xfrm>
        <a:prstGeom prst="roundRect">
          <a:avLst>
            <a:gd name="adj" fmla="val 10000"/>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Análisis de respuestas realizando las tabulaciones y gráficos  utilizando el programa estadístico –informático SPSS. </a:t>
          </a:r>
          <a:endParaRPr lang="es-EC" sz="1800" kern="1200" dirty="0">
            <a:latin typeface="Times New Roman" panose="02020603050405020304" pitchFamily="18" charset="0"/>
            <a:cs typeface="Times New Roman" panose="02020603050405020304" pitchFamily="18" charset="0"/>
          </a:endParaRPr>
        </a:p>
      </dsp:txBody>
      <dsp:txXfrm>
        <a:off x="646137" y="2884728"/>
        <a:ext cx="2733830" cy="1600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8E85A-8CF7-489F-9D27-6D13FCCE01A5}">
      <dsp:nvSpPr>
        <dsp:cNvPr id="0" name=""/>
        <dsp:cNvSpPr/>
      </dsp:nvSpPr>
      <dsp:spPr>
        <a:xfrm>
          <a:off x="5110" y="1181951"/>
          <a:ext cx="2207162" cy="164760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a:latin typeface="Times New Roman" pitchFamily="18" charset="0"/>
              <a:cs typeface="Times New Roman" pitchFamily="18" charset="0"/>
            </a:rPr>
            <a:t>Petroquímica Básica</a:t>
          </a:r>
        </a:p>
        <a:p>
          <a:pPr marL="171450" lvl="1" indent="-171450" algn="just" defTabSz="711200">
            <a:lnSpc>
              <a:spcPct val="90000"/>
            </a:lnSpc>
            <a:spcBef>
              <a:spcPct val="0"/>
            </a:spcBef>
            <a:spcAft>
              <a:spcPct val="15000"/>
            </a:spcAft>
            <a:buChar char="••"/>
          </a:pPr>
          <a:r>
            <a:rPr lang="es-EC" sz="1600" kern="1200" dirty="0">
              <a:latin typeface="Times New Roman" pitchFamily="18" charset="0"/>
              <a:cs typeface="Times New Roman" pitchFamily="18" charset="0"/>
            </a:rPr>
            <a:t>Petroquímica Intermedia</a:t>
          </a:r>
        </a:p>
        <a:p>
          <a:pPr marL="171450" lvl="1" indent="-171450" algn="just" defTabSz="711200">
            <a:lnSpc>
              <a:spcPct val="90000"/>
            </a:lnSpc>
            <a:spcBef>
              <a:spcPct val="0"/>
            </a:spcBef>
            <a:spcAft>
              <a:spcPct val="15000"/>
            </a:spcAft>
            <a:buChar char="••"/>
          </a:pPr>
          <a:r>
            <a:rPr lang="es-EC" sz="1600" kern="1200" dirty="0">
              <a:latin typeface="Times New Roman" pitchFamily="18" charset="0"/>
              <a:cs typeface="Times New Roman" pitchFamily="18" charset="0"/>
            </a:rPr>
            <a:t>Petroquímica Final</a:t>
          </a:r>
        </a:p>
      </dsp:txBody>
      <dsp:txXfrm>
        <a:off x="43715" y="1220556"/>
        <a:ext cx="2129952" cy="1608995"/>
      </dsp:txXfrm>
    </dsp:sp>
    <dsp:sp modelId="{9902AE0B-0F42-42B9-961A-653C635CB2F7}">
      <dsp:nvSpPr>
        <dsp:cNvPr id="0" name=""/>
        <dsp:cNvSpPr/>
      </dsp:nvSpPr>
      <dsp:spPr>
        <a:xfrm>
          <a:off x="5110" y="2829551"/>
          <a:ext cx="2207162" cy="7084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b="1" kern="1200" dirty="0">
              <a:solidFill>
                <a:schemeClr val="tx1"/>
              </a:solidFill>
              <a:latin typeface="Times New Roman" pitchFamily="18" charset="0"/>
              <a:cs typeface="Times New Roman" pitchFamily="18" charset="0"/>
            </a:rPr>
            <a:t>Etapas</a:t>
          </a:r>
          <a:r>
            <a:rPr lang="es-EC" sz="1800" b="1" kern="1200" dirty="0">
              <a:latin typeface="Times New Roman" pitchFamily="18" charset="0"/>
              <a:cs typeface="Times New Roman" pitchFamily="18" charset="0"/>
            </a:rPr>
            <a:t> </a:t>
          </a:r>
        </a:p>
      </dsp:txBody>
      <dsp:txXfrm>
        <a:off x="5110" y="2829551"/>
        <a:ext cx="1554339" cy="708468"/>
      </dsp:txXfrm>
    </dsp:sp>
    <dsp:sp modelId="{7D418A6E-EBF9-4492-B838-54A6A9A76216}">
      <dsp:nvSpPr>
        <dsp:cNvPr id="0" name=""/>
        <dsp:cNvSpPr/>
      </dsp:nvSpPr>
      <dsp:spPr>
        <a:xfrm>
          <a:off x="1621887" y="2942085"/>
          <a:ext cx="772506" cy="772506"/>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FAD445-B2FA-4517-A0F7-C2AC5988A4F3}">
      <dsp:nvSpPr>
        <dsp:cNvPr id="0" name=""/>
        <dsp:cNvSpPr/>
      </dsp:nvSpPr>
      <dsp:spPr>
        <a:xfrm>
          <a:off x="2585777" y="1181951"/>
          <a:ext cx="2207162" cy="164760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latin typeface="Times New Roman" pitchFamily="18" charset="0"/>
              <a:cs typeface="Times New Roman" pitchFamily="18" charset="0"/>
            </a:rPr>
            <a:t>La IP a partir de los años 50s y 60s comienza a tener cambios crecientes en las economías y en las organizaciones </a:t>
          </a:r>
          <a:endParaRPr lang="es-EC" sz="1600" kern="1200" dirty="0">
            <a:latin typeface="Times New Roman" pitchFamily="18" charset="0"/>
            <a:cs typeface="Times New Roman" pitchFamily="18" charset="0"/>
          </a:endParaRPr>
        </a:p>
      </dsp:txBody>
      <dsp:txXfrm>
        <a:off x="2624382" y="1220556"/>
        <a:ext cx="2129952" cy="1608995"/>
      </dsp:txXfrm>
    </dsp:sp>
    <dsp:sp modelId="{3047DF62-800F-4472-83EF-5DFF06E4EF98}">
      <dsp:nvSpPr>
        <dsp:cNvPr id="0" name=""/>
        <dsp:cNvSpPr/>
      </dsp:nvSpPr>
      <dsp:spPr>
        <a:xfrm>
          <a:off x="2585777" y="2829551"/>
          <a:ext cx="2207162" cy="7084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b="1" kern="1200" dirty="0">
              <a:solidFill>
                <a:schemeClr val="tx1"/>
              </a:solidFill>
              <a:latin typeface="Times New Roman" pitchFamily="18" charset="0"/>
              <a:cs typeface="Times New Roman" pitchFamily="18" charset="0"/>
            </a:rPr>
            <a:t>En el mundo</a:t>
          </a:r>
        </a:p>
      </dsp:txBody>
      <dsp:txXfrm>
        <a:off x="2585777" y="2829551"/>
        <a:ext cx="1554339" cy="708468"/>
      </dsp:txXfrm>
    </dsp:sp>
    <dsp:sp modelId="{60C68729-8095-4BDF-BBAE-DA137D8838C3}">
      <dsp:nvSpPr>
        <dsp:cNvPr id="0" name=""/>
        <dsp:cNvSpPr/>
      </dsp:nvSpPr>
      <dsp:spPr>
        <a:xfrm>
          <a:off x="4202555" y="2942085"/>
          <a:ext cx="772506" cy="772506"/>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B5E4C-2DE3-4E59-B9DE-7F8FF8E25B4C}">
      <dsp:nvSpPr>
        <dsp:cNvPr id="0" name=""/>
        <dsp:cNvSpPr/>
      </dsp:nvSpPr>
      <dsp:spPr>
        <a:xfrm>
          <a:off x="5166445" y="1181951"/>
          <a:ext cx="2207162" cy="164760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itchFamily="18" charset="0"/>
              <a:cs typeface="Times New Roman" pitchFamily="18" charset="0"/>
            </a:rPr>
            <a:t>Argentina, Bolivia, Brasil, Chile, Colombia, Ecuador (3), México, Paraguay, Perú, Trinidad, Uruguay y Venezuela </a:t>
          </a:r>
        </a:p>
        <a:p>
          <a:pPr marL="171450" lvl="1" indent="-171450" algn="l" defTabSz="711200">
            <a:lnSpc>
              <a:spcPct val="90000"/>
            </a:lnSpc>
            <a:spcBef>
              <a:spcPct val="0"/>
            </a:spcBef>
            <a:spcAft>
              <a:spcPct val="15000"/>
            </a:spcAft>
            <a:buChar char="••"/>
          </a:pPr>
          <a:endParaRPr lang="es-EC" sz="1600" kern="1200" dirty="0">
            <a:latin typeface="Times New Roman" pitchFamily="18" charset="0"/>
            <a:cs typeface="Times New Roman" pitchFamily="18" charset="0"/>
          </a:endParaRPr>
        </a:p>
      </dsp:txBody>
      <dsp:txXfrm>
        <a:off x="5205050" y="1220556"/>
        <a:ext cx="2129952" cy="1608995"/>
      </dsp:txXfrm>
    </dsp:sp>
    <dsp:sp modelId="{803DE278-3D93-4AF4-9A65-DF1C06D9EE24}">
      <dsp:nvSpPr>
        <dsp:cNvPr id="0" name=""/>
        <dsp:cNvSpPr/>
      </dsp:nvSpPr>
      <dsp:spPr>
        <a:xfrm>
          <a:off x="5166445" y="2829551"/>
          <a:ext cx="2207162" cy="7084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S" sz="1800" b="1" kern="1200" dirty="0">
              <a:solidFill>
                <a:schemeClr val="tx1"/>
              </a:solidFill>
              <a:latin typeface="Times New Roman" pitchFamily="18" charset="0"/>
              <a:cs typeface="Times New Roman" pitchFamily="18" charset="0"/>
            </a:rPr>
            <a:t>En Latinoamérica</a:t>
          </a:r>
          <a:endParaRPr lang="es-EC" sz="1800" b="1" kern="1200" dirty="0">
            <a:solidFill>
              <a:schemeClr val="tx1"/>
            </a:solidFill>
            <a:latin typeface="Times New Roman" pitchFamily="18" charset="0"/>
            <a:cs typeface="Times New Roman" pitchFamily="18" charset="0"/>
          </a:endParaRPr>
        </a:p>
      </dsp:txBody>
      <dsp:txXfrm>
        <a:off x="5166445" y="2829551"/>
        <a:ext cx="1554339" cy="708468"/>
      </dsp:txXfrm>
    </dsp:sp>
    <dsp:sp modelId="{9441CD46-0B0F-48F3-B6A3-8FBD48A29012}">
      <dsp:nvSpPr>
        <dsp:cNvPr id="0" name=""/>
        <dsp:cNvSpPr/>
      </dsp:nvSpPr>
      <dsp:spPr>
        <a:xfrm>
          <a:off x="6783222" y="2942085"/>
          <a:ext cx="772506" cy="772506"/>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8E85A-8CF7-489F-9D27-6D13FCCE01A5}">
      <dsp:nvSpPr>
        <dsp:cNvPr id="0" name=""/>
        <dsp:cNvSpPr/>
      </dsp:nvSpPr>
      <dsp:spPr>
        <a:xfrm>
          <a:off x="5110" y="776720"/>
          <a:ext cx="2207162" cy="32685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s-ES" sz="1400" b="0" kern="1200" dirty="0">
              <a:latin typeface="Times New Roman" pitchFamily="18" charset="0"/>
              <a:cs typeface="Times New Roman" pitchFamily="18" charset="0"/>
            </a:rPr>
            <a:t>Industrias estratégicas  </a:t>
          </a:r>
          <a:r>
            <a:rPr lang="es-ES" sz="1400" b="0" kern="1200" dirty="0" smtClean="0">
              <a:latin typeface="Times New Roman" pitchFamily="18" charset="0"/>
              <a:cs typeface="Times New Roman" pitchFamily="18" charset="0"/>
            </a:rPr>
            <a:t>      </a:t>
          </a:r>
          <a:r>
            <a:rPr lang="es-ES" sz="1400" kern="1200" dirty="0">
              <a:latin typeface="Times New Roman" pitchFamily="18" charset="0"/>
              <a:cs typeface="Times New Roman" pitchFamily="18" charset="0"/>
            </a:rPr>
            <a:t>-Refinería                                           -</a:t>
          </a:r>
          <a:r>
            <a:rPr lang="es-ES" sz="1400" kern="1200" dirty="0" err="1" smtClean="0">
              <a:latin typeface="Times New Roman" pitchFamily="18" charset="0"/>
              <a:cs typeface="Times New Roman" pitchFamily="18" charset="0"/>
            </a:rPr>
            <a:t>Astillería</a:t>
          </a:r>
          <a:r>
            <a:rPr lang="es-ES" sz="1400" kern="1200" dirty="0" smtClean="0">
              <a:latin typeface="Times New Roman" pitchFamily="18" charset="0"/>
              <a:cs typeface="Times New Roman" pitchFamily="18" charset="0"/>
            </a:rPr>
            <a:t>                                 </a:t>
          </a:r>
          <a:r>
            <a:rPr lang="es-ES" sz="1400" kern="1200" dirty="0">
              <a:latin typeface="Times New Roman" pitchFamily="18" charset="0"/>
              <a:cs typeface="Times New Roman" pitchFamily="18" charset="0"/>
            </a:rPr>
            <a:t>-Petroquímica                -Metalurgia(cobre)         -Siderúrgica</a:t>
          </a:r>
          <a:endParaRPr lang="es-EC" sz="1400" kern="1200" dirty="0">
            <a:latin typeface="Times New Roman" pitchFamily="18" charset="0"/>
            <a:cs typeface="Times New Roman" pitchFamily="18" charset="0"/>
          </a:endParaRPr>
        </a:p>
      </dsp:txBody>
      <dsp:txXfrm>
        <a:off x="56826" y="828436"/>
        <a:ext cx="2103730" cy="3216810"/>
      </dsp:txXfrm>
    </dsp:sp>
    <dsp:sp modelId="{9902AE0B-0F42-42B9-961A-653C635CB2F7}">
      <dsp:nvSpPr>
        <dsp:cNvPr id="0" name=""/>
        <dsp:cNvSpPr/>
      </dsp:nvSpPr>
      <dsp:spPr>
        <a:xfrm>
          <a:off x="5110" y="3234783"/>
          <a:ext cx="2207162" cy="7084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b="1" kern="1200" dirty="0">
              <a:solidFill>
                <a:schemeClr val="tx1"/>
              </a:solidFill>
              <a:latin typeface="Times New Roman" pitchFamily="18" charset="0"/>
              <a:cs typeface="Times New Roman" pitchFamily="18" charset="0"/>
            </a:rPr>
            <a:t>Cambio de la Matriz Productiva</a:t>
          </a:r>
          <a:r>
            <a:rPr lang="es-EC" sz="1300" kern="1200" dirty="0">
              <a:latin typeface="Times New Roman" pitchFamily="18" charset="0"/>
              <a:cs typeface="Times New Roman" pitchFamily="18" charset="0"/>
            </a:rPr>
            <a:t> </a:t>
          </a:r>
        </a:p>
      </dsp:txBody>
      <dsp:txXfrm>
        <a:off x="5110" y="3234783"/>
        <a:ext cx="1554339" cy="708468"/>
      </dsp:txXfrm>
    </dsp:sp>
    <dsp:sp modelId="{7D418A6E-EBF9-4492-B838-54A6A9A76216}">
      <dsp:nvSpPr>
        <dsp:cNvPr id="0" name=""/>
        <dsp:cNvSpPr/>
      </dsp:nvSpPr>
      <dsp:spPr>
        <a:xfrm>
          <a:off x="1621887" y="3347316"/>
          <a:ext cx="772506" cy="772506"/>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FAD445-B2FA-4517-A0F7-C2AC5988A4F3}">
      <dsp:nvSpPr>
        <dsp:cNvPr id="0" name=""/>
        <dsp:cNvSpPr/>
      </dsp:nvSpPr>
      <dsp:spPr>
        <a:xfrm>
          <a:off x="2585777" y="776720"/>
          <a:ext cx="2207162" cy="32685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a:latin typeface="Times New Roman" pitchFamily="18" charset="0"/>
              <a:cs typeface="Times New Roman" pitchFamily="18" charset="0"/>
            </a:rPr>
            <a:t>Plan Integral de la Refinería del Pacífico “Eloy Alfaro” y el Parque Petroquímico con el objeto de producir materia prima para las industrias manufactureras. </a:t>
          </a:r>
          <a:endParaRPr lang="es-EC" sz="1400" kern="1200" dirty="0">
            <a:latin typeface="Times New Roman" pitchFamily="18" charset="0"/>
            <a:cs typeface="Times New Roman" pitchFamily="18" charset="0"/>
          </a:endParaRPr>
        </a:p>
      </dsp:txBody>
      <dsp:txXfrm>
        <a:off x="2637493" y="828436"/>
        <a:ext cx="2103730" cy="3216810"/>
      </dsp:txXfrm>
    </dsp:sp>
    <dsp:sp modelId="{3047DF62-800F-4472-83EF-5DFF06E4EF98}">
      <dsp:nvSpPr>
        <dsp:cNvPr id="0" name=""/>
        <dsp:cNvSpPr/>
      </dsp:nvSpPr>
      <dsp:spPr>
        <a:xfrm>
          <a:off x="2585777" y="3234783"/>
          <a:ext cx="2207162" cy="7084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b="1" kern="1200" dirty="0">
              <a:solidFill>
                <a:schemeClr val="tx1"/>
              </a:solidFill>
              <a:latin typeface="Times New Roman" pitchFamily="18" charset="0"/>
              <a:cs typeface="Times New Roman" pitchFamily="18" charset="0"/>
            </a:rPr>
            <a:t>En Ecuador</a:t>
          </a:r>
        </a:p>
      </dsp:txBody>
      <dsp:txXfrm>
        <a:off x="2585777" y="3234783"/>
        <a:ext cx="1554339" cy="708468"/>
      </dsp:txXfrm>
    </dsp:sp>
    <dsp:sp modelId="{60C68729-8095-4BDF-BBAE-DA137D8838C3}">
      <dsp:nvSpPr>
        <dsp:cNvPr id="0" name=""/>
        <dsp:cNvSpPr/>
      </dsp:nvSpPr>
      <dsp:spPr>
        <a:xfrm>
          <a:off x="4202555" y="3347316"/>
          <a:ext cx="772506" cy="772506"/>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B5E4C-2DE3-4E59-B9DE-7F8FF8E25B4C}">
      <dsp:nvSpPr>
        <dsp:cNvPr id="0" name=""/>
        <dsp:cNvSpPr/>
      </dsp:nvSpPr>
      <dsp:spPr>
        <a:xfrm>
          <a:off x="5166445" y="776720"/>
          <a:ext cx="2207162" cy="32685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Times New Roman" pitchFamily="18" charset="0"/>
              <a:cs typeface="Times New Roman" pitchFamily="18" charset="0"/>
            </a:rPr>
            <a:t>Según el Ministerio Coordinador de Sectores Estratégicos:</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s-EC" sz="1400" kern="1200" dirty="0">
            <a:latin typeface="Times New Roman" pitchFamily="18" charset="0"/>
            <a:cs typeface="Times New Roman" pitchFamily="18" charset="0"/>
          </a:endParaRPr>
        </a:p>
        <a:p>
          <a:pPr marL="228600" lvl="2" indent="-114300" algn="l" defTabSz="622300">
            <a:lnSpc>
              <a:spcPct val="90000"/>
            </a:lnSpc>
            <a:spcBef>
              <a:spcPct val="0"/>
            </a:spcBef>
            <a:spcAft>
              <a:spcPct val="15000"/>
            </a:spcAft>
            <a:buChar char="••"/>
          </a:pPr>
          <a:r>
            <a:rPr lang="es-ES" sz="1400" b="1" kern="1200" dirty="0">
              <a:solidFill>
                <a:schemeClr val="tx1"/>
              </a:solidFill>
              <a:latin typeface="Times New Roman" pitchFamily="18" charset="0"/>
              <a:cs typeface="Times New Roman" pitchFamily="18" charset="0"/>
            </a:rPr>
            <a:t>126.000</a:t>
          </a:r>
          <a:r>
            <a:rPr lang="es-ES" sz="1400" kern="1200" dirty="0">
              <a:latin typeface="Times New Roman" pitchFamily="18" charset="0"/>
              <a:cs typeface="Times New Roman" pitchFamily="18" charset="0"/>
            </a:rPr>
            <a:t> toneladas al año de polipropileno</a:t>
          </a:r>
        </a:p>
        <a:p>
          <a:pPr marL="228600" lvl="2" indent="-114300" algn="l" defTabSz="622300">
            <a:lnSpc>
              <a:spcPct val="90000"/>
            </a:lnSpc>
            <a:spcBef>
              <a:spcPct val="0"/>
            </a:spcBef>
            <a:spcAft>
              <a:spcPct val="15000"/>
            </a:spcAft>
            <a:buChar char="••"/>
          </a:pPr>
          <a:r>
            <a:rPr lang="es-ES" sz="1400" b="1" kern="1200" dirty="0">
              <a:latin typeface="Times New Roman" pitchFamily="18" charset="0"/>
              <a:cs typeface="Times New Roman" pitchFamily="18" charset="0"/>
            </a:rPr>
            <a:t>107.000</a:t>
          </a:r>
          <a:r>
            <a:rPr lang="es-ES" sz="1400" kern="1200" dirty="0">
              <a:latin typeface="Times New Roman" pitchFamily="18" charset="0"/>
              <a:cs typeface="Times New Roman" pitchFamily="18" charset="0"/>
            </a:rPr>
            <a:t> barriles </a:t>
          </a:r>
          <a:r>
            <a:rPr lang="es-ES" sz="1400" kern="1200" dirty="0" smtClean="0">
              <a:latin typeface="Times New Roman" pitchFamily="18" charset="0"/>
              <a:cs typeface="Times New Roman" pitchFamily="18" charset="0"/>
            </a:rPr>
            <a:t>al año de </a:t>
          </a:r>
          <a:r>
            <a:rPr lang="es-ES" sz="1400" kern="1200" dirty="0">
              <a:latin typeface="Times New Roman" pitchFamily="18" charset="0"/>
              <a:cs typeface="Times New Roman" pitchFamily="18" charset="0"/>
            </a:rPr>
            <a:t>benceno </a:t>
          </a:r>
        </a:p>
        <a:p>
          <a:pPr marL="228600" lvl="2" indent="-114300" algn="l" defTabSz="622300">
            <a:lnSpc>
              <a:spcPct val="90000"/>
            </a:lnSpc>
            <a:spcBef>
              <a:spcPct val="0"/>
            </a:spcBef>
            <a:spcAft>
              <a:spcPct val="15000"/>
            </a:spcAft>
            <a:buChar char="••"/>
          </a:pPr>
          <a:r>
            <a:rPr lang="es-ES" sz="1400" b="1" kern="1200" dirty="0">
              <a:latin typeface="Times New Roman" pitchFamily="18" charset="0"/>
              <a:cs typeface="Times New Roman" pitchFamily="18" charset="0"/>
            </a:rPr>
            <a:t>345.000</a:t>
          </a:r>
          <a:r>
            <a:rPr lang="es-ES" sz="1400" kern="1200" dirty="0">
              <a:latin typeface="Times New Roman" pitchFamily="18" charset="0"/>
              <a:cs typeface="Times New Roman" pitchFamily="18" charset="0"/>
            </a:rPr>
            <a:t> barriles </a:t>
          </a:r>
          <a:r>
            <a:rPr lang="es-ES" sz="1400" kern="1200" dirty="0" smtClean="0">
              <a:latin typeface="Times New Roman" pitchFamily="18" charset="0"/>
              <a:cs typeface="Times New Roman" pitchFamily="18" charset="0"/>
            </a:rPr>
            <a:t>al año </a:t>
          </a:r>
          <a:r>
            <a:rPr lang="es-ES" sz="1400" kern="1200" dirty="0">
              <a:latin typeface="Times New Roman" pitchFamily="18" charset="0"/>
              <a:cs typeface="Times New Roman" pitchFamily="18" charset="0"/>
            </a:rPr>
            <a:t>de xileno     </a:t>
          </a:r>
        </a:p>
        <a:p>
          <a:pPr marL="114300" lvl="1" indent="-114300" algn="l" defTabSz="622300">
            <a:lnSpc>
              <a:spcPct val="90000"/>
            </a:lnSpc>
            <a:spcBef>
              <a:spcPct val="0"/>
            </a:spcBef>
            <a:spcAft>
              <a:spcPct val="15000"/>
            </a:spcAft>
            <a:buChar char="••"/>
          </a:pPr>
          <a:endParaRPr lang="es-EC" sz="1400" kern="1200" dirty="0">
            <a:latin typeface="Times New Roman" pitchFamily="18" charset="0"/>
            <a:cs typeface="Times New Roman" pitchFamily="18" charset="0"/>
          </a:endParaRPr>
        </a:p>
      </dsp:txBody>
      <dsp:txXfrm>
        <a:off x="5218161" y="828436"/>
        <a:ext cx="2103730" cy="3216810"/>
      </dsp:txXfrm>
    </dsp:sp>
    <dsp:sp modelId="{803DE278-3D93-4AF4-9A65-DF1C06D9EE24}">
      <dsp:nvSpPr>
        <dsp:cNvPr id="0" name=""/>
        <dsp:cNvSpPr/>
      </dsp:nvSpPr>
      <dsp:spPr>
        <a:xfrm>
          <a:off x="5166445" y="3234783"/>
          <a:ext cx="2207162" cy="7084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S" sz="1300" b="1" kern="1200" dirty="0">
              <a:solidFill>
                <a:schemeClr val="tx1"/>
              </a:solidFill>
              <a:latin typeface="Times New Roman" pitchFamily="18" charset="0"/>
              <a:cs typeface="Times New Roman" pitchFamily="18" charset="0"/>
            </a:rPr>
            <a:t>Estimación  de  Productos de la petroquímica básica</a:t>
          </a:r>
          <a:endParaRPr lang="es-EC" sz="1300" b="1" kern="1200" dirty="0">
            <a:solidFill>
              <a:schemeClr val="tx1"/>
            </a:solidFill>
            <a:latin typeface="Times New Roman" pitchFamily="18" charset="0"/>
            <a:cs typeface="Times New Roman" pitchFamily="18" charset="0"/>
          </a:endParaRPr>
        </a:p>
      </dsp:txBody>
      <dsp:txXfrm>
        <a:off x="5166445" y="3234783"/>
        <a:ext cx="1554339" cy="708468"/>
      </dsp:txXfrm>
    </dsp:sp>
    <dsp:sp modelId="{9441CD46-0B0F-48F3-B6A3-8FBD48A29012}">
      <dsp:nvSpPr>
        <dsp:cNvPr id="0" name=""/>
        <dsp:cNvSpPr/>
      </dsp:nvSpPr>
      <dsp:spPr>
        <a:xfrm>
          <a:off x="6783222" y="3347316"/>
          <a:ext cx="772506" cy="772506"/>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08/12/2016</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08/12/2016</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99"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8" name="3 CuadroTexto"/>
          <p:cNvSpPr txBox="1"/>
          <p:nvPr/>
        </p:nvSpPr>
        <p:spPr>
          <a:xfrm>
            <a:off x="1475656" y="476672"/>
            <a:ext cx="7514242" cy="5262979"/>
          </a:xfrm>
          <a:prstGeom prst="rect">
            <a:avLst/>
          </a:prstGeom>
          <a:noFill/>
        </p:spPr>
        <p:txBody>
          <a:bodyPr wrap="square" rtlCol="0">
            <a:spAutoFit/>
          </a:bodyPr>
          <a:lstStyle/>
          <a:p>
            <a:pPr algn="ctr"/>
            <a:r>
              <a:rPr lang="es-ES" sz="2400" b="1" dirty="0"/>
              <a:t>           </a:t>
            </a:r>
            <a:r>
              <a:rPr lang="es-ES" sz="2400" b="1" dirty="0">
                <a:latin typeface="Times New Roman" panose="02020603050405020304" pitchFamily="18" charset="0"/>
                <a:cs typeface="Times New Roman" panose="02020603050405020304" pitchFamily="18" charset="0"/>
              </a:rPr>
              <a:t>UNIVERSIDAD DE LAS FUERZAS ARMADAS ESPE</a:t>
            </a:r>
          </a:p>
          <a:p>
            <a:endParaRPr lang="es-ES" sz="2400" dirty="0">
              <a:latin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cs typeface="Times New Roman" panose="02020603050405020304" pitchFamily="18" charset="0"/>
            </a:endParaRPr>
          </a:p>
          <a:p>
            <a:pPr algn="ctr"/>
            <a:r>
              <a:rPr lang="es-ES" sz="2400" b="1" dirty="0">
                <a:latin typeface="Times New Roman" panose="02020603050405020304" pitchFamily="18" charset="0"/>
                <a:cs typeface="Times New Roman" panose="02020603050405020304" pitchFamily="18" charset="0"/>
              </a:rPr>
              <a:t>DEPARTAMENTO DE CIENCIAS ECONÓMICAS, ADMINISTRATIVAS Y DE COMERCIO</a:t>
            </a:r>
          </a:p>
          <a:p>
            <a:endParaRPr lang="es-ES" sz="2400" dirty="0">
              <a:latin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cs typeface="Times New Roman" panose="02020603050405020304" pitchFamily="18" charset="0"/>
            </a:endParaRPr>
          </a:p>
          <a:p>
            <a:pPr algn="ctr"/>
            <a:r>
              <a:rPr lang="es-ES" sz="2400" b="1" dirty="0">
                <a:latin typeface="Times New Roman" panose="02020603050405020304" pitchFamily="18" charset="0"/>
                <a:cs typeface="Times New Roman" panose="02020603050405020304" pitchFamily="18" charset="0"/>
              </a:rPr>
              <a:t>CARRERA DE INGENIERÍA EN FINANZAS Y AUDITORÍA </a:t>
            </a:r>
          </a:p>
          <a:p>
            <a:pPr algn="ctr"/>
            <a:endParaRPr lang="es-ES" sz="2400" b="1" dirty="0">
              <a:latin typeface="Times New Roman" panose="02020603050405020304" pitchFamily="18" charset="0"/>
              <a:cs typeface="Times New Roman" panose="02020603050405020304" pitchFamily="18" charset="0"/>
            </a:endParaRPr>
          </a:p>
          <a:p>
            <a:pPr algn="ctr"/>
            <a:r>
              <a:rPr lang="es-ES" dirty="0">
                <a:latin typeface="Times New Roman" panose="02020603050405020304" pitchFamily="18" charset="0"/>
                <a:cs typeface="Times New Roman" panose="02020603050405020304" pitchFamily="18" charset="0"/>
              </a:rPr>
              <a:t>JESSICA LISETH CAMACHO FUENTES </a:t>
            </a:r>
          </a:p>
          <a:p>
            <a:pPr algn="ctr"/>
            <a:r>
              <a:rPr lang="es-ES" dirty="0">
                <a:latin typeface="Times New Roman" panose="02020603050405020304" pitchFamily="18" charset="0"/>
                <a:cs typeface="Times New Roman" panose="02020603050405020304" pitchFamily="18" charset="0"/>
              </a:rPr>
              <a:t>JOSELYN ELENA CHALCUALÁN HEREDIA</a:t>
            </a:r>
          </a:p>
          <a:p>
            <a:pPr algn="ctr"/>
            <a:r>
              <a:rPr lang="es-ES" dirty="0">
                <a:latin typeface="Times New Roman" panose="02020603050405020304" pitchFamily="18" charset="0"/>
                <a:cs typeface="Times New Roman" panose="02020603050405020304" pitchFamily="18" charset="0"/>
              </a:rPr>
              <a:t>GRACE MARIANELA MASAQUIZA TUBON</a:t>
            </a:r>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9828" y="0"/>
            <a:ext cx="8229600" cy="1143000"/>
          </a:xfrm>
        </p:spPr>
        <p:txBody>
          <a:bodyPr/>
          <a:lstStyle/>
          <a:p>
            <a:r>
              <a:rPr lang="es-ES"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
            </a:r>
            <a:br>
              <a:rPr lang="es-ES"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REFERENCIAL</a:t>
            </a:r>
            <a:endParaRPr lang="es-EC" dirty="0"/>
          </a:p>
        </p:txBody>
      </p:sp>
      <p:graphicFrame>
        <p:nvGraphicFramePr>
          <p:cNvPr id="4" name="Diagrama 3"/>
          <p:cNvGraphicFramePr/>
          <p:nvPr>
            <p:extLst>
              <p:ext uri="{D42A27DB-BD31-4B8C-83A1-F6EECF244321}">
                <p14:modId xmlns:p14="http://schemas.microsoft.com/office/powerpoint/2010/main" val="3888778395"/>
              </p:ext>
            </p:extLst>
          </p:nvPr>
        </p:nvGraphicFramePr>
        <p:xfrm>
          <a:off x="179512" y="1397000"/>
          <a:ext cx="8784976" cy="390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44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95536" y="1916832"/>
            <a:ext cx="8229600" cy="1143000"/>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METODOLÓGICO</a:t>
            </a:r>
          </a:p>
        </p:txBody>
      </p:sp>
    </p:spTree>
    <p:extLst>
      <p:ext uri="{BB962C8B-B14F-4D97-AF65-F5344CB8AC3E}">
        <p14:creationId xmlns:p14="http://schemas.microsoft.com/office/powerpoint/2010/main" val="322610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90441901"/>
              </p:ext>
            </p:extLst>
          </p:nvPr>
        </p:nvGraphicFramePr>
        <p:xfrm>
          <a:off x="611560" y="620688"/>
          <a:ext cx="82089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248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Resultado de imagen para anal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348880"/>
            <a:ext cx="279534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889067" y="-15897"/>
            <a:ext cx="8229600" cy="1143000"/>
          </a:xfrm>
        </p:spPr>
        <p:txBody>
          <a:bodyPr/>
          <a:lstStyle/>
          <a:p>
            <a:r>
              <a:rPr lang="es-ES" dirty="0">
                <a:solidFill>
                  <a:schemeClr val="tx1"/>
                </a:solidFill>
                <a:effectLst/>
                <a:latin typeface="Times New Roman" panose="02020603050405020304" pitchFamily="18" charset="0"/>
                <a:cs typeface="Times New Roman" panose="02020603050405020304" pitchFamily="18" charset="0"/>
              </a:rPr>
              <a:t>Aplicación del método</a:t>
            </a:r>
            <a:r>
              <a:rPr lang="es-EC" dirty="0">
                <a:solidFill>
                  <a:schemeClr val="tx1"/>
                </a:solidFill>
                <a:effectLst/>
                <a:latin typeface="Times New Roman" panose="02020603050405020304" pitchFamily="18" charset="0"/>
                <a:cs typeface="Times New Roman" panose="02020603050405020304" pitchFamily="18" charset="0"/>
              </a:rPr>
              <a:t/>
            </a:r>
            <a:br>
              <a:rPr lang="es-EC" dirty="0">
                <a:solidFill>
                  <a:schemeClr val="tx1"/>
                </a:solidFill>
                <a:effectLst/>
                <a:latin typeface="Times New Roman" panose="02020603050405020304" pitchFamily="18" charset="0"/>
                <a:cs typeface="Times New Roman" panose="02020603050405020304" pitchFamily="18" charset="0"/>
              </a:rPr>
            </a:br>
            <a:endParaRPr lang="es-EC"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1293132856"/>
              </p:ext>
            </p:extLst>
          </p:nvPr>
        </p:nvGraphicFramePr>
        <p:xfrm>
          <a:off x="13302" y="980728"/>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Resultado de imagen para software de aplicacion sp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software de aplicacion sp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Resultado de imagen para analis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8" descr="Resultado de imagen para analis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467126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95536" y="1916832"/>
            <a:ext cx="8229600" cy="1143000"/>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RESULTADOS</a:t>
            </a:r>
          </a:p>
        </p:txBody>
      </p:sp>
    </p:spTree>
    <p:extLst>
      <p:ext uri="{BB962C8B-B14F-4D97-AF65-F5344CB8AC3E}">
        <p14:creationId xmlns:p14="http://schemas.microsoft.com/office/powerpoint/2010/main" val="3681936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1143000"/>
          </a:xfrm>
        </p:spPr>
        <p:txBody>
          <a:bodyPr/>
          <a:lstStyle/>
          <a:p>
            <a:r>
              <a:rPr lang="es-EC" dirty="0">
                <a:solidFill>
                  <a:schemeClr val="tx1"/>
                </a:solidFill>
              </a:rPr>
              <a:t>Revisión de literatura</a:t>
            </a:r>
          </a:p>
        </p:txBody>
      </p:sp>
      <p:graphicFrame>
        <p:nvGraphicFramePr>
          <p:cNvPr id="5" name="4 Diagrama"/>
          <p:cNvGraphicFramePr/>
          <p:nvPr>
            <p:extLst>
              <p:ext uri="{D42A27DB-BD31-4B8C-83A1-F6EECF244321}">
                <p14:modId xmlns:p14="http://schemas.microsoft.com/office/powerpoint/2010/main" val="2507530690"/>
              </p:ext>
            </p:extLst>
          </p:nvPr>
        </p:nvGraphicFramePr>
        <p:xfrm>
          <a:off x="1043608" y="692696"/>
          <a:ext cx="75608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393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1143000"/>
          </a:xfrm>
        </p:spPr>
        <p:txBody>
          <a:bodyPr/>
          <a:lstStyle/>
          <a:p>
            <a:r>
              <a:rPr lang="es-EC" dirty="0">
                <a:solidFill>
                  <a:schemeClr val="tx1"/>
                </a:solidFill>
              </a:rPr>
              <a:t>Revisión de literatura</a:t>
            </a:r>
          </a:p>
        </p:txBody>
      </p:sp>
      <p:graphicFrame>
        <p:nvGraphicFramePr>
          <p:cNvPr id="5" name="4 Diagrama"/>
          <p:cNvGraphicFramePr/>
          <p:nvPr>
            <p:extLst>
              <p:ext uri="{D42A27DB-BD31-4B8C-83A1-F6EECF244321}">
                <p14:modId xmlns:p14="http://schemas.microsoft.com/office/powerpoint/2010/main" val="453738987"/>
              </p:ext>
            </p:extLst>
          </p:nvPr>
        </p:nvGraphicFramePr>
        <p:xfrm>
          <a:off x="1043608" y="692696"/>
          <a:ext cx="75608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593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417638"/>
            <a:ext cx="8229600" cy="4525963"/>
          </a:xfrm>
        </p:spPr>
        <p:txBody>
          <a:bodyPr/>
          <a:lstStyle/>
          <a:p>
            <a:pPr marL="0" indent="0" algn="ctr">
              <a:buNone/>
            </a:pPr>
            <a:r>
              <a:rPr lang="es-ES" b="1" i="1" dirty="0">
                <a:solidFill>
                  <a:schemeClr val="tx1"/>
                </a:solidFill>
              </a:rPr>
              <a:t>Características de la empresa que utiliza </a:t>
            </a:r>
            <a:endParaRPr lang="es-EC" b="1" i="1" dirty="0">
              <a:solidFill>
                <a:schemeClr val="tx1"/>
              </a:solidFill>
            </a:endParaRPr>
          </a:p>
          <a:p>
            <a:pPr marL="0" indent="0" algn="ctr">
              <a:buNone/>
            </a:pPr>
            <a:r>
              <a:rPr lang="es-ES" b="1" i="1" dirty="0">
                <a:solidFill>
                  <a:schemeClr val="tx1"/>
                </a:solidFill>
              </a:rPr>
              <a:t>productos petroquímicos.</a:t>
            </a:r>
          </a:p>
          <a:p>
            <a:pPr marL="0" indent="0" algn="ctr">
              <a:buNone/>
            </a:pPr>
            <a:endParaRPr lang="es-ES" b="1" i="1" dirty="0">
              <a:solidFill>
                <a:schemeClr val="tx1"/>
              </a:solidFill>
            </a:endParaRPr>
          </a:p>
          <a:p>
            <a:pPr marL="0" indent="0" algn="ctr">
              <a:buNone/>
            </a:pPr>
            <a:endParaRPr lang="es-ES" b="1" i="1" dirty="0">
              <a:solidFill>
                <a:schemeClr val="tx1"/>
              </a:solidFill>
            </a:endParaRPr>
          </a:p>
          <a:p>
            <a:pPr marL="0" indent="0" algn="ctr">
              <a:buNone/>
            </a:pPr>
            <a:endParaRPr lang="es-EC" b="1" i="1" dirty="0">
              <a:solidFill>
                <a:schemeClr val="tx1"/>
              </a:solidFill>
            </a:endParaRPr>
          </a:p>
          <a:p>
            <a:pPr marL="0" indent="0" algn="ctr">
              <a:buNone/>
            </a:pPr>
            <a:endParaRPr lang="es-EC" dirty="0">
              <a:solidFill>
                <a:schemeClr val="tx1"/>
              </a:solidFill>
            </a:endParaRPr>
          </a:p>
        </p:txBody>
      </p:sp>
      <p:sp>
        <p:nvSpPr>
          <p:cNvPr id="3" name="Título 2"/>
          <p:cNvSpPr>
            <a:spLocks noGrp="1"/>
          </p:cNvSpPr>
          <p:nvPr>
            <p:ph type="title"/>
          </p:nvPr>
        </p:nvSpPr>
        <p:spPr>
          <a:xfrm>
            <a:off x="0" y="274638"/>
            <a:ext cx="8686800" cy="1143000"/>
          </a:xfrm>
        </p:spPr>
        <p:txBody>
          <a:bodyPr/>
          <a:lstStyle/>
          <a:p>
            <a:r>
              <a:rPr lang="es-ES" dirty="0">
                <a:ln w="10541" cmpd="sng">
                  <a:solidFill>
                    <a:schemeClr val="accent1">
                      <a:shade val="88000"/>
                      <a:satMod val="110000"/>
                    </a:schemeClr>
                  </a:solidFill>
                  <a:prstDash val="solid"/>
                </a:ln>
                <a:solidFill>
                  <a:schemeClr val="tx1"/>
                </a:solidFill>
                <a:effectLst/>
              </a:rPr>
              <a:t/>
            </a:r>
            <a:br>
              <a:rPr lang="es-ES" dirty="0">
                <a:ln w="10541" cmpd="sng">
                  <a:solidFill>
                    <a:schemeClr val="accent1">
                      <a:shade val="88000"/>
                      <a:satMod val="110000"/>
                    </a:schemeClr>
                  </a:solidFill>
                  <a:prstDash val="solid"/>
                </a:ln>
                <a:solidFill>
                  <a:schemeClr val="tx1"/>
                </a:solidFill>
                <a:effectLst/>
              </a:rPr>
            </a:br>
            <a:r>
              <a:rPr lang="es-ES" sz="2400" dirty="0">
                <a:ln w="10541" cmpd="sng">
                  <a:solidFill>
                    <a:schemeClr val="accent1">
                      <a:shade val="88000"/>
                      <a:satMod val="110000"/>
                    </a:schemeClr>
                  </a:solidFill>
                  <a:prstDash val="solid"/>
                </a:ln>
                <a:solidFill>
                  <a:schemeClr val="tx1"/>
                </a:solidFill>
                <a:effectLst/>
              </a:rPr>
              <a:t>RESULTADOS DE LA INVESTIGACIÓN DE CAMPO</a:t>
            </a:r>
            <a:endParaRPr lang="es-EC" sz="2400"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48880"/>
            <a:ext cx="6768752" cy="3594721"/>
          </a:xfrm>
          <a:prstGeom prst="rect">
            <a:avLst/>
          </a:prstGeom>
          <a:noFill/>
        </p:spPr>
      </p:pic>
    </p:spTree>
    <p:extLst>
      <p:ext uri="{BB962C8B-B14F-4D97-AF65-F5344CB8AC3E}">
        <p14:creationId xmlns:p14="http://schemas.microsoft.com/office/powerpoint/2010/main" val="2356065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692696"/>
            <a:ext cx="8229600" cy="4525963"/>
          </a:xfrm>
        </p:spPr>
        <p:txBody>
          <a:bodyPr/>
          <a:lstStyle/>
          <a:p>
            <a:pPr marL="0" indent="0" algn="ctr">
              <a:buNone/>
            </a:pPr>
            <a:r>
              <a:rPr lang="es-ES" b="1" i="1" dirty="0">
                <a:solidFill>
                  <a:schemeClr val="tx1"/>
                </a:solidFill>
              </a:rPr>
              <a:t>Actividad económica de la empresa.</a:t>
            </a:r>
          </a:p>
          <a:p>
            <a:pPr marL="0" indent="0" algn="ctr">
              <a:buNone/>
            </a:pPr>
            <a:endParaRPr lang="es-EC" b="1" dirty="0">
              <a:solidFill>
                <a:schemeClr val="tx1"/>
              </a:solidFill>
            </a:endParaRPr>
          </a:p>
        </p:txBody>
      </p:sp>
      <p:pic>
        <p:nvPicPr>
          <p:cNvPr id="5" name="Imagen 4"/>
          <p:cNvPicPr>
            <a:picLocks noChangeAspect="1"/>
          </p:cNvPicPr>
          <p:nvPr/>
        </p:nvPicPr>
        <p:blipFill>
          <a:blip r:embed="rId2"/>
          <a:stretch>
            <a:fillRect/>
          </a:stretch>
        </p:blipFill>
        <p:spPr>
          <a:xfrm>
            <a:off x="1359391" y="1484784"/>
            <a:ext cx="6380961" cy="3861649"/>
          </a:xfrm>
          <a:prstGeom prst="rect">
            <a:avLst/>
          </a:prstGeom>
        </p:spPr>
      </p:pic>
    </p:spTree>
    <p:extLst>
      <p:ext uri="{BB962C8B-B14F-4D97-AF65-F5344CB8AC3E}">
        <p14:creationId xmlns:p14="http://schemas.microsoft.com/office/powerpoint/2010/main" val="2193258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620688"/>
            <a:ext cx="8229600" cy="4525963"/>
          </a:xfrm>
        </p:spPr>
        <p:txBody>
          <a:bodyPr/>
          <a:lstStyle/>
          <a:p>
            <a:pPr marL="0" indent="0" algn="ctr">
              <a:buNone/>
            </a:pPr>
            <a:r>
              <a:rPr lang="es-ES" b="1" i="1" dirty="0">
                <a:solidFill>
                  <a:schemeClr val="tx1"/>
                </a:solidFill>
              </a:rPr>
              <a:t>Implementación de la petroquímica básica en el país.</a:t>
            </a:r>
            <a:endParaRPr lang="es-EC" i="1" dirty="0">
              <a:solidFill>
                <a:schemeClr val="tx1"/>
              </a:solidFill>
            </a:endParaRP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6696744" cy="3949899"/>
          </a:xfrm>
          <a:prstGeom prst="rect">
            <a:avLst/>
          </a:prstGeom>
          <a:noFill/>
        </p:spPr>
      </p:pic>
    </p:spTree>
    <p:extLst>
      <p:ext uri="{BB962C8B-B14F-4D97-AF65-F5344CB8AC3E}">
        <p14:creationId xmlns:p14="http://schemas.microsoft.com/office/powerpoint/2010/main" val="151019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SGC.DI.260</a:t>
            </a:r>
          </a:p>
        </p:txBody>
      </p:sp>
      <p:sp>
        <p:nvSpPr>
          <p:cNvPr id="7" name="1 Título"/>
          <p:cNvSpPr txBox="1">
            <a:spLocks/>
          </p:cNvSpPr>
          <p:nvPr/>
        </p:nvSpPr>
        <p:spPr>
          <a:xfrm>
            <a:off x="683568" y="1844824"/>
            <a:ext cx="7467600" cy="3024336"/>
          </a:xfrm>
          <a:prstGeom prst="rect">
            <a:avLst/>
          </a:prstGeom>
        </p:spPr>
        <p:txBody>
          <a:bodyPr>
            <a:normAutofit fontScale="975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700" dirty="0">
                <a:solidFill>
                  <a:schemeClr val="tx1"/>
                </a:solidFill>
                <a:effectLst/>
                <a:latin typeface="Times New Roman" panose="02020603050405020304" pitchFamily="18" charset="0"/>
                <a:cs typeface="Times New Roman" panose="02020603050405020304" pitchFamily="18" charset="0"/>
              </a:rPr>
              <a:t>ESCENARIOS PARA EL CAMBIO ESTRUCTURAL DE LA ECONOMÍA A TRAVÉS DE LA INDUSTRIA PETROQUÍMICA</a:t>
            </a:r>
          </a:p>
          <a:p>
            <a:pPr algn="ctr"/>
            <a:r>
              <a:rPr lang="es-EC" sz="3700" dirty="0">
                <a:solidFill>
                  <a:schemeClr val="tx1"/>
                </a:solidFill>
                <a:effectLst/>
                <a:latin typeface="Times New Roman" panose="02020603050405020304" pitchFamily="18" charset="0"/>
                <a:cs typeface="Times New Roman" panose="02020603050405020304" pitchFamily="18" charset="0"/>
              </a:rPr>
              <a:t> </a:t>
            </a:r>
          </a:p>
          <a:p>
            <a:pPr algn="ctr"/>
            <a:endParaRPr lang="es-ES" kern="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20688"/>
            <a:ext cx="8229600" cy="5505475"/>
          </a:xfrm>
        </p:spPr>
        <p:txBody>
          <a:bodyPr/>
          <a:lstStyle/>
          <a:p>
            <a:pPr marL="0" indent="0" algn="ctr">
              <a:buNone/>
            </a:pPr>
            <a:r>
              <a:rPr lang="es-ES" b="1" i="1" dirty="0">
                <a:solidFill>
                  <a:schemeClr val="tx1"/>
                </a:solidFill>
              </a:rPr>
              <a:t>Productos petroquímicos que son necesarios para la empresa</a:t>
            </a:r>
            <a:endParaRPr lang="es-EC" i="1" dirty="0">
              <a:solidFill>
                <a:schemeClr val="tx1"/>
              </a:solidFill>
            </a:endParaRP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8" y="1628800"/>
            <a:ext cx="7020780" cy="3888432"/>
          </a:xfrm>
          <a:prstGeom prst="rect">
            <a:avLst/>
          </a:prstGeom>
          <a:noFill/>
        </p:spPr>
      </p:pic>
    </p:spTree>
    <p:extLst>
      <p:ext uri="{BB962C8B-B14F-4D97-AF65-F5344CB8AC3E}">
        <p14:creationId xmlns:p14="http://schemas.microsoft.com/office/powerpoint/2010/main" val="789734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20688"/>
            <a:ext cx="8229600" cy="5505475"/>
          </a:xfrm>
        </p:spPr>
        <p:txBody>
          <a:bodyPr/>
          <a:lstStyle/>
          <a:p>
            <a:pPr marL="0" indent="0" algn="ctr">
              <a:buNone/>
            </a:pPr>
            <a:r>
              <a:rPr lang="es-ES" b="1" i="1" dirty="0">
                <a:solidFill>
                  <a:schemeClr val="tx1"/>
                </a:solidFill>
              </a:rPr>
              <a:t>Cantidad de productos petroquímicos importados.</a:t>
            </a:r>
            <a:endParaRPr lang="es-EC" b="1" i="1" dirty="0">
              <a:solidFill>
                <a:schemeClr val="tx1"/>
              </a:solidFill>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6753"/>
            <a:ext cx="7128792" cy="4032448"/>
          </a:xfrm>
          <a:prstGeom prst="rect">
            <a:avLst/>
          </a:prstGeom>
          <a:noFill/>
        </p:spPr>
      </p:pic>
    </p:spTree>
    <p:extLst>
      <p:ext uri="{BB962C8B-B14F-4D97-AF65-F5344CB8AC3E}">
        <p14:creationId xmlns:p14="http://schemas.microsoft.com/office/powerpoint/2010/main" val="1622745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20688"/>
            <a:ext cx="8229600" cy="5505475"/>
          </a:xfrm>
        </p:spPr>
        <p:txBody>
          <a:bodyPr/>
          <a:lstStyle/>
          <a:p>
            <a:pPr marL="0" indent="0" algn="ctr">
              <a:buNone/>
            </a:pPr>
            <a:r>
              <a:rPr lang="es-ES" b="1" i="1" dirty="0">
                <a:solidFill>
                  <a:schemeClr val="tx1"/>
                </a:solidFill>
              </a:rPr>
              <a:t>Tiempo de recepción de los productos importados.</a:t>
            </a:r>
            <a:endParaRPr lang="es-EC" b="1" i="1" dirty="0">
              <a:solidFill>
                <a:schemeClr val="tx1"/>
              </a:solidFill>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7056784" cy="4032447"/>
          </a:xfrm>
          <a:prstGeom prst="rect">
            <a:avLst/>
          </a:prstGeom>
          <a:noFill/>
        </p:spPr>
      </p:pic>
    </p:spTree>
    <p:extLst>
      <p:ext uri="{BB962C8B-B14F-4D97-AF65-F5344CB8AC3E}">
        <p14:creationId xmlns:p14="http://schemas.microsoft.com/office/powerpoint/2010/main" val="1359923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620688"/>
            <a:ext cx="8147248" cy="5505475"/>
          </a:xfrm>
        </p:spPr>
        <p:txBody>
          <a:bodyPr/>
          <a:lstStyle/>
          <a:p>
            <a:pPr marL="0" indent="0" algn="ctr">
              <a:buNone/>
            </a:pPr>
            <a:r>
              <a:rPr lang="es-ES" b="1" i="1" dirty="0">
                <a:solidFill>
                  <a:schemeClr val="tx1"/>
                </a:solidFill>
              </a:rPr>
              <a:t>Incremento de la producción con la implementación de la industria petroquímica.</a:t>
            </a:r>
            <a:endParaRPr lang="es-EC" i="1" dirty="0">
              <a:solidFill>
                <a:schemeClr val="tx1"/>
              </a:solidFill>
            </a:endParaRP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344816" cy="4248471"/>
          </a:xfrm>
          <a:prstGeom prst="rect">
            <a:avLst/>
          </a:prstGeom>
          <a:noFill/>
        </p:spPr>
      </p:pic>
    </p:spTree>
    <p:extLst>
      <p:ext uri="{BB962C8B-B14F-4D97-AF65-F5344CB8AC3E}">
        <p14:creationId xmlns:p14="http://schemas.microsoft.com/office/powerpoint/2010/main" val="351061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20688"/>
            <a:ext cx="8229600" cy="5505475"/>
          </a:xfrm>
        </p:spPr>
        <p:txBody>
          <a:bodyPr/>
          <a:lstStyle/>
          <a:p>
            <a:pPr marL="0" indent="0" algn="ctr">
              <a:buNone/>
            </a:pPr>
            <a:r>
              <a:rPr lang="es-ES" b="1" i="1" dirty="0">
                <a:solidFill>
                  <a:schemeClr val="tx1"/>
                </a:solidFill>
              </a:rPr>
              <a:t>Desarrollo de un Sistema de Gestión Ambiental bajo la Norma ISO 14000.</a:t>
            </a:r>
            <a:endParaRPr lang="es-EC" b="1" i="1" dirty="0">
              <a:solidFill>
                <a:schemeClr val="tx1"/>
              </a:solidFill>
            </a:endParaRPr>
          </a:p>
          <a:p>
            <a:endParaRPr lang="es-EC"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12776"/>
            <a:ext cx="7128792" cy="4104455"/>
          </a:xfrm>
          <a:prstGeom prst="rect">
            <a:avLst/>
          </a:prstGeom>
          <a:noFill/>
        </p:spPr>
      </p:pic>
    </p:spTree>
    <p:extLst>
      <p:ext uri="{BB962C8B-B14F-4D97-AF65-F5344CB8AC3E}">
        <p14:creationId xmlns:p14="http://schemas.microsoft.com/office/powerpoint/2010/main" val="2803878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20688"/>
            <a:ext cx="8229600" cy="5505475"/>
          </a:xfrm>
        </p:spPr>
        <p:txBody>
          <a:bodyPr/>
          <a:lstStyle/>
          <a:p>
            <a:pPr marL="0" indent="0" algn="ctr">
              <a:buNone/>
            </a:pPr>
            <a:r>
              <a:rPr lang="es-ES" b="1" i="1" dirty="0">
                <a:solidFill>
                  <a:schemeClr val="tx1"/>
                </a:solidFill>
              </a:rPr>
              <a:t>Programa de reusar, reciclar o comercializar</a:t>
            </a:r>
            <a:r>
              <a:rPr lang="es-EC" b="1" i="1" dirty="0">
                <a:solidFill>
                  <a:schemeClr val="tx1"/>
                </a:solidFill>
              </a:rPr>
              <a:t> </a:t>
            </a:r>
            <a:r>
              <a:rPr lang="es-ES" b="1" i="1" dirty="0">
                <a:solidFill>
                  <a:schemeClr val="tx1"/>
                </a:solidFill>
              </a:rPr>
              <a:t>los residuos.</a:t>
            </a:r>
            <a:endParaRPr lang="es-EC" b="1" i="1" dirty="0">
              <a:solidFill>
                <a:schemeClr val="tx1"/>
              </a:solidFill>
            </a:endParaRPr>
          </a:p>
          <a:p>
            <a:endParaRPr lang="es-EC" dirty="0"/>
          </a:p>
        </p:txBody>
      </p:sp>
      <p:pic>
        <p:nvPicPr>
          <p:cNvPr id="5" name="Imagen 4"/>
          <p:cNvPicPr>
            <a:picLocks noChangeAspect="1"/>
          </p:cNvPicPr>
          <p:nvPr/>
        </p:nvPicPr>
        <p:blipFill>
          <a:blip r:embed="rId2"/>
          <a:stretch>
            <a:fillRect/>
          </a:stretch>
        </p:blipFill>
        <p:spPr>
          <a:xfrm>
            <a:off x="1187625" y="1394222"/>
            <a:ext cx="7216966" cy="4339034"/>
          </a:xfrm>
          <a:prstGeom prst="rect">
            <a:avLst/>
          </a:prstGeom>
        </p:spPr>
      </p:pic>
    </p:spTree>
    <p:extLst>
      <p:ext uri="{BB962C8B-B14F-4D97-AF65-F5344CB8AC3E}">
        <p14:creationId xmlns:p14="http://schemas.microsoft.com/office/powerpoint/2010/main" val="3350318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rPr>
              <a:t>CONCLUSIONES </a:t>
            </a:r>
          </a:p>
        </p:txBody>
      </p:sp>
      <p:sp>
        <p:nvSpPr>
          <p:cNvPr id="2" name="1 Rectángulo"/>
          <p:cNvSpPr/>
          <p:nvPr/>
        </p:nvSpPr>
        <p:spPr>
          <a:xfrm>
            <a:off x="759205" y="1412776"/>
            <a:ext cx="7920880" cy="2585323"/>
          </a:xfrm>
          <a:prstGeom prst="rect">
            <a:avLst/>
          </a:prstGeom>
        </p:spPr>
        <p:txBody>
          <a:bodyPr wrap="square">
            <a:spAutoFit/>
          </a:bodyPr>
          <a:lstStyle/>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El Ecuador se ha visto en la necesidad de implementar la industria petroquímica, ya que, posee en abundancia el petróleo que en este caso sería la materia prima para desarrollar una industria petroquímica básica, esta industria a través de un análisis al sector se determinó que no existe la industria petroquímica básica en el país debido a que no se cuenta con la infraestructura técnica y logística para desarrollarla, pero el 88,46% de las empresas que pertenecen al sector de manufactura utilizan como materia prima productos petroquímicos como polietileno y polipropileno para su producción los cuales son importados, de esta forma desarrollan la industria petroquímica </a:t>
            </a:r>
            <a:r>
              <a:rPr lang="es-ES" dirty="0" smtClean="0">
                <a:latin typeface="Times New Roman" panose="02020603050405020304" pitchFamily="18" charset="0"/>
                <a:cs typeface="Times New Roman" panose="02020603050405020304" pitchFamily="18" charset="0"/>
              </a:rPr>
              <a:t>intermedia.</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790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rPr>
              <a:t>CONCLUSIONES </a:t>
            </a:r>
          </a:p>
        </p:txBody>
      </p:sp>
      <p:sp>
        <p:nvSpPr>
          <p:cNvPr id="3" name="2 Rectángulo"/>
          <p:cNvSpPr/>
          <p:nvPr/>
        </p:nvSpPr>
        <p:spPr>
          <a:xfrm>
            <a:off x="899592" y="1268760"/>
            <a:ext cx="7920880" cy="3416320"/>
          </a:xfrm>
          <a:prstGeom prst="rect">
            <a:avLst/>
          </a:prstGeom>
        </p:spPr>
        <p:txBody>
          <a:bodyPr wrap="square">
            <a:spAutoFit/>
          </a:bodyPr>
          <a:lstStyle/>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a:t>
            </a:r>
            <a:r>
              <a:rPr lang="es-ES" dirty="0" smtClean="0">
                <a:latin typeface="Times New Roman" panose="02020603050405020304" pitchFamily="18" charset="0"/>
                <a:cs typeface="Times New Roman" panose="02020603050405020304" pitchFamily="18" charset="0"/>
              </a:rPr>
              <a:t>n </a:t>
            </a:r>
            <a:r>
              <a:rPr lang="es-ES" dirty="0">
                <a:latin typeface="Times New Roman" panose="02020603050405020304" pitchFamily="18" charset="0"/>
                <a:cs typeface="Times New Roman" panose="02020603050405020304" pitchFamily="18" charset="0"/>
              </a:rPr>
              <a:t>el Ecuador los sectores que se desarrollan con la industria petroquímica intermedia son: textil, plásticos y alimenticio y a la vez se pudo evidenciar que el 86,54% de las empresas que utilizan productos petroquímicos corresponden al sector plástico. </a:t>
            </a:r>
          </a:p>
          <a:p>
            <a:pPr lvl="0" algn="just"/>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La materia prima petroquímica que se importa es el </a:t>
            </a:r>
            <a:r>
              <a:rPr lang="es-ES" dirty="0" err="1">
                <a:latin typeface="Times New Roman" panose="02020603050405020304" pitchFamily="18" charset="0"/>
                <a:cs typeface="Times New Roman" panose="02020603050405020304" pitchFamily="18" charset="0"/>
              </a:rPr>
              <a:t>propileno</a:t>
            </a:r>
            <a:r>
              <a:rPr lang="es-ES" dirty="0">
                <a:latin typeface="Times New Roman" panose="02020603050405020304" pitchFamily="18" charset="0"/>
                <a:cs typeface="Times New Roman" panose="02020603050405020304" pitchFamily="18" charset="0"/>
              </a:rPr>
              <a:t> con el 46,15%, seguido de otros insumos como el polipropileno y el polietileno que representa el 26,92%, además del etileno con el 21,15% de total de las importaciones que realizan las empresas del sector manufacturero.</a:t>
            </a:r>
          </a:p>
          <a:p>
            <a:pPr algn="just"/>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La empresas que utilizan productos petroquímicos están de </a:t>
            </a:r>
            <a:r>
              <a:rPr lang="es-ES" dirty="0">
                <a:latin typeface="Times New Roman" panose="02020603050405020304" pitchFamily="18" charset="0"/>
                <a:cs typeface="Times New Roman" panose="02020603050405020304" pitchFamily="18" charset="0"/>
              </a:rPr>
              <a:t>acuerdo con la implementación de la industria petroquímica básica en el Ecuador</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850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CONCLUSIONES </a:t>
            </a:r>
          </a:p>
        </p:txBody>
      </p:sp>
      <p:sp>
        <p:nvSpPr>
          <p:cNvPr id="2" name="1 Rectángulo"/>
          <p:cNvSpPr/>
          <p:nvPr/>
        </p:nvSpPr>
        <p:spPr>
          <a:xfrm>
            <a:off x="759205" y="1412776"/>
            <a:ext cx="7920880" cy="3416320"/>
          </a:xfrm>
          <a:prstGeom prst="rect">
            <a:avLst/>
          </a:prstGeom>
        </p:spPr>
        <p:txBody>
          <a:bodyPr wrap="square">
            <a:spAutoFit/>
          </a:bodyPr>
          <a:lstStyle/>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 las empresas que desarrollan la industria petroquímica básica independientemente del sector al que pertenecen les toma de 1 a 3 meses la recepción de la materia prima importada debido a que se utiliza transporte aéreo o marítimo es por eso que se estima que con la implementación de la industria petroquímica básica las empresas ya no incurrirían en costos de importación. </a:t>
            </a:r>
          </a:p>
          <a:p>
            <a:pPr lvl="0" algn="just"/>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El 86 % de las empresas que utilizan productos petroquímicos cumplen con estándares de control ambiental en sus procesos a pesar de no tener una certificación de la Norma ISO 14000, utilizan las 3r (reducir, reciclar, reutilizar) para reducir de manera considerable la contaminación que puede generar sus procesos.</a:t>
            </a: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474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052736"/>
            <a:ext cx="8229600" cy="5073427"/>
          </a:xfrm>
        </p:spPr>
        <p:txBody>
          <a:bodyPr/>
          <a:lstStyle/>
          <a:p>
            <a:pPr marL="0" indent="0" algn="just">
              <a:buNone/>
            </a:pPr>
            <a:r>
              <a:rPr lang="es-ES" sz="1800" b="1" i="1" dirty="0">
                <a:solidFill>
                  <a:schemeClr val="tx1"/>
                </a:solidFill>
                <a:latin typeface="Times New Roman" panose="02020603050405020304" pitchFamily="18" charset="0"/>
                <a:cs typeface="Times New Roman" panose="02020603050405020304" pitchFamily="18" charset="0"/>
              </a:rPr>
              <a:t>Aumento del PIB por la participación de la IP</a:t>
            </a:r>
            <a:endParaRPr lang="es-ES" b="1" i="1" dirty="0">
              <a:solidFill>
                <a:schemeClr val="tx1"/>
              </a:solidFill>
            </a:endParaRPr>
          </a:p>
          <a:p>
            <a:endParaRPr lang="es-ES" sz="1600" dirty="0">
              <a:solidFill>
                <a:schemeClr val="tx1"/>
              </a:solidFill>
            </a:endParaRPr>
          </a:p>
          <a:p>
            <a:pPr algn="just"/>
            <a:r>
              <a:rPr lang="es-ES" sz="1800" dirty="0" smtClean="0">
                <a:solidFill>
                  <a:schemeClr val="tx1"/>
                </a:solidFill>
                <a:latin typeface="Times New Roman" pitchFamily="18" charset="0"/>
                <a:cs typeface="Times New Roman" pitchFamily="18" charset="0"/>
              </a:rPr>
              <a:t>En</a:t>
            </a:r>
            <a:r>
              <a:rPr lang="es-ES" sz="1800" dirty="0">
                <a:solidFill>
                  <a:schemeClr val="tx1"/>
                </a:solidFill>
                <a:latin typeface="Times New Roman" pitchFamily="18" charset="0"/>
                <a:cs typeface="Times New Roman" pitchFamily="18" charset="0"/>
              </a:rPr>
              <a:t> el año 2004 el sector de mayor peso era el de petróleo y minas, con 13,2%. En 2014, esta situación cambió, de tal manera que la manufactura tiene el mayor peso en el PIB con 11,8%. </a:t>
            </a:r>
            <a:endParaRPr lang="es-EC"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C"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C" sz="1800" dirty="0">
              <a:solidFill>
                <a:schemeClr val="tx1"/>
              </a:solidFill>
              <a:latin typeface="Times New Roman" panose="02020603050405020304" pitchFamily="18" charset="0"/>
              <a:cs typeface="Times New Roman" panose="02020603050405020304" pitchFamily="18" charset="0"/>
            </a:endParaRPr>
          </a:p>
          <a:p>
            <a:pPr lvl="8" algn="just">
              <a:buFont typeface="Arial" panose="020B0604020202020204" pitchFamily="34" charset="0"/>
              <a:buChar char="•"/>
            </a:pPr>
            <a:r>
              <a:rPr lang="es-ES" sz="1800" dirty="0">
                <a:solidFill>
                  <a:schemeClr val="tx1"/>
                </a:solidFill>
                <a:latin typeface="Times New Roman" pitchFamily="18" charset="0"/>
                <a:cs typeface="Times New Roman" pitchFamily="18" charset="0"/>
              </a:rPr>
              <a:t>Disminución de importaciones </a:t>
            </a:r>
          </a:p>
          <a:p>
            <a:pPr lvl="8" algn="just">
              <a:buFont typeface="Arial" panose="020B0604020202020204" pitchFamily="34" charset="0"/>
              <a:buChar char="•"/>
            </a:pPr>
            <a:r>
              <a:rPr lang="es-ES" sz="1800" dirty="0">
                <a:solidFill>
                  <a:schemeClr val="tx1"/>
                </a:solidFill>
                <a:latin typeface="Times New Roman" pitchFamily="18" charset="0"/>
                <a:cs typeface="Times New Roman" pitchFamily="18" charset="0"/>
              </a:rPr>
              <a:t>Adquisición de  materia prima nacional</a:t>
            </a:r>
          </a:p>
          <a:p>
            <a:pPr lvl="8" algn="just">
              <a:buFont typeface="Arial" panose="020B0604020202020204" pitchFamily="34" charset="0"/>
              <a:buChar char="•"/>
            </a:pPr>
            <a:r>
              <a:rPr lang="es-ES" sz="1800" dirty="0">
                <a:solidFill>
                  <a:schemeClr val="tx1"/>
                </a:solidFill>
                <a:latin typeface="Times New Roman" pitchFamily="18" charset="0"/>
                <a:cs typeface="Times New Roman" pitchFamily="18" charset="0"/>
              </a:rPr>
              <a:t>Elaboración  de productos con valor agregado y </a:t>
            </a:r>
            <a:r>
              <a:rPr lang="es-ES" sz="1800" dirty="0" smtClean="0">
                <a:solidFill>
                  <a:schemeClr val="tx1"/>
                </a:solidFill>
                <a:latin typeface="Times New Roman" pitchFamily="18" charset="0"/>
                <a:cs typeface="Times New Roman" pitchFamily="18" charset="0"/>
              </a:rPr>
              <a:t>diversificarlos.</a:t>
            </a:r>
            <a:endParaRPr lang="es-ES" sz="1800" dirty="0">
              <a:solidFill>
                <a:schemeClr val="tx1"/>
              </a:solidFill>
              <a:latin typeface="Times New Roman" pitchFamily="18" charset="0"/>
              <a:cs typeface="Times New Roman" pitchFamily="18" charset="0"/>
            </a:endParaRPr>
          </a:p>
        </p:txBody>
      </p:sp>
      <p:sp>
        <p:nvSpPr>
          <p:cNvPr id="4" name="2 Título"/>
          <p:cNvSpPr>
            <a:spLocks noGrp="1"/>
          </p:cNvSpPr>
          <p:nvPr>
            <p:ph type="title"/>
          </p:nvPr>
        </p:nvSpPr>
        <p:spPr>
          <a:xfrm>
            <a:off x="733509" y="0"/>
            <a:ext cx="8229600" cy="1143000"/>
          </a:xfrm>
        </p:spPr>
        <p:txBody>
          <a:bodyPr/>
          <a:lstStyle/>
          <a:p>
            <a:r>
              <a:rPr lang="es-EC" sz="4400" dirty="0">
                <a:solidFill>
                  <a:schemeClr val="tx1"/>
                </a:solidFill>
                <a:latin typeface="Times New Roman" panose="02020603050405020304" pitchFamily="18" charset="0"/>
                <a:cs typeface="Times New Roman" panose="02020603050405020304" pitchFamily="18" charset="0"/>
              </a:rPr>
              <a:t>ESCENARIOS FUTUROS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213724"/>
            <a:ext cx="3295157" cy="230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96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4294967295"/>
          </p:nvPr>
        </p:nvSpPr>
        <p:spPr>
          <a:xfrm>
            <a:off x="0" y="6656388"/>
            <a:ext cx="2025650" cy="215900"/>
          </a:xfrm>
        </p:spPr>
        <p:txBody>
          <a:bodyPr/>
          <a:lstStyle/>
          <a:p>
            <a:r>
              <a:rPr lang="es-EC" b="1"/>
              <a:t>FECHA ÚLTIMA REVISIÓN: 13/12/11</a:t>
            </a:r>
            <a:endParaRPr lang="es-EC" dirty="0"/>
          </a:p>
        </p:txBody>
      </p:sp>
      <p:sp>
        <p:nvSpPr>
          <p:cNvPr id="3" name="Marcador de número de diapositiva 2"/>
          <p:cNvSpPr>
            <a:spLocks noGrp="1"/>
          </p:cNvSpPr>
          <p:nvPr>
            <p:ph type="sldNum" sz="quarter" idx="4294967295"/>
          </p:nvPr>
        </p:nvSpPr>
        <p:spPr>
          <a:xfrm>
            <a:off x="8269288" y="6657975"/>
            <a:ext cx="874712" cy="214313"/>
          </a:xfrm>
        </p:spPr>
        <p:txBody>
          <a:bodyPr/>
          <a:lstStyle/>
          <a:p>
            <a:r>
              <a:rPr lang="es-EC" b="1"/>
              <a:t>VERSIÓN: </a:t>
            </a:r>
            <a:r>
              <a:rPr lang="es-EC"/>
              <a:t>1.0</a:t>
            </a:r>
            <a:endParaRPr lang="es-EC" dirty="0"/>
          </a:p>
        </p:txBody>
      </p:sp>
      <p:sp>
        <p:nvSpPr>
          <p:cNvPr id="4" name="Marcador de pie de página 3"/>
          <p:cNvSpPr>
            <a:spLocks noGrp="1"/>
          </p:cNvSpPr>
          <p:nvPr>
            <p:ph type="ftr" sz="quarter" idx="4294967295"/>
          </p:nvPr>
        </p:nvSpPr>
        <p:spPr>
          <a:xfrm>
            <a:off x="7696200" y="6657975"/>
            <a:ext cx="1447800" cy="214313"/>
          </a:xfrm>
        </p:spPr>
        <p:txBody>
          <a:bodyPr/>
          <a:lstStyle/>
          <a:p>
            <a:r>
              <a:rPr lang="es-EC" b="1"/>
              <a:t>CÓDIGO: </a:t>
            </a:r>
            <a:r>
              <a:rPr lang="es-EC"/>
              <a:t>SGC.DI.260</a:t>
            </a:r>
            <a:endParaRPr lang="es-EC" dirty="0"/>
          </a:p>
        </p:txBody>
      </p:sp>
      <p:sp>
        <p:nvSpPr>
          <p:cNvPr id="10" name="1 Título"/>
          <p:cNvSpPr>
            <a:spLocks noGrp="1"/>
          </p:cNvSpPr>
          <p:nvPr>
            <p:ph type="title"/>
          </p:nvPr>
        </p:nvSpPr>
        <p:spPr>
          <a:xfrm>
            <a:off x="439575" y="71314"/>
            <a:ext cx="8229600" cy="621382"/>
          </a:xfrm>
        </p:spPr>
        <p:txBody>
          <a:bodyPr/>
          <a:lstStyle/>
          <a:p>
            <a:r>
              <a:rPr lang="es-EC" dirty="0">
                <a:solidFill>
                  <a:schemeClr val="tx1"/>
                </a:solidFill>
              </a:rPr>
              <a:t>Contenido</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78546866"/>
              </p:ext>
            </p:extLst>
          </p:nvPr>
        </p:nvGraphicFramePr>
        <p:xfrm>
          <a:off x="1187624" y="836712"/>
          <a:ext cx="6720408" cy="4412275"/>
        </p:xfrm>
        <a:graphic>
          <a:graphicData uri="http://schemas.openxmlformats.org/drawingml/2006/table">
            <a:tbl>
              <a:tblPr firstRow="1" bandRow="1">
                <a:tableStyleId>{5940675A-B579-460E-94D1-54222C63F5DA}</a:tableStyleId>
              </a:tblPr>
              <a:tblGrid>
                <a:gridCol w="6720408">
                  <a:extLst>
                    <a:ext uri="{9D8B030D-6E8A-4147-A177-3AD203B41FA5}">
                      <a16:colId xmlns="" xmlns:a16="http://schemas.microsoft.com/office/drawing/2014/main" val="20000"/>
                    </a:ext>
                  </a:extLst>
                </a:gridCol>
              </a:tblGrid>
              <a:tr h="390043">
                <a:tc>
                  <a:txBody>
                    <a:bodyPr/>
                    <a:lstStyle/>
                    <a:p>
                      <a:pPr marL="342900" indent="-342900">
                        <a:buAutoNum type="arabicPeriod"/>
                      </a:pPr>
                      <a:r>
                        <a:rPr lang="es-EC" dirty="0">
                          <a:latin typeface="Times New Roman" panose="02020603050405020304" pitchFamily="18" charset="0"/>
                          <a:cs typeface="Times New Roman" panose="02020603050405020304" pitchFamily="18" charset="0"/>
                        </a:rPr>
                        <a:t>Introducción</a:t>
                      </a:r>
                    </a:p>
                  </a:txBody>
                  <a:tcPr/>
                </a:tc>
                <a:extLst>
                  <a:ext uri="{0D108BD9-81ED-4DB2-BD59-A6C34878D82A}">
                    <a16:rowId xmlns="" xmlns:a16="http://schemas.microsoft.com/office/drawing/2014/main" val="10000"/>
                  </a:ext>
                </a:extLst>
              </a:tr>
              <a:tr h="390043">
                <a:tc>
                  <a:txBody>
                    <a:bodyPr/>
                    <a:lstStyle/>
                    <a:p>
                      <a:r>
                        <a:rPr lang="es-EC" dirty="0">
                          <a:latin typeface="Times New Roman" panose="02020603050405020304" pitchFamily="18" charset="0"/>
                          <a:cs typeface="Times New Roman" panose="02020603050405020304" pitchFamily="18" charset="0"/>
                        </a:rPr>
                        <a:t>2.    Planteamiento del problema</a:t>
                      </a:r>
                    </a:p>
                  </a:txBody>
                  <a:tcPr/>
                </a:tc>
                <a:extLst>
                  <a:ext uri="{0D108BD9-81ED-4DB2-BD59-A6C34878D82A}">
                    <a16:rowId xmlns="" xmlns:a16="http://schemas.microsoft.com/office/drawing/2014/main" val="10001"/>
                  </a:ext>
                </a:extLst>
              </a:tr>
              <a:tr h="390043">
                <a:tc>
                  <a:txBody>
                    <a:bodyPr/>
                    <a:lstStyle/>
                    <a:p>
                      <a:r>
                        <a:rPr lang="es-EC" dirty="0">
                          <a:latin typeface="Times New Roman" panose="02020603050405020304" pitchFamily="18" charset="0"/>
                          <a:cs typeface="Times New Roman" panose="02020603050405020304" pitchFamily="18" charset="0"/>
                        </a:rPr>
                        <a:t>3.    Objetivos de investigación</a:t>
                      </a:r>
                    </a:p>
                  </a:txBody>
                  <a:tcPr/>
                </a:tc>
                <a:extLst>
                  <a:ext uri="{0D108BD9-81ED-4DB2-BD59-A6C34878D82A}">
                    <a16:rowId xmlns="" xmlns:a16="http://schemas.microsoft.com/office/drawing/2014/main" val="10002"/>
                  </a:ext>
                </a:extLst>
              </a:tr>
              <a:tr h="1250274">
                <a:tc>
                  <a:txBody>
                    <a:bodyPr/>
                    <a:lstStyle/>
                    <a:p>
                      <a:r>
                        <a:rPr lang="es-EC" dirty="0">
                          <a:latin typeface="Times New Roman" panose="02020603050405020304" pitchFamily="18" charset="0"/>
                          <a:cs typeface="Times New Roman" panose="02020603050405020304" pitchFamily="18" charset="0"/>
                        </a:rPr>
                        <a:t>4.     Marco teórico        </a:t>
                      </a:r>
                    </a:p>
                    <a:p>
                      <a:pPr algn="ctr"/>
                      <a:r>
                        <a:rPr lang="es-EC" dirty="0">
                          <a:latin typeface="Times New Roman" panose="02020603050405020304" pitchFamily="18" charset="0"/>
                          <a:cs typeface="Times New Roman" panose="02020603050405020304" pitchFamily="18" charset="0"/>
                        </a:rPr>
                        <a:t>4.1   Teorías de Soporte</a:t>
                      </a:r>
                    </a:p>
                    <a:p>
                      <a:pPr algn="ctr"/>
                      <a:r>
                        <a:rPr lang="es-EC" dirty="0">
                          <a:latin typeface="Times New Roman" panose="02020603050405020304" pitchFamily="18" charset="0"/>
                          <a:cs typeface="Times New Roman" panose="02020603050405020304" pitchFamily="18" charset="0"/>
                        </a:rPr>
                        <a:t>4.2    Marco Conceptual</a:t>
                      </a:r>
                    </a:p>
                    <a:p>
                      <a:pPr algn="ctr"/>
                      <a:r>
                        <a:rPr lang="es-EC" dirty="0">
                          <a:latin typeface="Times New Roman" panose="02020603050405020304" pitchFamily="18" charset="0"/>
                          <a:cs typeface="Times New Roman" panose="02020603050405020304" pitchFamily="18" charset="0"/>
                        </a:rPr>
                        <a:t>4.3     Marco Referencial</a:t>
                      </a:r>
                    </a:p>
                  </a:txBody>
                  <a:tcPr/>
                </a:tc>
                <a:extLst>
                  <a:ext uri="{0D108BD9-81ED-4DB2-BD59-A6C34878D82A}">
                    <a16:rowId xmlns="" xmlns:a16="http://schemas.microsoft.com/office/drawing/2014/main" val="10003"/>
                  </a:ext>
                </a:extLst>
              </a:tr>
              <a:tr h="390043">
                <a:tc>
                  <a:txBody>
                    <a:bodyPr/>
                    <a:lstStyle/>
                    <a:p>
                      <a:r>
                        <a:rPr lang="es-EC" dirty="0">
                          <a:latin typeface="Times New Roman" panose="02020603050405020304" pitchFamily="18" charset="0"/>
                          <a:cs typeface="Times New Roman" panose="02020603050405020304" pitchFamily="18" charset="0"/>
                        </a:rPr>
                        <a:t>5.     Marco</a:t>
                      </a:r>
                      <a:r>
                        <a:rPr lang="es-EC" baseline="0" dirty="0">
                          <a:latin typeface="Times New Roman" panose="02020603050405020304" pitchFamily="18" charset="0"/>
                          <a:cs typeface="Times New Roman" panose="02020603050405020304" pitchFamily="18" charset="0"/>
                        </a:rPr>
                        <a:t>  metodológico </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390043">
                <a:tc>
                  <a:txBody>
                    <a:bodyPr/>
                    <a:lstStyle/>
                    <a:p>
                      <a:pPr marL="342900" indent="-342900">
                        <a:buAutoNum type="arabicPeriod" startAt="6"/>
                      </a:pPr>
                      <a:r>
                        <a:rPr lang="es-EC" dirty="0">
                          <a:latin typeface="Times New Roman" panose="02020603050405020304" pitchFamily="18" charset="0"/>
                          <a:cs typeface="Times New Roman" panose="02020603050405020304" pitchFamily="18" charset="0"/>
                        </a:rPr>
                        <a:t>Resultados </a:t>
                      </a:r>
                    </a:p>
                    <a:p>
                      <a:pPr marL="0" indent="0">
                        <a:buNone/>
                      </a:pPr>
                      <a:r>
                        <a:rPr lang="es-EC" dirty="0">
                          <a:latin typeface="Times New Roman" panose="02020603050405020304" pitchFamily="18" charset="0"/>
                          <a:cs typeface="Times New Roman" panose="02020603050405020304" pitchFamily="18" charset="0"/>
                        </a:rPr>
                        <a:t>6.1  Revisión</a:t>
                      </a:r>
                      <a:r>
                        <a:rPr lang="es-EC" baseline="0" dirty="0">
                          <a:latin typeface="Times New Roman" panose="02020603050405020304" pitchFamily="18" charset="0"/>
                          <a:cs typeface="Times New Roman" panose="02020603050405020304" pitchFamily="18" charset="0"/>
                        </a:rPr>
                        <a:t> Literatura</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r h="961749">
                <a:tc>
                  <a:txBody>
                    <a:bodyPr/>
                    <a:lstStyle/>
                    <a:p>
                      <a:pPr marL="342900" indent="-342900">
                        <a:buAutoNum type="arabicPeriod" startAt="7"/>
                      </a:pPr>
                      <a:r>
                        <a:rPr lang="es-EC" dirty="0">
                          <a:latin typeface="Times New Roman" panose="02020603050405020304" pitchFamily="18" charset="0"/>
                          <a:cs typeface="Times New Roman" panose="02020603050405020304" pitchFamily="18" charset="0"/>
                        </a:rPr>
                        <a:t>Discusión</a:t>
                      </a:r>
                    </a:p>
                    <a:p>
                      <a:pPr marL="0" indent="0">
                        <a:buNone/>
                      </a:pPr>
                      <a:r>
                        <a:rPr lang="es-EC" dirty="0">
                          <a:latin typeface="Times New Roman" panose="02020603050405020304" pitchFamily="18" charset="0"/>
                          <a:cs typeface="Times New Roman" panose="02020603050405020304" pitchFamily="18" charset="0"/>
                        </a:rPr>
                        <a:t>                                      7.1   Conclusiones</a:t>
                      </a:r>
                    </a:p>
                    <a:p>
                      <a:pPr algn="ctr"/>
                      <a:r>
                        <a:rPr lang="es-EC" dirty="0">
                          <a:latin typeface="Times New Roman" panose="02020603050405020304" pitchFamily="18" charset="0"/>
                          <a:cs typeface="Times New Roman" panose="02020603050405020304" pitchFamily="18" charset="0"/>
                        </a:rPr>
                        <a:t>7.2    Escenarios futuros</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83382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052736"/>
            <a:ext cx="8229600" cy="5073427"/>
          </a:xfrm>
        </p:spPr>
        <p:txBody>
          <a:bodyPr/>
          <a:lstStyle/>
          <a:p>
            <a:pPr marL="0" indent="0" algn="just">
              <a:buNone/>
            </a:pPr>
            <a:r>
              <a:rPr lang="es-ES" sz="1800" b="1" i="1" dirty="0">
                <a:solidFill>
                  <a:schemeClr val="tx1"/>
                </a:solidFill>
                <a:latin typeface="Times New Roman" panose="02020603050405020304" pitchFamily="18" charset="0"/>
                <a:cs typeface="Times New Roman" panose="02020603050405020304" pitchFamily="18" charset="0"/>
              </a:rPr>
              <a:t>Inversión extranjera, local y del Estado.</a:t>
            </a:r>
          </a:p>
          <a:p>
            <a:pPr marL="0" indent="0">
              <a:buNone/>
            </a:pPr>
            <a:endParaRPr lang="es-ES" b="1" i="1" dirty="0">
              <a:solidFill>
                <a:schemeClr val="tx1"/>
              </a:solidFill>
            </a:endParaRPr>
          </a:p>
          <a:p>
            <a:pPr algn="just"/>
            <a:r>
              <a:rPr lang="es-ES" sz="1800" dirty="0">
                <a:solidFill>
                  <a:schemeClr val="tx1"/>
                </a:solidFill>
                <a:latin typeface="Times New Roman" panose="02020603050405020304" pitchFamily="18" charset="0"/>
                <a:cs typeface="Times New Roman" panose="02020603050405020304" pitchFamily="18" charset="0"/>
              </a:rPr>
              <a:t>Sin existir un crecimiento favorable de la economía ecuatoriana puede convertir al Ecuador en un país no atractivo para realizar inversiones por lo tanto afectaría a la finalización del Proyecto de la Refinería del Pacífico</a:t>
            </a:r>
            <a:r>
              <a:rPr lang="es-EC" sz="1800" dirty="0">
                <a:solidFill>
                  <a:schemeClr val="tx1"/>
                </a:solidFill>
                <a:latin typeface="Times New Roman" panose="02020603050405020304" pitchFamily="18" charset="0"/>
                <a:cs typeface="Times New Roman" panose="02020603050405020304" pitchFamily="18" charset="0"/>
              </a:rPr>
              <a:t>.</a:t>
            </a:r>
          </a:p>
          <a:p>
            <a:pPr algn="just"/>
            <a:endParaRPr lang="es-EC" sz="1800" dirty="0">
              <a:solidFill>
                <a:schemeClr val="tx1"/>
              </a:solidFill>
              <a:latin typeface="Times New Roman" panose="02020603050405020304" pitchFamily="18" charset="0"/>
              <a:cs typeface="Times New Roman" panose="02020603050405020304" pitchFamily="18" charset="0"/>
            </a:endParaRPr>
          </a:p>
          <a:p>
            <a:pPr algn="just"/>
            <a:endParaRPr lang="es-EC" sz="1800" dirty="0">
              <a:solidFill>
                <a:schemeClr val="tx1"/>
              </a:solidFill>
              <a:latin typeface="Times New Roman" panose="02020603050405020304" pitchFamily="18" charset="0"/>
              <a:cs typeface="Times New Roman" panose="02020603050405020304" pitchFamily="18" charset="0"/>
            </a:endParaRPr>
          </a:p>
          <a:p>
            <a:pPr lvl="8" algn="just">
              <a:buFont typeface="Arial" panose="020B0604020202020204" pitchFamily="34" charset="0"/>
              <a:buChar char="•"/>
            </a:pPr>
            <a:r>
              <a:rPr lang="es-ES" sz="1800" dirty="0">
                <a:solidFill>
                  <a:schemeClr val="tx1"/>
                </a:solidFill>
                <a:latin typeface="Times New Roman" panose="02020603050405020304" pitchFamily="18" charset="0"/>
                <a:cs typeface="Times New Roman" panose="02020603050405020304" pitchFamily="18" charset="0"/>
              </a:rPr>
              <a:t>La apertura de capitales a partir de políticas que creen incentivos todo esto impulsado por el Gobierno ecuatoriano permitirá la atracción de posibles inversores como el sector privado, esto permitirá el desarrollo de nuevas industrias.</a:t>
            </a:r>
          </a:p>
        </p:txBody>
      </p:sp>
      <p:sp>
        <p:nvSpPr>
          <p:cNvPr id="4" name="2 Título"/>
          <p:cNvSpPr>
            <a:spLocks noGrp="1"/>
          </p:cNvSpPr>
          <p:nvPr>
            <p:ph type="title"/>
          </p:nvPr>
        </p:nvSpPr>
        <p:spPr>
          <a:xfrm>
            <a:off x="683568" y="0"/>
            <a:ext cx="8229600" cy="1143000"/>
          </a:xfrm>
        </p:spPr>
        <p:txBody>
          <a:bodyPr/>
          <a:lstStyle/>
          <a:p>
            <a:r>
              <a:rPr lang="es-EC" sz="4400" dirty="0">
                <a:solidFill>
                  <a:schemeClr val="tx1"/>
                </a:solidFill>
                <a:latin typeface="Times New Roman" panose="02020603050405020304" pitchFamily="18" charset="0"/>
                <a:cs typeface="Times New Roman" panose="02020603050405020304" pitchFamily="18" charset="0"/>
              </a:rPr>
              <a:t>ESCENARIOS FUTUROS</a:t>
            </a:r>
          </a:p>
        </p:txBody>
      </p:sp>
      <p:pic>
        <p:nvPicPr>
          <p:cNvPr id="6" name="Imagen 5"/>
          <p:cNvPicPr>
            <a:picLocks noChangeAspect="1"/>
          </p:cNvPicPr>
          <p:nvPr/>
        </p:nvPicPr>
        <p:blipFill>
          <a:blip r:embed="rId2"/>
          <a:stretch>
            <a:fillRect/>
          </a:stretch>
        </p:blipFill>
        <p:spPr>
          <a:xfrm>
            <a:off x="457199" y="2996952"/>
            <a:ext cx="3610745" cy="2736304"/>
          </a:xfrm>
          <a:prstGeom prst="rect">
            <a:avLst/>
          </a:prstGeom>
        </p:spPr>
      </p:pic>
    </p:spTree>
    <p:extLst>
      <p:ext uri="{BB962C8B-B14F-4D97-AF65-F5344CB8AC3E}">
        <p14:creationId xmlns:p14="http://schemas.microsoft.com/office/powerpoint/2010/main" val="926084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0"/>
            <a:ext cx="8229600" cy="1143000"/>
          </a:xfrm>
        </p:spPr>
        <p:txBody>
          <a:bodyPr/>
          <a:lstStyle/>
          <a:p>
            <a:r>
              <a:rPr lang="es-EC" sz="4400" dirty="0">
                <a:solidFill>
                  <a:schemeClr val="tx1"/>
                </a:solidFill>
                <a:latin typeface="Times New Roman" panose="02020603050405020304" pitchFamily="18" charset="0"/>
                <a:cs typeface="Times New Roman" panose="02020603050405020304" pitchFamily="18" charset="0"/>
              </a:rPr>
              <a:t>ESCENARIOS FUTUROS</a:t>
            </a:r>
          </a:p>
        </p:txBody>
      </p:sp>
      <p:sp>
        <p:nvSpPr>
          <p:cNvPr id="2" name="1 Rectángulo"/>
          <p:cNvSpPr/>
          <p:nvPr/>
        </p:nvSpPr>
        <p:spPr>
          <a:xfrm>
            <a:off x="971600" y="1196752"/>
            <a:ext cx="7704856" cy="646331"/>
          </a:xfrm>
          <a:prstGeom prst="rect">
            <a:avLst/>
          </a:prstGeom>
        </p:spPr>
        <p:txBody>
          <a:bodyPr wrap="square">
            <a:spAutoFit/>
          </a:bodyPr>
          <a:lstStyle/>
          <a:p>
            <a:r>
              <a:rPr lang="es-ES" b="1" i="1" dirty="0">
                <a:latin typeface="Times New Roman" panose="02020603050405020304" pitchFamily="18" charset="0"/>
                <a:cs typeface="Times New Roman" panose="02020603050405020304" pitchFamily="18" charset="0"/>
              </a:rPr>
              <a:t>Reducción de la tasa de desempleo por la implementación de la industria petroquímica</a:t>
            </a:r>
            <a:endParaRPr lang="es-EC" b="1" dirty="0">
              <a:latin typeface="Times New Roman" panose="02020603050405020304" pitchFamily="18" charset="0"/>
              <a:cs typeface="Times New Roman" panose="02020603050405020304" pitchFamily="18" charset="0"/>
            </a:endParaRPr>
          </a:p>
        </p:txBody>
      </p:sp>
      <p:sp>
        <p:nvSpPr>
          <p:cNvPr id="4" name="AutoShape 2" descr="Resultado de imagen para aumento de plazas de empl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0" name="Picture 4" descr="Resultado de imagen para aumento de plazas de 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060848"/>
            <a:ext cx="2520280" cy="155854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355976" y="1988840"/>
            <a:ext cx="4572000" cy="646331"/>
          </a:xfrm>
          <a:prstGeom prst="rect">
            <a:avLst/>
          </a:prstGeom>
        </p:spPr>
        <p:txBody>
          <a:bodyPr>
            <a:spAutoFit/>
          </a:bodyPr>
          <a:lstStyle/>
          <a:p>
            <a:pPr algn="just"/>
            <a:r>
              <a:rPr lang="es-ES" dirty="0">
                <a:latin typeface="Times New Roman" panose="02020603050405020304" pitchFamily="18" charset="0"/>
                <a:cs typeface="Times New Roman" panose="02020603050405020304" pitchFamily="18" charset="0"/>
              </a:rPr>
              <a:t>La industria petroquímica permitirá la generación de plazas </a:t>
            </a:r>
            <a:r>
              <a:rPr lang="es-ES">
                <a:latin typeface="Times New Roman" panose="02020603050405020304" pitchFamily="18" charset="0"/>
                <a:cs typeface="Times New Roman" panose="02020603050405020304" pitchFamily="18" charset="0"/>
              </a:rPr>
              <a:t>de </a:t>
            </a:r>
            <a:r>
              <a:rPr lang="es-ES" smtClean="0">
                <a:latin typeface="Times New Roman" panose="02020603050405020304" pitchFamily="18" charset="0"/>
                <a:cs typeface="Times New Roman" panose="02020603050405020304" pitchFamily="18" charset="0"/>
              </a:rPr>
              <a:t>trabajo.</a:t>
            </a:r>
            <a:endParaRPr lang="es-EC" dirty="0">
              <a:latin typeface="Times New Roman" panose="02020603050405020304" pitchFamily="18" charset="0"/>
              <a:cs typeface="Times New Roman" panose="02020603050405020304" pitchFamily="18" charset="0"/>
            </a:endParaRPr>
          </a:p>
        </p:txBody>
      </p:sp>
      <p:sp>
        <p:nvSpPr>
          <p:cNvPr id="6" name="5 Rectángulo"/>
          <p:cNvSpPr/>
          <p:nvPr/>
        </p:nvSpPr>
        <p:spPr>
          <a:xfrm>
            <a:off x="629816" y="3733210"/>
            <a:ext cx="3582144" cy="923330"/>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20.000  plaza de trabajo en la construcción  y casi 5000 empleos  fijos</a:t>
            </a:r>
            <a:endParaRPr lang="es-EC" dirty="0">
              <a:latin typeface="Times New Roman" panose="02020603050405020304" pitchFamily="18" charset="0"/>
              <a:cs typeface="Times New Roman" panose="02020603050405020304" pitchFamily="18" charset="0"/>
            </a:endParaRPr>
          </a:p>
        </p:txBody>
      </p:sp>
      <p:sp>
        <p:nvSpPr>
          <p:cNvPr id="7" name="AutoShape 6" descr="Resultado de imagen para refineria del pacifico empleos 201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4" name="Picture 8" descr="Resultado de imagen para refineria del pacifico empleos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823" y="2635171"/>
            <a:ext cx="3837331" cy="215849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Resultado de imagen para competitividad de empres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2" name="Picture 4" descr="Resultado de imagen para competitividad de empres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436712"/>
            <a:ext cx="2514600" cy="1448801"/>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355976" y="5161112"/>
            <a:ext cx="3240360" cy="646331"/>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Competitivas en el mercado nacional e internacional.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578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052736"/>
            <a:ext cx="8229600" cy="5073427"/>
          </a:xfrm>
        </p:spPr>
        <p:txBody>
          <a:bodyPr/>
          <a:lstStyle/>
          <a:p>
            <a:pPr marL="0" indent="0" algn="just">
              <a:buNone/>
            </a:pPr>
            <a:r>
              <a:rPr lang="es-ES" sz="1800" b="1" i="1" dirty="0">
                <a:solidFill>
                  <a:schemeClr val="tx1"/>
                </a:solidFill>
                <a:latin typeface="Times New Roman" pitchFamily="18" charset="0"/>
                <a:cs typeface="Times New Roman" pitchFamily="18" charset="0"/>
              </a:rPr>
              <a:t>Reducción de importaciones de materia prima de productos petroquímicos en el período </a:t>
            </a:r>
            <a:r>
              <a:rPr lang="es-ES" sz="1800" b="1" i="1" dirty="0" smtClean="0">
                <a:solidFill>
                  <a:schemeClr val="tx1"/>
                </a:solidFill>
                <a:latin typeface="Times New Roman" pitchFamily="18" charset="0"/>
                <a:cs typeface="Times New Roman" pitchFamily="18" charset="0"/>
              </a:rPr>
              <a:t>2017-2021.</a:t>
            </a:r>
          </a:p>
          <a:p>
            <a:pPr marL="0" indent="0" algn="just">
              <a:buNone/>
            </a:pPr>
            <a:endParaRPr lang="es-ES" sz="1800" b="1" i="1" dirty="0">
              <a:solidFill>
                <a:schemeClr val="tx1"/>
              </a:solidFill>
              <a:latin typeface="Times New Roman" pitchFamily="18" charset="0"/>
              <a:cs typeface="Times New Roman" pitchFamily="18" charset="0"/>
            </a:endParaRPr>
          </a:p>
          <a:p>
            <a:pPr algn="just">
              <a:buFont typeface="Arial" pitchFamily="34" charset="0"/>
              <a:buChar char="•"/>
            </a:pPr>
            <a:r>
              <a:rPr lang="es-ES" sz="1800" dirty="0" smtClean="0">
                <a:solidFill>
                  <a:schemeClr val="tx1"/>
                </a:solidFill>
                <a:latin typeface="Times New Roman" pitchFamily="18" charset="0"/>
                <a:cs typeface="Times New Roman" pitchFamily="18" charset="0"/>
              </a:rPr>
              <a:t>Al </a:t>
            </a:r>
            <a:r>
              <a:rPr lang="es-ES" sz="1800" dirty="0">
                <a:solidFill>
                  <a:schemeClr val="tx1"/>
                </a:solidFill>
                <a:latin typeface="Times New Roman" pitchFamily="18" charset="0"/>
                <a:cs typeface="Times New Roman" pitchFamily="18" charset="0"/>
              </a:rPr>
              <a:t>fortalecer la productividad se pretende mejorar los rendimientos a escala, controlar costos, mejorar los encadenamientos productivos, racionalizar las escalas de producción y mejorar el rendimiento</a:t>
            </a:r>
            <a:r>
              <a:rPr lang="es-ES" sz="1800" dirty="0" smtClean="0">
                <a:solidFill>
                  <a:schemeClr val="tx1"/>
                </a:solidFill>
                <a:latin typeface="Times New Roman" pitchFamily="18" charset="0"/>
                <a:cs typeface="Times New Roman" pitchFamily="18" charset="0"/>
              </a:rPr>
              <a:t>.</a:t>
            </a:r>
          </a:p>
          <a:p>
            <a:pPr algn="just">
              <a:buFont typeface="Arial" pitchFamily="34" charset="0"/>
              <a:buChar char="•"/>
            </a:pPr>
            <a:endParaRPr lang="es-EC" sz="1800" dirty="0">
              <a:solidFill>
                <a:schemeClr val="tx1"/>
              </a:solidFill>
              <a:latin typeface="Times New Roman" panose="02020603050405020304" pitchFamily="18" charset="0"/>
              <a:cs typeface="Times New Roman" panose="02020603050405020304" pitchFamily="18" charset="0"/>
            </a:endParaRPr>
          </a:p>
          <a:p>
            <a:pPr lvl="7" algn="just">
              <a:buFont typeface="Arial" pitchFamily="34" charset="0"/>
              <a:buChar char="•"/>
            </a:pPr>
            <a:r>
              <a:rPr lang="es-ES" sz="1800" dirty="0" smtClean="0">
                <a:solidFill>
                  <a:schemeClr val="tx1"/>
                </a:solidFill>
                <a:latin typeface="Times New Roman" pitchFamily="18" charset="0"/>
                <a:cs typeface="Times New Roman" pitchFamily="18" charset="0"/>
              </a:rPr>
              <a:t>La materia </a:t>
            </a:r>
            <a:r>
              <a:rPr lang="es-ES" sz="1800" dirty="0">
                <a:solidFill>
                  <a:schemeClr val="tx1"/>
                </a:solidFill>
                <a:latin typeface="Times New Roman" pitchFamily="18" charset="0"/>
                <a:cs typeface="Times New Roman" pitchFamily="18" charset="0"/>
              </a:rPr>
              <a:t>prima utilizada es en su gran mayoría importada (658 millones, en promedio).</a:t>
            </a:r>
            <a:endParaRPr lang="es-ES" sz="1800" dirty="0" smtClean="0">
              <a:solidFill>
                <a:schemeClr val="tx1"/>
              </a:solidFill>
              <a:latin typeface="Times New Roman" pitchFamily="18" charset="0"/>
              <a:cs typeface="Times New Roman" pitchFamily="18" charset="0"/>
            </a:endParaRPr>
          </a:p>
          <a:p>
            <a:pPr lvl="7" algn="just">
              <a:buFont typeface="Arial" pitchFamily="34" charset="0"/>
              <a:buChar char="•"/>
            </a:pPr>
            <a:endParaRPr lang="es-ES" sz="1800" dirty="0" smtClean="0">
              <a:solidFill>
                <a:schemeClr val="tx1"/>
              </a:solidFill>
              <a:latin typeface="Times New Roman" pitchFamily="18" charset="0"/>
              <a:cs typeface="Times New Roman" pitchFamily="18" charset="0"/>
            </a:endParaRPr>
          </a:p>
          <a:p>
            <a:pPr lvl="7" algn="just">
              <a:buFont typeface="Arial" pitchFamily="34" charset="0"/>
              <a:buChar char="•"/>
            </a:pPr>
            <a:r>
              <a:rPr lang="es-ES" sz="1800" dirty="0" smtClean="0">
                <a:solidFill>
                  <a:schemeClr val="tx1"/>
                </a:solidFill>
                <a:latin typeface="Times New Roman" pitchFamily="18" charset="0"/>
                <a:cs typeface="Times New Roman" pitchFamily="18" charset="0"/>
              </a:rPr>
              <a:t>Proyecto </a:t>
            </a:r>
            <a:r>
              <a:rPr lang="es-ES" sz="1800" dirty="0">
                <a:solidFill>
                  <a:schemeClr val="tx1"/>
                </a:solidFill>
                <a:latin typeface="Times New Roman" pitchFamily="18" charset="0"/>
                <a:cs typeface="Times New Roman" pitchFamily="18" charset="0"/>
              </a:rPr>
              <a:t>de la Refinería del Pacífico al llegar a culminarse </a:t>
            </a:r>
            <a:r>
              <a:rPr lang="es-ES" sz="1800" dirty="0" smtClean="0">
                <a:solidFill>
                  <a:schemeClr val="tx1"/>
                </a:solidFill>
                <a:latin typeface="Times New Roman" pitchFamily="18" charset="0"/>
                <a:cs typeface="Times New Roman" pitchFamily="18" charset="0"/>
              </a:rPr>
              <a:t>podría: </a:t>
            </a:r>
            <a:r>
              <a:rPr lang="es-ES" sz="1800" dirty="0">
                <a:solidFill>
                  <a:schemeClr val="tx1"/>
                </a:solidFill>
                <a:latin typeface="Times New Roman" pitchFamily="18" charset="0"/>
                <a:cs typeface="Times New Roman" pitchFamily="18" charset="0"/>
              </a:rPr>
              <a:t>disminuir las importaciones, </a:t>
            </a:r>
            <a:r>
              <a:rPr lang="es-ES" sz="1800" dirty="0" smtClean="0">
                <a:solidFill>
                  <a:schemeClr val="tx1"/>
                </a:solidFill>
                <a:latin typeface="Times New Roman" pitchFamily="18" charset="0"/>
                <a:cs typeface="Times New Roman" pitchFamily="18" charset="0"/>
              </a:rPr>
              <a:t>proveer </a:t>
            </a:r>
            <a:r>
              <a:rPr lang="es-ES" sz="1800" dirty="0">
                <a:solidFill>
                  <a:schemeClr val="tx1"/>
                </a:solidFill>
                <a:latin typeface="Times New Roman" pitchFamily="18" charset="0"/>
                <a:cs typeface="Times New Roman" pitchFamily="18" charset="0"/>
              </a:rPr>
              <a:t>de materia prima a las industrias, </a:t>
            </a:r>
            <a:r>
              <a:rPr lang="es-ES" sz="1800" dirty="0" smtClean="0">
                <a:solidFill>
                  <a:schemeClr val="tx1"/>
                </a:solidFill>
                <a:latin typeface="Times New Roman" pitchFamily="18" charset="0"/>
                <a:cs typeface="Times New Roman" pitchFamily="18" charset="0"/>
              </a:rPr>
              <a:t>adquisición de </a:t>
            </a:r>
            <a:r>
              <a:rPr lang="es-ES" sz="1800" dirty="0">
                <a:solidFill>
                  <a:schemeClr val="tx1"/>
                </a:solidFill>
                <a:latin typeface="Times New Roman" pitchFamily="18" charset="0"/>
                <a:cs typeface="Times New Roman" pitchFamily="18" charset="0"/>
              </a:rPr>
              <a:t>materia prima </a:t>
            </a:r>
            <a:r>
              <a:rPr lang="es-ES" sz="1800" dirty="0" smtClean="0">
                <a:solidFill>
                  <a:schemeClr val="tx1"/>
                </a:solidFill>
                <a:latin typeface="Times New Roman" pitchFamily="18" charset="0"/>
                <a:cs typeface="Times New Roman" pitchFamily="18" charset="0"/>
              </a:rPr>
              <a:t>inmediata, sustitución de </a:t>
            </a:r>
            <a:r>
              <a:rPr lang="es-ES" sz="1800" dirty="0">
                <a:solidFill>
                  <a:schemeClr val="tx1"/>
                </a:solidFill>
                <a:latin typeface="Times New Roman" pitchFamily="18" charset="0"/>
                <a:cs typeface="Times New Roman" pitchFamily="18" charset="0"/>
              </a:rPr>
              <a:t>productos e</a:t>
            </a:r>
            <a:r>
              <a:rPr lang="es-ES" sz="1800" dirty="0" smtClean="0">
                <a:solidFill>
                  <a:schemeClr val="tx1"/>
                </a:solidFill>
                <a:latin typeface="Times New Roman" pitchFamily="18" charset="0"/>
                <a:cs typeface="Times New Roman" pitchFamily="18" charset="0"/>
              </a:rPr>
              <a:t> incrementación de </a:t>
            </a:r>
            <a:r>
              <a:rPr lang="es-ES" sz="1800" dirty="0">
                <a:solidFill>
                  <a:schemeClr val="tx1"/>
                </a:solidFill>
                <a:latin typeface="Times New Roman" pitchFamily="18" charset="0"/>
                <a:cs typeface="Times New Roman" pitchFamily="18" charset="0"/>
              </a:rPr>
              <a:t>la </a:t>
            </a:r>
            <a:r>
              <a:rPr lang="es-ES" sz="1800" dirty="0" smtClean="0">
                <a:solidFill>
                  <a:schemeClr val="tx1"/>
                </a:solidFill>
                <a:latin typeface="Times New Roman" pitchFamily="18" charset="0"/>
                <a:cs typeface="Times New Roman" pitchFamily="18" charset="0"/>
              </a:rPr>
              <a:t>exportación</a:t>
            </a:r>
            <a:r>
              <a:rPr lang="es-ES" sz="1800" dirty="0">
                <a:solidFill>
                  <a:schemeClr val="tx1"/>
                </a:solidFill>
                <a:latin typeface="Times New Roman" pitchFamily="18" charset="0"/>
                <a:cs typeface="Times New Roman" pitchFamily="18" charset="0"/>
              </a:rPr>
              <a:t>.</a:t>
            </a:r>
            <a:endParaRPr lang="es-EC" sz="1800" dirty="0">
              <a:solidFill>
                <a:schemeClr val="tx1"/>
              </a:solidFill>
              <a:latin typeface="Times New Roman" panose="02020603050405020304" pitchFamily="18" charset="0"/>
              <a:cs typeface="Times New Roman" panose="02020603050405020304" pitchFamily="18" charset="0"/>
            </a:endParaRPr>
          </a:p>
          <a:p>
            <a:pPr algn="just"/>
            <a:endParaRPr lang="es-EC" sz="1400" dirty="0">
              <a:solidFill>
                <a:schemeClr val="tx1"/>
              </a:solidFill>
              <a:latin typeface="Times New Roman" panose="02020603050405020304" pitchFamily="18" charset="0"/>
              <a:cs typeface="Times New Roman" panose="02020603050405020304" pitchFamily="18" charset="0"/>
            </a:endParaRPr>
          </a:p>
          <a:p>
            <a:pPr algn="just"/>
            <a:endParaRPr lang="es-ES" sz="1800" dirty="0" smtClean="0">
              <a:solidFill>
                <a:schemeClr val="tx1"/>
              </a:solidFill>
              <a:latin typeface="Times New Roman" pitchFamily="18" charset="0"/>
              <a:cs typeface="Times New Roman" pitchFamily="18" charset="0"/>
            </a:endParaRPr>
          </a:p>
          <a:p>
            <a:pPr algn="just"/>
            <a:endParaRPr lang="es-ES" sz="1800" dirty="0">
              <a:solidFill>
                <a:schemeClr val="tx1"/>
              </a:solidFill>
              <a:latin typeface="Times New Roman" pitchFamily="18" charset="0"/>
              <a:cs typeface="Times New Roman" pitchFamily="18" charset="0"/>
            </a:endParaRPr>
          </a:p>
          <a:p>
            <a:pPr algn="just"/>
            <a:endParaRPr lang="es-ES" sz="1800" dirty="0" smtClean="0">
              <a:solidFill>
                <a:schemeClr val="tx1"/>
              </a:solidFill>
              <a:latin typeface="Times New Roman" pitchFamily="18" charset="0"/>
              <a:cs typeface="Times New Roman" pitchFamily="18" charset="0"/>
            </a:endParaRPr>
          </a:p>
          <a:p>
            <a:pPr algn="just"/>
            <a:endParaRPr lang="es-EC" sz="1800" dirty="0">
              <a:solidFill>
                <a:schemeClr val="tx1"/>
              </a:solidFill>
              <a:latin typeface="Times New Roman" panose="02020603050405020304" pitchFamily="18" charset="0"/>
              <a:cs typeface="Times New Roman" panose="02020603050405020304" pitchFamily="18" charset="0"/>
            </a:endParaRPr>
          </a:p>
        </p:txBody>
      </p:sp>
      <p:sp>
        <p:nvSpPr>
          <p:cNvPr id="4" name="2 Título"/>
          <p:cNvSpPr>
            <a:spLocks noGrp="1"/>
          </p:cNvSpPr>
          <p:nvPr>
            <p:ph type="title"/>
          </p:nvPr>
        </p:nvSpPr>
        <p:spPr>
          <a:xfrm>
            <a:off x="755576" y="31867"/>
            <a:ext cx="8229600" cy="1143000"/>
          </a:xfrm>
        </p:spPr>
        <p:txBody>
          <a:bodyPr/>
          <a:lstStyle/>
          <a:p>
            <a:r>
              <a:rPr lang="es-EC" sz="4400" dirty="0">
                <a:solidFill>
                  <a:schemeClr val="tx1"/>
                </a:solidFill>
                <a:latin typeface="Times New Roman" panose="02020603050405020304" pitchFamily="18" charset="0"/>
                <a:cs typeface="Times New Roman" panose="02020603050405020304" pitchFamily="18" charset="0"/>
              </a:rPr>
              <a:t>ESCENARIOS FUTUROS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3"/>
            <a:ext cx="2863775" cy="223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674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980728"/>
            <a:ext cx="8229600" cy="5145435"/>
          </a:xfrm>
        </p:spPr>
        <p:txBody>
          <a:bodyPr/>
          <a:lstStyle/>
          <a:p>
            <a:pPr marL="0" indent="0" algn="just">
              <a:buNone/>
            </a:pPr>
            <a:r>
              <a:rPr lang="es-ES" sz="1800" b="1" i="1" dirty="0">
                <a:solidFill>
                  <a:schemeClr val="tx1"/>
                </a:solidFill>
                <a:latin typeface="Times New Roman" panose="02020603050405020304" pitchFamily="18" charset="0"/>
                <a:cs typeface="Times New Roman" panose="02020603050405020304" pitchFamily="18" charset="0"/>
              </a:rPr>
              <a:t>Inestabilidad política del Ecuador generaría desconfianza en el contexto internacional</a:t>
            </a:r>
          </a:p>
          <a:p>
            <a:pPr marL="0" indent="0" algn="just">
              <a:buNone/>
            </a:pPr>
            <a:endParaRPr lang="es-ES" sz="1800" b="1" i="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S" sz="1800" dirty="0">
                <a:solidFill>
                  <a:schemeClr val="tx1"/>
                </a:solidFill>
                <a:latin typeface="Times New Roman" panose="02020603050405020304" pitchFamily="18" charset="0"/>
                <a:cs typeface="Times New Roman" panose="02020603050405020304" pitchFamily="18" charset="0"/>
              </a:rPr>
              <a:t>			No se pueden realizar perspectivas claras y al parecer es 			lo que genera desconfianza de otros países hacia el 			Ecuador, siendo esta una variable tan importante como 			las que se han mencionado debido a que influye en las 			relaciones del país con el resto del mundo. </a:t>
            </a:r>
            <a:endParaRPr lang="es-EC" sz="18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S"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S"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S" sz="1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S" sz="1800" dirty="0">
                <a:solidFill>
                  <a:schemeClr val="tx1"/>
                </a:solidFill>
                <a:latin typeface="Times New Roman" panose="02020603050405020304" pitchFamily="18" charset="0"/>
                <a:cs typeface="Times New Roman" panose="02020603050405020304" pitchFamily="18" charset="0"/>
              </a:rPr>
              <a:t>En el caso de existir un cambio de ideología política no proporciona una seguridad plena que se finalice e incluso se decida continuar con aquellos proyectos específicamente el complejo petroquímico adherido a la refinería del Pacifico.</a:t>
            </a:r>
            <a:endParaRPr lang="es-EC" sz="1800" dirty="0">
              <a:solidFill>
                <a:schemeClr val="tx1"/>
              </a:solidFill>
              <a:latin typeface="Times New Roman" panose="02020603050405020304" pitchFamily="18" charset="0"/>
              <a:cs typeface="Times New Roman" panose="02020603050405020304" pitchFamily="18" charset="0"/>
            </a:endParaRPr>
          </a:p>
        </p:txBody>
      </p:sp>
      <p:sp>
        <p:nvSpPr>
          <p:cNvPr id="3" name="Título 2"/>
          <p:cNvSpPr>
            <a:spLocks noGrp="1"/>
          </p:cNvSpPr>
          <p:nvPr>
            <p:ph type="title"/>
          </p:nvPr>
        </p:nvSpPr>
        <p:spPr>
          <a:xfrm>
            <a:off x="827584" y="0"/>
            <a:ext cx="8229600" cy="1143000"/>
          </a:xfrm>
        </p:spPr>
        <p:txBody>
          <a:bodyPr/>
          <a:lstStyle/>
          <a:p>
            <a:r>
              <a:rPr lang="es-EC" sz="4400" dirty="0">
                <a:solidFill>
                  <a:schemeClr val="tx1"/>
                </a:solidFill>
                <a:latin typeface="Times New Roman" panose="02020603050405020304" pitchFamily="18" charset="0"/>
                <a:cs typeface="Times New Roman" panose="02020603050405020304" pitchFamily="18" charset="0"/>
              </a:rPr>
              <a:t>ESCENARIOS FUTUROS</a:t>
            </a:r>
            <a:endParaRPr lang="es-EC" sz="4400" dirty="0"/>
          </a:p>
        </p:txBody>
      </p:sp>
      <p:pic>
        <p:nvPicPr>
          <p:cNvPr id="4" name="Imagen 3"/>
          <p:cNvPicPr>
            <a:picLocks noChangeAspect="1"/>
          </p:cNvPicPr>
          <p:nvPr/>
        </p:nvPicPr>
        <p:blipFill>
          <a:blip r:embed="rId2"/>
          <a:stretch>
            <a:fillRect/>
          </a:stretch>
        </p:blipFill>
        <p:spPr>
          <a:xfrm>
            <a:off x="457201" y="1772816"/>
            <a:ext cx="2674640" cy="2448271"/>
          </a:xfrm>
          <a:prstGeom prst="rect">
            <a:avLst/>
          </a:prstGeom>
        </p:spPr>
      </p:pic>
    </p:spTree>
    <p:extLst>
      <p:ext uri="{BB962C8B-B14F-4D97-AF65-F5344CB8AC3E}">
        <p14:creationId xmlns:p14="http://schemas.microsoft.com/office/powerpoint/2010/main" val="3106788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5017"/>
            <a:ext cx="8229600" cy="1143000"/>
          </a:xfrm>
        </p:spPr>
        <p:txBody>
          <a:bodyPr/>
          <a:lstStyle/>
          <a:p>
            <a:r>
              <a:rPr lang="es-EC" dirty="0" smtClean="0">
                <a:solidFill>
                  <a:schemeClr val="tx1"/>
                </a:solidFill>
              </a:rPr>
              <a:t>Introducción</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90927205"/>
              </p:ext>
            </p:extLst>
          </p:nvPr>
        </p:nvGraphicFramePr>
        <p:xfrm>
          <a:off x="467544"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61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1143000"/>
          </a:xfrm>
        </p:spPr>
        <p:txBody>
          <a:bodyPr/>
          <a:lstStyle/>
          <a:p>
            <a:r>
              <a:rPr lang="es-EC" dirty="0">
                <a:solidFill>
                  <a:schemeClr val="tx1"/>
                </a:solidFill>
                <a:latin typeface="Times New Roman" panose="02020603050405020304" pitchFamily="18" charset="0"/>
                <a:cs typeface="Times New Roman" panose="02020603050405020304" pitchFamily="18" charset="0"/>
              </a:rPr>
              <a:t>Planteamiento del Problema</a:t>
            </a:r>
          </a:p>
        </p:txBody>
      </p:sp>
      <p:graphicFrame>
        <p:nvGraphicFramePr>
          <p:cNvPr id="5" name="4 Diagrama"/>
          <p:cNvGraphicFramePr/>
          <p:nvPr>
            <p:extLst>
              <p:ext uri="{D42A27DB-BD31-4B8C-83A1-F6EECF244321}">
                <p14:modId xmlns:p14="http://schemas.microsoft.com/office/powerpoint/2010/main" val="1022417528"/>
              </p:ext>
            </p:extLst>
          </p:nvPr>
        </p:nvGraphicFramePr>
        <p:xfrm>
          <a:off x="1043608" y="620688"/>
          <a:ext cx="76328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42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Objetivos</a:t>
            </a:r>
          </a:p>
        </p:txBody>
      </p:sp>
      <p:sp>
        <p:nvSpPr>
          <p:cNvPr id="5" name="CuadroTexto 4"/>
          <p:cNvSpPr txBox="1"/>
          <p:nvPr/>
        </p:nvSpPr>
        <p:spPr>
          <a:xfrm>
            <a:off x="534380" y="1263495"/>
            <a:ext cx="8075240" cy="1384995"/>
          </a:xfrm>
          <a:prstGeom prst="rect">
            <a:avLst/>
          </a:prstGeom>
          <a:noFill/>
        </p:spPr>
        <p:txBody>
          <a:bodyPr wrap="square" rtlCol="0">
            <a:spAutoFit/>
          </a:bodyPr>
          <a:lstStyle/>
          <a:p>
            <a:r>
              <a:rPr lang="es-EC" b="1" i="1" dirty="0"/>
              <a:t>Objetivo general</a:t>
            </a:r>
          </a:p>
          <a:p>
            <a:endParaRPr lang="es-EC" sz="1600" dirty="0"/>
          </a:p>
          <a:p>
            <a:pPr algn="just"/>
            <a:r>
              <a:rPr lang="es-ES" sz="1600" dirty="0"/>
              <a:t>Identificar los escenarios para el cambio estructural de la economía a través de la industria petroquímica entre los años 2017 – 2021.</a:t>
            </a:r>
            <a:endParaRPr lang="es-EC" sz="1600" dirty="0"/>
          </a:p>
          <a:p>
            <a:endParaRPr lang="es-EC" dirty="0"/>
          </a:p>
        </p:txBody>
      </p:sp>
      <p:sp>
        <p:nvSpPr>
          <p:cNvPr id="6" name="Rectángulo 5"/>
          <p:cNvSpPr/>
          <p:nvPr/>
        </p:nvSpPr>
        <p:spPr>
          <a:xfrm>
            <a:off x="534380" y="2648490"/>
            <a:ext cx="8075240" cy="3047501"/>
          </a:xfrm>
          <a:prstGeom prst="rect">
            <a:avLst/>
          </a:prstGeom>
        </p:spPr>
        <p:txBody>
          <a:bodyPr wrap="square">
            <a:spAutoFit/>
          </a:bodyPr>
          <a:lstStyle/>
          <a:p>
            <a:pPr algn="just">
              <a:lnSpc>
                <a:spcPct val="150000"/>
              </a:lnSpc>
              <a:spcBef>
                <a:spcPts val="1000"/>
              </a:spcBef>
              <a:spcAft>
                <a:spcPts val="0"/>
              </a:spcAft>
            </a:pPr>
            <a:r>
              <a:rPr lang="es-EC" b="1" i="1" dirty="0">
                <a:solidFill>
                  <a:srgbClr val="000000"/>
                </a:solidFill>
                <a:latin typeface="+mj-lt"/>
                <a:ea typeface="Times New Roman" panose="02020603050405020304" pitchFamily="18" charset="0"/>
                <a:cs typeface="Times New Roman" panose="02020603050405020304" pitchFamily="18" charset="0"/>
              </a:rPr>
              <a:t>Objetivos específicos</a:t>
            </a:r>
          </a:p>
          <a:p>
            <a:pPr marL="342900" lvl="0" indent="-342900" algn="just">
              <a:lnSpc>
                <a:spcPct val="150000"/>
              </a:lnSpc>
              <a:spcAft>
                <a:spcPts val="0"/>
              </a:spcAft>
              <a:buFont typeface="+mj-lt"/>
              <a:buAutoNum type="arabicPeriod"/>
            </a:pPr>
            <a:r>
              <a:rPr lang="es-ES" sz="1600" dirty="0">
                <a:latin typeface="+mj-lt"/>
                <a:ea typeface="Times New Roman" panose="02020603050405020304" pitchFamily="18" charset="0"/>
                <a:cs typeface="Times New Roman" panose="02020603050405020304" pitchFamily="18" charset="0"/>
              </a:rPr>
              <a:t>Analizar los sectores que se desarrollan con la  industria petroquímica</a:t>
            </a:r>
            <a:endParaRPr lang="es-EC" sz="1600" dirty="0">
              <a:latin typeface="+mj-l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1600" dirty="0">
                <a:latin typeface="+mj-lt"/>
                <a:ea typeface="Times New Roman" panose="02020603050405020304" pitchFamily="18" charset="0"/>
                <a:cs typeface="Times New Roman" panose="02020603050405020304" pitchFamily="18" charset="0"/>
              </a:rPr>
              <a:t>Investigar la producción de los sectores económicos que se  beneficiarían de la industria petroquímica.</a:t>
            </a:r>
            <a:endParaRPr lang="es-EC" sz="1600" dirty="0">
              <a:latin typeface="+mj-l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1600" dirty="0">
                <a:latin typeface="+mj-lt"/>
                <a:ea typeface="Times New Roman" panose="02020603050405020304" pitchFamily="18" charset="0"/>
                <a:cs typeface="Times New Roman" panose="02020603050405020304" pitchFamily="18" charset="0"/>
              </a:rPr>
              <a:t>Medir la eficacia de los procesos para disminución del impacto ambiental que genera la industria petroquímica.</a:t>
            </a:r>
            <a:endParaRPr lang="es-EC" sz="1600" dirty="0">
              <a:latin typeface="+mj-l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1600" dirty="0">
                <a:latin typeface="+mj-lt"/>
                <a:ea typeface="Times New Roman" panose="02020603050405020304" pitchFamily="18" charset="0"/>
                <a:cs typeface="Times New Roman" panose="02020603050405020304" pitchFamily="18" charset="0"/>
              </a:rPr>
              <a:t>Plantear escenarios para el crecimiento económico a través de la industria petroquímica.</a:t>
            </a:r>
            <a:endParaRPr lang="es-EC" sz="16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24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916832"/>
            <a:ext cx="8229600" cy="2304256"/>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TEÓRICO</a:t>
            </a:r>
          </a:p>
        </p:txBody>
      </p:sp>
    </p:spTree>
    <p:extLst>
      <p:ext uri="{BB962C8B-B14F-4D97-AF65-F5344CB8AC3E}">
        <p14:creationId xmlns:p14="http://schemas.microsoft.com/office/powerpoint/2010/main" val="271093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a:solidFill>
                  <a:schemeClr val="tx1"/>
                </a:solidFill>
                <a:latin typeface="Times New Roman" panose="02020603050405020304" pitchFamily="18" charset="0"/>
                <a:cs typeface="Times New Roman" panose="02020603050405020304" pitchFamily="18" charset="0"/>
              </a:rPr>
              <a:t>Teorías de Soporte</a:t>
            </a:r>
          </a:p>
        </p:txBody>
      </p:sp>
      <p:graphicFrame>
        <p:nvGraphicFramePr>
          <p:cNvPr id="4" name="3 Diagrama"/>
          <p:cNvGraphicFramePr/>
          <p:nvPr>
            <p:extLst>
              <p:ext uri="{D42A27DB-BD31-4B8C-83A1-F6EECF244321}">
                <p14:modId xmlns:p14="http://schemas.microsoft.com/office/powerpoint/2010/main" val="942745911"/>
              </p:ext>
            </p:extLst>
          </p:nvPr>
        </p:nvGraphicFramePr>
        <p:xfrm>
          <a:off x="971600" y="980728"/>
          <a:ext cx="78488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2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17240" y="0"/>
            <a:ext cx="8229600" cy="1143000"/>
          </a:xfrm>
        </p:spPr>
        <p:txBody>
          <a:bodyPr/>
          <a:lstStyle/>
          <a:p>
            <a:r>
              <a:rPr lang="es-EC" dirty="0">
                <a:solidFill>
                  <a:schemeClr val="tx1"/>
                </a:solidFill>
              </a:rPr>
              <a:t>Marco Conceptual</a:t>
            </a:r>
          </a:p>
        </p:txBody>
      </p:sp>
      <p:sp>
        <p:nvSpPr>
          <p:cNvPr id="5" name="4 Rectángulo"/>
          <p:cNvSpPr/>
          <p:nvPr/>
        </p:nvSpPr>
        <p:spPr>
          <a:xfrm>
            <a:off x="6948264" y="1246690"/>
            <a:ext cx="1691680" cy="646331"/>
          </a:xfrm>
          <a:prstGeom prst="rect">
            <a:avLst/>
          </a:prstGeom>
        </p:spPr>
        <p:txBody>
          <a:bodyPr wrap="square">
            <a:spAutoFit/>
          </a:bodyPr>
          <a:lstStyle/>
          <a:p>
            <a:r>
              <a:rPr lang="es-ES" b="1" dirty="0">
                <a:latin typeface="Times New Roman" panose="02020603050405020304" pitchFamily="18" charset="0"/>
                <a:cs typeface="Times New Roman" panose="02020603050405020304" pitchFamily="18" charset="0"/>
              </a:rPr>
              <a:t>Balanza Comercial</a:t>
            </a:r>
            <a:endParaRPr lang="es-EC" dirty="0">
              <a:latin typeface="Times New Roman" panose="02020603050405020304" pitchFamily="18" charset="0"/>
              <a:cs typeface="Times New Roman" panose="02020603050405020304" pitchFamily="18" charset="0"/>
            </a:endParaRPr>
          </a:p>
        </p:txBody>
      </p:sp>
      <p:sp>
        <p:nvSpPr>
          <p:cNvPr id="6" name="5 Rectángulo"/>
          <p:cNvSpPr/>
          <p:nvPr/>
        </p:nvSpPr>
        <p:spPr>
          <a:xfrm>
            <a:off x="828338" y="2780928"/>
            <a:ext cx="1565493" cy="646331"/>
          </a:xfrm>
          <a:prstGeom prst="rect">
            <a:avLst/>
          </a:prstGeom>
        </p:spPr>
        <p:txBody>
          <a:bodyPr wrap="none">
            <a:spAutoFit/>
          </a:bodyPr>
          <a:lstStyle/>
          <a:p>
            <a:r>
              <a:rPr lang="es-ES" b="1" dirty="0">
                <a:latin typeface="Times New Roman" panose="02020603050405020304" pitchFamily="18" charset="0"/>
                <a:cs typeface="Times New Roman" panose="02020603050405020304" pitchFamily="18" charset="0"/>
              </a:rPr>
              <a:t>Industria</a:t>
            </a:r>
          </a:p>
          <a:p>
            <a:r>
              <a:rPr lang="es-ES" b="1" dirty="0">
                <a:latin typeface="Times New Roman" panose="02020603050405020304" pitchFamily="18" charset="0"/>
                <a:cs typeface="Times New Roman" panose="02020603050405020304" pitchFamily="18" charset="0"/>
              </a:rPr>
              <a:t> petroquímica</a:t>
            </a:r>
            <a:endParaRPr lang="es-EC" dirty="0">
              <a:latin typeface="Times New Roman" panose="02020603050405020304" pitchFamily="18" charset="0"/>
              <a:cs typeface="Times New Roman" panose="02020603050405020304" pitchFamily="18" charset="0"/>
            </a:endParaRPr>
          </a:p>
        </p:txBody>
      </p:sp>
      <p:pic>
        <p:nvPicPr>
          <p:cNvPr id="2050" name="Picture 2" descr="Resultado de imagen para alianzas estrategicas"/>
          <p:cNvPicPr>
            <a:picLocks noChangeAspect="1" noChangeArrowheads="1"/>
          </p:cNvPicPr>
          <p:nvPr/>
        </p:nvPicPr>
        <p:blipFill rotWithShape="1">
          <a:blip r:embed="rId2">
            <a:extLst>
              <a:ext uri="{28A0092B-C50C-407E-A947-70E740481C1C}">
                <a14:useLocalDpi xmlns:a14="http://schemas.microsoft.com/office/drawing/2010/main" val="0"/>
              </a:ext>
            </a:extLst>
          </a:blip>
          <a:srcRect r="8498"/>
          <a:stretch/>
        </p:blipFill>
        <p:spPr bwMode="auto">
          <a:xfrm>
            <a:off x="683568" y="914809"/>
            <a:ext cx="1987443" cy="12839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alanza comer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034274"/>
            <a:ext cx="1584176" cy="11582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industria petroquimica"/>
          <p:cNvPicPr>
            <a:picLocks noChangeAspect="1" noChangeArrowheads="1"/>
          </p:cNvPicPr>
          <p:nvPr/>
        </p:nvPicPr>
        <p:blipFill rotWithShape="1">
          <a:blip r:embed="rId4">
            <a:extLst>
              <a:ext uri="{28A0092B-C50C-407E-A947-70E740481C1C}">
                <a14:useLocalDpi xmlns:a14="http://schemas.microsoft.com/office/drawing/2010/main" val="0"/>
              </a:ext>
            </a:extLst>
          </a:blip>
          <a:srcRect b="9682"/>
          <a:stretch/>
        </p:blipFill>
        <p:spPr bwMode="auto">
          <a:xfrm>
            <a:off x="2632075" y="2420888"/>
            <a:ext cx="1723901" cy="130890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037172" y="2895122"/>
            <a:ext cx="1507086" cy="646331"/>
          </a:xfrm>
          <a:prstGeom prst="rect">
            <a:avLst/>
          </a:prstGeom>
        </p:spPr>
        <p:txBody>
          <a:bodyPr wrap="square">
            <a:spAutoFit/>
          </a:bodyPr>
          <a:lstStyle/>
          <a:p>
            <a:r>
              <a:rPr lang="es-ES" b="1" dirty="0">
                <a:latin typeface="Times New Roman" panose="02020603050405020304" pitchFamily="18" charset="0"/>
                <a:cs typeface="Times New Roman" panose="02020603050405020304" pitchFamily="18" charset="0"/>
              </a:rPr>
              <a:t>Petroquímica básica</a:t>
            </a:r>
            <a:endParaRPr lang="es-EC" dirty="0">
              <a:latin typeface="Times New Roman" panose="02020603050405020304" pitchFamily="18" charset="0"/>
              <a:cs typeface="Times New Roman" panose="02020603050405020304" pitchFamily="18" charset="0"/>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714484" y="4585468"/>
            <a:ext cx="1559081" cy="369332"/>
          </a:xfrm>
          <a:prstGeom prst="rect">
            <a:avLst/>
          </a:prstGeom>
        </p:spPr>
        <p:txBody>
          <a:bodyPr wrap="none">
            <a:spAutoFit/>
          </a:bodyPr>
          <a:lstStyle/>
          <a:p>
            <a:r>
              <a:rPr lang="es-ES" b="1" dirty="0">
                <a:latin typeface="Times New Roman" panose="02020603050405020304" pitchFamily="18" charset="0"/>
                <a:cs typeface="Times New Roman" panose="02020603050405020304" pitchFamily="18" charset="0"/>
              </a:rPr>
              <a:t>Polipropileno </a:t>
            </a:r>
            <a:endParaRPr lang="es-EC" dirty="0">
              <a:latin typeface="Times New Roman" panose="02020603050405020304" pitchFamily="18" charset="0"/>
              <a:cs typeface="Times New Roman" panose="02020603050405020304" pitchFamily="18" charset="0"/>
            </a:endParaRPr>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4300350"/>
            <a:ext cx="1723901" cy="130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7100554" y="4713970"/>
            <a:ext cx="1281120" cy="369332"/>
          </a:xfrm>
          <a:prstGeom prst="rect">
            <a:avLst/>
          </a:prstGeom>
        </p:spPr>
        <p:txBody>
          <a:bodyPr wrap="none">
            <a:spAutoFit/>
          </a:bodyPr>
          <a:lstStyle/>
          <a:p>
            <a:r>
              <a:rPr lang="es-ES" b="1" dirty="0">
                <a:latin typeface="Times New Roman" panose="02020603050405020304" pitchFamily="18" charset="0"/>
                <a:cs typeface="Times New Roman" panose="02020603050405020304" pitchFamily="18" charset="0"/>
              </a:rPr>
              <a:t>Polietileno </a:t>
            </a:r>
            <a:endParaRPr lang="es-EC" dirty="0">
              <a:latin typeface="Times New Roman" panose="02020603050405020304" pitchFamily="18" charset="0"/>
              <a:cs typeface="Times New Roman" panose="02020603050405020304" pitchFamily="18" charset="0"/>
            </a:endParaRPr>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9669" y="4305305"/>
            <a:ext cx="1738595" cy="130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898" y="2420888"/>
            <a:ext cx="1448776" cy="130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568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1537</Words>
  <Application>Microsoft Office PowerPoint</Application>
  <PresentationFormat>Presentación en pantalla (4:3)</PresentationFormat>
  <Paragraphs>188</Paragraphs>
  <Slides>33</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Diseño predeterminado</vt:lpstr>
      <vt:lpstr>CorelDRAW</vt:lpstr>
      <vt:lpstr>Presentación de PowerPoint</vt:lpstr>
      <vt:lpstr>Presentación de PowerPoint</vt:lpstr>
      <vt:lpstr>Contenido</vt:lpstr>
      <vt:lpstr>Introducción</vt:lpstr>
      <vt:lpstr>Planteamiento del Problema</vt:lpstr>
      <vt:lpstr>Objetivos</vt:lpstr>
      <vt:lpstr>MARCO  TEÓRICO</vt:lpstr>
      <vt:lpstr>Teorías de Soporte</vt:lpstr>
      <vt:lpstr>Marco Conceptual</vt:lpstr>
      <vt:lpstr> MARCO REFERENCIAL</vt:lpstr>
      <vt:lpstr>MARCO  METODOLÓGICO</vt:lpstr>
      <vt:lpstr>Presentación de PowerPoint</vt:lpstr>
      <vt:lpstr>Aplicación del método </vt:lpstr>
      <vt:lpstr>RESULTADOS</vt:lpstr>
      <vt:lpstr>Revisión de literatura</vt:lpstr>
      <vt:lpstr>Revisión de literatura</vt:lpstr>
      <vt:lpstr> RESULTADOS DE LA INVESTIGACIÓN DE CAMPO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CONCLUSIONES </vt:lpstr>
      <vt:lpstr>CONCLUSIONES </vt:lpstr>
      <vt:lpstr>ESCENARIOS FUTUROS</vt:lpstr>
      <vt:lpstr>ESCENARIOS FUTUROS</vt:lpstr>
      <vt:lpstr>ESCENARIOS FUTUROS</vt:lpstr>
      <vt:lpstr>ESCENARIOS FUTUROS</vt:lpstr>
      <vt:lpstr>ESCENARIOS FUTUROS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TuSoft.org</cp:lastModifiedBy>
  <cp:revision>244</cp:revision>
  <dcterms:created xsi:type="dcterms:W3CDTF">2008-08-08T13:28:34Z</dcterms:created>
  <dcterms:modified xsi:type="dcterms:W3CDTF">2016-12-08T22:22:49Z</dcterms:modified>
</cp:coreProperties>
</file>