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804" r:id="rId1"/>
  </p:sldMasterIdLst>
  <p:notesMasterIdLst>
    <p:notesMasterId r:id="rId31"/>
  </p:notesMasterIdLst>
  <p:sldIdLst>
    <p:sldId id="256" r:id="rId2"/>
    <p:sldId id="290" r:id="rId3"/>
    <p:sldId id="257" r:id="rId4"/>
    <p:sldId id="260" r:id="rId5"/>
    <p:sldId id="258" r:id="rId6"/>
    <p:sldId id="259" r:id="rId7"/>
    <p:sldId id="267" r:id="rId8"/>
    <p:sldId id="268" r:id="rId9"/>
    <p:sldId id="269" r:id="rId10"/>
    <p:sldId id="272" r:id="rId11"/>
    <p:sldId id="270" r:id="rId12"/>
    <p:sldId id="274" r:id="rId13"/>
    <p:sldId id="277" r:id="rId14"/>
    <p:sldId id="278" r:id="rId15"/>
    <p:sldId id="279" r:id="rId16"/>
    <p:sldId id="281" r:id="rId17"/>
    <p:sldId id="280" r:id="rId18"/>
    <p:sldId id="282" r:id="rId19"/>
    <p:sldId id="283" r:id="rId20"/>
    <p:sldId id="285" r:id="rId21"/>
    <p:sldId id="286" r:id="rId22"/>
    <p:sldId id="287" r:id="rId23"/>
    <p:sldId id="289" r:id="rId24"/>
    <p:sldId id="288" r:id="rId25"/>
    <p:sldId id="261" r:id="rId26"/>
    <p:sldId id="262" r:id="rId27"/>
    <p:sldId id="263" r:id="rId28"/>
    <p:sldId id="264" r:id="rId29"/>
    <p:sldId id="265"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AC7C0"/>
    <a:srgbClr val="FF99CC"/>
    <a:srgbClr val="FFCC00"/>
    <a:srgbClr val="FFFF66"/>
    <a:srgbClr val="88FA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Estilo claro 1 - Acento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Estilo temático 2 - Énfasis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E25E649-3F16-4E02-A733-19D2CDBF48F0}" styleName="Estilo medio 3 - Énfasis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06799F8-075E-4A3A-A7F6-7FBC6576F1A4}" styleName="Estilo temático 2 - Énfasis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434" autoAdjust="0"/>
  </p:normalViewPr>
  <p:slideViewPr>
    <p:cSldViewPr>
      <p:cViewPr varScale="1">
        <p:scale>
          <a:sx n="70" d="100"/>
          <a:sy n="70" d="100"/>
        </p:scale>
        <p:origin x="1386" y="72"/>
      </p:cViewPr>
      <p:guideLst>
        <p:guide orient="horz" pos="2160"/>
        <p:guide pos="2880"/>
      </p:guideLst>
    </p:cSldViewPr>
  </p:slideViewPr>
  <p:outlineViewPr>
    <p:cViewPr>
      <p:scale>
        <a:sx n="33" d="100"/>
        <a:sy n="33" d="100"/>
      </p:scale>
      <p:origin x="0" y="-2233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4B15612-94C0-409A-B143-A1C4C2863BBB}" type="doc">
      <dgm:prSet loTypeId="urn:microsoft.com/office/officeart/2005/8/layout/hierarchy2" loCatId="hierarchy" qsTypeId="urn:microsoft.com/office/officeart/2005/8/quickstyle/3d2" qsCatId="3D" csTypeId="urn:microsoft.com/office/officeart/2005/8/colors/accent3_5" csCatId="accent3" phldr="1"/>
      <dgm:spPr/>
      <dgm:t>
        <a:bodyPr/>
        <a:lstStyle/>
        <a:p>
          <a:endParaRPr lang="es-ES"/>
        </a:p>
      </dgm:t>
    </dgm:pt>
    <dgm:pt modelId="{B9371004-1DC3-445E-A089-5E1F7F65DAFE}">
      <dgm:prSet phldrT="[Texto]"/>
      <dgm:spPr/>
      <dgm:t>
        <a:bodyPr/>
        <a:lstStyle/>
        <a:p>
          <a:pPr algn="ctr"/>
          <a:r>
            <a:rPr lang="es-ES" b="1" dirty="0" smtClean="0">
              <a:latin typeface="Times New Roman" pitchFamily="18" charset="0"/>
              <a:cs typeface="Times New Roman" pitchFamily="18" charset="0"/>
            </a:rPr>
            <a:t>Técnica de Investigación</a:t>
          </a:r>
          <a:endParaRPr lang="es-ES" b="1" dirty="0">
            <a:latin typeface="Times New Roman" pitchFamily="18" charset="0"/>
            <a:cs typeface="Times New Roman" pitchFamily="18" charset="0"/>
          </a:endParaRPr>
        </a:p>
      </dgm:t>
    </dgm:pt>
    <dgm:pt modelId="{97016FD2-EC72-4A61-B2BD-6255083A387F}" type="parTrans" cxnId="{2E4F518D-1552-41B6-AF84-897016A20442}">
      <dgm:prSet/>
      <dgm:spPr/>
      <dgm:t>
        <a:bodyPr/>
        <a:lstStyle/>
        <a:p>
          <a:endParaRPr lang="es-ES"/>
        </a:p>
      </dgm:t>
    </dgm:pt>
    <dgm:pt modelId="{16BD6825-1023-408C-A7A5-DD4D5E79466B}" type="sibTrans" cxnId="{2E4F518D-1552-41B6-AF84-897016A20442}">
      <dgm:prSet/>
      <dgm:spPr/>
      <dgm:t>
        <a:bodyPr/>
        <a:lstStyle/>
        <a:p>
          <a:endParaRPr lang="es-ES"/>
        </a:p>
      </dgm:t>
    </dgm:pt>
    <dgm:pt modelId="{BDE94CC1-A9B3-43A8-8A5D-BCD6FB24FA39}">
      <dgm:prSet phldrT="[Texto]"/>
      <dgm:spPr/>
      <dgm:t>
        <a:bodyPr/>
        <a:lstStyle/>
        <a:p>
          <a:pPr algn="ctr"/>
          <a:r>
            <a:rPr lang="es-ES" b="1" dirty="0" smtClean="0">
              <a:latin typeface="Times New Roman" pitchFamily="18" charset="0"/>
              <a:cs typeface="Times New Roman" pitchFamily="18" charset="0"/>
            </a:rPr>
            <a:t>Entrevista</a:t>
          </a:r>
          <a:endParaRPr lang="es-ES" b="1" dirty="0">
            <a:latin typeface="Times New Roman" pitchFamily="18" charset="0"/>
            <a:cs typeface="Times New Roman" pitchFamily="18" charset="0"/>
          </a:endParaRPr>
        </a:p>
      </dgm:t>
    </dgm:pt>
    <dgm:pt modelId="{887F8EDE-EC90-48C5-BB07-EC59E81226F4}" type="parTrans" cxnId="{AD1B166B-A444-4652-943A-3FBDFB1BBC0C}">
      <dgm:prSet/>
      <dgm:spPr/>
      <dgm:t>
        <a:bodyPr/>
        <a:lstStyle/>
        <a:p>
          <a:endParaRPr lang="es-ES"/>
        </a:p>
      </dgm:t>
    </dgm:pt>
    <dgm:pt modelId="{88C4CCF4-432E-47AF-9745-C0CBADD918CC}" type="sibTrans" cxnId="{AD1B166B-A444-4652-943A-3FBDFB1BBC0C}">
      <dgm:prSet/>
      <dgm:spPr/>
      <dgm:t>
        <a:bodyPr/>
        <a:lstStyle/>
        <a:p>
          <a:endParaRPr lang="es-ES"/>
        </a:p>
      </dgm:t>
    </dgm:pt>
    <dgm:pt modelId="{4D5B07EA-05DF-4435-BB3F-08458FCFA338}">
      <dgm:prSet phldrT="[Texto]"/>
      <dgm:spPr/>
      <dgm:t>
        <a:bodyPr/>
        <a:lstStyle/>
        <a:p>
          <a:pPr algn="ctr"/>
          <a:r>
            <a:rPr lang="es-ES" b="1" dirty="0" smtClean="0">
              <a:latin typeface="Times New Roman" pitchFamily="18" charset="0"/>
              <a:cs typeface="Times New Roman" pitchFamily="18" charset="0"/>
            </a:rPr>
            <a:t>Encuesta</a:t>
          </a:r>
          <a:endParaRPr lang="es-ES" b="1" dirty="0">
            <a:latin typeface="Times New Roman" pitchFamily="18" charset="0"/>
            <a:cs typeface="Times New Roman" pitchFamily="18" charset="0"/>
          </a:endParaRPr>
        </a:p>
      </dgm:t>
    </dgm:pt>
    <dgm:pt modelId="{525C8944-195E-481E-B18D-CA8B99C7CAAD}" type="parTrans" cxnId="{143B1CB4-B49F-48A3-9B6E-2436E5500313}">
      <dgm:prSet/>
      <dgm:spPr/>
      <dgm:t>
        <a:bodyPr/>
        <a:lstStyle/>
        <a:p>
          <a:endParaRPr lang="es-ES"/>
        </a:p>
      </dgm:t>
    </dgm:pt>
    <dgm:pt modelId="{A7996254-DC22-4428-BEA8-A74339C8E156}" type="sibTrans" cxnId="{143B1CB4-B49F-48A3-9B6E-2436E5500313}">
      <dgm:prSet/>
      <dgm:spPr/>
      <dgm:t>
        <a:bodyPr/>
        <a:lstStyle/>
        <a:p>
          <a:endParaRPr lang="es-ES"/>
        </a:p>
      </dgm:t>
    </dgm:pt>
    <dgm:pt modelId="{9B395DD0-630A-4DC3-A09F-D02916521410}">
      <dgm:prSet phldrT="[Texto]"/>
      <dgm:spPr/>
      <dgm:t>
        <a:bodyPr/>
        <a:lstStyle/>
        <a:p>
          <a:pPr algn="ctr"/>
          <a:r>
            <a:rPr lang="es-ES" b="1" dirty="0" smtClean="0">
              <a:latin typeface="Times New Roman" pitchFamily="18" charset="0"/>
              <a:cs typeface="Times New Roman" pitchFamily="18" charset="0"/>
            </a:rPr>
            <a:t>Observación</a:t>
          </a:r>
          <a:endParaRPr lang="es-ES" b="1" dirty="0">
            <a:latin typeface="Times New Roman" pitchFamily="18" charset="0"/>
            <a:cs typeface="Times New Roman" pitchFamily="18" charset="0"/>
          </a:endParaRPr>
        </a:p>
      </dgm:t>
    </dgm:pt>
    <dgm:pt modelId="{DFD18327-FCB1-4F28-8279-C011E939A9E2}" type="parTrans" cxnId="{2C80704B-1DF8-4E34-8808-06FE770A38FD}">
      <dgm:prSet/>
      <dgm:spPr/>
      <dgm:t>
        <a:bodyPr/>
        <a:lstStyle/>
        <a:p>
          <a:endParaRPr lang="es-ES"/>
        </a:p>
      </dgm:t>
    </dgm:pt>
    <dgm:pt modelId="{0DC84F9A-1B00-4739-80E4-8E90BAD9BAA3}" type="sibTrans" cxnId="{2C80704B-1DF8-4E34-8808-06FE770A38FD}">
      <dgm:prSet/>
      <dgm:spPr/>
      <dgm:t>
        <a:bodyPr/>
        <a:lstStyle/>
        <a:p>
          <a:endParaRPr lang="es-ES"/>
        </a:p>
      </dgm:t>
    </dgm:pt>
    <dgm:pt modelId="{0B1CBB68-6FD4-4F77-99DE-0B9DCDE97562}">
      <dgm:prSet/>
      <dgm:spPr/>
      <dgm:t>
        <a:bodyPr/>
        <a:lstStyle/>
        <a:p>
          <a:pPr algn="ctr"/>
          <a:r>
            <a:rPr lang="es-EC" dirty="0" smtClean="0"/>
            <a:t>Recopilación de información mediante la conversación.</a:t>
          </a:r>
          <a:endParaRPr lang="es-EC" dirty="0"/>
        </a:p>
      </dgm:t>
    </dgm:pt>
    <dgm:pt modelId="{2D6CCB58-825D-4BE6-AE99-F31FD062285C}" type="parTrans" cxnId="{BEBC047F-4AF2-4A5B-ACA2-4E129E4929CB}">
      <dgm:prSet/>
      <dgm:spPr/>
      <dgm:t>
        <a:bodyPr/>
        <a:lstStyle/>
        <a:p>
          <a:endParaRPr lang="es-EC"/>
        </a:p>
      </dgm:t>
    </dgm:pt>
    <dgm:pt modelId="{14B63943-42DE-42CE-9145-11E5035C64ED}" type="sibTrans" cxnId="{BEBC047F-4AF2-4A5B-ACA2-4E129E4929CB}">
      <dgm:prSet/>
      <dgm:spPr/>
      <dgm:t>
        <a:bodyPr/>
        <a:lstStyle/>
        <a:p>
          <a:endParaRPr lang="es-EC"/>
        </a:p>
      </dgm:t>
    </dgm:pt>
    <dgm:pt modelId="{1A23FD6B-0CAD-4F08-8A70-063CEF65098D}">
      <dgm:prSet/>
      <dgm:spPr/>
      <dgm:t>
        <a:bodyPr/>
        <a:lstStyle/>
        <a:p>
          <a:pPr algn="ctr"/>
          <a:r>
            <a:rPr lang="es-EC" dirty="0" smtClean="0"/>
            <a:t>Examinación de actividades desarrolladas en la DTIC.</a:t>
          </a:r>
          <a:endParaRPr lang="es-EC" dirty="0"/>
        </a:p>
      </dgm:t>
    </dgm:pt>
    <dgm:pt modelId="{9E6DC494-71E4-4D1F-9B3E-1F2AE3736D4D}" type="parTrans" cxnId="{0D8C1EC2-28FC-4EAE-9CCC-463E01FFD30B}">
      <dgm:prSet/>
      <dgm:spPr/>
      <dgm:t>
        <a:bodyPr/>
        <a:lstStyle/>
        <a:p>
          <a:endParaRPr lang="es-EC"/>
        </a:p>
      </dgm:t>
    </dgm:pt>
    <dgm:pt modelId="{6D65F15B-E0F7-4A78-ABF7-82C45F473B92}" type="sibTrans" cxnId="{0D8C1EC2-28FC-4EAE-9CCC-463E01FFD30B}">
      <dgm:prSet/>
      <dgm:spPr/>
      <dgm:t>
        <a:bodyPr/>
        <a:lstStyle/>
        <a:p>
          <a:endParaRPr lang="es-EC"/>
        </a:p>
      </dgm:t>
    </dgm:pt>
    <dgm:pt modelId="{34CAA3CA-5A26-46BA-8787-136AAAA48389}">
      <dgm:prSet/>
      <dgm:spPr/>
      <dgm:t>
        <a:bodyPr/>
        <a:lstStyle/>
        <a:p>
          <a:r>
            <a:rPr lang="es-EC" dirty="0" smtClean="0"/>
            <a:t>Cuestionarios con preguntas claras y concretas.</a:t>
          </a:r>
          <a:endParaRPr lang="es-EC" dirty="0"/>
        </a:p>
      </dgm:t>
    </dgm:pt>
    <dgm:pt modelId="{2AE5B1A6-3FA9-4145-B4FF-97F3AB570257}" type="parTrans" cxnId="{B864A247-E484-43A7-910A-CB2698FBA673}">
      <dgm:prSet/>
      <dgm:spPr/>
      <dgm:t>
        <a:bodyPr/>
        <a:lstStyle/>
        <a:p>
          <a:endParaRPr lang="es-EC"/>
        </a:p>
      </dgm:t>
    </dgm:pt>
    <dgm:pt modelId="{89480544-5C32-4F76-93EB-5A59054D10BB}" type="sibTrans" cxnId="{B864A247-E484-43A7-910A-CB2698FBA673}">
      <dgm:prSet/>
      <dgm:spPr/>
      <dgm:t>
        <a:bodyPr/>
        <a:lstStyle/>
        <a:p>
          <a:endParaRPr lang="es-EC"/>
        </a:p>
      </dgm:t>
    </dgm:pt>
    <dgm:pt modelId="{CC91F7C1-6540-44C2-B1DE-545B47FFC868}" type="pres">
      <dgm:prSet presAssocID="{E4B15612-94C0-409A-B143-A1C4C2863BBB}" presName="diagram" presStyleCnt="0">
        <dgm:presLayoutVars>
          <dgm:chPref val="1"/>
          <dgm:dir/>
          <dgm:animOne val="branch"/>
          <dgm:animLvl val="lvl"/>
          <dgm:resizeHandles val="exact"/>
        </dgm:presLayoutVars>
      </dgm:prSet>
      <dgm:spPr/>
      <dgm:t>
        <a:bodyPr/>
        <a:lstStyle/>
        <a:p>
          <a:endParaRPr lang="es-EC"/>
        </a:p>
      </dgm:t>
    </dgm:pt>
    <dgm:pt modelId="{945B94E4-10F1-41F7-BE97-15AFCC61FDC3}" type="pres">
      <dgm:prSet presAssocID="{B9371004-1DC3-445E-A089-5E1F7F65DAFE}" presName="root1" presStyleCnt="0"/>
      <dgm:spPr/>
      <dgm:t>
        <a:bodyPr/>
        <a:lstStyle/>
        <a:p>
          <a:endParaRPr lang="es-EC"/>
        </a:p>
      </dgm:t>
    </dgm:pt>
    <dgm:pt modelId="{C7EA3B5B-D94F-4337-86A1-487FC8431F0D}" type="pres">
      <dgm:prSet presAssocID="{B9371004-1DC3-445E-A089-5E1F7F65DAFE}" presName="LevelOneTextNode" presStyleLbl="node0" presStyleIdx="0" presStyleCnt="1" custScaleX="106940" custScaleY="116921">
        <dgm:presLayoutVars>
          <dgm:chPref val="3"/>
        </dgm:presLayoutVars>
      </dgm:prSet>
      <dgm:spPr/>
      <dgm:t>
        <a:bodyPr/>
        <a:lstStyle/>
        <a:p>
          <a:endParaRPr lang="es-EC"/>
        </a:p>
      </dgm:t>
    </dgm:pt>
    <dgm:pt modelId="{F5665444-5185-4156-9D1D-C1D156D390A9}" type="pres">
      <dgm:prSet presAssocID="{B9371004-1DC3-445E-A089-5E1F7F65DAFE}" presName="level2hierChild" presStyleCnt="0"/>
      <dgm:spPr/>
      <dgm:t>
        <a:bodyPr/>
        <a:lstStyle/>
        <a:p>
          <a:endParaRPr lang="es-EC"/>
        </a:p>
      </dgm:t>
    </dgm:pt>
    <dgm:pt modelId="{F76A4D3C-5D30-4392-BD09-8D74F405CB45}" type="pres">
      <dgm:prSet presAssocID="{887F8EDE-EC90-48C5-BB07-EC59E81226F4}" presName="conn2-1" presStyleLbl="parChTrans1D2" presStyleIdx="0" presStyleCnt="3"/>
      <dgm:spPr/>
      <dgm:t>
        <a:bodyPr/>
        <a:lstStyle/>
        <a:p>
          <a:endParaRPr lang="es-EC"/>
        </a:p>
      </dgm:t>
    </dgm:pt>
    <dgm:pt modelId="{EDE49B39-03E5-4F59-A77D-B4A62A357607}" type="pres">
      <dgm:prSet presAssocID="{887F8EDE-EC90-48C5-BB07-EC59E81226F4}" presName="connTx" presStyleLbl="parChTrans1D2" presStyleIdx="0" presStyleCnt="3"/>
      <dgm:spPr/>
      <dgm:t>
        <a:bodyPr/>
        <a:lstStyle/>
        <a:p>
          <a:endParaRPr lang="es-EC"/>
        </a:p>
      </dgm:t>
    </dgm:pt>
    <dgm:pt modelId="{8BC114D7-F044-43CD-A523-37A084AE6751}" type="pres">
      <dgm:prSet presAssocID="{BDE94CC1-A9B3-43A8-8A5D-BCD6FB24FA39}" presName="root2" presStyleCnt="0"/>
      <dgm:spPr/>
      <dgm:t>
        <a:bodyPr/>
        <a:lstStyle/>
        <a:p>
          <a:endParaRPr lang="es-EC"/>
        </a:p>
      </dgm:t>
    </dgm:pt>
    <dgm:pt modelId="{CE68935A-2BE9-400C-ABBF-003D0655BCA4}" type="pres">
      <dgm:prSet presAssocID="{BDE94CC1-A9B3-43A8-8A5D-BCD6FB24FA39}" presName="LevelTwoTextNode" presStyleLbl="node2" presStyleIdx="0" presStyleCnt="3">
        <dgm:presLayoutVars>
          <dgm:chPref val="3"/>
        </dgm:presLayoutVars>
      </dgm:prSet>
      <dgm:spPr/>
      <dgm:t>
        <a:bodyPr/>
        <a:lstStyle/>
        <a:p>
          <a:endParaRPr lang="es-EC"/>
        </a:p>
      </dgm:t>
    </dgm:pt>
    <dgm:pt modelId="{D1DD9B13-7672-48F4-8C2D-FAEFB24064B1}" type="pres">
      <dgm:prSet presAssocID="{BDE94CC1-A9B3-43A8-8A5D-BCD6FB24FA39}" presName="level3hierChild" presStyleCnt="0"/>
      <dgm:spPr/>
      <dgm:t>
        <a:bodyPr/>
        <a:lstStyle/>
        <a:p>
          <a:endParaRPr lang="es-EC"/>
        </a:p>
      </dgm:t>
    </dgm:pt>
    <dgm:pt modelId="{1C611F5F-8DB4-4B87-B86D-80F1A20D9D88}" type="pres">
      <dgm:prSet presAssocID="{2D6CCB58-825D-4BE6-AE99-F31FD062285C}" presName="conn2-1" presStyleLbl="parChTrans1D3" presStyleIdx="0" presStyleCnt="3"/>
      <dgm:spPr/>
      <dgm:t>
        <a:bodyPr/>
        <a:lstStyle/>
        <a:p>
          <a:endParaRPr lang="es-EC"/>
        </a:p>
      </dgm:t>
    </dgm:pt>
    <dgm:pt modelId="{2C2171FA-ECA7-47DB-A60F-13D02BB5617C}" type="pres">
      <dgm:prSet presAssocID="{2D6CCB58-825D-4BE6-AE99-F31FD062285C}" presName="connTx" presStyleLbl="parChTrans1D3" presStyleIdx="0" presStyleCnt="3"/>
      <dgm:spPr/>
      <dgm:t>
        <a:bodyPr/>
        <a:lstStyle/>
        <a:p>
          <a:endParaRPr lang="es-EC"/>
        </a:p>
      </dgm:t>
    </dgm:pt>
    <dgm:pt modelId="{1BC4C364-1E5E-4BB5-8925-636877C0199B}" type="pres">
      <dgm:prSet presAssocID="{0B1CBB68-6FD4-4F77-99DE-0B9DCDE97562}" presName="root2" presStyleCnt="0"/>
      <dgm:spPr/>
      <dgm:t>
        <a:bodyPr/>
        <a:lstStyle/>
        <a:p>
          <a:endParaRPr lang="es-EC"/>
        </a:p>
      </dgm:t>
    </dgm:pt>
    <dgm:pt modelId="{8700C5AD-C1A9-4D54-BB49-B1A3A2C84DBA}" type="pres">
      <dgm:prSet presAssocID="{0B1CBB68-6FD4-4F77-99DE-0B9DCDE97562}" presName="LevelTwoTextNode" presStyleLbl="node3" presStyleIdx="0" presStyleCnt="3" custScaleX="304063">
        <dgm:presLayoutVars>
          <dgm:chPref val="3"/>
        </dgm:presLayoutVars>
      </dgm:prSet>
      <dgm:spPr/>
      <dgm:t>
        <a:bodyPr/>
        <a:lstStyle/>
        <a:p>
          <a:endParaRPr lang="es-EC"/>
        </a:p>
      </dgm:t>
    </dgm:pt>
    <dgm:pt modelId="{393538A2-52F2-46D6-9435-83EBB714A48B}" type="pres">
      <dgm:prSet presAssocID="{0B1CBB68-6FD4-4F77-99DE-0B9DCDE97562}" presName="level3hierChild" presStyleCnt="0"/>
      <dgm:spPr/>
      <dgm:t>
        <a:bodyPr/>
        <a:lstStyle/>
        <a:p>
          <a:endParaRPr lang="es-EC"/>
        </a:p>
      </dgm:t>
    </dgm:pt>
    <dgm:pt modelId="{747658B4-6E52-4065-892C-83C1B2D07914}" type="pres">
      <dgm:prSet presAssocID="{DFD18327-FCB1-4F28-8279-C011E939A9E2}" presName="conn2-1" presStyleLbl="parChTrans1D2" presStyleIdx="1" presStyleCnt="3"/>
      <dgm:spPr/>
      <dgm:t>
        <a:bodyPr/>
        <a:lstStyle/>
        <a:p>
          <a:endParaRPr lang="es-EC"/>
        </a:p>
      </dgm:t>
    </dgm:pt>
    <dgm:pt modelId="{F3109006-1376-4151-8C03-5DD641B331C6}" type="pres">
      <dgm:prSet presAssocID="{DFD18327-FCB1-4F28-8279-C011E939A9E2}" presName="connTx" presStyleLbl="parChTrans1D2" presStyleIdx="1" presStyleCnt="3"/>
      <dgm:spPr/>
      <dgm:t>
        <a:bodyPr/>
        <a:lstStyle/>
        <a:p>
          <a:endParaRPr lang="es-EC"/>
        </a:p>
      </dgm:t>
    </dgm:pt>
    <dgm:pt modelId="{4224930D-3B68-4BBE-99D7-902A893C8CFD}" type="pres">
      <dgm:prSet presAssocID="{9B395DD0-630A-4DC3-A09F-D02916521410}" presName="root2" presStyleCnt="0"/>
      <dgm:spPr/>
      <dgm:t>
        <a:bodyPr/>
        <a:lstStyle/>
        <a:p>
          <a:endParaRPr lang="es-EC"/>
        </a:p>
      </dgm:t>
    </dgm:pt>
    <dgm:pt modelId="{60A44D87-1BCB-47EA-B3EB-07BFA15DB26D}" type="pres">
      <dgm:prSet presAssocID="{9B395DD0-630A-4DC3-A09F-D02916521410}" presName="LevelTwoTextNode" presStyleLbl="node2" presStyleIdx="1" presStyleCnt="3">
        <dgm:presLayoutVars>
          <dgm:chPref val="3"/>
        </dgm:presLayoutVars>
      </dgm:prSet>
      <dgm:spPr/>
      <dgm:t>
        <a:bodyPr/>
        <a:lstStyle/>
        <a:p>
          <a:endParaRPr lang="es-EC"/>
        </a:p>
      </dgm:t>
    </dgm:pt>
    <dgm:pt modelId="{D5C93B17-990E-4ED7-9776-D3CAB4408F80}" type="pres">
      <dgm:prSet presAssocID="{9B395DD0-630A-4DC3-A09F-D02916521410}" presName="level3hierChild" presStyleCnt="0"/>
      <dgm:spPr/>
      <dgm:t>
        <a:bodyPr/>
        <a:lstStyle/>
        <a:p>
          <a:endParaRPr lang="es-EC"/>
        </a:p>
      </dgm:t>
    </dgm:pt>
    <dgm:pt modelId="{42499906-1E6A-431E-90F1-C5E9757CD80A}" type="pres">
      <dgm:prSet presAssocID="{9E6DC494-71E4-4D1F-9B3E-1F2AE3736D4D}" presName="conn2-1" presStyleLbl="parChTrans1D3" presStyleIdx="1" presStyleCnt="3"/>
      <dgm:spPr/>
      <dgm:t>
        <a:bodyPr/>
        <a:lstStyle/>
        <a:p>
          <a:endParaRPr lang="es-EC"/>
        </a:p>
      </dgm:t>
    </dgm:pt>
    <dgm:pt modelId="{B6A7C28A-21EC-441C-BBB0-EED24835E1EF}" type="pres">
      <dgm:prSet presAssocID="{9E6DC494-71E4-4D1F-9B3E-1F2AE3736D4D}" presName="connTx" presStyleLbl="parChTrans1D3" presStyleIdx="1" presStyleCnt="3"/>
      <dgm:spPr/>
      <dgm:t>
        <a:bodyPr/>
        <a:lstStyle/>
        <a:p>
          <a:endParaRPr lang="es-EC"/>
        </a:p>
      </dgm:t>
    </dgm:pt>
    <dgm:pt modelId="{9B83E759-3FFE-4704-99B4-3012D9BD3E91}" type="pres">
      <dgm:prSet presAssocID="{1A23FD6B-0CAD-4F08-8A70-063CEF65098D}" presName="root2" presStyleCnt="0"/>
      <dgm:spPr/>
      <dgm:t>
        <a:bodyPr/>
        <a:lstStyle/>
        <a:p>
          <a:endParaRPr lang="es-EC"/>
        </a:p>
      </dgm:t>
    </dgm:pt>
    <dgm:pt modelId="{B844EE96-6324-4643-90AC-BE248CA913E0}" type="pres">
      <dgm:prSet presAssocID="{1A23FD6B-0CAD-4F08-8A70-063CEF65098D}" presName="LevelTwoTextNode" presStyleLbl="node3" presStyleIdx="1" presStyleCnt="3" custScaleX="304092">
        <dgm:presLayoutVars>
          <dgm:chPref val="3"/>
        </dgm:presLayoutVars>
      </dgm:prSet>
      <dgm:spPr/>
      <dgm:t>
        <a:bodyPr/>
        <a:lstStyle/>
        <a:p>
          <a:endParaRPr lang="es-EC"/>
        </a:p>
      </dgm:t>
    </dgm:pt>
    <dgm:pt modelId="{31AF33A7-0EF7-4F97-A8DF-52A6D0FED358}" type="pres">
      <dgm:prSet presAssocID="{1A23FD6B-0CAD-4F08-8A70-063CEF65098D}" presName="level3hierChild" presStyleCnt="0"/>
      <dgm:spPr/>
      <dgm:t>
        <a:bodyPr/>
        <a:lstStyle/>
        <a:p>
          <a:endParaRPr lang="es-EC"/>
        </a:p>
      </dgm:t>
    </dgm:pt>
    <dgm:pt modelId="{BD5C4D65-F8C2-4F90-9A79-B949FF73ADCC}" type="pres">
      <dgm:prSet presAssocID="{525C8944-195E-481E-B18D-CA8B99C7CAAD}" presName="conn2-1" presStyleLbl="parChTrans1D2" presStyleIdx="2" presStyleCnt="3"/>
      <dgm:spPr/>
      <dgm:t>
        <a:bodyPr/>
        <a:lstStyle/>
        <a:p>
          <a:endParaRPr lang="es-EC"/>
        </a:p>
      </dgm:t>
    </dgm:pt>
    <dgm:pt modelId="{04512136-E073-4858-A6E5-2E50F3BF3034}" type="pres">
      <dgm:prSet presAssocID="{525C8944-195E-481E-B18D-CA8B99C7CAAD}" presName="connTx" presStyleLbl="parChTrans1D2" presStyleIdx="2" presStyleCnt="3"/>
      <dgm:spPr/>
      <dgm:t>
        <a:bodyPr/>
        <a:lstStyle/>
        <a:p>
          <a:endParaRPr lang="es-EC"/>
        </a:p>
      </dgm:t>
    </dgm:pt>
    <dgm:pt modelId="{C2C53829-A6DD-42D3-9525-20C92EA8081D}" type="pres">
      <dgm:prSet presAssocID="{4D5B07EA-05DF-4435-BB3F-08458FCFA338}" presName="root2" presStyleCnt="0"/>
      <dgm:spPr/>
      <dgm:t>
        <a:bodyPr/>
        <a:lstStyle/>
        <a:p>
          <a:endParaRPr lang="es-EC"/>
        </a:p>
      </dgm:t>
    </dgm:pt>
    <dgm:pt modelId="{71DFD541-8293-4C0F-A20C-C5CFE3D5D810}" type="pres">
      <dgm:prSet presAssocID="{4D5B07EA-05DF-4435-BB3F-08458FCFA338}" presName="LevelTwoTextNode" presStyleLbl="node2" presStyleIdx="2" presStyleCnt="3">
        <dgm:presLayoutVars>
          <dgm:chPref val="3"/>
        </dgm:presLayoutVars>
      </dgm:prSet>
      <dgm:spPr/>
      <dgm:t>
        <a:bodyPr/>
        <a:lstStyle/>
        <a:p>
          <a:endParaRPr lang="es-EC"/>
        </a:p>
      </dgm:t>
    </dgm:pt>
    <dgm:pt modelId="{A5865FCE-350E-412B-861D-976764670060}" type="pres">
      <dgm:prSet presAssocID="{4D5B07EA-05DF-4435-BB3F-08458FCFA338}" presName="level3hierChild" presStyleCnt="0"/>
      <dgm:spPr/>
      <dgm:t>
        <a:bodyPr/>
        <a:lstStyle/>
        <a:p>
          <a:endParaRPr lang="es-EC"/>
        </a:p>
      </dgm:t>
    </dgm:pt>
    <dgm:pt modelId="{E5C4F83A-6D12-4054-A5CA-E36B55212986}" type="pres">
      <dgm:prSet presAssocID="{2AE5B1A6-3FA9-4145-B4FF-97F3AB570257}" presName="conn2-1" presStyleLbl="parChTrans1D3" presStyleIdx="2" presStyleCnt="3"/>
      <dgm:spPr/>
      <dgm:t>
        <a:bodyPr/>
        <a:lstStyle/>
        <a:p>
          <a:endParaRPr lang="es-EC"/>
        </a:p>
      </dgm:t>
    </dgm:pt>
    <dgm:pt modelId="{262084FB-5FEE-42CD-9BF9-DB29AF785A06}" type="pres">
      <dgm:prSet presAssocID="{2AE5B1A6-3FA9-4145-B4FF-97F3AB570257}" presName="connTx" presStyleLbl="parChTrans1D3" presStyleIdx="2" presStyleCnt="3"/>
      <dgm:spPr/>
      <dgm:t>
        <a:bodyPr/>
        <a:lstStyle/>
        <a:p>
          <a:endParaRPr lang="es-EC"/>
        </a:p>
      </dgm:t>
    </dgm:pt>
    <dgm:pt modelId="{FEB3DCA0-0C1E-4013-BE09-F02C9264BC9E}" type="pres">
      <dgm:prSet presAssocID="{34CAA3CA-5A26-46BA-8787-136AAAA48389}" presName="root2" presStyleCnt="0"/>
      <dgm:spPr/>
      <dgm:t>
        <a:bodyPr/>
        <a:lstStyle/>
        <a:p>
          <a:endParaRPr lang="es-EC"/>
        </a:p>
      </dgm:t>
    </dgm:pt>
    <dgm:pt modelId="{1FAC7126-EA74-466B-AC3E-9165E038B9FA}" type="pres">
      <dgm:prSet presAssocID="{34CAA3CA-5A26-46BA-8787-136AAAA48389}" presName="LevelTwoTextNode" presStyleLbl="node3" presStyleIdx="2" presStyleCnt="3" custScaleX="308553">
        <dgm:presLayoutVars>
          <dgm:chPref val="3"/>
        </dgm:presLayoutVars>
      </dgm:prSet>
      <dgm:spPr/>
      <dgm:t>
        <a:bodyPr/>
        <a:lstStyle/>
        <a:p>
          <a:endParaRPr lang="es-EC"/>
        </a:p>
      </dgm:t>
    </dgm:pt>
    <dgm:pt modelId="{FDA490D2-E40E-47DE-B6CC-B42A5EC7B096}" type="pres">
      <dgm:prSet presAssocID="{34CAA3CA-5A26-46BA-8787-136AAAA48389}" presName="level3hierChild" presStyleCnt="0"/>
      <dgm:spPr/>
      <dgm:t>
        <a:bodyPr/>
        <a:lstStyle/>
        <a:p>
          <a:endParaRPr lang="es-EC"/>
        </a:p>
      </dgm:t>
    </dgm:pt>
  </dgm:ptLst>
  <dgm:cxnLst>
    <dgm:cxn modelId="{C557F004-EFDF-4E28-94B2-CF46E9E78107}" type="presOf" srcId="{9E6DC494-71E4-4D1F-9B3E-1F2AE3736D4D}" destId="{B6A7C28A-21EC-441C-BBB0-EED24835E1EF}" srcOrd="1" destOrd="0" presId="urn:microsoft.com/office/officeart/2005/8/layout/hierarchy2"/>
    <dgm:cxn modelId="{DB007296-ABD8-4D09-B9DE-6AE1744E05A1}" type="presOf" srcId="{9B395DD0-630A-4DC3-A09F-D02916521410}" destId="{60A44D87-1BCB-47EA-B3EB-07BFA15DB26D}" srcOrd="0" destOrd="0" presId="urn:microsoft.com/office/officeart/2005/8/layout/hierarchy2"/>
    <dgm:cxn modelId="{6DD765C5-57A7-459C-979B-ADCC5144249A}" type="presOf" srcId="{2D6CCB58-825D-4BE6-AE99-F31FD062285C}" destId="{2C2171FA-ECA7-47DB-A60F-13D02BB5617C}" srcOrd="1" destOrd="0" presId="urn:microsoft.com/office/officeart/2005/8/layout/hierarchy2"/>
    <dgm:cxn modelId="{93BBC7BB-BD31-494B-AF09-D230B7464D79}" type="presOf" srcId="{4D5B07EA-05DF-4435-BB3F-08458FCFA338}" destId="{71DFD541-8293-4C0F-A20C-C5CFE3D5D810}" srcOrd="0" destOrd="0" presId="urn:microsoft.com/office/officeart/2005/8/layout/hierarchy2"/>
    <dgm:cxn modelId="{E3D2FC13-6345-4ABE-87BC-370B56EA902B}" type="presOf" srcId="{9E6DC494-71E4-4D1F-9B3E-1F2AE3736D4D}" destId="{42499906-1E6A-431E-90F1-C5E9757CD80A}" srcOrd="0" destOrd="0" presId="urn:microsoft.com/office/officeart/2005/8/layout/hierarchy2"/>
    <dgm:cxn modelId="{A7EE6499-BCDB-47B3-952D-A86E1C9AB7E1}" type="presOf" srcId="{DFD18327-FCB1-4F28-8279-C011E939A9E2}" destId="{747658B4-6E52-4065-892C-83C1B2D07914}" srcOrd="0" destOrd="0" presId="urn:microsoft.com/office/officeart/2005/8/layout/hierarchy2"/>
    <dgm:cxn modelId="{2C80704B-1DF8-4E34-8808-06FE770A38FD}" srcId="{B9371004-1DC3-445E-A089-5E1F7F65DAFE}" destId="{9B395DD0-630A-4DC3-A09F-D02916521410}" srcOrd="1" destOrd="0" parTransId="{DFD18327-FCB1-4F28-8279-C011E939A9E2}" sibTransId="{0DC84F9A-1B00-4739-80E4-8E90BAD9BAA3}"/>
    <dgm:cxn modelId="{AD1B166B-A444-4652-943A-3FBDFB1BBC0C}" srcId="{B9371004-1DC3-445E-A089-5E1F7F65DAFE}" destId="{BDE94CC1-A9B3-43A8-8A5D-BCD6FB24FA39}" srcOrd="0" destOrd="0" parTransId="{887F8EDE-EC90-48C5-BB07-EC59E81226F4}" sibTransId="{88C4CCF4-432E-47AF-9745-C0CBADD918CC}"/>
    <dgm:cxn modelId="{5E5A3FB7-D8B4-45C0-BFAB-9A0C6B406C83}" type="presOf" srcId="{1A23FD6B-0CAD-4F08-8A70-063CEF65098D}" destId="{B844EE96-6324-4643-90AC-BE248CA913E0}" srcOrd="0" destOrd="0" presId="urn:microsoft.com/office/officeart/2005/8/layout/hierarchy2"/>
    <dgm:cxn modelId="{143B1CB4-B49F-48A3-9B6E-2436E5500313}" srcId="{B9371004-1DC3-445E-A089-5E1F7F65DAFE}" destId="{4D5B07EA-05DF-4435-BB3F-08458FCFA338}" srcOrd="2" destOrd="0" parTransId="{525C8944-195E-481E-B18D-CA8B99C7CAAD}" sibTransId="{A7996254-DC22-4428-BEA8-A74339C8E156}"/>
    <dgm:cxn modelId="{011EB99C-C735-4908-A7E1-500656CDC3C4}" type="presOf" srcId="{525C8944-195E-481E-B18D-CA8B99C7CAAD}" destId="{BD5C4D65-F8C2-4F90-9A79-B949FF73ADCC}" srcOrd="0" destOrd="0" presId="urn:microsoft.com/office/officeart/2005/8/layout/hierarchy2"/>
    <dgm:cxn modelId="{6B8B59E0-986B-4F30-A433-11E24D43DE9D}" type="presOf" srcId="{887F8EDE-EC90-48C5-BB07-EC59E81226F4}" destId="{EDE49B39-03E5-4F59-A77D-B4A62A357607}" srcOrd="1" destOrd="0" presId="urn:microsoft.com/office/officeart/2005/8/layout/hierarchy2"/>
    <dgm:cxn modelId="{BEBC047F-4AF2-4A5B-ACA2-4E129E4929CB}" srcId="{BDE94CC1-A9B3-43A8-8A5D-BCD6FB24FA39}" destId="{0B1CBB68-6FD4-4F77-99DE-0B9DCDE97562}" srcOrd="0" destOrd="0" parTransId="{2D6CCB58-825D-4BE6-AE99-F31FD062285C}" sibTransId="{14B63943-42DE-42CE-9145-11E5035C64ED}"/>
    <dgm:cxn modelId="{0D8C1EC2-28FC-4EAE-9CCC-463E01FFD30B}" srcId="{9B395DD0-630A-4DC3-A09F-D02916521410}" destId="{1A23FD6B-0CAD-4F08-8A70-063CEF65098D}" srcOrd="0" destOrd="0" parTransId="{9E6DC494-71E4-4D1F-9B3E-1F2AE3736D4D}" sibTransId="{6D65F15B-E0F7-4A78-ABF7-82C45F473B92}"/>
    <dgm:cxn modelId="{94EE0E90-12FC-4790-BC2C-CF23B77C8074}" type="presOf" srcId="{B9371004-1DC3-445E-A089-5E1F7F65DAFE}" destId="{C7EA3B5B-D94F-4337-86A1-487FC8431F0D}" srcOrd="0" destOrd="0" presId="urn:microsoft.com/office/officeart/2005/8/layout/hierarchy2"/>
    <dgm:cxn modelId="{EAFD184E-D44A-468C-AE91-72C8C62A02A3}" type="presOf" srcId="{0B1CBB68-6FD4-4F77-99DE-0B9DCDE97562}" destId="{8700C5AD-C1A9-4D54-BB49-B1A3A2C84DBA}" srcOrd="0" destOrd="0" presId="urn:microsoft.com/office/officeart/2005/8/layout/hierarchy2"/>
    <dgm:cxn modelId="{61D3A372-CA94-4B20-8000-0C6D11C4CE4A}" type="presOf" srcId="{2AE5B1A6-3FA9-4145-B4FF-97F3AB570257}" destId="{E5C4F83A-6D12-4054-A5CA-E36B55212986}" srcOrd="0" destOrd="0" presId="urn:microsoft.com/office/officeart/2005/8/layout/hierarchy2"/>
    <dgm:cxn modelId="{94CBF4E8-25CB-4BB9-8D3A-FD1FA1501BC1}" type="presOf" srcId="{2AE5B1A6-3FA9-4145-B4FF-97F3AB570257}" destId="{262084FB-5FEE-42CD-9BF9-DB29AF785A06}" srcOrd="1" destOrd="0" presId="urn:microsoft.com/office/officeart/2005/8/layout/hierarchy2"/>
    <dgm:cxn modelId="{F2E11DC5-3539-4BB7-9DE0-10641B74F462}" type="presOf" srcId="{525C8944-195E-481E-B18D-CA8B99C7CAAD}" destId="{04512136-E073-4858-A6E5-2E50F3BF3034}" srcOrd="1" destOrd="0" presId="urn:microsoft.com/office/officeart/2005/8/layout/hierarchy2"/>
    <dgm:cxn modelId="{705407E9-C178-4424-B7EA-63D587AB10EC}" type="presOf" srcId="{887F8EDE-EC90-48C5-BB07-EC59E81226F4}" destId="{F76A4D3C-5D30-4392-BD09-8D74F405CB45}" srcOrd="0" destOrd="0" presId="urn:microsoft.com/office/officeart/2005/8/layout/hierarchy2"/>
    <dgm:cxn modelId="{99DCCBEF-2CD4-4B39-A857-F5135EC1D742}" type="presOf" srcId="{E4B15612-94C0-409A-B143-A1C4C2863BBB}" destId="{CC91F7C1-6540-44C2-B1DE-545B47FFC868}" srcOrd="0" destOrd="0" presId="urn:microsoft.com/office/officeart/2005/8/layout/hierarchy2"/>
    <dgm:cxn modelId="{3ADC96DD-7788-41E5-B44C-DEC3FD3649E2}" type="presOf" srcId="{2D6CCB58-825D-4BE6-AE99-F31FD062285C}" destId="{1C611F5F-8DB4-4B87-B86D-80F1A20D9D88}" srcOrd="0" destOrd="0" presId="urn:microsoft.com/office/officeart/2005/8/layout/hierarchy2"/>
    <dgm:cxn modelId="{B864A247-E484-43A7-910A-CB2698FBA673}" srcId="{4D5B07EA-05DF-4435-BB3F-08458FCFA338}" destId="{34CAA3CA-5A26-46BA-8787-136AAAA48389}" srcOrd="0" destOrd="0" parTransId="{2AE5B1A6-3FA9-4145-B4FF-97F3AB570257}" sibTransId="{89480544-5C32-4F76-93EB-5A59054D10BB}"/>
    <dgm:cxn modelId="{8D7A2430-6AD9-47A8-B39D-2844E25BD2E4}" type="presOf" srcId="{BDE94CC1-A9B3-43A8-8A5D-BCD6FB24FA39}" destId="{CE68935A-2BE9-400C-ABBF-003D0655BCA4}" srcOrd="0" destOrd="0" presId="urn:microsoft.com/office/officeart/2005/8/layout/hierarchy2"/>
    <dgm:cxn modelId="{0E461B50-31BA-4946-8B1B-DA9F0A9D66B4}" type="presOf" srcId="{DFD18327-FCB1-4F28-8279-C011E939A9E2}" destId="{F3109006-1376-4151-8C03-5DD641B331C6}" srcOrd="1" destOrd="0" presId="urn:microsoft.com/office/officeart/2005/8/layout/hierarchy2"/>
    <dgm:cxn modelId="{2E4F518D-1552-41B6-AF84-897016A20442}" srcId="{E4B15612-94C0-409A-B143-A1C4C2863BBB}" destId="{B9371004-1DC3-445E-A089-5E1F7F65DAFE}" srcOrd="0" destOrd="0" parTransId="{97016FD2-EC72-4A61-B2BD-6255083A387F}" sibTransId="{16BD6825-1023-408C-A7A5-DD4D5E79466B}"/>
    <dgm:cxn modelId="{99483CBA-3DB6-404B-8707-FCE8F8246D61}" type="presOf" srcId="{34CAA3CA-5A26-46BA-8787-136AAAA48389}" destId="{1FAC7126-EA74-466B-AC3E-9165E038B9FA}" srcOrd="0" destOrd="0" presId="urn:microsoft.com/office/officeart/2005/8/layout/hierarchy2"/>
    <dgm:cxn modelId="{965481F1-7C03-40B2-B670-D1ED0D79AD48}" type="presParOf" srcId="{CC91F7C1-6540-44C2-B1DE-545B47FFC868}" destId="{945B94E4-10F1-41F7-BE97-15AFCC61FDC3}" srcOrd="0" destOrd="0" presId="urn:microsoft.com/office/officeart/2005/8/layout/hierarchy2"/>
    <dgm:cxn modelId="{590A7DCC-0D7B-4709-AF76-2DB2664D530C}" type="presParOf" srcId="{945B94E4-10F1-41F7-BE97-15AFCC61FDC3}" destId="{C7EA3B5B-D94F-4337-86A1-487FC8431F0D}" srcOrd="0" destOrd="0" presId="urn:microsoft.com/office/officeart/2005/8/layout/hierarchy2"/>
    <dgm:cxn modelId="{E460E627-2CE8-4AC9-81B0-B1E15F8C904A}" type="presParOf" srcId="{945B94E4-10F1-41F7-BE97-15AFCC61FDC3}" destId="{F5665444-5185-4156-9D1D-C1D156D390A9}" srcOrd="1" destOrd="0" presId="urn:microsoft.com/office/officeart/2005/8/layout/hierarchy2"/>
    <dgm:cxn modelId="{C7146DA9-1CDD-4DE2-B39A-ECFB1D7B2005}" type="presParOf" srcId="{F5665444-5185-4156-9D1D-C1D156D390A9}" destId="{F76A4D3C-5D30-4392-BD09-8D74F405CB45}" srcOrd="0" destOrd="0" presId="urn:microsoft.com/office/officeart/2005/8/layout/hierarchy2"/>
    <dgm:cxn modelId="{9BD59F6E-0BA2-41A5-8329-4FC6C730FC33}" type="presParOf" srcId="{F76A4D3C-5D30-4392-BD09-8D74F405CB45}" destId="{EDE49B39-03E5-4F59-A77D-B4A62A357607}" srcOrd="0" destOrd="0" presId="urn:microsoft.com/office/officeart/2005/8/layout/hierarchy2"/>
    <dgm:cxn modelId="{7F6A1933-7288-476C-A03A-6E3313AB0238}" type="presParOf" srcId="{F5665444-5185-4156-9D1D-C1D156D390A9}" destId="{8BC114D7-F044-43CD-A523-37A084AE6751}" srcOrd="1" destOrd="0" presId="urn:microsoft.com/office/officeart/2005/8/layout/hierarchy2"/>
    <dgm:cxn modelId="{77051DD9-689B-4AB4-9EC0-EFB381071401}" type="presParOf" srcId="{8BC114D7-F044-43CD-A523-37A084AE6751}" destId="{CE68935A-2BE9-400C-ABBF-003D0655BCA4}" srcOrd="0" destOrd="0" presId="urn:microsoft.com/office/officeart/2005/8/layout/hierarchy2"/>
    <dgm:cxn modelId="{A10B88DD-E9B0-4206-B978-6940740C3BE5}" type="presParOf" srcId="{8BC114D7-F044-43CD-A523-37A084AE6751}" destId="{D1DD9B13-7672-48F4-8C2D-FAEFB24064B1}" srcOrd="1" destOrd="0" presId="urn:microsoft.com/office/officeart/2005/8/layout/hierarchy2"/>
    <dgm:cxn modelId="{3052E668-17B6-4711-9E8A-06709C41D82C}" type="presParOf" srcId="{D1DD9B13-7672-48F4-8C2D-FAEFB24064B1}" destId="{1C611F5F-8DB4-4B87-B86D-80F1A20D9D88}" srcOrd="0" destOrd="0" presId="urn:microsoft.com/office/officeart/2005/8/layout/hierarchy2"/>
    <dgm:cxn modelId="{B890D0A7-1BFF-4657-9FC4-1A5E8D9F7F3E}" type="presParOf" srcId="{1C611F5F-8DB4-4B87-B86D-80F1A20D9D88}" destId="{2C2171FA-ECA7-47DB-A60F-13D02BB5617C}" srcOrd="0" destOrd="0" presId="urn:microsoft.com/office/officeart/2005/8/layout/hierarchy2"/>
    <dgm:cxn modelId="{2C49F68C-41F3-42F7-A5CE-483C3D99F6FF}" type="presParOf" srcId="{D1DD9B13-7672-48F4-8C2D-FAEFB24064B1}" destId="{1BC4C364-1E5E-4BB5-8925-636877C0199B}" srcOrd="1" destOrd="0" presId="urn:microsoft.com/office/officeart/2005/8/layout/hierarchy2"/>
    <dgm:cxn modelId="{C7CB5F2C-EE7E-410B-A2D2-20F1C2B4E5AA}" type="presParOf" srcId="{1BC4C364-1E5E-4BB5-8925-636877C0199B}" destId="{8700C5AD-C1A9-4D54-BB49-B1A3A2C84DBA}" srcOrd="0" destOrd="0" presId="urn:microsoft.com/office/officeart/2005/8/layout/hierarchy2"/>
    <dgm:cxn modelId="{42C42519-29FD-417A-A1E6-34E40F8C75AE}" type="presParOf" srcId="{1BC4C364-1E5E-4BB5-8925-636877C0199B}" destId="{393538A2-52F2-46D6-9435-83EBB714A48B}" srcOrd="1" destOrd="0" presId="urn:microsoft.com/office/officeart/2005/8/layout/hierarchy2"/>
    <dgm:cxn modelId="{0AD7FB12-3373-42D0-B48F-AD5D4F87A5C7}" type="presParOf" srcId="{F5665444-5185-4156-9D1D-C1D156D390A9}" destId="{747658B4-6E52-4065-892C-83C1B2D07914}" srcOrd="2" destOrd="0" presId="urn:microsoft.com/office/officeart/2005/8/layout/hierarchy2"/>
    <dgm:cxn modelId="{102A4760-8CE8-4716-A831-3E88B02E2290}" type="presParOf" srcId="{747658B4-6E52-4065-892C-83C1B2D07914}" destId="{F3109006-1376-4151-8C03-5DD641B331C6}" srcOrd="0" destOrd="0" presId="urn:microsoft.com/office/officeart/2005/8/layout/hierarchy2"/>
    <dgm:cxn modelId="{8499D333-FB81-4AA3-8C05-A8F75D8E2C55}" type="presParOf" srcId="{F5665444-5185-4156-9D1D-C1D156D390A9}" destId="{4224930D-3B68-4BBE-99D7-902A893C8CFD}" srcOrd="3" destOrd="0" presId="urn:microsoft.com/office/officeart/2005/8/layout/hierarchy2"/>
    <dgm:cxn modelId="{362DCEFD-A04E-4D8F-B170-D44C79D7DA39}" type="presParOf" srcId="{4224930D-3B68-4BBE-99D7-902A893C8CFD}" destId="{60A44D87-1BCB-47EA-B3EB-07BFA15DB26D}" srcOrd="0" destOrd="0" presId="urn:microsoft.com/office/officeart/2005/8/layout/hierarchy2"/>
    <dgm:cxn modelId="{84AEFCBE-C39B-4219-BD16-1815AF6AB7AB}" type="presParOf" srcId="{4224930D-3B68-4BBE-99D7-902A893C8CFD}" destId="{D5C93B17-990E-4ED7-9776-D3CAB4408F80}" srcOrd="1" destOrd="0" presId="urn:microsoft.com/office/officeart/2005/8/layout/hierarchy2"/>
    <dgm:cxn modelId="{9B95D0DC-E84D-4601-A65D-BD66D6EC56FE}" type="presParOf" srcId="{D5C93B17-990E-4ED7-9776-D3CAB4408F80}" destId="{42499906-1E6A-431E-90F1-C5E9757CD80A}" srcOrd="0" destOrd="0" presId="urn:microsoft.com/office/officeart/2005/8/layout/hierarchy2"/>
    <dgm:cxn modelId="{AEDAF7BA-1F38-49D7-BAC6-98A2B7D1E5B1}" type="presParOf" srcId="{42499906-1E6A-431E-90F1-C5E9757CD80A}" destId="{B6A7C28A-21EC-441C-BBB0-EED24835E1EF}" srcOrd="0" destOrd="0" presId="urn:microsoft.com/office/officeart/2005/8/layout/hierarchy2"/>
    <dgm:cxn modelId="{CD8FBEF9-98A8-4DDE-B321-6512AD167296}" type="presParOf" srcId="{D5C93B17-990E-4ED7-9776-D3CAB4408F80}" destId="{9B83E759-3FFE-4704-99B4-3012D9BD3E91}" srcOrd="1" destOrd="0" presId="urn:microsoft.com/office/officeart/2005/8/layout/hierarchy2"/>
    <dgm:cxn modelId="{16D0FC64-1E9D-4F0D-BC61-B0699A102EFB}" type="presParOf" srcId="{9B83E759-3FFE-4704-99B4-3012D9BD3E91}" destId="{B844EE96-6324-4643-90AC-BE248CA913E0}" srcOrd="0" destOrd="0" presId="urn:microsoft.com/office/officeart/2005/8/layout/hierarchy2"/>
    <dgm:cxn modelId="{74B0116D-AD28-4CF4-B5C2-1522999E1AC4}" type="presParOf" srcId="{9B83E759-3FFE-4704-99B4-3012D9BD3E91}" destId="{31AF33A7-0EF7-4F97-A8DF-52A6D0FED358}" srcOrd="1" destOrd="0" presId="urn:microsoft.com/office/officeart/2005/8/layout/hierarchy2"/>
    <dgm:cxn modelId="{30BCCB41-79C5-491D-9CCF-8BCB36F46773}" type="presParOf" srcId="{F5665444-5185-4156-9D1D-C1D156D390A9}" destId="{BD5C4D65-F8C2-4F90-9A79-B949FF73ADCC}" srcOrd="4" destOrd="0" presId="urn:microsoft.com/office/officeart/2005/8/layout/hierarchy2"/>
    <dgm:cxn modelId="{6EC801B6-A6B6-41D7-901E-2DB15B81F1B4}" type="presParOf" srcId="{BD5C4D65-F8C2-4F90-9A79-B949FF73ADCC}" destId="{04512136-E073-4858-A6E5-2E50F3BF3034}" srcOrd="0" destOrd="0" presId="urn:microsoft.com/office/officeart/2005/8/layout/hierarchy2"/>
    <dgm:cxn modelId="{66DD561E-17C3-4B38-BDCD-01A45541214C}" type="presParOf" srcId="{F5665444-5185-4156-9D1D-C1D156D390A9}" destId="{C2C53829-A6DD-42D3-9525-20C92EA8081D}" srcOrd="5" destOrd="0" presId="urn:microsoft.com/office/officeart/2005/8/layout/hierarchy2"/>
    <dgm:cxn modelId="{CF9160FF-FB48-4640-8A74-E8D380EED5A5}" type="presParOf" srcId="{C2C53829-A6DD-42D3-9525-20C92EA8081D}" destId="{71DFD541-8293-4C0F-A20C-C5CFE3D5D810}" srcOrd="0" destOrd="0" presId="urn:microsoft.com/office/officeart/2005/8/layout/hierarchy2"/>
    <dgm:cxn modelId="{A9412876-ABEB-4FD5-869D-64078C584FDF}" type="presParOf" srcId="{C2C53829-A6DD-42D3-9525-20C92EA8081D}" destId="{A5865FCE-350E-412B-861D-976764670060}" srcOrd="1" destOrd="0" presId="urn:microsoft.com/office/officeart/2005/8/layout/hierarchy2"/>
    <dgm:cxn modelId="{3A55ECFA-3382-4567-BEEB-BEFD3C579756}" type="presParOf" srcId="{A5865FCE-350E-412B-861D-976764670060}" destId="{E5C4F83A-6D12-4054-A5CA-E36B55212986}" srcOrd="0" destOrd="0" presId="urn:microsoft.com/office/officeart/2005/8/layout/hierarchy2"/>
    <dgm:cxn modelId="{2D7412B2-0B07-455E-99EB-2B4F4641A72A}" type="presParOf" srcId="{E5C4F83A-6D12-4054-A5CA-E36B55212986}" destId="{262084FB-5FEE-42CD-9BF9-DB29AF785A06}" srcOrd="0" destOrd="0" presId="urn:microsoft.com/office/officeart/2005/8/layout/hierarchy2"/>
    <dgm:cxn modelId="{4A7A3654-FEF1-4C2D-9E7F-701270BC2296}" type="presParOf" srcId="{A5865FCE-350E-412B-861D-976764670060}" destId="{FEB3DCA0-0C1E-4013-BE09-F02C9264BC9E}" srcOrd="1" destOrd="0" presId="urn:microsoft.com/office/officeart/2005/8/layout/hierarchy2"/>
    <dgm:cxn modelId="{48F07DAF-E99F-49BB-BA83-FE99B2030400}" type="presParOf" srcId="{FEB3DCA0-0C1E-4013-BE09-F02C9264BC9E}" destId="{1FAC7126-EA74-466B-AC3E-9165E038B9FA}" srcOrd="0" destOrd="0" presId="urn:microsoft.com/office/officeart/2005/8/layout/hierarchy2"/>
    <dgm:cxn modelId="{809BF4CC-D972-4C24-A846-E67B09EDD1D0}" type="presParOf" srcId="{FEB3DCA0-0C1E-4013-BE09-F02C9264BC9E}" destId="{FDA490D2-E40E-47DE-B6CC-B42A5EC7B096}"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4B15612-94C0-409A-B143-A1C4C2863BBB}" type="doc">
      <dgm:prSet loTypeId="urn:microsoft.com/office/officeart/2005/8/layout/hierarchy2" loCatId="hierarchy" qsTypeId="urn:microsoft.com/office/officeart/2005/8/quickstyle/3d2" qsCatId="3D" csTypeId="urn:microsoft.com/office/officeart/2005/8/colors/accent4_5" csCatId="accent4" phldr="1"/>
      <dgm:spPr/>
      <dgm:t>
        <a:bodyPr/>
        <a:lstStyle/>
        <a:p>
          <a:endParaRPr lang="es-ES"/>
        </a:p>
      </dgm:t>
    </dgm:pt>
    <dgm:pt modelId="{186C4C46-70AF-4015-AE50-B8FBA05A2B1F}">
      <dgm:prSet phldrT="[Texto]"/>
      <dgm:spPr/>
      <dgm:t>
        <a:bodyPr/>
        <a:lstStyle/>
        <a:p>
          <a:pPr algn="ctr"/>
          <a:r>
            <a:rPr lang="es-ES" b="1" dirty="0" smtClean="0">
              <a:latin typeface="Times New Roman" pitchFamily="18" charset="0"/>
              <a:cs typeface="Times New Roman" pitchFamily="18" charset="0"/>
            </a:rPr>
            <a:t>Métodos de Investigación</a:t>
          </a:r>
          <a:endParaRPr lang="es-ES" b="1" dirty="0">
            <a:latin typeface="Times New Roman" pitchFamily="18" charset="0"/>
            <a:cs typeface="Times New Roman" pitchFamily="18" charset="0"/>
          </a:endParaRPr>
        </a:p>
      </dgm:t>
    </dgm:pt>
    <dgm:pt modelId="{DD2598C5-B919-43CE-9D27-B82D9D76C5B0}" type="parTrans" cxnId="{65D32348-C2E0-4E21-A303-A644EE2B9574}">
      <dgm:prSet/>
      <dgm:spPr/>
      <dgm:t>
        <a:bodyPr/>
        <a:lstStyle/>
        <a:p>
          <a:endParaRPr lang="es-ES"/>
        </a:p>
      </dgm:t>
    </dgm:pt>
    <dgm:pt modelId="{1A1DED5C-4FAC-4711-AED9-EC272F30BF57}" type="sibTrans" cxnId="{65D32348-C2E0-4E21-A303-A644EE2B9574}">
      <dgm:prSet/>
      <dgm:spPr/>
      <dgm:t>
        <a:bodyPr/>
        <a:lstStyle/>
        <a:p>
          <a:endParaRPr lang="es-ES"/>
        </a:p>
      </dgm:t>
    </dgm:pt>
    <dgm:pt modelId="{731C0BBB-CD75-435A-99CF-CFE68C89C496}">
      <dgm:prSet phldrT="[Texto]"/>
      <dgm:spPr/>
      <dgm:t>
        <a:bodyPr/>
        <a:lstStyle/>
        <a:p>
          <a:pPr algn="ctr"/>
          <a:r>
            <a:rPr lang="es-ES" b="1" dirty="0" smtClean="0">
              <a:latin typeface="Times New Roman" pitchFamily="18" charset="0"/>
              <a:cs typeface="Times New Roman" pitchFamily="18" charset="0"/>
            </a:rPr>
            <a:t>Método inductivo</a:t>
          </a:r>
          <a:endParaRPr lang="es-ES" b="1" dirty="0">
            <a:latin typeface="Times New Roman" pitchFamily="18" charset="0"/>
            <a:cs typeface="Times New Roman" pitchFamily="18" charset="0"/>
          </a:endParaRPr>
        </a:p>
      </dgm:t>
    </dgm:pt>
    <dgm:pt modelId="{C0FF2E29-F447-47B7-9488-989F8199E2F8}" type="parTrans" cxnId="{C5D3879E-E65F-4F43-BFA9-780327F154EC}">
      <dgm:prSet/>
      <dgm:spPr/>
      <dgm:t>
        <a:bodyPr/>
        <a:lstStyle/>
        <a:p>
          <a:endParaRPr lang="es-ES"/>
        </a:p>
      </dgm:t>
    </dgm:pt>
    <dgm:pt modelId="{BCCB97DE-B1A3-452A-8CE8-1925DDF52641}" type="sibTrans" cxnId="{C5D3879E-E65F-4F43-BFA9-780327F154EC}">
      <dgm:prSet/>
      <dgm:spPr/>
      <dgm:t>
        <a:bodyPr/>
        <a:lstStyle/>
        <a:p>
          <a:endParaRPr lang="es-ES"/>
        </a:p>
      </dgm:t>
    </dgm:pt>
    <dgm:pt modelId="{6548E55F-0A74-4934-B6CD-C9B00F2E8A94}">
      <dgm:prSet phldrT="[Texto]"/>
      <dgm:spPr/>
      <dgm:t>
        <a:bodyPr/>
        <a:lstStyle/>
        <a:p>
          <a:pPr algn="ctr"/>
          <a:r>
            <a:rPr lang="es-ES" b="1" dirty="0" smtClean="0">
              <a:latin typeface="Times New Roman" pitchFamily="18" charset="0"/>
              <a:cs typeface="Times New Roman" pitchFamily="18" charset="0"/>
            </a:rPr>
            <a:t>Método deductivo</a:t>
          </a:r>
          <a:endParaRPr lang="es-ES" b="1" dirty="0">
            <a:latin typeface="Times New Roman" pitchFamily="18" charset="0"/>
            <a:cs typeface="Times New Roman" pitchFamily="18" charset="0"/>
          </a:endParaRPr>
        </a:p>
      </dgm:t>
    </dgm:pt>
    <dgm:pt modelId="{E0B5EDDD-9CA0-4A9F-8AE3-870C82F3C278}" type="parTrans" cxnId="{58CE6DDE-8038-4CBF-82AE-818A92432552}">
      <dgm:prSet/>
      <dgm:spPr/>
      <dgm:t>
        <a:bodyPr/>
        <a:lstStyle/>
        <a:p>
          <a:endParaRPr lang="es-ES"/>
        </a:p>
      </dgm:t>
    </dgm:pt>
    <dgm:pt modelId="{64306238-11E6-4D47-B3A2-D62699A99945}" type="sibTrans" cxnId="{58CE6DDE-8038-4CBF-82AE-818A92432552}">
      <dgm:prSet/>
      <dgm:spPr/>
      <dgm:t>
        <a:bodyPr/>
        <a:lstStyle/>
        <a:p>
          <a:endParaRPr lang="es-ES"/>
        </a:p>
      </dgm:t>
    </dgm:pt>
    <dgm:pt modelId="{8D0D26BF-9206-4AC3-AD92-C26F4F966916}">
      <dgm:prSet/>
      <dgm:spPr/>
      <dgm:t>
        <a:bodyPr/>
        <a:lstStyle/>
        <a:p>
          <a:pPr algn="ctr"/>
          <a:r>
            <a:rPr lang="es-EC" dirty="0" smtClean="0"/>
            <a:t>Observación y registro, análisis y clasificación de actividades.</a:t>
          </a:r>
          <a:endParaRPr lang="es-EC" dirty="0"/>
        </a:p>
      </dgm:t>
    </dgm:pt>
    <dgm:pt modelId="{4A3E4B13-0D78-4D7A-8B97-BC55C32C047F}" type="parTrans" cxnId="{2642A23A-48FB-4BCE-BCD2-4EE7AC2F282B}">
      <dgm:prSet/>
      <dgm:spPr/>
      <dgm:t>
        <a:bodyPr/>
        <a:lstStyle/>
        <a:p>
          <a:endParaRPr lang="es-EC"/>
        </a:p>
      </dgm:t>
    </dgm:pt>
    <dgm:pt modelId="{D15D60E0-C7D5-47CF-843B-9F20429E05ED}" type="sibTrans" cxnId="{2642A23A-48FB-4BCE-BCD2-4EE7AC2F282B}">
      <dgm:prSet/>
      <dgm:spPr/>
      <dgm:t>
        <a:bodyPr/>
        <a:lstStyle/>
        <a:p>
          <a:endParaRPr lang="es-EC"/>
        </a:p>
      </dgm:t>
    </dgm:pt>
    <dgm:pt modelId="{2C9B478A-208A-44A2-8D2E-FEC6FC84F36A}">
      <dgm:prSet/>
      <dgm:spPr/>
      <dgm:t>
        <a:bodyPr/>
        <a:lstStyle/>
        <a:p>
          <a:pPr algn="ctr"/>
          <a:r>
            <a:rPr lang="es-EC" dirty="0" smtClean="0"/>
            <a:t>Establecimiento de principios y reglas generales para el desarrollo de las políticas de seguridad de la información.</a:t>
          </a:r>
          <a:endParaRPr lang="es-EC" dirty="0"/>
        </a:p>
      </dgm:t>
    </dgm:pt>
    <dgm:pt modelId="{4F0D97C3-89D0-4CF8-919B-B232D8B5F7EC}" type="parTrans" cxnId="{4C4C604B-78C8-47E3-8D63-D93CA33EBA38}">
      <dgm:prSet/>
      <dgm:spPr/>
      <dgm:t>
        <a:bodyPr/>
        <a:lstStyle/>
        <a:p>
          <a:endParaRPr lang="es-EC"/>
        </a:p>
      </dgm:t>
    </dgm:pt>
    <dgm:pt modelId="{957CDB8B-83C0-4225-B89D-CFC648898E01}" type="sibTrans" cxnId="{4C4C604B-78C8-47E3-8D63-D93CA33EBA38}">
      <dgm:prSet/>
      <dgm:spPr/>
      <dgm:t>
        <a:bodyPr/>
        <a:lstStyle/>
        <a:p>
          <a:endParaRPr lang="es-EC"/>
        </a:p>
      </dgm:t>
    </dgm:pt>
    <dgm:pt modelId="{397C4AF1-3775-4360-BD2C-C26D0E208A49}" type="pres">
      <dgm:prSet presAssocID="{E4B15612-94C0-409A-B143-A1C4C2863BBB}" presName="diagram" presStyleCnt="0">
        <dgm:presLayoutVars>
          <dgm:chPref val="1"/>
          <dgm:dir/>
          <dgm:animOne val="branch"/>
          <dgm:animLvl val="lvl"/>
          <dgm:resizeHandles val="exact"/>
        </dgm:presLayoutVars>
      </dgm:prSet>
      <dgm:spPr/>
      <dgm:t>
        <a:bodyPr/>
        <a:lstStyle/>
        <a:p>
          <a:endParaRPr lang="es-EC"/>
        </a:p>
      </dgm:t>
    </dgm:pt>
    <dgm:pt modelId="{6666F838-F245-408D-B88A-FD78D2AB0E3B}" type="pres">
      <dgm:prSet presAssocID="{186C4C46-70AF-4015-AE50-B8FBA05A2B1F}" presName="root1" presStyleCnt="0"/>
      <dgm:spPr/>
      <dgm:t>
        <a:bodyPr/>
        <a:lstStyle/>
        <a:p>
          <a:endParaRPr lang="es-EC"/>
        </a:p>
      </dgm:t>
    </dgm:pt>
    <dgm:pt modelId="{995AF560-AE42-4A2B-9DBC-FD1B8CF74194}" type="pres">
      <dgm:prSet presAssocID="{186C4C46-70AF-4015-AE50-B8FBA05A2B1F}" presName="LevelOneTextNode" presStyleLbl="node0" presStyleIdx="0" presStyleCnt="1" custScaleX="91663">
        <dgm:presLayoutVars>
          <dgm:chPref val="3"/>
        </dgm:presLayoutVars>
      </dgm:prSet>
      <dgm:spPr/>
      <dgm:t>
        <a:bodyPr/>
        <a:lstStyle/>
        <a:p>
          <a:endParaRPr lang="es-EC"/>
        </a:p>
      </dgm:t>
    </dgm:pt>
    <dgm:pt modelId="{7C4D8695-7DDC-46DF-B3C6-83CE64CD2E44}" type="pres">
      <dgm:prSet presAssocID="{186C4C46-70AF-4015-AE50-B8FBA05A2B1F}" presName="level2hierChild" presStyleCnt="0"/>
      <dgm:spPr/>
      <dgm:t>
        <a:bodyPr/>
        <a:lstStyle/>
        <a:p>
          <a:endParaRPr lang="es-EC"/>
        </a:p>
      </dgm:t>
    </dgm:pt>
    <dgm:pt modelId="{B82BB64D-95F1-4163-853B-CE0E764E2FAD}" type="pres">
      <dgm:prSet presAssocID="{C0FF2E29-F447-47B7-9488-989F8199E2F8}" presName="conn2-1" presStyleLbl="parChTrans1D2" presStyleIdx="0" presStyleCnt="2"/>
      <dgm:spPr/>
      <dgm:t>
        <a:bodyPr/>
        <a:lstStyle/>
        <a:p>
          <a:endParaRPr lang="es-EC"/>
        </a:p>
      </dgm:t>
    </dgm:pt>
    <dgm:pt modelId="{5C8B5E9D-43A8-4A90-8428-707C0895E27F}" type="pres">
      <dgm:prSet presAssocID="{C0FF2E29-F447-47B7-9488-989F8199E2F8}" presName="connTx" presStyleLbl="parChTrans1D2" presStyleIdx="0" presStyleCnt="2"/>
      <dgm:spPr/>
      <dgm:t>
        <a:bodyPr/>
        <a:lstStyle/>
        <a:p>
          <a:endParaRPr lang="es-EC"/>
        </a:p>
      </dgm:t>
    </dgm:pt>
    <dgm:pt modelId="{62F13A3E-0FB2-4484-BA4F-1318A3E18DC4}" type="pres">
      <dgm:prSet presAssocID="{731C0BBB-CD75-435A-99CF-CFE68C89C496}" presName="root2" presStyleCnt="0"/>
      <dgm:spPr/>
      <dgm:t>
        <a:bodyPr/>
        <a:lstStyle/>
        <a:p>
          <a:endParaRPr lang="es-EC"/>
        </a:p>
      </dgm:t>
    </dgm:pt>
    <dgm:pt modelId="{7FA04B99-1EB7-4BBA-9254-6534EDB3A2CE}" type="pres">
      <dgm:prSet presAssocID="{731C0BBB-CD75-435A-99CF-CFE68C89C496}" presName="LevelTwoTextNode" presStyleLbl="node2" presStyleIdx="0" presStyleCnt="2" custScaleX="101658">
        <dgm:presLayoutVars>
          <dgm:chPref val="3"/>
        </dgm:presLayoutVars>
      </dgm:prSet>
      <dgm:spPr/>
      <dgm:t>
        <a:bodyPr/>
        <a:lstStyle/>
        <a:p>
          <a:endParaRPr lang="es-EC"/>
        </a:p>
      </dgm:t>
    </dgm:pt>
    <dgm:pt modelId="{173B7930-0BE5-4ABC-B596-B04F96E5A716}" type="pres">
      <dgm:prSet presAssocID="{731C0BBB-CD75-435A-99CF-CFE68C89C496}" presName="level3hierChild" presStyleCnt="0"/>
      <dgm:spPr/>
      <dgm:t>
        <a:bodyPr/>
        <a:lstStyle/>
        <a:p>
          <a:endParaRPr lang="es-EC"/>
        </a:p>
      </dgm:t>
    </dgm:pt>
    <dgm:pt modelId="{C044AE60-1B9B-49DE-8812-A9A9E8F56432}" type="pres">
      <dgm:prSet presAssocID="{4A3E4B13-0D78-4D7A-8B97-BC55C32C047F}" presName="conn2-1" presStyleLbl="parChTrans1D3" presStyleIdx="0" presStyleCnt="2"/>
      <dgm:spPr/>
      <dgm:t>
        <a:bodyPr/>
        <a:lstStyle/>
        <a:p>
          <a:endParaRPr lang="es-EC"/>
        </a:p>
      </dgm:t>
    </dgm:pt>
    <dgm:pt modelId="{E2321722-1392-4724-8501-AE3F614617CF}" type="pres">
      <dgm:prSet presAssocID="{4A3E4B13-0D78-4D7A-8B97-BC55C32C047F}" presName="connTx" presStyleLbl="parChTrans1D3" presStyleIdx="0" presStyleCnt="2"/>
      <dgm:spPr/>
      <dgm:t>
        <a:bodyPr/>
        <a:lstStyle/>
        <a:p>
          <a:endParaRPr lang="es-EC"/>
        </a:p>
      </dgm:t>
    </dgm:pt>
    <dgm:pt modelId="{293373B5-86DF-4ACE-9801-9CA22C4B9703}" type="pres">
      <dgm:prSet presAssocID="{8D0D26BF-9206-4AC3-AD92-C26F4F966916}" presName="root2" presStyleCnt="0"/>
      <dgm:spPr/>
      <dgm:t>
        <a:bodyPr/>
        <a:lstStyle/>
        <a:p>
          <a:endParaRPr lang="es-EC"/>
        </a:p>
      </dgm:t>
    </dgm:pt>
    <dgm:pt modelId="{9400B07F-3611-4710-8CC8-629E221069DF}" type="pres">
      <dgm:prSet presAssocID="{8D0D26BF-9206-4AC3-AD92-C26F4F966916}" presName="LevelTwoTextNode" presStyleLbl="node3" presStyleIdx="0" presStyleCnt="2" custScaleX="257012">
        <dgm:presLayoutVars>
          <dgm:chPref val="3"/>
        </dgm:presLayoutVars>
      </dgm:prSet>
      <dgm:spPr/>
      <dgm:t>
        <a:bodyPr/>
        <a:lstStyle/>
        <a:p>
          <a:endParaRPr lang="es-EC"/>
        </a:p>
      </dgm:t>
    </dgm:pt>
    <dgm:pt modelId="{4B9B9738-CDD3-443A-8B18-0458E70B99EA}" type="pres">
      <dgm:prSet presAssocID="{8D0D26BF-9206-4AC3-AD92-C26F4F966916}" presName="level3hierChild" presStyleCnt="0"/>
      <dgm:spPr/>
      <dgm:t>
        <a:bodyPr/>
        <a:lstStyle/>
        <a:p>
          <a:endParaRPr lang="es-EC"/>
        </a:p>
      </dgm:t>
    </dgm:pt>
    <dgm:pt modelId="{8DAD9369-7FC0-47A9-862B-E4E4B6B7E0B2}" type="pres">
      <dgm:prSet presAssocID="{E0B5EDDD-9CA0-4A9F-8AE3-870C82F3C278}" presName="conn2-1" presStyleLbl="parChTrans1D2" presStyleIdx="1" presStyleCnt="2"/>
      <dgm:spPr/>
      <dgm:t>
        <a:bodyPr/>
        <a:lstStyle/>
        <a:p>
          <a:endParaRPr lang="es-EC"/>
        </a:p>
      </dgm:t>
    </dgm:pt>
    <dgm:pt modelId="{66E78558-3521-4BCC-A528-2A54BC128FA5}" type="pres">
      <dgm:prSet presAssocID="{E0B5EDDD-9CA0-4A9F-8AE3-870C82F3C278}" presName="connTx" presStyleLbl="parChTrans1D2" presStyleIdx="1" presStyleCnt="2"/>
      <dgm:spPr/>
      <dgm:t>
        <a:bodyPr/>
        <a:lstStyle/>
        <a:p>
          <a:endParaRPr lang="es-EC"/>
        </a:p>
      </dgm:t>
    </dgm:pt>
    <dgm:pt modelId="{BD16C266-A44B-47CF-8B93-DF7F324B675A}" type="pres">
      <dgm:prSet presAssocID="{6548E55F-0A74-4934-B6CD-C9B00F2E8A94}" presName="root2" presStyleCnt="0"/>
      <dgm:spPr/>
      <dgm:t>
        <a:bodyPr/>
        <a:lstStyle/>
        <a:p>
          <a:endParaRPr lang="es-EC"/>
        </a:p>
      </dgm:t>
    </dgm:pt>
    <dgm:pt modelId="{90F35CFA-D309-4AC7-A041-2847D0C231A7}" type="pres">
      <dgm:prSet presAssocID="{6548E55F-0A74-4934-B6CD-C9B00F2E8A94}" presName="LevelTwoTextNode" presStyleLbl="node2" presStyleIdx="1" presStyleCnt="2" custScaleX="101685">
        <dgm:presLayoutVars>
          <dgm:chPref val="3"/>
        </dgm:presLayoutVars>
      </dgm:prSet>
      <dgm:spPr/>
      <dgm:t>
        <a:bodyPr/>
        <a:lstStyle/>
        <a:p>
          <a:endParaRPr lang="es-EC"/>
        </a:p>
      </dgm:t>
    </dgm:pt>
    <dgm:pt modelId="{97F9878B-E02B-4D9D-A224-0B0283EB61A5}" type="pres">
      <dgm:prSet presAssocID="{6548E55F-0A74-4934-B6CD-C9B00F2E8A94}" presName="level3hierChild" presStyleCnt="0"/>
      <dgm:spPr/>
      <dgm:t>
        <a:bodyPr/>
        <a:lstStyle/>
        <a:p>
          <a:endParaRPr lang="es-EC"/>
        </a:p>
      </dgm:t>
    </dgm:pt>
    <dgm:pt modelId="{74D4CC76-4F8A-447F-9970-50D5DBAF29E4}" type="pres">
      <dgm:prSet presAssocID="{4F0D97C3-89D0-4CF8-919B-B232D8B5F7EC}" presName="conn2-1" presStyleLbl="parChTrans1D3" presStyleIdx="1" presStyleCnt="2"/>
      <dgm:spPr/>
      <dgm:t>
        <a:bodyPr/>
        <a:lstStyle/>
        <a:p>
          <a:endParaRPr lang="es-EC"/>
        </a:p>
      </dgm:t>
    </dgm:pt>
    <dgm:pt modelId="{A2381268-327A-4012-872C-BB6D4BA6E075}" type="pres">
      <dgm:prSet presAssocID="{4F0D97C3-89D0-4CF8-919B-B232D8B5F7EC}" presName="connTx" presStyleLbl="parChTrans1D3" presStyleIdx="1" presStyleCnt="2"/>
      <dgm:spPr/>
      <dgm:t>
        <a:bodyPr/>
        <a:lstStyle/>
        <a:p>
          <a:endParaRPr lang="es-EC"/>
        </a:p>
      </dgm:t>
    </dgm:pt>
    <dgm:pt modelId="{9753F21C-EF21-4AEE-9045-275636FA71AA}" type="pres">
      <dgm:prSet presAssocID="{2C9B478A-208A-44A2-8D2E-FEC6FC84F36A}" presName="root2" presStyleCnt="0"/>
      <dgm:spPr/>
      <dgm:t>
        <a:bodyPr/>
        <a:lstStyle/>
        <a:p>
          <a:endParaRPr lang="es-EC"/>
        </a:p>
      </dgm:t>
    </dgm:pt>
    <dgm:pt modelId="{C6589064-8D1F-4F53-8FFF-DF4AFE1891B2}" type="pres">
      <dgm:prSet presAssocID="{2C9B478A-208A-44A2-8D2E-FEC6FC84F36A}" presName="LevelTwoTextNode" presStyleLbl="node3" presStyleIdx="1" presStyleCnt="2" custScaleX="257145">
        <dgm:presLayoutVars>
          <dgm:chPref val="3"/>
        </dgm:presLayoutVars>
      </dgm:prSet>
      <dgm:spPr/>
      <dgm:t>
        <a:bodyPr/>
        <a:lstStyle/>
        <a:p>
          <a:endParaRPr lang="es-EC"/>
        </a:p>
      </dgm:t>
    </dgm:pt>
    <dgm:pt modelId="{A07695F1-A054-4D2C-9493-C8103767AB69}" type="pres">
      <dgm:prSet presAssocID="{2C9B478A-208A-44A2-8D2E-FEC6FC84F36A}" presName="level3hierChild" presStyleCnt="0"/>
      <dgm:spPr/>
      <dgm:t>
        <a:bodyPr/>
        <a:lstStyle/>
        <a:p>
          <a:endParaRPr lang="es-EC"/>
        </a:p>
      </dgm:t>
    </dgm:pt>
  </dgm:ptLst>
  <dgm:cxnLst>
    <dgm:cxn modelId="{2AB05E51-2AB7-4B32-A0AA-9BF241E31B3D}" type="presOf" srcId="{8D0D26BF-9206-4AC3-AD92-C26F4F966916}" destId="{9400B07F-3611-4710-8CC8-629E221069DF}" srcOrd="0" destOrd="0" presId="urn:microsoft.com/office/officeart/2005/8/layout/hierarchy2"/>
    <dgm:cxn modelId="{4C4C604B-78C8-47E3-8D63-D93CA33EBA38}" srcId="{6548E55F-0A74-4934-B6CD-C9B00F2E8A94}" destId="{2C9B478A-208A-44A2-8D2E-FEC6FC84F36A}" srcOrd="0" destOrd="0" parTransId="{4F0D97C3-89D0-4CF8-919B-B232D8B5F7EC}" sibTransId="{957CDB8B-83C0-4225-B89D-CFC648898E01}"/>
    <dgm:cxn modelId="{579D872F-D263-4D66-A021-2D8E7C187AE1}" type="presOf" srcId="{C0FF2E29-F447-47B7-9488-989F8199E2F8}" destId="{5C8B5E9D-43A8-4A90-8428-707C0895E27F}" srcOrd="1" destOrd="0" presId="urn:microsoft.com/office/officeart/2005/8/layout/hierarchy2"/>
    <dgm:cxn modelId="{88C55737-573C-48FF-99C5-6832225C227A}" type="presOf" srcId="{4F0D97C3-89D0-4CF8-919B-B232D8B5F7EC}" destId="{A2381268-327A-4012-872C-BB6D4BA6E075}" srcOrd="1" destOrd="0" presId="urn:microsoft.com/office/officeart/2005/8/layout/hierarchy2"/>
    <dgm:cxn modelId="{2B7F508A-72BC-430C-97E9-B162525B9896}" type="presOf" srcId="{C0FF2E29-F447-47B7-9488-989F8199E2F8}" destId="{B82BB64D-95F1-4163-853B-CE0E764E2FAD}" srcOrd="0" destOrd="0" presId="urn:microsoft.com/office/officeart/2005/8/layout/hierarchy2"/>
    <dgm:cxn modelId="{9792ED7B-B985-469F-BCFB-E5B594B796F1}" type="presOf" srcId="{4A3E4B13-0D78-4D7A-8B97-BC55C32C047F}" destId="{C044AE60-1B9B-49DE-8812-A9A9E8F56432}" srcOrd="0" destOrd="0" presId="urn:microsoft.com/office/officeart/2005/8/layout/hierarchy2"/>
    <dgm:cxn modelId="{C5D3879E-E65F-4F43-BFA9-780327F154EC}" srcId="{186C4C46-70AF-4015-AE50-B8FBA05A2B1F}" destId="{731C0BBB-CD75-435A-99CF-CFE68C89C496}" srcOrd="0" destOrd="0" parTransId="{C0FF2E29-F447-47B7-9488-989F8199E2F8}" sibTransId="{BCCB97DE-B1A3-452A-8CE8-1925DDF52641}"/>
    <dgm:cxn modelId="{AB7A3A18-D37D-4953-B282-9A3906AE2523}" type="presOf" srcId="{E0B5EDDD-9CA0-4A9F-8AE3-870C82F3C278}" destId="{66E78558-3521-4BCC-A528-2A54BC128FA5}" srcOrd="1" destOrd="0" presId="urn:microsoft.com/office/officeart/2005/8/layout/hierarchy2"/>
    <dgm:cxn modelId="{F266A16F-B003-4AFA-9B74-2CAF14AA5C1B}" type="presOf" srcId="{6548E55F-0A74-4934-B6CD-C9B00F2E8A94}" destId="{90F35CFA-D309-4AC7-A041-2847D0C231A7}" srcOrd="0" destOrd="0" presId="urn:microsoft.com/office/officeart/2005/8/layout/hierarchy2"/>
    <dgm:cxn modelId="{58444801-BC26-49B8-BB9A-4868FC18066F}" type="presOf" srcId="{186C4C46-70AF-4015-AE50-B8FBA05A2B1F}" destId="{995AF560-AE42-4A2B-9DBC-FD1B8CF74194}" srcOrd="0" destOrd="0" presId="urn:microsoft.com/office/officeart/2005/8/layout/hierarchy2"/>
    <dgm:cxn modelId="{B4BB9D86-40B9-415F-9622-C370D427506D}" type="presOf" srcId="{E0B5EDDD-9CA0-4A9F-8AE3-870C82F3C278}" destId="{8DAD9369-7FC0-47A9-862B-E4E4B6B7E0B2}" srcOrd="0" destOrd="0" presId="urn:microsoft.com/office/officeart/2005/8/layout/hierarchy2"/>
    <dgm:cxn modelId="{7B1103B4-73E9-4078-BB19-29723CF18A1A}" type="presOf" srcId="{4A3E4B13-0D78-4D7A-8B97-BC55C32C047F}" destId="{E2321722-1392-4724-8501-AE3F614617CF}" srcOrd="1" destOrd="0" presId="urn:microsoft.com/office/officeart/2005/8/layout/hierarchy2"/>
    <dgm:cxn modelId="{C1B54604-9185-4866-B5B0-2F4A6635D798}" type="presOf" srcId="{731C0BBB-CD75-435A-99CF-CFE68C89C496}" destId="{7FA04B99-1EB7-4BBA-9254-6534EDB3A2CE}" srcOrd="0" destOrd="0" presId="urn:microsoft.com/office/officeart/2005/8/layout/hierarchy2"/>
    <dgm:cxn modelId="{11FCBEE9-FC99-4B6D-B430-6D6C03FB1067}" type="presOf" srcId="{2C9B478A-208A-44A2-8D2E-FEC6FC84F36A}" destId="{C6589064-8D1F-4F53-8FFF-DF4AFE1891B2}" srcOrd="0" destOrd="0" presId="urn:microsoft.com/office/officeart/2005/8/layout/hierarchy2"/>
    <dgm:cxn modelId="{65D32348-C2E0-4E21-A303-A644EE2B9574}" srcId="{E4B15612-94C0-409A-B143-A1C4C2863BBB}" destId="{186C4C46-70AF-4015-AE50-B8FBA05A2B1F}" srcOrd="0" destOrd="0" parTransId="{DD2598C5-B919-43CE-9D27-B82D9D76C5B0}" sibTransId="{1A1DED5C-4FAC-4711-AED9-EC272F30BF57}"/>
    <dgm:cxn modelId="{DE2D2096-34AC-46D1-8ECC-3E47333583BB}" type="presOf" srcId="{4F0D97C3-89D0-4CF8-919B-B232D8B5F7EC}" destId="{74D4CC76-4F8A-447F-9970-50D5DBAF29E4}" srcOrd="0" destOrd="0" presId="urn:microsoft.com/office/officeart/2005/8/layout/hierarchy2"/>
    <dgm:cxn modelId="{2642A23A-48FB-4BCE-BCD2-4EE7AC2F282B}" srcId="{731C0BBB-CD75-435A-99CF-CFE68C89C496}" destId="{8D0D26BF-9206-4AC3-AD92-C26F4F966916}" srcOrd="0" destOrd="0" parTransId="{4A3E4B13-0D78-4D7A-8B97-BC55C32C047F}" sibTransId="{D15D60E0-C7D5-47CF-843B-9F20429E05ED}"/>
    <dgm:cxn modelId="{58CE6DDE-8038-4CBF-82AE-818A92432552}" srcId="{186C4C46-70AF-4015-AE50-B8FBA05A2B1F}" destId="{6548E55F-0A74-4934-B6CD-C9B00F2E8A94}" srcOrd="1" destOrd="0" parTransId="{E0B5EDDD-9CA0-4A9F-8AE3-870C82F3C278}" sibTransId="{64306238-11E6-4D47-B3A2-D62699A99945}"/>
    <dgm:cxn modelId="{F13BE4A6-4E34-4710-9926-519322BDA4B6}" type="presOf" srcId="{E4B15612-94C0-409A-B143-A1C4C2863BBB}" destId="{397C4AF1-3775-4360-BD2C-C26D0E208A49}" srcOrd="0" destOrd="0" presId="urn:microsoft.com/office/officeart/2005/8/layout/hierarchy2"/>
    <dgm:cxn modelId="{87295D92-9339-4C73-9D7B-F7CEBE8AC287}" type="presParOf" srcId="{397C4AF1-3775-4360-BD2C-C26D0E208A49}" destId="{6666F838-F245-408D-B88A-FD78D2AB0E3B}" srcOrd="0" destOrd="0" presId="urn:microsoft.com/office/officeart/2005/8/layout/hierarchy2"/>
    <dgm:cxn modelId="{3828F905-221B-4CE2-ABBD-68421A2D436E}" type="presParOf" srcId="{6666F838-F245-408D-B88A-FD78D2AB0E3B}" destId="{995AF560-AE42-4A2B-9DBC-FD1B8CF74194}" srcOrd="0" destOrd="0" presId="urn:microsoft.com/office/officeart/2005/8/layout/hierarchy2"/>
    <dgm:cxn modelId="{8837D3DA-0C4A-4E50-A5EA-B99FAFC5EFB6}" type="presParOf" srcId="{6666F838-F245-408D-B88A-FD78D2AB0E3B}" destId="{7C4D8695-7DDC-46DF-B3C6-83CE64CD2E44}" srcOrd="1" destOrd="0" presId="urn:microsoft.com/office/officeart/2005/8/layout/hierarchy2"/>
    <dgm:cxn modelId="{4F81F136-355C-43EB-B3B3-C83FC8DAB019}" type="presParOf" srcId="{7C4D8695-7DDC-46DF-B3C6-83CE64CD2E44}" destId="{B82BB64D-95F1-4163-853B-CE0E764E2FAD}" srcOrd="0" destOrd="0" presId="urn:microsoft.com/office/officeart/2005/8/layout/hierarchy2"/>
    <dgm:cxn modelId="{DFAE795E-3929-4B31-A430-8D9016E35B65}" type="presParOf" srcId="{B82BB64D-95F1-4163-853B-CE0E764E2FAD}" destId="{5C8B5E9D-43A8-4A90-8428-707C0895E27F}" srcOrd="0" destOrd="0" presId="urn:microsoft.com/office/officeart/2005/8/layout/hierarchy2"/>
    <dgm:cxn modelId="{2E168C42-843F-4F95-A4D7-4268DAC2BDCB}" type="presParOf" srcId="{7C4D8695-7DDC-46DF-B3C6-83CE64CD2E44}" destId="{62F13A3E-0FB2-4484-BA4F-1318A3E18DC4}" srcOrd="1" destOrd="0" presId="urn:microsoft.com/office/officeart/2005/8/layout/hierarchy2"/>
    <dgm:cxn modelId="{932EBDC5-C791-4A67-A7C7-7FB3E3550B7A}" type="presParOf" srcId="{62F13A3E-0FB2-4484-BA4F-1318A3E18DC4}" destId="{7FA04B99-1EB7-4BBA-9254-6534EDB3A2CE}" srcOrd="0" destOrd="0" presId="urn:microsoft.com/office/officeart/2005/8/layout/hierarchy2"/>
    <dgm:cxn modelId="{6549168E-2C75-4C66-9C9F-11967A234C2C}" type="presParOf" srcId="{62F13A3E-0FB2-4484-BA4F-1318A3E18DC4}" destId="{173B7930-0BE5-4ABC-B596-B04F96E5A716}" srcOrd="1" destOrd="0" presId="urn:microsoft.com/office/officeart/2005/8/layout/hierarchy2"/>
    <dgm:cxn modelId="{B1A317BE-EB9A-4E15-A9E8-9472049734E5}" type="presParOf" srcId="{173B7930-0BE5-4ABC-B596-B04F96E5A716}" destId="{C044AE60-1B9B-49DE-8812-A9A9E8F56432}" srcOrd="0" destOrd="0" presId="urn:microsoft.com/office/officeart/2005/8/layout/hierarchy2"/>
    <dgm:cxn modelId="{E8F356DC-9605-4C52-991E-E7BA83BCFD0C}" type="presParOf" srcId="{C044AE60-1B9B-49DE-8812-A9A9E8F56432}" destId="{E2321722-1392-4724-8501-AE3F614617CF}" srcOrd="0" destOrd="0" presId="urn:microsoft.com/office/officeart/2005/8/layout/hierarchy2"/>
    <dgm:cxn modelId="{5DC52C02-226A-4FD8-BE4F-F841B8700B5E}" type="presParOf" srcId="{173B7930-0BE5-4ABC-B596-B04F96E5A716}" destId="{293373B5-86DF-4ACE-9801-9CA22C4B9703}" srcOrd="1" destOrd="0" presId="urn:microsoft.com/office/officeart/2005/8/layout/hierarchy2"/>
    <dgm:cxn modelId="{DD3D3E00-12E3-48D7-BE2C-DC652DA744D6}" type="presParOf" srcId="{293373B5-86DF-4ACE-9801-9CA22C4B9703}" destId="{9400B07F-3611-4710-8CC8-629E221069DF}" srcOrd="0" destOrd="0" presId="urn:microsoft.com/office/officeart/2005/8/layout/hierarchy2"/>
    <dgm:cxn modelId="{F6ED4B6B-B463-409C-AD7C-718D3A717222}" type="presParOf" srcId="{293373B5-86DF-4ACE-9801-9CA22C4B9703}" destId="{4B9B9738-CDD3-443A-8B18-0458E70B99EA}" srcOrd="1" destOrd="0" presId="urn:microsoft.com/office/officeart/2005/8/layout/hierarchy2"/>
    <dgm:cxn modelId="{F38C1DE9-B2B5-4927-AD8D-77F75D476BEC}" type="presParOf" srcId="{7C4D8695-7DDC-46DF-B3C6-83CE64CD2E44}" destId="{8DAD9369-7FC0-47A9-862B-E4E4B6B7E0B2}" srcOrd="2" destOrd="0" presId="urn:microsoft.com/office/officeart/2005/8/layout/hierarchy2"/>
    <dgm:cxn modelId="{BC6376F2-B6AB-46C9-A07B-8F534F1F29C7}" type="presParOf" srcId="{8DAD9369-7FC0-47A9-862B-E4E4B6B7E0B2}" destId="{66E78558-3521-4BCC-A528-2A54BC128FA5}" srcOrd="0" destOrd="0" presId="urn:microsoft.com/office/officeart/2005/8/layout/hierarchy2"/>
    <dgm:cxn modelId="{32679CA5-A3EC-4300-91A9-4BB3DA094F2E}" type="presParOf" srcId="{7C4D8695-7DDC-46DF-B3C6-83CE64CD2E44}" destId="{BD16C266-A44B-47CF-8B93-DF7F324B675A}" srcOrd="3" destOrd="0" presId="urn:microsoft.com/office/officeart/2005/8/layout/hierarchy2"/>
    <dgm:cxn modelId="{BAD18EB5-E1E7-4857-B988-0FDBC717BC23}" type="presParOf" srcId="{BD16C266-A44B-47CF-8B93-DF7F324B675A}" destId="{90F35CFA-D309-4AC7-A041-2847D0C231A7}" srcOrd="0" destOrd="0" presId="urn:microsoft.com/office/officeart/2005/8/layout/hierarchy2"/>
    <dgm:cxn modelId="{75FECA8F-E32A-46D8-A605-2B2E50A63B30}" type="presParOf" srcId="{BD16C266-A44B-47CF-8B93-DF7F324B675A}" destId="{97F9878B-E02B-4D9D-A224-0B0283EB61A5}" srcOrd="1" destOrd="0" presId="urn:microsoft.com/office/officeart/2005/8/layout/hierarchy2"/>
    <dgm:cxn modelId="{38D85D28-1FC0-4878-8A23-B109EBC24916}" type="presParOf" srcId="{97F9878B-E02B-4D9D-A224-0B0283EB61A5}" destId="{74D4CC76-4F8A-447F-9970-50D5DBAF29E4}" srcOrd="0" destOrd="0" presId="urn:microsoft.com/office/officeart/2005/8/layout/hierarchy2"/>
    <dgm:cxn modelId="{35D3ED82-657F-4640-8ADD-A148D1B0C076}" type="presParOf" srcId="{74D4CC76-4F8A-447F-9970-50D5DBAF29E4}" destId="{A2381268-327A-4012-872C-BB6D4BA6E075}" srcOrd="0" destOrd="0" presId="urn:microsoft.com/office/officeart/2005/8/layout/hierarchy2"/>
    <dgm:cxn modelId="{BAFEF437-2F5E-4BF7-801A-7105D6C3F4C0}" type="presParOf" srcId="{97F9878B-E02B-4D9D-A224-0B0283EB61A5}" destId="{9753F21C-EF21-4AEE-9045-275636FA71AA}" srcOrd="1" destOrd="0" presId="urn:microsoft.com/office/officeart/2005/8/layout/hierarchy2"/>
    <dgm:cxn modelId="{AD9C1E7E-6B12-474F-B6EB-7320C3293980}" type="presParOf" srcId="{9753F21C-EF21-4AEE-9045-275636FA71AA}" destId="{C6589064-8D1F-4F53-8FFF-DF4AFE1891B2}" srcOrd="0" destOrd="0" presId="urn:microsoft.com/office/officeart/2005/8/layout/hierarchy2"/>
    <dgm:cxn modelId="{4A22F8D5-21FF-41FE-8D84-C84DC4CDCF0E}" type="presParOf" srcId="{9753F21C-EF21-4AEE-9045-275636FA71AA}" destId="{A07695F1-A054-4D2C-9493-C8103767AB69}" srcOrd="1" destOrd="0" presId="urn:microsoft.com/office/officeart/2005/8/layout/hierarchy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4B15612-94C0-409A-B143-A1C4C2863BBB}" type="doc">
      <dgm:prSet loTypeId="urn:microsoft.com/office/officeart/2005/8/layout/hierarchy2" loCatId="hierarchy" qsTypeId="urn:microsoft.com/office/officeart/2005/8/quickstyle/3d2" qsCatId="3D" csTypeId="urn:microsoft.com/office/officeart/2005/8/colors/accent1_5" csCatId="accent1" phldr="1"/>
      <dgm:spPr/>
      <dgm:t>
        <a:bodyPr/>
        <a:lstStyle/>
        <a:p>
          <a:endParaRPr lang="es-ES"/>
        </a:p>
      </dgm:t>
    </dgm:pt>
    <dgm:pt modelId="{54A96E77-8184-4DA2-817A-60B85E3E63DE}">
      <dgm:prSet phldrT="[Texto]"/>
      <dgm:spPr/>
      <dgm:t>
        <a:bodyPr/>
        <a:lstStyle/>
        <a:p>
          <a:pPr algn="ctr"/>
          <a:r>
            <a:rPr lang="es-ES" b="1" dirty="0" smtClean="0">
              <a:latin typeface="Times New Roman" pitchFamily="18" charset="0"/>
              <a:cs typeface="Times New Roman" pitchFamily="18" charset="0"/>
            </a:rPr>
            <a:t>Tipo de Investigación</a:t>
          </a:r>
          <a:endParaRPr lang="es-ES" b="1" dirty="0">
            <a:latin typeface="Times New Roman" pitchFamily="18" charset="0"/>
            <a:cs typeface="Times New Roman" pitchFamily="18" charset="0"/>
          </a:endParaRPr>
        </a:p>
      </dgm:t>
    </dgm:pt>
    <dgm:pt modelId="{7D5A84DB-5C60-44F4-AC31-DD8BCADEC30E}" type="parTrans" cxnId="{309FC622-75B2-461B-8F50-CB1C0DFF5C3E}">
      <dgm:prSet/>
      <dgm:spPr/>
      <dgm:t>
        <a:bodyPr/>
        <a:lstStyle/>
        <a:p>
          <a:endParaRPr lang="es-ES"/>
        </a:p>
      </dgm:t>
    </dgm:pt>
    <dgm:pt modelId="{BDAA9741-5C83-441B-BA05-92BE833C7D7A}" type="sibTrans" cxnId="{309FC622-75B2-461B-8F50-CB1C0DFF5C3E}">
      <dgm:prSet/>
      <dgm:spPr/>
      <dgm:t>
        <a:bodyPr/>
        <a:lstStyle/>
        <a:p>
          <a:endParaRPr lang="es-ES"/>
        </a:p>
      </dgm:t>
    </dgm:pt>
    <dgm:pt modelId="{12D71E60-257E-46D1-B723-56520F309670}">
      <dgm:prSet phldrT="[Texto]"/>
      <dgm:spPr/>
      <dgm:t>
        <a:bodyPr/>
        <a:lstStyle/>
        <a:p>
          <a:pPr algn="ctr"/>
          <a:r>
            <a:rPr lang="es-ES" b="1" dirty="0" smtClean="0">
              <a:latin typeface="Times New Roman" pitchFamily="18" charset="0"/>
              <a:cs typeface="Times New Roman" pitchFamily="18" charset="0"/>
            </a:rPr>
            <a:t>De campo</a:t>
          </a:r>
          <a:endParaRPr lang="es-ES" b="1" dirty="0">
            <a:latin typeface="Times New Roman" pitchFamily="18" charset="0"/>
            <a:cs typeface="Times New Roman" pitchFamily="18" charset="0"/>
          </a:endParaRPr>
        </a:p>
      </dgm:t>
    </dgm:pt>
    <dgm:pt modelId="{3D74BD04-2F28-4A5E-A003-F48777ABCFF4}" type="parTrans" cxnId="{0CBD4FD9-1AD9-481F-A775-5156CC734DA9}">
      <dgm:prSet/>
      <dgm:spPr/>
      <dgm:t>
        <a:bodyPr/>
        <a:lstStyle/>
        <a:p>
          <a:endParaRPr lang="es-ES"/>
        </a:p>
      </dgm:t>
    </dgm:pt>
    <dgm:pt modelId="{E8DD8C77-2084-420A-99AE-02E367A76E86}" type="sibTrans" cxnId="{0CBD4FD9-1AD9-481F-A775-5156CC734DA9}">
      <dgm:prSet/>
      <dgm:spPr/>
      <dgm:t>
        <a:bodyPr/>
        <a:lstStyle/>
        <a:p>
          <a:endParaRPr lang="es-ES"/>
        </a:p>
      </dgm:t>
    </dgm:pt>
    <dgm:pt modelId="{AA36FDAF-0126-41FD-BB19-992B4EDF062C}">
      <dgm:prSet phldrT="[Texto]"/>
      <dgm:spPr/>
      <dgm:t>
        <a:bodyPr/>
        <a:lstStyle/>
        <a:p>
          <a:pPr algn="ctr"/>
          <a:r>
            <a:rPr lang="es-ES" b="1" dirty="0" smtClean="0">
              <a:latin typeface="Times New Roman" pitchFamily="18" charset="0"/>
              <a:cs typeface="Times New Roman" pitchFamily="18" charset="0"/>
            </a:rPr>
            <a:t>Bibliográfica</a:t>
          </a:r>
          <a:endParaRPr lang="es-ES" b="1" dirty="0">
            <a:latin typeface="Times New Roman" pitchFamily="18" charset="0"/>
            <a:cs typeface="Times New Roman" pitchFamily="18" charset="0"/>
          </a:endParaRPr>
        </a:p>
      </dgm:t>
    </dgm:pt>
    <dgm:pt modelId="{BC777696-B09B-4A79-8C1D-1BB10608F9F1}" type="parTrans" cxnId="{427A1C41-A42D-4AB3-9432-A6DF4FFAC48F}">
      <dgm:prSet/>
      <dgm:spPr/>
      <dgm:t>
        <a:bodyPr/>
        <a:lstStyle/>
        <a:p>
          <a:endParaRPr lang="es-ES"/>
        </a:p>
      </dgm:t>
    </dgm:pt>
    <dgm:pt modelId="{1FE4E2DA-F4E1-495E-8446-6C893004C070}" type="sibTrans" cxnId="{427A1C41-A42D-4AB3-9432-A6DF4FFAC48F}">
      <dgm:prSet/>
      <dgm:spPr/>
      <dgm:t>
        <a:bodyPr/>
        <a:lstStyle/>
        <a:p>
          <a:endParaRPr lang="es-ES"/>
        </a:p>
      </dgm:t>
    </dgm:pt>
    <dgm:pt modelId="{C395A70D-D5CD-48E7-83B1-71CAC3574875}">
      <dgm:prSet/>
      <dgm:spPr/>
      <dgm:t>
        <a:bodyPr/>
        <a:lstStyle/>
        <a:p>
          <a:pPr algn="ctr"/>
          <a:r>
            <a:rPr lang="es-EC" dirty="0" smtClean="0"/>
            <a:t>Proceso sistemático de recolección, tratamiento y análisis de datos.</a:t>
          </a:r>
          <a:endParaRPr lang="es-EC" dirty="0"/>
        </a:p>
      </dgm:t>
    </dgm:pt>
    <dgm:pt modelId="{5A4C03AC-B926-44D9-A15B-3FD6F302A885}" type="parTrans" cxnId="{79C6D681-272A-4DC0-A3D2-16F7757398B5}">
      <dgm:prSet/>
      <dgm:spPr/>
      <dgm:t>
        <a:bodyPr/>
        <a:lstStyle/>
        <a:p>
          <a:endParaRPr lang="es-EC"/>
        </a:p>
      </dgm:t>
    </dgm:pt>
    <dgm:pt modelId="{844A1672-B4E4-41CD-883D-09FA91F84B8D}" type="sibTrans" cxnId="{79C6D681-272A-4DC0-A3D2-16F7757398B5}">
      <dgm:prSet/>
      <dgm:spPr/>
      <dgm:t>
        <a:bodyPr/>
        <a:lstStyle/>
        <a:p>
          <a:endParaRPr lang="es-EC"/>
        </a:p>
      </dgm:t>
    </dgm:pt>
    <dgm:pt modelId="{D3DF9F0A-C99B-41D5-B12C-53763AD64C9F}">
      <dgm:prSet/>
      <dgm:spPr/>
      <dgm:t>
        <a:bodyPr/>
        <a:lstStyle/>
        <a:p>
          <a:pPr algn="ctr"/>
          <a:r>
            <a:rPr lang="es-EC" dirty="0" smtClean="0"/>
            <a:t>Fuentes bibliográficas, ensayos, documentos en la web, etc.</a:t>
          </a:r>
          <a:endParaRPr lang="es-EC" dirty="0"/>
        </a:p>
      </dgm:t>
    </dgm:pt>
    <dgm:pt modelId="{4A471C25-00E2-44E0-9068-BFF8809AC1D4}" type="parTrans" cxnId="{9C774543-0ADA-467F-BDF6-FC5EF0A41587}">
      <dgm:prSet/>
      <dgm:spPr/>
      <dgm:t>
        <a:bodyPr/>
        <a:lstStyle/>
        <a:p>
          <a:endParaRPr lang="es-EC"/>
        </a:p>
      </dgm:t>
    </dgm:pt>
    <dgm:pt modelId="{BDCA95E1-100F-4078-818B-411096DBAEB6}" type="sibTrans" cxnId="{9C774543-0ADA-467F-BDF6-FC5EF0A41587}">
      <dgm:prSet/>
      <dgm:spPr/>
      <dgm:t>
        <a:bodyPr/>
        <a:lstStyle/>
        <a:p>
          <a:endParaRPr lang="es-EC"/>
        </a:p>
      </dgm:t>
    </dgm:pt>
    <dgm:pt modelId="{CA3662A0-C70B-40BE-B85F-4BA164E5B8D5}" type="pres">
      <dgm:prSet presAssocID="{E4B15612-94C0-409A-B143-A1C4C2863BBB}" presName="diagram" presStyleCnt="0">
        <dgm:presLayoutVars>
          <dgm:chPref val="1"/>
          <dgm:dir/>
          <dgm:animOne val="branch"/>
          <dgm:animLvl val="lvl"/>
          <dgm:resizeHandles val="exact"/>
        </dgm:presLayoutVars>
      </dgm:prSet>
      <dgm:spPr/>
      <dgm:t>
        <a:bodyPr/>
        <a:lstStyle/>
        <a:p>
          <a:endParaRPr lang="es-EC"/>
        </a:p>
      </dgm:t>
    </dgm:pt>
    <dgm:pt modelId="{855642F9-0C77-4CC2-B68B-9A35F4B6D8D2}" type="pres">
      <dgm:prSet presAssocID="{54A96E77-8184-4DA2-817A-60B85E3E63DE}" presName="root1" presStyleCnt="0"/>
      <dgm:spPr/>
      <dgm:t>
        <a:bodyPr/>
        <a:lstStyle/>
        <a:p>
          <a:endParaRPr lang="es-EC"/>
        </a:p>
      </dgm:t>
    </dgm:pt>
    <dgm:pt modelId="{3BCF6E16-0F98-45CF-8413-B245D7AA8121}" type="pres">
      <dgm:prSet presAssocID="{54A96E77-8184-4DA2-817A-60B85E3E63DE}" presName="LevelOneTextNode" presStyleLbl="node0" presStyleIdx="0" presStyleCnt="1">
        <dgm:presLayoutVars>
          <dgm:chPref val="3"/>
        </dgm:presLayoutVars>
      </dgm:prSet>
      <dgm:spPr/>
      <dgm:t>
        <a:bodyPr/>
        <a:lstStyle/>
        <a:p>
          <a:endParaRPr lang="es-EC"/>
        </a:p>
      </dgm:t>
    </dgm:pt>
    <dgm:pt modelId="{2F4AFA12-4466-48E9-991F-AA7FEF9D0A4C}" type="pres">
      <dgm:prSet presAssocID="{54A96E77-8184-4DA2-817A-60B85E3E63DE}" presName="level2hierChild" presStyleCnt="0"/>
      <dgm:spPr/>
      <dgm:t>
        <a:bodyPr/>
        <a:lstStyle/>
        <a:p>
          <a:endParaRPr lang="es-EC"/>
        </a:p>
      </dgm:t>
    </dgm:pt>
    <dgm:pt modelId="{866E437B-4400-4562-96D8-98B0C53467B4}" type="pres">
      <dgm:prSet presAssocID="{3D74BD04-2F28-4A5E-A003-F48777ABCFF4}" presName="conn2-1" presStyleLbl="parChTrans1D2" presStyleIdx="0" presStyleCnt="2"/>
      <dgm:spPr/>
      <dgm:t>
        <a:bodyPr/>
        <a:lstStyle/>
        <a:p>
          <a:endParaRPr lang="es-EC"/>
        </a:p>
      </dgm:t>
    </dgm:pt>
    <dgm:pt modelId="{0B7E82A9-BA8E-4F49-823B-7CD0938B133E}" type="pres">
      <dgm:prSet presAssocID="{3D74BD04-2F28-4A5E-A003-F48777ABCFF4}" presName="connTx" presStyleLbl="parChTrans1D2" presStyleIdx="0" presStyleCnt="2"/>
      <dgm:spPr/>
      <dgm:t>
        <a:bodyPr/>
        <a:lstStyle/>
        <a:p>
          <a:endParaRPr lang="es-EC"/>
        </a:p>
      </dgm:t>
    </dgm:pt>
    <dgm:pt modelId="{962418C7-FECB-4BB1-AF59-FE2D1EBB03F4}" type="pres">
      <dgm:prSet presAssocID="{12D71E60-257E-46D1-B723-56520F309670}" presName="root2" presStyleCnt="0"/>
      <dgm:spPr/>
      <dgm:t>
        <a:bodyPr/>
        <a:lstStyle/>
        <a:p>
          <a:endParaRPr lang="es-EC"/>
        </a:p>
      </dgm:t>
    </dgm:pt>
    <dgm:pt modelId="{FCB855F4-CB79-4917-8257-4AF3DAF93591}" type="pres">
      <dgm:prSet presAssocID="{12D71E60-257E-46D1-B723-56520F309670}" presName="LevelTwoTextNode" presStyleLbl="node2" presStyleIdx="0" presStyleCnt="2">
        <dgm:presLayoutVars>
          <dgm:chPref val="3"/>
        </dgm:presLayoutVars>
      </dgm:prSet>
      <dgm:spPr/>
      <dgm:t>
        <a:bodyPr/>
        <a:lstStyle/>
        <a:p>
          <a:endParaRPr lang="es-EC"/>
        </a:p>
      </dgm:t>
    </dgm:pt>
    <dgm:pt modelId="{5C555590-DC7C-4357-9C9B-498249486C29}" type="pres">
      <dgm:prSet presAssocID="{12D71E60-257E-46D1-B723-56520F309670}" presName="level3hierChild" presStyleCnt="0"/>
      <dgm:spPr/>
      <dgm:t>
        <a:bodyPr/>
        <a:lstStyle/>
        <a:p>
          <a:endParaRPr lang="es-EC"/>
        </a:p>
      </dgm:t>
    </dgm:pt>
    <dgm:pt modelId="{440C8BF3-7E06-41E0-B049-5A2C0AAA4810}" type="pres">
      <dgm:prSet presAssocID="{5A4C03AC-B926-44D9-A15B-3FD6F302A885}" presName="conn2-1" presStyleLbl="parChTrans1D3" presStyleIdx="0" presStyleCnt="2"/>
      <dgm:spPr/>
      <dgm:t>
        <a:bodyPr/>
        <a:lstStyle/>
        <a:p>
          <a:endParaRPr lang="es-EC"/>
        </a:p>
      </dgm:t>
    </dgm:pt>
    <dgm:pt modelId="{7BEA5249-3F0D-4BDA-8829-0D7CC7378830}" type="pres">
      <dgm:prSet presAssocID="{5A4C03AC-B926-44D9-A15B-3FD6F302A885}" presName="connTx" presStyleLbl="parChTrans1D3" presStyleIdx="0" presStyleCnt="2"/>
      <dgm:spPr/>
      <dgm:t>
        <a:bodyPr/>
        <a:lstStyle/>
        <a:p>
          <a:endParaRPr lang="es-EC"/>
        </a:p>
      </dgm:t>
    </dgm:pt>
    <dgm:pt modelId="{DD12C721-4654-473F-B432-A4BDFD00D952}" type="pres">
      <dgm:prSet presAssocID="{C395A70D-D5CD-48E7-83B1-71CAC3574875}" presName="root2" presStyleCnt="0"/>
      <dgm:spPr/>
      <dgm:t>
        <a:bodyPr/>
        <a:lstStyle/>
        <a:p>
          <a:endParaRPr lang="es-EC"/>
        </a:p>
      </dgm:t>
    </dgm:pt>
    <dgm:pt modelId="{AEEB013C-972E-4C0A-BC89-A0D6964221B2}" type="pres">
      <dgm:prSet presAssocID="{C395A70D-D5CD-48E7-83B1-71CAC3574875}" presName="LevelTwoTextNode" presStyleLbl="node3" presStyleIdx="0" presStyleCnt="2" custScaleX="253679">
        <dgm:presLayoutVars>
          <dgm:chPref val="3"/>
        </dgm:presLayoutVars>
      </dgm:prSet>
      <dgm:spPr/>
      <dgm:t>
        <a:bodyPr/>
        <a:lstStyle/>
        <a:p>
          <a:endParaRPr lang="es-EC"/>
        </a:p>
      </dgm:t>
    </dgm:pt>
    <dgm:pt modelId="{20B4229E-C1A1-4FFC-961E-71D9012B2FF1}" type="pres">
      <dgm:prSet presAssocID="{C395A70D-D5CD-48E7-83B1-71CAC3574875}" presName="level3hierChild" presStyleCnt="0"/>
      <dgm:spPr/>
      <dgm:t>
        <a:bodyPr/>
        <a:lstStyle/>
        <a:p>
          <a:endParaRPr lang="es-EC"/>
        </a:p>
      </dgm:t>
    </dgm:pt>
    <dgm:pt modelId="{4573C2AD-CBFD-4227-BE0C-44FF4E59F26F}" type="pres">
      <dgm:prSet presAssocID="{BC777696-B09B-4A79-8C1D-1BB10608F9F1}" presName="conn2-1" presStyleLbl="parChTrans1D2" presStyleIdx="1" presStyleCnt="2"/>
      <dgm:spPr/>
      <dgm:t>
        <a:bodyPr/>
        <a:lstStyle/>
        <a:p>
          <a:endParaRPr lang="es-EC"/>
        </a:p>
      </dgm:t>
    </dgm:pt>
    <dgm:pt modelId="{822190FC-E008-42D8-B16F-175E44606178}" type="pres">
      <dgm:prSet presAssocID="{BC777696-B09B-4A79-8C1D-1BB10608F9F1}" presName="connTx" presStyleLbl="parChTrans1D2" presStyleIdx="1" presStyleCnt="2"/>
      <dgm:spPr/>
      <dgm:t>
        <a:bodyPr/>
        <a:lstStyle/>
        <a:p>
          <a:endParaRPr lang="es-EC"/>
        </a:p>
      </dgm:t>
    </dgm:pt>
    <dgm:pt modelId="{8EEA10A8-299A-4272-8A88-39B4D653ECFD}" type="pres">
      <dgm:prSet presAssocID="{AA36FDAF-0126-41FD-BB19-992B4EDF062C}" presName="root2" presStyleCnt="0"/>
      <dgm:spPr/>
      <dgm:t>
        <a:bodyPr/>
        <a:lstStyle/>
        <a:p>
          <a:endParaRPr lang="es-EC"/>
        </a:p>
      </dgm:t>
    </dgm:pt>
    <dgm:pt modelId="{FBB7F138-8A92-4226-864C-5A48C66F12A9}" type="pres">
      <dgm:prSet presAssocID="{AA36FDAF-0126-41FD-BB19-992B4EDF062C}" presName="LevelTwoTextNode" presStyleLbl="node2" presStyleIdx="1" presStyleCnt="2">
        <dgm:presLayoutVars>
          <dgm:chPref val="3"/>
        </dgm:presLayoutVars>
      </dgm:prSet>
      <dgm:spPr/>
      <dgm:t>
        <a:bodyPr/>
        <a:lstStyle/>
        <a:p>
          <a:endParaRPr lang="es-EC"/>
        </a:p>
      </dgm:t>
    </dgm:pt>
    <dgm:pt modelId="{3DEB0953-183D-4058-B94D-2692C1C049C6}" type="pres">
      <dgm:prSet presAssocID="{AA36FDAF-0126-41FD-BB19-992B4EDF062C}" presName="level3hierChild" presStyleCnt="0"/>
      <dgm:spPr/>
      <dgm:t>
        <a:bodyPr/>
        <a:lstStyle/>
        <a:p>
          <a:endParaRPr lang="es-EC"/>
        </a:p>
      </dgm:t>
    </dgm:pt>
    <dgm:pt modelId="{875EB38E-8877-4701-A5A0-ABD4E5099A09}" type="pres">
      <dgm:prSet presAssocID="{4A471C25-00E2-44E0-9068-BFF8809AC1D4}" presName="conn2-1" presStyleLbl="parChTrans1D3" presStyleIdx="1" presStyleCnt="2"/>
      <dgm:spPr/>
      <dgm:t>
        <a:bodyPr/>
        <a:lstStyle/>
        <a:p>
          <a:endParaRPr lang="es-EC"/>
        </a:p>
      </dgm:t>
    </dgm:pt>
    <dgm:pt modelId="{B7F31044-FE9C-441B-99D2-89FE51DE2BB6}" type="pres">
      <dgm:prSet presAssocID="{4A471C25-00E2-44E0-9068-BFF8809AC1D4}" presName="connTx" presStyleLbl="parChTrans1D3" presStyleIdx="1" presStyleCnt="2"/>
      <dgm:spPr/>
      <dgm:t>
        <a:bodyPr/>
        <a:lstStyle/>
        <a:p>
          <a:endParaRPr lang="es-EC"/>
        </a:p>
      </dgm:t>
    </dgm:pt>
    <dgm:pt modelId="{6C502A86-BB8D-4FBA-B341-97F49DD8694E}" type="pres">
      <dgm:prSet presAssocID="{D3DF9F0A-C99B-41D5-B12C-53763AD64C9F}" presName="root2" presStyleCnt="0"/>
      <dgm:spPr/>
      <dgm:t>
        <a:bodyPr/>
        <a:lstStyle/>
        <a:p>
          <a:endParaRPr lang="es-EC"/>
        </a:p>
      </dgm:t>
    </dgm:pt>
    <dgm:pt modelId="{317CF79C-91B6-4DDA-9D02-DAC21BB74A1D}" type="pres">
      <dgm:prSet presAssocID="{D3DF9F0A-C99B-41D5-B12C-53763AD64C9F}" presName="LevelTwoTextNode" presStyleLbl="node3" presStyleIdx="1" presStyleCnt="2" custScaleX="252794">
        <dgm:presLayoutVars>
          <dgm:chPref val="3"/>
        </dgm:presLayoutVars>
      </dgm:prSet>
      <dgm:spPr/>
      <dgm:t>
        <a:bodyPr/>
        <a:lstStyle/>
        <a:p>
          <a:endParaRPr lang="es-EC"/>
        </a:p>
      </dgm:t>
    </dgm:pt>
    <dgm:pt modelId="{41E45A1F-31EA-46B1-8E32-3AED3F566065}" type="pres">
      <dgm:prSet presAssocID="{D3DF9F0A-C99B-41D5-B12C-53763AD64C9F}" presName="level3hierChild" presStyleCnt="0"/>
      <dgm:spPr/>
      <dgm:t>
        <a:bodyPr/>
        <a:lstStyle/>
        <a:p>
          <a:endParaRPr lang="es-EC"/>
        </a:p>
      </dgm:t>
    </dgm:pt>
  </dgm:ptLst>
  <dgm:cxnLst>
    <dgm:cxn modelId="{1CFAFB13-939B-4999-BEFF-77B42829E4F0}" type="presOf" srcId="{4A471C25-00E2-44E0-9068-BFF8809AC1D4}" destId="{875EB38E-8877-4701-A5A0-ABD4E5099A09}" srcOrd="0" destOrd="0" presId="urn:microsoft.com/office/officeart/2005/8/layout/hierarchy2"/>
    <dgm:cxn modelId="{9D549BDE-30D6-44F7-ACE4-C771BF8186B8}" type="presOf" srcId="{5A4C03AC-B926-44D9-A15B-3FD6F302A885}" destId="{7BEA5249-3F0D-4BDA-8829-0D7CC7378830}" srcOrd="1" destOrd="0" presId="urn:microsoft.com/office/officeart/2005/8/layout/hierarchy2"/>
    <dgm:cxn modelId="{309FC622-75B2-461B-8F50-CB1C0DFF5C3E}" srcId="{E4B15612-94C0-409A-B143-A1C4C2863BBB}" destId="{54A96E77-8184-4DA2-817A-60B85E3E63DE}" srcOrd="0" destOrd="0" parTransId="{7D5A84DB-5C60-44F4-AC31-DD8BCADEC30E}" sibTransId="{BDAA9741-5C83-441B-BA05-92BE833C7D7A}"/>
    <dgm:cxn modelId="{948C5C77-8632-4009-8AB3-A60A140107AB}" type="presOf" srcId="{54A96E77-8184-4DA2-817A-60B85E3E63DE}" destId="{3BCF6E16-0F98-45CF-8413-B245D7AA8121}" srcOrd="0" destOrd="0" presId="urn:microsoft.com/office/officeart/2005/8/layout/hierarchy2"/>
    <dgm:cxn modelId="{0F0372D5-EB9B-465A-B4A2-890447AE3B6A}" type="presOf" srcId="{4A471C25-00E2-44E0-9068-BFF8809AC1D4}" destId="{B7F31044-FE9C-441B-99D2-89FE51DE2BB6}" srcOrd="1" destOrd="0" presId="urn:microsoft.com/office/officeart/2005/8/layout/hierarchy2"/>
    <dgm:cxn modelId="{A31FBD50-B732-4B82-A445-EE7BCECFAC90}" type="presOf" srcId="{5A4C03AC-B926-44D9-A15B-3FD6F302A885}" destId="{440C8BF3-7E06-41E0-B049-5A2C0AAA4810}" srcOrd="0" destOrd="0" presId="urn:microsoft.com/office/officeart/2005/8/layout/hierarchy2"/>
    <dgm:cxn modelId="{0CBD4FD9-1AD9-481F-A775-5156CC734DA9}" srcId="{54A96E77-8184-4DA2-817A-60B85E3E63DE}" destId="{12D71E60-257E-46D1-B723-56520F309670}" srcOrd="0" destOrd="0" parTransId="{3D74BD04-2F28-4A5E-A003-F48777ABCFF4}" sibTransId="{E8DD8C77-2084-420A-99AE-02E367A76E86}"/>
    <dgm:cxn modelId="{22E2D258-386C-4098-B854-DF1759F3C577}" type="presOf" srcId="{3D74BD04-2F28-4A5E-A003-F48777ABCFF4}" destId="{0B7E82A9-BA8E-4F49-823B-7CD0938B133E}" srcOrd="1" destOrd="0" presId="urn:microsoft.com/office/officeart/2005/8/layout/hierarchy2"/>
    <dgm:cxn modelId="{427A1C41-A42D-4AB3-9432-A6DF4FFAC48F}" srcId="{54A96E77-8184-4DA2-817A-60B85E3E63DE}" destId="{AA36FDAF-0126-41FD-BB19-992B4EDF062C}" srcOrd="1" destOrd="0" parTransId="{BC777696-B09B-4A79-8C1D-1BB10608F9F1}" sibTransId="{1FE4E2DA-F4E1-495E-8446-6C893004C070}"/>
    <dgm:cxn modelId="{79C6D681-272A-4DC0-A3D2-16F7757398B5}" srcId="{12D71E60-257E-46D1-B723-56520F309670}" destId="{C395A70D-D5CD-48E7-83B1-71CAC3574875}" srcOrd="0" destOrd="0" parTransId="{5A4C03AC-B926-44D9-A15B-3FD6F302A885}" sibTransId="{844A1672-B4E4-41CD-883D-09FA91F84B8D}"/>
    <dgm:cxn modelId="{8E0CAC70-4594-4D9A-859C-79609C3BE4ED}" type="presOf" srcId="{AA36FDAF-0126-41FD-BB19-992B4EDF062C}" destId="{FBB7F138-8A92-4226-864C-5A48C66F12A9}" srcOrd="0" destOrd="0" presId="urn:microsoft.com/office/officeart/2005/8/layout/hierarchy2"/>
    <dgm:cxn modelId="{9C774543-0ADA-467F-BDF6-FC5EF0A41587}" srcId="{AA36FDAF-0126-41FD-BB19-992B4EDF062C}" destId="{D3DF9F0A-C99B-41D5-B12C-53763AD64C9F}" srcOrd="0" destOrd="0" parTransId="{4A471C25-00E2-44E0-9068-BFF8809AC1D4}" sibTransId="{BDCA95E1-100F-4078-818B-411096DBAEB6}"/>
    <dgm:cxn modelId="{20044660-819A-4910-97F8-54182D3A2FDF}" type="presOf" srcId="{D3DF9F0A-C99B-41D5-B12C-53763AD64C9F}" destId="{317CF79C-91B6-4DDA-9D02-DAC21BB74A1D}" srcOrd="0" destOrd="0" presId="urn:microsoft.com/office/officeart/2005/8/layout/hierarchy2"/>
    <dgm:cxn modelId="{6E97C006-D763-43E6-BF27-BFD19B2B221B}" type="presOf" srcId="{BC777696-B09B-4A79-8C1D-1BB10608F9F1}" destId="{822190FC-E008-42D8-B16F-175E44606178}" srcOrd="1" destOrd="0" presId="urn:microsoft.com/office/officeart/2005/8/layout/hierarchy2"/>
    <dgm:cxn modelId="{F014456B-B8AC-4B79-814A-6C833F2E9AB4}" type="presOf" srcId="{C395A70D-D5CD-48E7-83B1-71CAC3574875}" destId="{AEEB013C-972E-4C0A-BC89-A0D6964221B2}" srcOrd="0" destOrd="0" presId="urn:microsoft.com/office/officeart/2005/8/layout/hierarchy2"/>
    <dgm:cxn modelId="{C78EDF80-418E-4AC5-A304-649B74AA3C08}" type="presOf" srcId="{E4B15612-94C0-409A-B143-A1C4C2863BBB}" destId="{CA3662A0-C70B-40BE-B85F-4BA164E5B8D5}" srcOrd="0" destOrd="0" presId="urn:microsoft.com/office/officeart/2005/8/layout/hierarchy2"/>
    <dgm:cxn modelId="{F351C6AE-36C9-451B-A488-EB85BE9E4128}" type="presOf" srcId="{3D74BD04-2F28-4A5E-A003-F48777ABCFF4}" destId="{866E437B-4400-4562-96D8-98B0C53467B4}" srcOrd="0" destOrd="0" presId="urn:microsoft.com/office/officeart/2005/8/layout/hierarchy2"/>
    <dgm:cxn modelId="{EEC4F17A-2CB4-4962-9B6A-D44032C241E5}" type="presOf" srcId="{BC777696-B09B-4A79-8C1D-1BB10608F9F1}" destId="{4573C2AD-CBFD-4227-BE0C-44FF4E59F26F}" srcOrd="0" destOrd="0" presId="urn:microsoft.com/office/officeart/2005/8/layout/hierarchy2"/>
    <dgm:cxn modelId="{BBAAAD85-E26A-4B6F-8F57-42140E4B39A2}" type="presOf" srcId="{12D71E60-257E-46D1-B723-56520F309670}" destId="{FCB855F4-CB79-4917-8257-4AF3DAF93591}" srcOrd="0" destOrd="0" presId="urn:microsoft.com/office/officeart/2005/8/layout/hierarchy2"/>
    <dgm:cxn modelId="{BAA71933-0465-4D97-B7EF-AA85F5BF4205}" type="presParOf" srcId="{CA3662A0-C70B-40BE-B85F-4BA164E5B8D5}" destId="{855642F9-0C77-4CC2-B68B-9A35F4B6D8D2}" srcOrd="0" destOrd="0" presId="urn:microsoft.com/office/officeart/2005/8/layout/hierarchy2"/>
    <dgm:cxn modelId="{5243AECD-5BE3-40E1-89AF-5F17F9317F47}" type="presParOf" srcId="{855642F9-0C77-4CC2-B68B-9A35F4B6D8D2}" destId="{3BCF6E16-0F98-45CF-8413-B245D7AA8121}" srcOrd="0" destOrd="0" presId="urn:microsoft.com/office/officeart/2005/8/layout/hierarchy2"/>
    <dgm:cxn modelId="{53C08C2C-2757-4DCE-BFC9-3AD62DA5F20B}" type="presParOf" srcId="{855642F9-0C77-4CC2-B68B-9A35F4B6D8D2}" destId="{2F4AFA12-4466-48E9-991F-AA7FEF9D0A4C}" srcOrd="1" destOrd="0" presId="urn:microsoft.com/office/officeart/2005/8/layout/hierarchy2"/>
    <dgm:cxn modelId="{063D1826-439A-4908-BCBD-8BD5AE5C034C}" type="presParOf" srcId="{2F4AFA12-4466-48E9-991F-AA7FEF9D0A4C}" destId="{866E437B-4400-4562-96D8-98B0C53467B4}" srcOrd="0" destOrd="0" presId="urn:microsoft.com/office/officeart/2005/8/layout/hierarchy2"/>
    <dgm:cxn modelId="{F0833BB2-218A-4B7A-8E9A-233CCF8A4CA9}" type="presParOf" srcId="{866E437B-4400-4562-96D8-98B0C53467B4}" destId="{0B7E82A9-BA8E-4F49-823B-7CD0938B133E}" srcOrd="0" destOrd="0" presId="urn:microsoft.com/office/officeart/2005/8/layout/hierarchy2"/>
    <dgm:cxn modelId="{DACE1496-FD46-4527-98F2-2A37DC972CB3}" type="presParOf" srcId="{2F4AFA12-4466-48E9-991F-AA7FEF9D0A4C}" destId="{962418C7-FECB-4BB1-AF59-FE2D1EBB03F4}" srcOrd="1" destOrd="0" presId="urn:microsoft.com/office/officeart/2005/8/layout/hierarchy2"/>
    <dgm:cxn modelId="{21B1D6B9-1FE2-45AE-93F0-DD50F1FD5C24}" type="presParOf" srcId="{962418C7-FECB-4BB1-AF59-FE2D1EBB03F4}" destId="{FCB855F4-CB79-4917-8257-4AF3DAF93591}" srcOrd="0" destOrd="0" presId="urn:microsoft.com/office/officeart/2005/8/layout/hierarchy2"/>
    <dgm:cxn modelId="{F4E19E45-7D2F-44B3-9AD6-7DAC6BC9F6AA}" type="presParOf" srcId="{962418C7-FECB-4BB1-AF59-FE2D1EBB03F4}" destId="{5C555590-DC7C-4357-9C9B-498249486C29}" srcOrd="1" destOrd="0" presId="urn:microsoft.com/office/officeart/2005/8/layout/hierarchy2"/>
    <dgm:cxn modelId="{DFF8423C-8495-47FE-B91F-8B855A7DF206}" type="presParOf" srcId="{5C555590-DC7C-4357-9C9B-498249486C29}" destId="{440C8BF3-7E06-41E0-B049-5A2C0AAA4810}" srcOrd="0" destOrd="0" presId="urn:microsoft.com/office/officeart/2005/8/layout/hierarchy2"/>
    <dgm:cxn modelId="{02B4515A-5C90-4D09-A75F-B4EB11428D19}" type="presParOf" srcId="{440C8BF3-7E06-41E0-B049-5A2C0AAA4810}" destId="{7BEA5249-3F0D-4BDA-8829-0D7CC7378830}" srcOrd="0" destOrd="0" presId="urn:microsoft.com/office/officeart/2005/8/layout/hierarchy2"/>
    <dgm:cxn modelId="{5FFD5B7F-DDDB-41DA-953F-AF2BE8658D7F}" type="presParOf" srcId="{5C555590-DC7C-4357-9C9B-498249486C29}" destId="{DD12C721-4654-473F-B432-A4BDFD00D952}" srcOrd="1" destOrd="0" presId="urn:microsoft.com/office/officeart/2005/8/layout/hierarchy2"/>
    <dgm:cxn modelId="{E923C220-06F9-4F91-BAE4-7CABBA65A189}" type="presParOf" srcId="{DD12C721-4654-473F-B432-A4BDFD00D952}" destId="{AEEB013C-972E-4C0A-BC89-A0D6964221B2}" srcOrd="0" destOrd="0" presId="urn:microsoft.com/office/officeart/2005/8/layout/hierarchy2"/>
    <dgm:cxn modelId="{801889A6-8880-4CD1-8734-7004CD517FED}" type="presParOf" srcId="{DD12C721-4654-473F-B432-A4BDFD00D952}" destId="{20B4229E-C1A1-4FFC-961E-71D9012B2FF1}" srcOrd="1" destOrd="0" presId="urn:microsoft.com/office/officeart/2005/8/layout/hierarchy2"/>
    <dgm:cxn modelId="{2FE6FCF8-0BA4-4595-9840-B8D8A10424C5}" type="presParOf" srcId="{2F4AFA12-4466-48E9-991F-AA7FEF9D0A4C}" destId="{4573C2AD-CBFD-4227-BE0C-44FF4E59F26F}" srcOrd="2" destOrd="0" presId="urn:microsoft.com/office/officeart/2005/8/layout/hierarchy2"/>
    <dgm:cxn modelId="{26401C39-9EE7-47B0-99ED-E2F33616C3A3}" type="presParOf" srcId="{4573C2AD-CBFD-4227-BE0C-44FF4E59F26F}" destId="{822190FC-E008-42D8-B16F-175E44606178}" srcOrd="0" destOrd="0" presId="urn:microsoft.com/office/officeart/2005/8/layout/hierarchy2"/>
    <dgm:cxn modelId="{A7E66929-9C1D-4CBD-B570-B3058822DA81}" type="presParOf" srcId="{2F4AFA12-4466-48E9-991F-AA7FEF9D0A4C}" destId="{8EEA10A8-299A-4272-8A88-39B4D653ECFD}" srcOrd="3" destOrd="0" presId="urn:microsoft.com/office/officeart/2005/8/layout/hierarchy2"/>
    <dgm:cxn modelId="{4CA2D844-18B5-48B1-9913-367DC5BE3B45}" type="presParOf" srcId="{8EEA10A8-299A-4272-8A88-39B4D653ECFD}" destId="{FBB7F138-8A92-4226-864C-5A48C66F12A9}" srcOrd="0" destOrd="0" presId="urn:microsoft.com/office/officeart/2005/8/layout/hierarchy2"/>
    <dgm:cxn modelId="{96B5EAAA-E5E6-4EC5-A3D4-D35E6DD76645}" type="presParOf" srcId="{8EEA10A8-299A-4272-8A88-39B4D653ECFD}" destId="{3DEB0953-183D-4058-B94D-2692C1C049C6}" srcOrd="1" destOrd="0" presId="urn:microsoft.com/office/officeart/2005/8/layout/hierarchy2"/>
    <dgm:cxn modelId="{B15BFC45-E13F-4506-979F-ABACD68E92E2}" type="presParOf" srcId="{3DEB0953-183D-4058-B94D-2692C1C049C6}" destId="{875EB38E-8877-4701-A5A0-ABD4E5099A09}" srcOrd="0" destOrd="0" presId="urn:microsoft.com/office/officeart/2005/8/layout/hierarchy2"/>
    <dgm:cxn modelId="{2D8E8787-5EE5-44DE-ACDF-4CDA01E3FD2A}" type="presParOf" srcId="{875EB38E-8877-4701-A5A0-ABD4E5099A09}" destId="{B7F31044-FE9C-441B-99D2-89FE51DE2BB6}" srcOrd="0" destOrd="0" presId="urn:microsoft.com/office/officeart/2005/8/layout/hierarchy2"/>
    <dgm:cxn modelId="{F3858DBA-E82E-40E3-BCA4-21AF1B337760}" type="presParOf" srcId="{3DEB0953-183D-4058-B94D-2692C1C049C6}" destId="{6C502A86-BB8D-4FBA-B341-97F49DD8694E}" srcOrd="1" destOrd="0" presId="urn:microsoft.com/office/officeart/2005/8/layout/hierarchy2"/>
    <dgm:cxn modelId="{22198CB0-C3D9-4909-8634-23E742141FF2}" type="presParOf" srcId="{6C502A86-BB8D-4FBA-B341-97F49DD8694E}" destId="{317CF79C-91B6-4DDA-9D02-DAC21BB74A1D}" srcOrd="0" destOrd="0" presId="urn:microsoft.com/office/officeart/2005/8/layout/hierarchy2"/>
    <dgm:cxn modelId="{59A17CBC-8FF7-4216-BCEB-BA7A849B1253}" type="presParOf" srcId="{6C502A86-BB8D-4FBA-B341-97F49DD8694E}" destId="{41E45A1F-31EA-46B1-8E32-3AED3F566065}" srcOrd="1" destOrd="0" presId="urn:microsoft.com/office/officeart/2005/8/layout/hierarchy2"/>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0CE361D-F968-436A-8762-B6CB5CC4BD7F}" type="doc">
      <dgm:prSet loTypeId="urn:microsoft.com/office/officeart/2008/layout/VerticalCurvedList" loCatId="list" qsTypeId="urn:microsoft.com/office/officeart/2005/8/quickstyle/simple3" qsCatId="simple" csTypeId="urn:microsoft.com/office/officeart/2005/8/colors/colorful5" csCatId="colorful" phldr="1"/>
      <dgm:spPr/>
      <dgm:t>
        <a:bodyPr/>
        <a:lstStyle/>
        <a:p>
          <a:endParaRPr lang="es-EC"/>
        </a:p>
      </dgm:t>
    </dgm:pt>
    <dgm:pt modelId="{B627413F-50F9-45BD-94FF-F51DBC42BC60}">
      <dgm:prSet phldrT="[Texto]"/>
      <dgm:spPr/>
      <dgm:t>
        <a:bodyPr/>
        <a:lstStyle/>
        <a:p>
          <a:r>
            <a:rPr lang="es-EC" dirty="0" smtClean="0"/>
            <a:t>Introducción</a:t>
          </a:r>
          <a:endParaRPr lang="es-EC" dirty="0"/>
        </a:p>
      </dgm:t>
    </dgm:pt>
    <dgm:pt modelId="{88F0D036-3E6C-43FB-ABCB-E816CA2AC8EA}" type="parTrans" cxnId="{5F47B22F-52B8-4B82-AF76-CC39ADEFDC7A}">
      <dgm:prSet/>
      <dgm:spPr/>
      <dgm:t>
        <a:bodyPr/>
        <a:lstStyle/>
        <a:p>
          <a:endParaRPr lang="es-EC"/>
        </a:p>
      </dgm:t>
    </dgm:pt>
    <dgm:pt modelId="{4E79B0B1-0A3F-4EC1-8170-B767D40BB3D0}" type="sibTrans" cxnId="{5F47B22F-52B8-4B82-AF76-CC39ADEFDC7A}">
      <dgm:prSet/>
      <dgm:spPr/>
      <dgm:t>
        <a:bodyPr/>
        <a:lstStyle/>
        <a:p>
          <a:endParaRPr lang="es-EC"/>
        </a:p>
      </dgm:t>
    </dgm:pt>
    <dgm:pt modelId="{9D373B7E-68D1-4C3B-AD92-C097E37FCC74}">
      <dgm:prSet phldrT="[Texto]"/>
      <dgm:spPr/>
      <dgm:t>
        <a:bodyPr/>
        <a:lstStyle/>
        <a:p>
          <a:r>
            <a:rPr lang="es-EC" dirty="0" smtClean="0"/>
            <a:t>Política propuesta</a:t>
          </a:r>
          <a:endParaRPr lang="es-EC" dirty="0"/>
        </a:p>
      </dgm:t>
    </dgm:pt>
    <dgm:pt modelId="{50643619-2EF5-42D2-AEE5-CF194722961E}" type="parTrans" cxnId="{4456DCD1-E7CC-4490-A047-FE32825FEE4C}">
      <dgm:prSet/>
      <dgm:spPr/>
      <dgm:t>
        <a:bodyPr/>
        <a:lstStyle/>
        <a:p>
          <a:endParaRPr lang="es-EC"/>
        </a:p>
      </dgm:t>
    </dgm:pt>
    <dgm:pt modelId="{73ABC4E9-AD0D-4207-8E66-05054FD9AF61}" type="sibTrans" cxnId="{4456DCD1-E7CC-4490-A047-FE32825FEE4C}">
      <dgm:prSet/>
      <dgm:spPr/>
      <dgm:t>
        <a:bodyPr/>
        <a:lstStyle/>
        <a:p>
          <a:endParaRPr lang="es-EC"/>
        </a:p>
      </dgm:t>
    </dgm:pt>
    <dgm:pt modelId="{9E4DE865-EF63-4EE7-8A13-7145C71B3810}">
      <dgm:prSet phldrT="[Texto]"/>
      <dgm:spPr/>
      <dgm:t>
        <a:bodyPr/>
        <a:lstStyle/>
        <a:p>
          <a:r>
            <a:rPr lang="es-EC" dirty="0" smtClean="0"/>
            <a:t>Difusión de la política</a:t>
          </a:r>
          <a:endParaRPr lang="es-EC" dirty="0"/>
        </a:p>
      </dgm:t>
    </dgm:pt>
    <dgm:pt modelId="{BE772AE3-50A0-43C5-A1C9-4E8B3CB3FC10}" type="parTrans" cxnId="{1522AF0D-DE8D-4C51-B184-DAED31BA115B}">
      <dgm:prSet/>
      <dgm:spPr/>
      <dgm:t>
        <a:bodyPr/>
        <a:lstStyle/>
        <a:p>
          <a:endParaRPr lang="es-EC"/>
        </a:p>
      </dgm:t>
    </dgm:pt>
    <dgm:pt modelId="{426014CE-0E93-4553-86AA-CA3317274748}" type="sibTrans" cxnId="{1522AF0D-DE8D-4C51-B184-DAED31BA115B}">
      <dgm:prSet/>
      <dgm:spPr/>
      <dgm:t>
        <a:bodyPr/>
        <a:lstStyle/>
        <a:p>
          <a:endParaRPr lang="es-EC"/>
        </a:p>
      </dgm:t>
    </dgm:pt>
    <dgm:pt modelId="{CDB768B1-5636-4E5E-96AE-564BB0006572}">
      <dgm:prSet/>
      <dgm:spPr/>
      <dgm:t>
        <a:bodyPr/>
        <a:lstStyle/>
        <a:p>
          <a:r>
            <a:rPr lang="es-EC" dirty="0" smtClean="0"/>
            <a:t>Objetivos</a:t>
          </a:r>
          <a:endParaRPr lang="es-EC" dirty="0"/>
        </a:p>
      </dgm:t>
    </dgm:pt>
    <dgm:pt modelId="{6BEE8B51-2B63-40DF-B052-4B930230E06D}" type="parTrans" cxnId="{BEF216DF-97E2-4A7D-9D18-3DDDCAA77033}">
      <dgm:prSet/>
      <dgm:spPr/>
      <dgm:t>
        <a:bodyPr/>
        <a:lstStyle/>
        <a:p>
          <a:endParaRPr lang="es-EC"/>
        </a:p>
      </dgm:t>
    </dgm:pt>
    <dgm:pt modelId="{946BE57C-52D5-453C-86BD-B7D041F7B28D}" type="sibTrans" cxnId="{BEF216DF-97E2-4A7D-9D18-3DDDCAA77033}">
      <dgm:prSet/>
      <dgm:spPr/>
      <dgm:t>
        <a:bodyPr/>
        <a:lstStyle/>
        <a:p>
          <a:endParaRPr lang="es-EC"/>
        </a:p>
      </dgm:t>
    </dgm:pt>
    <dgm:pt modelId="{EA7A4DC6-D403-497C-8108-CCFDF36DE66B}">
      <dgm:prSet/>
      <dgm:spPr/>
      <dgm:t>
        <a:bodyPr/>
        <a:lstStyle/>
        <a:p>
          <a:r>
            <a:rPr lang="es-EC" dirty="0" smtClean="0"/>
            <a:t>Alcance</a:t>
          </a:r>
          <a:endParaRPr lang="es-EC" dirty="0"/>
        </a:p>
      </dgm:t>
    </dgm:pt>
    <dgm:pt modelId="{6EEA94D0-4C45-40A5-B909-3C194DDBDC66}" type="parTrans" cxnId="{2B182BE1-EC55-4E04-A883-CA7F8CB08C51}">
      <dgm:prSet/>
      <dgm:spPr/>
      <dgm:t>
        <a:bodyPr/>
        <a:lstStyle/>
        <a:p>
          <a:endParaRPr lang="es-EC"/>
        </a:p>
      </dgm:t>
    </dgm:pt>
    <dgm:pt modelId="{2EAFFD44-EECC-43C9-A7C2-0D04D79B40CA}" type="sibTrans" cxnId="{2B182BE1-EC55-4E04-A883-CA7F8CB08C51}">
      <dgm:prSet/>
      <dgm:spPr/>
      <dgm:t>
        <a:bodyPr/>
        <a:lstStyle/>
        <a:p>
          <a:endParaRPr lang="es-EC"/>
        </a:p>
      </dgm:t>
    </dgm:pt>
    <dgm:pt modelId="{33978B36-50DE-4210-A00A-FFC26B38C55C}">
      <dgm:prSet/>
      <dgm:spPr/>
      <dgm:t>
        <a:bodyPr/>
        <a:lstStyle/>
        <a:p>
          <a:r>
            <a:rPr lang="es-EC" dirty="0" smtClean="0"/>
            <a:t>Destinatarios</a:t>
          </a:r>
          <a:endParaRPr lang="es-EC" dirty="0"/>
        </a:p>
      </dgm:t>
    </dgm:pt>
    <dgm:pt modelId="{74718557-94DF-4098-BBCA-A03CFC302382}" type="parTrans" cxnId="{B120610E-F0C8-4DDC-89DC-49E36BB6C132}">
      <dgm:prSet/>
      <dgm:spPr/>
      <dgm:t>
        <a:bodyPr/>
        <a:lstStyle/>
        <a:p>
          <a:endParaRPr lang="es-EC"/>
        </a:p>
      </dgm:t>
    </dgm:pt>
    <dgm:pt modelId="{F0AB15F3-8028-4127-97AF-E909C5731960}" type="sibTrans" cxnId="{B120610E-F0C8-4DDC-89DC-49E36BB6C132}">
      <dgm:prSet/>
      <dgm:spPr/>
      <dgm:t>
        <a:bodyPr/>
        <a:lstStyle/>
        <a:p>
          <a:endParaRPr lang="es-EC"/>
        </a:p>
      </dgm:t>
    </dgm:pt>
    <dgm:pt modelId="{3E4446A8-A1A6-44C2-A7AD-6FB57622CF39}" type="pres">
      <dgm:prSet presAssocID="{60CE361D-F968-436A-8762-B6CB5CC4BD7F}" presName="Name0" presStyleCnt="0">
        <dgm:presLayoutVars>
          <dgm:chMax val="7"/>
          <dgm:chPref val="7"/>
          <dgm:dir/>
        </dgm:presLayoutVars>
      </dgm:prSet>
      <dgm:spPr/>
      <dgm:t>
        <a:bodyPr/>
        <a:lstStyle/>
        <a:p>
          <a:endParaRPr lang="es-EC"/>
        </a:p>
      </dgm:t>
    </dgm:pt>
    <dgm:pt modelId="{EAA68566-791D-4BDD-8140-76500949E622}" type="pres">
      <dgm:prSet presAssocID="{60CE361D-F968-436A-8762-B6CB5CC4BD7F}" presName="Name1" presStyleCnt="0"/>
      <dgm:spPr/>
    </dgm:pt>
    <dgm:pt modelId="{5D917074-2DAA-4FD7-B28C-ACB757D62154}" type="pres">
      <dgm:prSet presAssocID="{60CE361D-F968-436A-8762-B6CB5CC4BD7F}" presName="cycle" presStyleCnt="0"/>
      <dgm:spPr/>
    </dgm:pt>
    <dgm:pt modelId="{8334E6CB-7F9A-4B06-B4AB-F83DD64260EF}" type="pres">
      <dgm:prSet presAssocID="{60CE361D-F968-436A-8762-B6CB5CC4BD7F}" presName="srcNode" presStyleLbl="node1" presStyleIdx="0" presStyleCnt="6"/>
      <dgm:spPr/>
    </dgm:pt>
    <dgm:pt modelId="{57F20426-6363-4623-94F4-187935719EF2}" type="pres">
      <dgm:prSet presAssocID="{60CE361D-F968-436A-8762-B6CB5CC4BD7F}" presName="conn" presStyleLbl="parChTrans1D2" presStyleIdx="0" presStyleCnt="1"/>
      <dgm:spPr/>
      <dgm:t>
        <a:bodyPr/>
        <a:lstStyle/>
        <a:p>
          <a:endParaRPr lang="es-EC"/>
        </a:p>
      </dgm:t>
    </dgm:pt>
    <dgm:pt modelId="{E5CA5765-12BD-4BAA-BA6C-D45A663DC891}" type="pres">
      <dgm:prSet presAssocID="{60CE361D-F968-436A-8762-B6CB5CC4BD7F}" presName="extraNode" presStyleLbl="node1" presStyleIdx="0" presStyleCnt="6"/>
      <dgm:spPr/>
    </dgm:pt>
    <dgm:pt modelId="{AC9A41D1-A491-43D5-B212-FE4B4AE8EAC1}" type="pres">
      <dgm:prSet presAssocID="{60CE361D-F968-436A-8762-B6CB5CC4BD7F}" presName="dstNode" presStyleLbl="node1" presStyleIdx="0" presStyleCnt="6"/>
      <dgm:spPr/>
    </dgm:pt>
    <dgm:pt modelId="{6EE01B7E-D98B-4CF9-87DE-69484C0F5ADE}" type="pres">
      <dgm:prSet presAssocID="{B627413F-50F9-45BD-94FF-F51DBC42BC60}" presName="text_1" presStyleLbl="node1" presStyleIdx="0" presStyleCnt="6">
        <dgm:presLayoutVars>
          <dgm:bulletEnabled val="1"/>
        </dgm:presLayoutVars>
      </dgm:prSet>
      <dgm:spPr/>
      <dgm:t>
        <a:bodyPr/>
        <a:lstStyle/>
        <a:p>
          <a:endParaRPr lang="es-EC"/>
        </a:p>
      </dgm:t>
    </dgm:pt>
    <dgm:pt modelId="{37B06307-05EB-4430-A5FD-EBA1B1437C73}" type="pres">
      <dgm:prSet presAssocID="{B627413F-50F9-45BD-94FF-F51DBC42BC60}" presName="accent_1" presStyleCnt="0"/>
      <dgm:spPr/>
    </dgm:pt>
    <dgm:pt modelId="{82C44482-A4EC-41AF-B7B4-677601C95D56}" type="pres">
      <dgm:prSet presAssocID="{B627413F-50F9-45BD-94FF-F51DBC42BC60}" presName="accentRepeatNode" presStyleLbl="solidFgAcc1" presStyleIdx="0" presStyleCnt="6"/>
      <dgm:spPr/>
      <dgm:t>
        <a:bodyPr/>
        <a:lstStyle/>
        <a:p>
          <a:endParaRPr lang="es-EC"/>
        </a:p>
      </dgm:t>
    </dgm:pt>
    <dgm:pt modelId="{5EDC8167-2C5A-4C2D-8539-B8AA8F2343FD}" type="pres">
      <dgm:prSet presAssocID="{CDB768B1-5636-4E5E-96AE-564BB0006572}" presName="text_2" presStyleLbl="node1" presStyleIdx="1" presStyleCnt="6">
        <dgm:presLayoutVars>
          <dgm:bulletEnabled val="1"/>
        </dgm:presLayoutVars>
      </dgm:prSet>
      <dgm:spPr/>
      <dgm:t>
        <a:bodyPr/>
        <a:lstStyle/>
        <a:p>
          <a:endParaRPr lang="es-EC"/>
        </a:p>
      </dgm:t>
    </dgm:pt>
    <dgm:pt modelId="{B28F4DC9-9796-4BAE-B76E-0112EBB3A6E0}" type="pres">
      <dgm:prSet presAssocID="{CDB768B1-5636-4E5E-96AE-564BB0006572}" presName="accent_2" presStyleCnt="0"/>
      <dgm:spPr/>
    </dgm:pt>
    <dgm:pt modelId="{06707685-1CB7-4A3C-B4B4-F1D8FB299EFF}" type="pres">
      <dgm:prSet presAssocID="{CDB768B1-5636-4E5E-96AE-564BB0006572}" presName="accentRepeatNode" presStyleLbl="solidFgAcc1" presStyleIdx="1" presStyleCnt="6"/>
      <dgm:spPr/>
    </dgm:pt>
    <dgm:pt modelId="{2C497914-7576-419F-934E-CB047B6075BE}" type="pres">
      <dgm:prSet presAssocID="{EA7A4DC6-D403-497C-8108-CCFDF36DE66B}" presName="text_3" presStyleLbl="node1" presStyleIdx="2" presStyleCnt="6">
        <dgm:presLayoutVars>
          <dgm:bulletEnabled val="1"/>
        </dgm:presLayoutVars>
      </dgm:prSet>
      <dgm:spPr/>
      <dgm:t>
        <a:bodyPr/>
        <a:lstStyle/>
        <a:p>
          <a:endParaRPr lang="es-EC"/>
        </a:p>
      </dgm:t>
    </dgm:pt>
    <dgm:pt modelId="{BFAAC83D-BAA6-4160-970F-921DA0C644A9}" type="pres">
      <dgm:prSet presAssocID="{EA7A4DC6-D403-497C-8108-CCFDF36DE66B}" presName="accent_3" presStyleCnt="0"/>
      <dgm:spPr/>
    </dgm:pt>
    <dgm:pt modelId="{E625EF5D-D7A3-4C3E-89C5-6C033572BDBB}" type="pres">
      <dgm:prSet presAssocID="{EA7A4DC6-D403-497C-8108-CCFDF36DE66B}" presName="accentRepeatNode" presStyleLbl="solidFgAcc1" presStyleIdx="2" presStyleCnt="6"/>
      <dgm:spPr/>
    </dgm:pt>
    <dgm:pt modelId="{CDA6A138-E42A-4E2C-873E-634A0BD24036}" type="pres">
      <dgm:prSet presAssocID="{33978B36-50DE-4210-A00A-FFC26B38C55C}" presName="text_4" presStyleLbl="node1" presStyleIdx="3" presStyleCnt="6">
        <dgm:presLayoutVars>
          <dgm:bulletEnabled val="1"/>
        </dgm:presLayoutVars>
      </dgm:prSet>
      <dgm:spPr/>
      <dgm:t>
        <a:bodyPr/>
        <a:lstStyle/>
        <a:p>
          <a:endParaRPr lang="es-EC"/>
        </a:p>
      </dgm:t>
    </dgm:pt>
    <dgm:pt modelId="{3A6905DC-DB07-4DDD-B7A7-F97C4C4E5B80}" type="pres">
      <dgm:prSet presAssocID="{33978B36-50DE-4210-A00A-FFC26B38C55C}" presName="accent_4" presStyleCnt="0"/>
      <dgm:spPr/>
    </dgm:pt>
    <dgm:pt modelId="{18D041C5-7EF7-4DAB-8DA3-D25CE744221C}" type="pres">
      <dgm:prSet presAssocID="{33978B36-50DE-4210-A00A-FFC26B38C55C}" presName="accentRepeatNode" presStyleLbl="solidFgAcc1" presStyleIdx="3" presStyleCnt="6"/>
      <dgm:spPr/>
    </dgm:pt>
    <dgm:pt modelId="{85A846BA-5B54-47C0-979D-0FCBA481E37B}" type="pres">
      <dgm:prSet presAssocID="{9D373B7E-68D1-4C3B-AD92-C097E37FCC74}" presName="text_5" presStyleLbl="node1" presStyleIdx="4" presStyleCnt="6">
        <dgm:presLayoutVars>
          <dgm:bulletEnabled val="1"/>
        </dgm:presLayoutVars>
      </dgm:prSet>
      <dgm:spPr/>
      <dgm:t>
        <a:bodyPr/>
        <a:lstStyle/>
        <a:p>
          <a:endParaRPr lang="es-EC"/>
        </a:p>
      </dgm:t>
    </dgm:pt>
    <dgm:pt modelId="{A334DEA0-667B-41F3-8738-54E7B7950CBF}" type="pres">
      <dgm:prSet presAssocID="{9D373B7E-68D1-4C3B-AD92-C097E37FCC74}" presName="accent_5" presStyleCnt="0"/>
      <dgm:spPr/>
    </dgm:pt>
    <dgm:pt modelId="{E85DD365-CE18-4885-B9BC-76F765D133B6}" type="pres">
      <dgm:prSet presAssocID="{9D373B7E-68D1-4C3B-AD92-C097E37FCC74}" presName="accentRepeatNode" presStyleLbl="solidFgAcc1" presStyleIdx="4" presStyleCnt="6"/>
      <dgm:spPr/>
    </dgm:pt>
    <dgm:pt modelId="{683175EC-E2FF-436F-924D-FB6ABE76244D}" type="pres">
      <dgm:prSet presAssocID="{9E4DE865-EF63-4EE7-8A13-7145C71B3810}" presName="text_6" presStyleLbl="node1" presStyleIdx="5" presStyleCnt="6">
        <dgm:presLayoutVars>
          <dgm:bulletEnabled val="1"/>
        </dgm:presLayoutVars>
      </dgm:prSet>
      <dgm:spPr/>
      <dgm:t>
        <a:bodyPr/>
        <a:lstStyle/>
        <a:p>
          <a:endParaRPr lang="es-EC"/>
        </a:p>
      </dgm:t>
    </dgm:pt>
    <dgm:pt modelId="{18FDC3E2-2032-4E02-B28E-08A5ADD6EE40}" type="pres">
      <dgm:prSet presAssocID="{9E4DE865-EF63-4EE7-8A13-7145C71B3810}" presName="accent_6" presStyleCnt="0"/>
      <dgm:spPr/>
    </dgm:pt>
    <dgm:pt modelId="{DC948638-171A-4F15-8814-BF9F6CBB3F1E}" type="pres">
      <dgm:prSet presAssocID="{9E4DE865-EF63-4EE7-8A13-7145C71B3810}" presName="accentRepeatNode" presStyleLbl="solidFgAcc1" presStyleIdx="5" presStyleCnt="6"/>
      <dgm:spPr/>
    </dgm:pt>
  </dgm:ptLst>
  <dgm:cxnLst>
    <dgm:cxn modelId="{3EB279F9-D223-419B-A2DD-7D806A31E6EE}" type="presOf" srcId="{EA7A4DC6-D403-497C-8108-CCFDF36DE66B}" destId="{2C497914-7576-419F-934E-CB047B6075BE}" srcOrd="0" destOrd="0" presId="urn:microsoft.com/office/officeart/2008/layout/VerticalCurvedList"/>
    <dgm:cxn modelId="{E671FC0B-6BEE-4931-8CEF-AF1D4C9A24EF}" type="presOf" srcId="{33978B36-50DE-4210-A00A-FFC26B38C55C}" destId="{CDA6A138-E42A-4E2C-873E-634A0BD24036}" srcOrd="0" destOrd="0" presId="urn:microsoft.com/office/officeart/2008/layout/VerticalCurvedList"/>
    <dgm:cxn modelId="{18674740-E607-468C-AE98-B0BAD6FC0871}" type="presOf" srcId="{9D373B7E-68D1-4C3B-AD92-C097E37FCC74}" destId="{85A846BA-5B54-47C0-979D-0FCBA481E37B}" srcOrd="0" destOrd="0" presId="urn:microsoft.com/office/officeart/2008/layout/VerticalCurvedList"/>
    <dgm:cxn modelId="{BEF216DF-97E2-4A7D-9D18-3DDDCAA77033}" srcId="{60CE361D-F968-436A-8762-B6CB5CC4BD7F}" destId="{CDB768B1-5636-4E5E-96AE-564BB0006572}" srcOrd="1" destOrd="0" parTransId="{6BEE8B51-2B63-40DF-B052-4B930230E06D}" sibTransId="{946BE57C-52D5-453C-86BD-B7D041F7B28D}"/>
    <dgm:cxn modelId="{BD97B701-3ECB-4B68-B7C7-84A284E73BB5}" type="presOf" srcId="{B627413F-50F9-45BD-94FF-F51DBC42BC60}" destId="{6EE01B7E-D98B-4CF9-87DE-69484C0F5ADE}" srcOrd="0" destOrd="0" presId="urn:microsoft.com/office/officeart/2008/layout/VerticalCurvedList"/>
    <dgm:cxn modelId="{1522AF0D-DE8D-4C51-B184-DAED31BA115B}" srcId="{60CE361D-F968-436A-8762-B6CB5CC4BD7F}" destId="{9E4DE865-EF63-4EE7-8A13-7145C71B3810}" srcOrd="5" destOrd="0" parTransId="{BE772AE3-50A0-43C5-A1C9-4E8B3CB3FC10}" sibTransId="{426014CE-0E93-4553-86AA-CA3317274748}"/>
    <dgm:cxn modelId="{2B182BE1-EC55-4E04-A883-CA7F8CB08C51}" srcId="{60CE361D-F968-436A-8762-B6CB5CC4BD7F}" destId="{EA7A4DC6-D403-497C-8108-CCFDF36DE66B}" srcOrd="2" destOrd="0" parTransId="{6EEA94D0-4C45-40A5-B909-3C194DDBDC66}" sibTransId="{2EAFFD44-EECC-43C9-A7C2-0D04D79B40CA}"/>
    <dgm:cxn modelId="{A684C792-B7E0-4389-8062-71E2E556EB39}" type="presOf" srcId="{9E4DE865-EF63-4EE7-8A13-7145C71B3810}" destId="{683175EC-E2FF-436F-924D-FB6ABE76244D}" srcOrd="0" destOrd="0" presId="urn:microsoft.com/office/officeart/2008/layout/VerticalCurvedList"/>
    <dgm:cxn modelId="{F0D138E8-988A-4999-AF96-69BDA9BFD4AC}" type="presOf" srcId="{4E79B0B1-0A3F-4EC1-8170-B767D40BB3D0}" destId="{57F20426-6363-4623-94F4-187935719EF2}" srcOrd="0" destOrd="0" presId="urn:microsoft.com/office/officeart/2008/layout/VerticalCurvedList"/>
    <dgm:cxn modelId="{F54AC56E-2122-4E39-ADD8-853BA4E0FDBE}" type="presOf" srcId="{CDB768B1-5636-4E5E-96AE-564BB0006572}" destId="{5EDC8167-2C5A-4C2D-8539-B8AA8F2343FD}" srcOrd="0" destOrd="0" presId="urn:microsoft.com/office/officeart/2008/layout/VerticalCurvedList"/>
    <dgm:cxn modelId="{5F47B22F-52B8-4B82-AF76-CC39ADEFDC7A}" srcId="{60CE361D-F968-436A-8762-B6CB5CC4BD7F}" destId="{B627413F-50F9-45BD-94FF-F51DBC42BC60}" srcOrd="0" destOrd="0" parTransId="{88F0D036-3E6C-43FB-ABCB-E816CA2AC8EA}" sibTransId="{4E79B0B1-0A3F-4EC1-8170-B767D40BB3D0}"/>
    <dgm:cxn modelId="{01242C4A-4CCA-4D4A-B06C-970071FA4DB7}" type="presOf" srcId="{60CE361D-F968-436A-8762-B6CB5CC4BD7F}" destId="{3E4446A8-A1A6-44C2-A7AD-6FB57622CF39}" srcOrd="0" destOrd="0" presId="urn:microsoft.com/office/officeart/2008/layout/VerticalCurvedList"/>
    <dgm:cxn modelId="{B120610E-F0C8-4DDC-89DC-49E36BB6C132}" srcId="{60CE361D-F968-436A-8762-B6CB5CC4BD7F}" destId="{33978B36-50DE-4210-A00A-FFC26B38C55C}" srcOrd="3" destOrd="0" parTransId="{74718557-94DF-4098-BBCA-A03CFC302382}" sibTransId="{F0AB15F3-8028-4127-97AF-E909C5731960}"/>
    <dgm:cxn modelId="{4456DCD1-E7CC-4490-A047-FE32825FEE4C}" srcId="{60CE361D-F968-436A-8762-B6CB5CC4BD7F}" destId="{9D373B7E-68D1-4C3B-AD92-C097E37FCC74}" srcOrd="4" destOrd="0" parTransId="{50643619-2EF5-42D2-AEE5-CF194722961E}" sibTransId="{73ABC4E9-AD0D-4207-8E66-05054FD9AF61}"/>
    <dgm:cxn modelId="{8E6D5EA8-0BCA-494E-AB26-C32063D774DB}" type="presParOf" srcId="{3E4446A8-A1A6-44C2-A7AD-6FB57622CF39}" destId="{EAA68566-791D-4BDD-8140-76500949E622}" srcOrd="0" destOrd="0" presId="urn:microsoft.com/office/officeart/2008/layout/VerticalCurvedList"/>
    <dgm:cxn modelId="{8EF2C473-5048-4D7E-920B-C81147704043}" type="presParOf" srcId="{EAA68566-791D-4BDD-8140-76500949E622}" destId="{5D917074-2DAA-4FD7-B28C-ACB757D62154}" srcOrd="0" destOrd="0" presId="urn:microsoft.com/office/officeart/2008/layout/VerticalCurvedList"/>
    <dgm:cxn modelId="{76583108-CEB4-4022-8071-9CF8628558EC}" type="presParOf" srcId="{5D917074-2DAA-4FD7-B28C-ACB757D62154}" destId="{8334E6CB-7F9A-4B06-B4AB-F83DD64260EF}" srcOrd="0" destOrd="0" presId="urn:microsoft.com/office/officeart/2008/layout/VerticalCurvedList"/>
    <dgm:cxn modelId="{5BFB504E-F5CA-4329-BDCC-EFBB76450956}" type="presParOf" srcId="{5D917074-2DAA-4FD7-B28C-ACB757D62154}" destId="{57F20426-6363-4623-94F4-187935719EF2}" srcOrd="1" destOrd="0" presId="urn:microsoft.com/office/officeart/2008/layout/VerticalCurvedList"/>
    <dgm:cxn modelId="{60B4C141-AAE9-413F-AD3E-FB07E75475AE}" type="presParOf" srcId="{5D917074-2DAA-4FD7-B28C-ACB757D62154}" destId="{E5CA5765-12BD-4BAA-BA6C-D45A663DC891}" srcOrd="2" destOrd="0" presId="urn:microsoft.com/office/officeart/2008/layout/VerticalCurvedList"/>
    <dgm:cxn modelId="{9D5997BB-8562-4E13-B623-3712C7710CE0}" type="presParOf" srcId="{5D917074-2DAA-4FD7-B28C-ACB757D62154}" destId="{AC9A41D1-A491-43D5-B212-FE4B4AE8EAC1}" srcOrd="3" destOrd="0" presId="urn:microsoft.com/office/officeart/2008/layout/VerticalCurvedList"/>
    <dgm:cxn modelId="{63B0F821-657A-4880-85C7-72A325D19669}" type="presParOf" srcId="{EAA68566-791D-4BDD-8140-76500949E622}" destId="{6EE01B7E-D98B-4CF9-87DE-69484C0F5ADE}" srcOrd="1" destOrd="0" presId="urn:microsoft.com/office/officeart/2008/layout/VerticalCurvedList"/>
    <dgm:cxn modelId="{33BDD260-6435-4C67-A9E0-5B85B3F25C1A}" type="presParOf" srcId="{EAA68566-791D-4BDD-8140-76500949E622}" destId="{37B06307-05EB-4430-A5FD-EBA1B1437C73}" srcOrd="2" destOrd="0" presId="urn:microsoft.com/office/officeart/2008/layout/VerticalCurvedList"/>
    <dgm:cxn modelId="{EDFA2389-2E30-4FC8-96C9-75D7D1643862}" type="presParOf" srcId="{37B06307-05EB-4430-A5FD-EBA1B1437C73}" destId="{82C44482-A4EC-41AF-B7B4-677601C95D56}" srcOrd="0" destOrd="0" presId="urn:microsoft.com/office/officeart/2008/layout/VerticalCurvedList"/>
    <dgm:cxn modelId="{E3C90B3A-4B31-4309-802F-58EB97EFBBD1}" type="presParOf" srcId="{EAA68566-791D-4BDD-8140-76500949E622}" destId="{5EDC8167-2C5A-4C2D-8539-B8AA8F2343FD}" srcOrd="3" destOrd="0" presId="urn:microsoft.com/office/officeart/2008/layout/VerticalCurvedList"/>
    <dgm:cxn modelId="{34CE3380-3A8C-4F80-9F44-B547FB118EE4}" type="presParOf" srcId="{EAA68566-791D-4BDD-8140-76500949E622}" destId="{B28F4DC9-9796-4BAE-B76E-0112EBB3A6E0}" srcOrd="4" destOrd="0" presId="urn:microsoft.com/office/officeart/2008/layout/VerticalCurvedList"/>
    <dgm:cxn modelId="{7033B9D8-8E04-4F72-92F9-17003FD9AC88}" type="presParOf" srcId="{B28F4DC9-9796-4BAE-B76E-0112EBB3A6E0}" destId="{06707685-1CB7-4A3C-B4B4-F1D8FB299EFF}" srcOrd="0" destOrd="0" presId="urn:microsoft.com/office/officeart/2008/layout/VerticalCurvedList"/>
    <dgm:cxn modelId="{149CA3F5-11B9-4E7C-81AA-3CE143597F93}" type="presParOf" srcId="{EAA68566-791D-4BDD-8140-76500949E622}" destId="{2C497914-7576-419F-934E-CB047B6075BE}" srcOrd="5" destOrd="0" presId="urn:microsoft.com/office/officeart/2008/layout/VerticalCurvedList"/>
    <dgm:cxn modelId="{E895054D-DEE2-4D21-BFE8-DA3CBCC72C18}" type="presParOf" srcId="{EAA68566-791D-4BDD-8140-76500949E622}" destId="{BFAAC83D-BAA6-4160-970F-921DA0C644A9}" srcOrd="6" destOrd="0" presId="urn:microsoft.com/office/officeart/2008/layout/VerticalCurvedList"/>
    <dgm:cxn modelId="{2BE9556F-7AA4-4AE5-A2FD-9003A80896A4}" type="presParOf" srcId="{BFAAC83D-BAA6-4160-970F-921DA0C644A9}" destId="{E625EF5D-D7A3-4C3E-89C5-6C033572BDBB}" srcOrd="0" destOrd="0" presId="urn:microsoft.com/office/officeart/2008/layout/VerticalCurvedList"/>
    <dgm:cxn modelId="{400325C4-FF56-48D5-BDEF-6B42D6141367}" type="presParOf" srcId="{EAA68566-791D-4BDD-8140-76500949E622}" destId="{CDA6A138-E42A-4E2C-873E-634A0BD24036}" srcOrd="7" destOrd="0" presId="urn:microsoft.com/office/officeart/2008/layout/VerticalCurvedList"/>
    <dgm:cxn modelId="{A075EA13-4A6D-41A2-A013-B1CAC1B33E3F}" type="presParOf" srcId="{EAA68566-791D-4BDD-8140-76500949E622}" destId="{3A6905DC-DB07-4DDD-B7A7-F97C4C4E5B80}" srcOrd="8" destOrd="0" presId="urn:microsoft.com/office/officeart/2008/layout/VerticalCurvedList"/>
    <dgm:cxn modelId="{AEECE088-22B1-4B4B-A991-1FF854ECA332}" type="presParOf" srcId="{3A6905DC-DB07-4DDD-B7A7-F97C4C4E5B80}" destId="{18D041C5-7EF7-4DAB-8DA3-D25CE744221C}" srcOrd="0" destOrd="0" presId="urn:microsoft.com/office/officeart/2008/layout/VerticalCurvedList"/>
    <dgm:cxn modelId="{AC514802-C904-4832-91FA-20A372F05C6C}" type="presParOf" srcId="{EAA68566-791D-4BDD-8140-76500949E622}" destId="{85A846BA-5B54-47C0-979D-0FCBA481E37B}" srcOrd="9" destOrd="0" presId="urn:microsoft.com/office/officeart/2008/layout/VerticalCurvedList"/>
    <dgm:cxn modelId="{93B2B4E2-5502-43A4-94F8-0A8FC40CE45A}" type="presParOf" srcId="{EAA68566-791D-4BDD-8140-76500949E622}" destId="{A334DEA0-667B-41F3-8738-54E7B7950CBF}" srcOrd="10" destOrd="0" presId="urn:microsoft.com/office/officeart/2008/layout/VerticalCurvedList"/>
    <dgm:cxn modelId="{580953E0-3703-4550-BC50-48BC73E9EE57}" type="presParOf" srcId="{A334DEA0-667B-41F3-8738-54E7B7950CBF}" destId="{E85DD365-CE18-4885-B9BC-76F765D133B6}" srcOrd="0" destOrd="0" presId="urn:microsoft.com/office/officeart/2008/layout/VerticalCurvedList"/>
    <dgm:cxn modelId="{445F513D-8ED3-4574-9B4F-42635D783F87}" type="presParOf" srcId="{EAA68566-791D-4BDD-8140-76500949E622}" destId="{683175EC-E2FF-436F-924D-FB6ABE76244D}" srcOrd="11" destOrd="0" presId="urn:microsoft.com/office/officeart/2008/layout/VerticalCurvedList"/>
    <dgm:cxn modelId="{B0FA168C-1082-48FB-B0AB-DE085646B523}" type="presParOf" srcId="{EAA68566-791D-4BDD-8140-76500949E622}" destId="{18FDC3E2-2032-4E02-B28E-08A5ADD6EE40}" srcOrd="12" destOrd="0" presId="urn:microsoft.com/office/officeart/2008/layout/VerticalCurvedList"/>
    <dgm:cxn modelId="{909E5F8E-54FA-4DBC-9556-542035832A09}" type="presParOf" srcId="{18FDC3E2-2032-4E02-B28E-08A5ADD6EE40}" destId="{DC948638-171A-4F15-8814-BF9F6CBB3F1E}" srcOrd="0" destOrd="0" presId="urn:microsoft.com/office/officeart/2008/layout/VerticalCurvedList"/>
  </dgm:cxnLst>
  <dgm:bg>
    <a:noFill/>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EA3B5B-D94F-4337-86A1-487FC8431F0D}">
      <dsp:nvSpPr>
        <dsp:cNvPr id="0" name=""/>
        <dsp:cNvSpPr/>
      </dsp:nvSpPr>
      <dsp:spPr>
        <a:xfrm>
          <a:off x="5" y="819132"/>
          <a:ext cx="1350000" cy="737999"/>
        </a:xfrm>
        <a:prstGeom prst="roundRect">
          <a:avLst>
            <a:gd name="adj" fmla="val 10000"/>
          </a:avLst>
        </a:prstGeom>
        <a:gradFill rotWithShape="0">
          <a:gsLst>
            <a:gs pos="0">
              <a:schemeClr val="accent3">
                <a:alpha val="80000"/>
                <a:hueOff val="0"/>
                <a:satOff val="0"/>
                <a:lumOff val="0"/>
                <a:alphaOff val="0"/>
                <a:shade val="63000"/>
                <a:satMod val="165000"/>
              </a:schemeClr>
            </a:gs>
            <a:gs pos="30000">
              <a:schemeClr val="accent3">
                <a:alpha val="80000"/>
                <a:hueOff val="0"/>
                <a:satOff val="0"/>
                <a:lumOff val="0"/>
                <a:alphaOff val="0"/>
                <a:shade val="58000"/>
                <a:satMod val="165000"/>
              </a:schemeClr>
            </a:gs>
            <a:gs pos="75000">
              <a:schemeClr val="accent3">
                <a:alpha val="80000"/>
                <a:hueOff val="0"/>
                <a:satOff val="0"/>
                <a:lumOff val="0"/>
                <a:alphaOff val="0"/>
                <a:shade val="30000"/>
                <a:satMod val="175000"/>
              </a:schemeClr>
            </a:gs>
            <a:gs pos="100000">
              <a:schemeClr val="accent3">
                <a:alpha val="80000"/>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s-ES" sz="1300" b="1" kern="1200" dirty="0" smtClean="0">
              <a:latin typeface="Times New Roman" pitchFamily="18" charset="0"/>
              <a:cs typeface="Times New Roman" pitchFamily="18" charset="0"/>
            </a:rPr>
            <a:t>Técnica de Investigación</a:t>
          </a:r>
          <a:endParaRPr lang="es-ES" sz="1300" b="1" kern="1200" dirty="0">
            <a:latin typeface="Times New Roman" pitchFamily="18" charset="0"/>
            <a:cs typeface="Times New Roman" pitchFamily="18" charset="0"/>
          </a:endParaRPr>
        </a:p>
      </dsp:txBody>
      <dsp:txXfrm>
        <a:off x="21620" y="840747"/>
        <a:ext cx="1306770" cy="694769"/>
      </dsp:txXfrm>
    </dsp:sp>
    <dsp:sp modelId="{F76A4D3C-5D30-4392-BD09-8D74F405CB45}">
      <dsp:nvSpPr>
        <dsp:cNvPr id="0" name=""/>
        <dsp:cNvSpPr/>
      </dsp:nvSpPr>
      <dsp:spPr>
        <a:xfrm rot="18289469">
          <a:off x="1160365" y="801288"/>
          <a:ext cx="884236" cy="47812"/>
        </a:xfrm>
        <a:custGeom>
          <a:avLst/>
          <a:gdLst/>
          <a:ahLst/>
          <a:cxnLst/>
          <a:rect l="0" t="0" r="0" b="0"/>
          <a:pathLst>
            <a:path>
              <a:moveTo>
                <a:pt x="0" y="23906"/>
              </a:moveTo>
              <a:lnTo>
                <a:pt x="884236" y="23906"/>
              </a:lnTo>
            </a:path>
          </a:pathLst>
        </a:custGeom>
        <a:noFill/>
        <a:ln w="25400" cap="flat" cmpd="sng" algn="ctr">
          <a:solidFill>
            <a:schemeClr val="accent3">
              <a:tint val="9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p>
      </dsp:txBody>
      <dsp:txXfrm>
        <a:off x="1580377" y="803088"/>
        <a:ext cx="44211" cy="44211"/>
      </dsp:txXfrm>
    </dsp:sp>
    <dsp:sp modelId="{CE68935A-2BE9-400C-ABBF-003D0655BCA4}">
      <dsp:nvSpPr>
        <dsp:cNvPr id="0" name=""/>
        <dsp:cNvSpPr/>
      </dsp:nvSpPr>
      <dsp:spPr>
        <a:xfrm>
          <a:off x="1854961" y="146660"/>
          <a:ext cx="1262390" cy="631195"/>
        </a:xfrm>
        <a:prstGeom prst="roundRect">
          <a:avLst>
            <a:gd name="adj" fmla="val 10000"/>
          </a:avLst>
        </a:prstGeom>
        <a:gradFill rotWithShape="0">
          <a:gsLst>
            <a:gs pos="0">
              <a:schemeClr val="accent3">
                <a:alpha val="70000"/>
                <a:hueOff val="0"/>
                <a:satOff val="0"/>
                <a:lumOff val="0"/>
                <a:alphaOff val="0"/>
                <a:shade val="63000"/>
                <a:satMod val="165000"/>
              </a:schemeClr>
            </a:gs>
            <a:gs pos="30000">
              <a:schemeClr val="accent3">
                <a:alpha val="70000"/>
                <a:hueOff val="0"/>
                <a:satOff val="0"/>
                <a:lumOff val="0"/>
                <a:alphaOff val="0"/>
                <a:shade val="58000"/>
                <a:satMod val="165000"/>
              </a:schemeClr>
            </a:gs>
            <a:gs pos="75000">
              <a:schemeClr val="accent3">
                <a:alpha val="70000"/>
                <a:hueOff val="0"/>
                <a:satOff val="0"/>
                <a:lumOff val="0"/>
                <a:alphaOff val="0"/>
                <a:shade val="30000"/>
                <a:satMod val="175000"/>
              </a:schemeClr>
            </a:gs>
            <a:gs pos="100000">
              <a:schemeClr val="accent3">
                <a:alpha val="70000"/>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ES" sz="1400" b="1" kern="1200" dirty="0" smtClean="0">
              <a:latin typeface="Times New Roman" pitchFamily="18" charset="0"/>
              <a:cs typeface="Times New Roman" pitchFamily="18" charset="0"/>
            </a:rPr>
            <a:t>Entrevista</a:t>
          </a:r>
          <a:endParaRPr lang="es-ES" sz="1400" b="1" kern="1200" dirty="0">
            <a:latin typeface="Times New Roman" pitchFamily="18" charset="0"/>
            <a:cs typeface="Times New Roman" pitchFamily="18" charset="0"/>
          </a:endParaRPr>
        </a:p>
      </dsp:txBody>
      <dsp:txXfrm>
        <a:off x="1873448" y="165147"/>
        <a:ext cx="1225416" cy="594221"/>
      </dsp:txXfrm>
    </dsp:sp>
    <dsp:sp modelId="{1C611F5F-8DB4-4B87-B86D-80F1A20D9D88}">
      <dsp:nvSpPr>
        <dsp:cNvPr id="0" name=""/>
        <dsp:cNvSpPr/>
      </dsp:nvSpPr>
      <dsp:spPr>
        <a:xfrm>
          <a:off x="3117351" y="438351"/>
          <a:ext cx="504956" cy="47812"/>
        </a:xfrm>
        <a:custGeom>
          <a:avLst/>
          <a:gdLst/>
          <a:ahLst/>
          <a:cxnLst/>
          <a:rect l="0" t="0" r="0" b="0"/>
          <a:pathLst>
            <a:path>
              <a:moveTo>
                <a:pt x="0" y="23906"/>
              </a:moveTo>
              <a:lnTo>
                <a:pt x="504956" y="23906"/>
              </a:lnTo>
            </a:path>
          </a:pathLst>
        </a:custGeom>
        <a:noFill/>
        <a:ln w="25400" cap="flat" cmpd="sng" algn="ctr">
          <a:solidFill>
            <a:schemeClr val="accent3">
              <a:tint val="7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C" sz="500" kern="1200"/>
        </a:p>
      </dsp:txBody>
      <dsp:txXfrm>
        <a:off x="3357205" y="449633"/>
        <a:ext cx="25247" cy="25247"/>
      </dsp:txXfrm>
    </dsp:sp>
    <dsp:sp modelId="{8700C5AD-C1A9-4D54-BB49-B1A3A2C84DBA}">
      <dsp:nvSpPr>
        <dsp:cNvPr id="0" name=""/>
        <dsp:cNvSpPr/>
      </dsp:nvSpPr>
      <dsp:spPr>
        <a:xfrm>
          <a:off x="3622307" y="146660"/>
          <a:ext cx="3838461" cy="631195"/>
        </a:xfrm>
        <a:prstGeom prst="roundRect">
          <a:avLst>
            <a:gd name="adj" fmla="val 10000"/>
          </a:avLst>
        </a:prstGeom>
        <a:gradFill rotWithShape="0">
          <a:gsLst>
            <a:gs pos="0">
              <a:schemeClr val="accent3">
                <a:alpha val="50000"/>
                <a:hueOff val="0"/>
                <a:satOff val="0"/>
                <a:lumOff val="0"/>
                <a:alphaOff val="0"/>
                <a:shade val="63000"/>
                <a:satMod val="165000"/>
              </a:schemeClr>
            </a:gs>
            <a:gs pos="30000">
              <a:schemeClr val="accent3">
                <a:alpha val="50000"/>
                <a:hueOff val="0"/>
                <a:satOff val="0"/>
                <a:lumOff val="0"/>
                <a:alphaOff val="0"/>
                <a:shade val="58000"/>
                <a:satMod val="165000"/>
              </a:schemeClr>
            </a:gs>
            <a:gs pos="75000">
              <a:schemeClr val="accent3">
                <a:alpha val="50000"/>
                <a:hueOff val="0"/>
                <a:satOff val="0"/>
                <a:lumOff val="0"/>
                <a:alphaOff val="0"/>
                <a:shade val="30000"/>
                <a:satMod val="175000"/>
              </a:schemeClr>
            </a:gs>
            <a:gs pos="100000">
              <a:schemeClr val="accent3">
                <a:alpha val="50000"/>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EC" sz="1400" kern="1200" dirty="0" smtClean="0"/>
            <a:t>Recopilación de información mediante la conversación.</a:t>
          </a:r>
          <a:endParaRPr lang="es-EC" sz="1400" kern="1200" dirty="0"/>
        </a:p>
      </dsp:txBody>
      <dsp:txXfrm>
        <a:off x="3640794" y="165147"/>
        <a:ext cx="3801487" cy="594221"/>
      </dsp:txXfrm>
    </dsp:sp>
    <dsp:sp modelId="{747658B4-6E52-4065-892C-83C1B2D07914}">
      <dsp:nvSpPr>
        <dsp:cNvPr id="0" name=""/>
        <dsp:cNvSpPr/>
      </dsp:nvSpPr>
      <dsp:spPr>
        <a:xfrm>
          <a:off x="1350005" y="1164225"/>
          <a:ext cx="504956" cy="47812"/>
        </a:xfrm>
        <a:custGeom>
          <a:avLst/>
          <a:gdLst/>
          <a:ahLst/>
          <a:cxnLst/>
          <a:rect l="0" t="0" r="0" b="0"/>
          <a:pathLst>
            <a:path>
              <a:moveTo>
                <a:pt x="0" y="23906"/>
              </a:moveTo>
              <a:lnTo>
                <a:pt x="504956" y="23906"/>
              </a:lnTo>
            </a:path>
          </a:pathLst>
        </a:custGeom>
        <a:noFill/>
        <a:ln w="25400" cap="flat" cmpd="sng" algn="ctr">
          <a:solidFill>
            <a:schemeClr val="accent3">
              <a:tint val="9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p>
      </dsp:txBody>
      <dsp:txXfrm>
        <a:off x="1589859" y="1175508"/>
        <a:ext cx="25247" cy="25247"/>
      </dsp:txXfrm>
    </dsp:sp>
    <dsp:sp modelId="{60A44D87-1BCB-47EA-B3EB-07BFA15DB26D}">
      <dsp:nvSpPr>
        <dsp:cNvPr id="0" name=""/>
        <dsp:cNvSpPr/>
      </dsp:nvSpPr>
      <dsp:spPr>
        <a:xfrm>
          <a:off x="1854961" y="872534"/>
          <a:ext cx="1262390" cy="631195"/>
        </a:xfrm>
        <a:prstGeom prst="roundRect">
          <a:avLst>
            <a:gd name="adj" fmla="val 10000"/>
          </a:avLst>
        </a:prstGeom>
        <a:gradFill rotWithShape="0">
          <a:gsLst>
            <a:gs pos="0">
              <a:schemeClr val="accent3">
                <a:alpha val="70000"/>
                <a:hueOff val="0"/>
                <a:satOff val="0"/>
                <a:lumOff val="0"/>
                <a:alphaOff val="0"/>
                <a:shade val="63000"/>
                <a:satMod val="165000"/>
              </a:schemeClr>
            </a:gs>
            <a:gs pos="30000">
              <a:schemeClr val="accent3">
                <a:alpha val="70000"/>
                <a:hueOff val="0"/>
                <a:satOff val="0"/>
                <a:lumOff val="0"/>
                <a:alphaOff val="0"/>
                <a:shade val="58000"/>
                <a:satMod val="165000"/>
              </a:schemeClr>
            </a:gs>
            <a:gs pos="75000">
              <a:schemeClr val="accent3">
                <a:alpha val="70000"/>
                <a:hueOff val="0"/>
                <a:satOff val="0"/>
                <a:lumOff val="0"/>
                <a:alphaOff val="0"/>
                <a:shade val="30000"/>
                <a:satMod val="175000"/>
              </a:schemeClr>
            </a:gs>
            <a:gs pos="100000">
              <a:schemeClr val="accent3">
                <a:alpha val="70000"/>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s-ES" sz="1300" b="1" kern="1200" dirty="0" smtClean="0">
              <a:latin typeface="Times New Roman" pitchFamily="18" charset="0"/>
              <a:cs typeface="Times New Roman" pitchFamily="18" charset="0"/>
            </a:rPr>
            <a:t>Observación</a:t>
          </a:r>
          <a:endParaRPr lang="es-ES" sz="1300" b="1" kern="1200" dirty="0">
            <a:latin typeface="Times New Roman" pitchFamily="18" charset="0"/>
            <a:cs typeface="Times New Roman" pitchFamily="18" charset="0"/>
          </a:endParaRPr>
        </a:p>
      </dsp:txBody>
      <dsp:txXfrm>
        <a:off x="1873448" y="891021"/>
        <a:ext cx="1225416" cy="594221"/>
      </dsp:txXfrm>
    </dsp:sp>
    <dsp:sp modelId="{42499906-1E6A-431E-90F1-C5E9757CD80A}">
      <dsp:nvSpPr>
        <dsp:cNvPr id="0" name=""/>
        <dsp:cNvSpPr/>
      </dsp:nvSpPr>
      <dsp:spPr>
        <a:xfrm>
          <a:off x="3117351" y="1164225"/>
          <a:ext cx="504956" cy="47812"/>
        </a:xfrm>
        <a:custGeom>
          <a:avLst/>
          <a:gdLst/>
          <a:ahLst/>
          <a:cxnLst/>
          <a:rect l="0" t="0" r="0" b="0"/>
          <a:pathLst>
            <a:path>
              <a:moveTo>
                <a:pt x="0" y="23906"/>
              </a:moveTo>
              <a:lnTo>
                <a:pt x="504956" y="23906"/>
              </a:lnTo>
            </a:path>
          </a:pathLst>
        </a:custGeom>
        <a:noFill/>
        <a:ln w="25400" cap="flat" cmpd="sng" algn="ctr">
          <a:solidFill>
            <a:schemeClr val="accent3">
              <a:tint val="7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C" sz="500" kern="1200"/>
        </a:p>
      </dsp:txBody>
      <dsp:txXfrm>
        <a:off x="3357205" y="1175508"/>
        <a:ext cx="25247" cy="25247"/>
      </dsp:txXfrm>
    </dsp:sp>
    <dsp:sp modelId="{B844EE96-6324-4643-90AC-BE248CA913E0}">
      <dsp:nvSpPr>
        <dsp:cNvPr id="0" name=""/>
        <dsp:cNvSpPr/>
      </dsp:nvSpPr>
      <dsp:spPr>
        <a:xfrm>
          <a:off x="3622307" y="872534"/>
          <a:ext cx="3838827" cy="631195"/>
        </a:xfrm>
        <a:prstGeom prst="roundRect">
          <a:avLst>
            <a:gd name="adj" fmla="val 10000"/>
          </a:avLst>
        </a:prstGeom>
        <a:gradFill rotWithShape="0">
          <a:gsLst>
            <a:gs pos="0">
              <a:schemeClr val="accent3">
                <a:alpha val="50000"/>
                <a:hueOff val="0"/>
                <a:satOff val="0"/>
                <a:lumOff val="0"/>
                <a:alphaOff val="0"/>
                <a:shade val="63000"/>
                <a:satMod val="165000"/>
              </a:schemeClr>
            </a:gs>
            <a:gs pos="30000">
              <a:schemeClr val="accent3">
                <a:alpha val="50000"/>
                <a:hueOff val="0"/>
                <a:satOff val="0"/>
                <a:lumOff val="0"/>
                <a:alphaOff val="0"/>
                <a:shade val="58000"/>
                <a:satMod val="165000"/>
              </a:schemeClr>
            </a:gs>
            <a:gs pos="75000">
              <a:schemeClr val="accent3">
                <a:alpha val="50000"/>
                <a:hueOff val="0"/>
                <a:satOff val="0"/>
                <a:lumOff val="0"/>
                <a:alphaOff val="0"/>
                <a:shade val="30000"/>
                <a:satMod val="175000"/>
              </a:schemeClr>
            </a:gs>
            <a:gs pos="100000">
              <a:schemeClr val="accent3">
                <a:alpha val="50000"/>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s-EC" sz="1300" kern="1200" dirty="0" smtClean="0"/>
            <a:t>Examinación de actividades desarrolladas en la DTIC.</a:t>
          </a:r>
          <a:endParaRPr lang="es-EC" sz="1300" kern="1200" dirty="0"/>
        </a:p>
      </dsp:txBody>
      <dsp:txXfrm>
        <a:off x="3640794" y="891021"/>
        <a:ext cx="3801853" cy="594221"/>
      </dsp:txXfrm>
    </dsp:sp>
    <dsp:sp modelId="{BD5C4D65-F8C2-4F90-9A79-B949FF73ADCC}">
      <dsp:nvSpPr>
        <dsp:cNvPr id="0" name=""/>
        <dsp:cNvSpPr/>
      </dsp:nvSpPr>
      <dsp:spPr>
        <a:xfrm rot="3310531">
          <a:off x="1160365" y="1527162"/>
          <a:ext cx="884236" cy="47812"/>
        </a:xfrm>
        <a:custGeom>
          <a:avLst/>
          <a:gdLst/>
          <a:ahLst/>
          <a:cxnLst/>
          <a:rect l="0" t="0" r="0" b="0"/>
          <a:pathLst>
            <a:path>
              <a:moveTo>
                <a:pt x="0" y="23906"/>
              </a:moveTo>
              <a:lnTo>
                <a:pt x="884236" y="23906"/>
              </a:lnTo>
            </a:path>
          </a:pathLst>
        </a:custGeom>
        <a:noFill/>
        <a:ln w="25400" cap="flat" cmpd="sng" algn="ctr">
          <a:solidFill>
            <a:schemeClr val="accent3">
              <a:tint val="9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p>
      </dsp:txBody>
      <dsp:txXfrm>
        <a:off x="1580377" y="1528963"/>
        <a:ext cx="44211" cy="44211"/>
      </dsp:txXfrm>
    </dsp:sp>
    <dsp:sp modelId="{71DFD541-8293-4C0F-A20C-C5CFE3D5D810}">
      <dsp:nvSpPr>
        <dsp:cNvPr id="0" name=""/>
        <dsp:cNvSpPr/>
      </dsp:nvSpPr>
      <dsp:spPr>
        <a:xfrm>
          <a:off x="1854961" y="1598408"/>
          <a:ext cx="1262390" cy="631195"/>
        </a:xfrm>
        <a:prstGeom prst="roundRect">
          <a:avLst>
            <a:gd name="adj" fmla="val 10000"/>
          </a:avLst>
        </a:prstGeom>
        <a:gradFill rotWithShape="0">
          <a:gsLst>
            <a:gs pos="0">
              <a:schemeClr val="accent3">
                <a:alpha val="70000"/>
                <a:hueOff val="0"/>
                <a:satOff val="0"/>
                <a:lumOff val="0"/>
                <a:alphaOff val="0"/>
                <a:shade val="63000"/>
                <a:satMod val="165000"/>
              </a:schemeClr>
            </a:gs>
            <a:gs pos="30000">
              <a:schemeClr val="accent3">
                <a:alpha val="70000"/>
                <a:hueOff val="0"/>
                <a:satOff val="0"/>
                <a:lumOff val="0"/>
                <a:alphaOff val="0"/>
                <a:shade val="58000"/>
                <a:satMod val="165000"/>
              </a:schemeClr>
            </a:gs>
            <a:gs pos="75000">
              <a:schemeClr val="accent3">
                <a:alpha val="70000"/>
                <a:hueOff val="0"/>
                <a:satOff val="0"/>
                <a:lumOff val="0"/>
                <a:alphaOff val="0"/>
                <a:shade val="30000"/>
                <a:satMod val="175000"/>
              </a:schemeClr>
            </a:gs>
            <a:gs pos="100000">
              <a:schemeClr val="accent3">
                <a:alpha val="70000"/>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s-ES" sz="1300" b="1" kern="1200" dirty="0" smtClean="0">
              <a:latin typeface="Times New Roman" pitchFamily="18" charset="0"/>
              <a:cs typeface="Times New Roman" pitchFamily="18" charset="0"/>
            </a:rPr>
            <a:t>Encuesta</a:t>
          </a:r>
          <a:endParaRPr lang="es-ES" sz="1300" b="1" kern="1200" dirty="0">
            <a:latin typeface="Times New Roman" pitchFamily="18" charset="0"/>
            <a:cs typeface="Times New Roman" pitchFamily="18" charset="0"/>
          </a:endParaRPr>
        </a:p>
      </dsp:txBody>
      <dsp:txXfrm>
        <a:off x="1873448" y="1616895"/>
        <a:ext cx="1225416" cy="594221"/>
      </dsp:txXfrm>
    </dsp:sp>
    <dsp:sp modelId="{E5C4F83A-6D12-4054-A5CA-E36B55212986}">
      <dsp:nvSpPr>
        <dsp:cNvPr id="0" name=""/>
        <dsp:cNvSpPr/>
      </dsp:nvSpPr>
      <dsp:spPr>
        <a:xfrm>
          <a:off x="3117351" y="1890100"/>
          <a:ext cx="504956" cy="47812"/>
        </a:xfrm>
        <a:custGeom>
          <a:avLst/>
          <a:gdLst/>
          <a:ahLst/>
          <a:cxnLst/>
          <a:rect l="0" t="0" r="0" b="0"/>
          <a:pathLst>
            <a:path>
              <a:moveTo>
                <a:pt x="0" y="23906"/>
              </a:moveTo>
              <a:lnTo>
                <a:pt x="504956" y="23906"/>
              </a:lnTo>
            </a:path>
          </a:pathLst>
        </a:custGeom>
        <a:noFill/>
        <a:ln w="25400" cap="flat" cmpd="sng" algn="ctr">
          <a:solidFill>
            <a:schemeClr val="accent3">
              <a:tint val="7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C" sz="500" kern="1200"/>
        </a:p>
      </dsp:txBody>
      <dsp:txXfrm>
        <a:off x="3357205" y="1901382"/>
        <a:ext cx="25247" cy="25247"/>
      </dsp:txXfrm>
    </dsp:sp>
    <dsp:sp modelId="{1FAC7126-EA74-466B-AC3E-9165E038B9FA}">
      <dsp:nvSpPr>
        <dsp:cNvPr id="0" name=""/>
        <dsp:cNvSpPr/>
      </dsp:nvSpPr>
      <dsp:spPr>
        <a:xfrm>
          <a:off x="3622307" y="1598408"/>
          <a:ext cx="3895142" cy="631195"/>
        </a:xfrm>
        <a:prstGeom prst="roundRect">
          <a:avLst>
            <a:gd name="adj" fmla="val 10000"/>
          </a:avLst>
        </a:prstGeom>
        <a:gradFill rotWithShape="0">
          <a:gsLst>
            <a:gs pos="0">
              <a:schemeClr val="accent3">
                <a:alpha val="50000"/>
                <a:hueOff val="0"/>
                <a:satOff val="0"/>
                <a:lumOff val="0"/>
                <a:alphaOff val="0"/>
                <a:shade val="63000"/>
                <a:satMod val="165000"/>
              </a:schemeClr>
            </a:gs>
            <a:gs pos="30000">
              <a:schemeClr val="accent3">
                <a:alpha val="50000"/>
                <a:hueOff val="0"/>
                <a:satOff val="0"/>
                <a:lumOff val="0"/>
                <a:alphaOff val="0"/>
                <a:shade val="58000"/>
                <a:satMod val="165000"/>
              </a:schemeClr>
            </a:gs>
            <a:gs pos="75000">
              <a:schemeClr val="accent3">
                <a:alpha val="50000"/>
                <a:hueOff val="0"/>
                <a:satOff val="0"/>
                <a:lumOff val="0"/>
                <a:alphaOff val="0"/>
                <a:shade val="30000"/>
                <a:satMod val="175000"/>
              </a:schemeClr>
            </a:gs>
            <a:gs pos="100000">
              <a:schemeClr val="accent3">
                <a:alpha val="50000"/>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s-EC" sz="1300" kern="1200" dirty="0" smtClean="0"/>
            <a:t>Cuestionarios con preguntas claras y concretas.</a:t>
          </a:r>
          <a:endParaRPr lang="es-EC" sz="1300" kern="1200" dirty="0"/>
        </a:p>
      </dsp:txBody>
      <dsp:txXfrm>
        <a:off x="3640794" y="1616895"/>
        <a:ext cx="3858168" cy="59422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5AF560-AE42-4A2B-9DBC-FD1B8CF74194}">
      <dsp:nvSpPr>
        <dsp:cNvPr id="0" name=""/>
        <dsp:cNvSpPr/>
      </dsp:nvSpPr>
      <dsp:spPr>
        <a:xfrm>
          <a:off x="179388" y="423890"/>
          <a:ext cx="1350002" cy="736394"/>
        </a:xfrm>
        <a:prstGeom prst="roundRect">
          <a:avLst>
            <a:gd name="adj" fmla="val 10000"/>
          </a:avLst>
        </a:prstGeom>
        <a:gradFill rotWithShape="0">
          <a:gsLst>
            <a:gs pos="0">
              <a:schemeClr val="accent4">
                <a:alpha val="80000"/>
                <a:hueOff val="0"/>
                <a:satOff val="0"/>
                <a:lumOff val="0"/>
                <a:alphaOff val="0"/>
                <a:shade val="63000"/>
                <a:satMod val="165000"/>
              </a:schemeClr>
            </a:gs>
            <a:gs pos="30000">
              <a:schemeClr val="accent4">
                <a:alpha val="80000"/>
                <a:hueOff val="0"/>
                <a:satOff val="0"/>
                <a:lumOff val="0"/>
                <a:alphaOff val="0"/>
                <a:shade val="58000"/>
                <a:satMod val="165000"/>
              </a:schemeClr>
            </a:gs>
            <a:gs pos="75000">
              <a:schemeClr val="accent4">
                <a:alpha val="80000"/>
                <a:hueOff val="0"/>
                <a:satOff val="0"/>
                <a:lumOff val="0"/>
                <a:alphaOff val="0"/>
                <a:shade val="30000"/>
                <a:satMod val="175000"/>
              </a:schemeClr>
            </a:gs>
            <a:gs pos="100000">
              <a:schemeClr val="accent4">
                <a:alpha val="80000"/>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s-ES" sz="1300" b="1" kern="1200" dirty="0" smtClean="0">
              <a:latin typeface="Times New Roman" pitchFamily="18" charset="0"/>
              <a:cs typeface="Times New Roman" pitchFamily="18" charset="0"/>
            </a:rPr>
            <a:t>Métodos de Investigación</a:t>
          </a:r>
          <a:endParaRPr lang="es-ES" sz="1300" b="1" kern="1200" dirty="0">
            <a:latin typeface="Times New Roman" pitchFamily="18" charset="0"/>
            <a:cs typeface="Times New Roman" pitchFamily="18" charset="0"/>
          </a:endParaRPr>
        </a:p>
      </dsp:txBody>
      <dsp:txXfrm>
        <a:off x="200956" y="445458"/>
        <a:ext cx="1306866" cy="693258"/>
      </dsp:txXfrm>
    </dsp:sp>
    <dsp:sp modelId="{B82BB64D-95F1-4163-853B-CE0E764E2FAD}">
      <dsp:nvSpPr>
        <dsp:cNvPr id="0" name=""/>
        <dsp:cNvSpPr/>
      </dsp:nvSpPr>
      <dsp:spPr>
        <a:xfrm rot="19457599">
          <a:off x="1461199" y="538538"/>
          <a:ext cx="725497" cy="83671"/>
        </a:xfrm>
        <a:custGeom>
          <a:avLst/>
          <a:gdLst/>
          <a:ahLst/>
          <a:cxnLst/>
          <a:rect l="0" t="0" r="0" b="0"/>
          <a:pathLst>
            <a:path>
              <a:moveTo>
                <a:pt x="0" y="41835"/>
              </a:moveTo>
              <a:lnTo>
                <a:pt x="725497" y="41835"/>
              </a:lnTo>
            </a:path>
          </a:pathLst>
        </a:custGeom>
        <a:noFill/>
        <a:ln w="25400" cap="flat" cmpd="sng" algn="ctr">
          <a:solidFill>
            <a:schemeClr val="accent4">
              <a:tint val="9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p>
      </dsp:txBody>
      <dsp:txXfrm>
        <a:off x="1805811" y="562237"/>
        <a:ext cx="36274" cy="36274"/>
      </dsp:txXfrm>
    </dsp:sp>
    <dsp:sp modelId="{7FA04B99-1EB7-4BBA-9254-6534EDB3A2CE}">
      <dsp:nvSpPr>
        <dsp:cNvPr id="0" name=""/>
        <dsp:cNvSpPr/>
      </dsp:nvSpPr>
      <dsp:spPr>
        <a:xfrm>
          <a:off x="2118506" y="464"/>
          <a:ext cx="1497207" cy="736394"/>
        </a:xfrm>
        <a:prstGeom prst="roundRect">
          <a:avLst>
            <a:gd name="adj" fmla="val 10000"/>
          </a:avLst>
        </a:prstGeom>
        <a:gradFill rotWithShape="0">
          <a:gsLst>
            <a:gs pos="0">
              <a:schemeClr val="accent4">
                <a:alpha val="70000"/>
                <a:hueOff val="0"/>
                <a:satOff val="0"/>
                <a:lumOff val="0"/>
                <a:alphaOff val="0"/>
                <a:shade val="63000"/>
                <a:satMod val="165000"/>
              </a:schemeClr>
            </a:gs>
            <a:gs pos="30000">
              <a:schemeClr val="accent4">
                <a:alpha val="70000"/>
                <a:hueOff val="0"/>
                <a:satOff val="0"/>
                <a:lumOff val="0"/>
                <a:alphaOff val="0"/>
                <a:shade val="58000"/>
                <a:satMod val="165000"/>
              </a:schemeClr>
            </a:gs>
            <a:gs pos="75000">
              <a:schemeClr val="accent4">
                <a:alpha val="70000"/>
                <a:hueOff val="0"/>
                <a:satOff val="0"/>
                <a:lumOff val="0"/>
                <a:alphaOff val="0"/>
                <a:shade val="30000"/>
                <a:satMod val="175000"/>
              </a:schemeClr>
            </a:gs>
            <a:gs pos="100000">
              <a:schemeClr val="accent4">
                <a:alpha val="70000"/>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s-ES" sz="1300" b="1" kern="1200" dirty="0" smtClean="0">
              <a:latin typeface="Times New Roman" pitchFamily="18" charset="0"/>
              <a:cs typeface="Times New Roman" pitchFamily="18" charset="0"/>
            </a:rPr>
            <a:t>Método inductivo</a:t>
          </a:r>
          <a:endParaRPr lang="es-ES" sz="1300" b="1" kern="1200" dirty="0">
            <a:latin typeface="Times New Roman" pitchFamily="18" charset="0"/>
            <a:cs typeface="Times New Roman" pitchFamily="18" charset="0"/>
          </a:endParaRPr>
        </a:p>
      </dsp:txBody>
      <dsp:txXfrm>
        <a:off x="2140074" y="22032"/>
        <a:ext cx="1454071" cy="693258"/>
      </dsp:txXfrm>
    </dsp:sp>
    <dsp:sp modelId="{C044AE60-1B9B-49DE-8812-A9A9E8F56432}">
      <dsp:nvSpPr>
        <dsp:cNvPr id="0" name=""/>
        <dsp:cNvSpPr/>
      </dsp:nvSpPr>
      <dsp:spPr>
        <a:xfrm>
          <a:off x="3615713" y="326825"/>
          <a:ext cx="589115" cy="83671"/>
        </a:xfrm>
        <a:custGeom>
          <a:avLst/>
          <a:gdLst/>
          <a:ahLst/>
          <a:cxnLst/>
          <a:rect l="0" t="0" r="0" b="0"/>
          <a:pathLst>
            <a:path>
              <a:moveTo>
                <a:pt x="0" y="41835"/>
              </a:moveTo>
              <a:lnTo>
                <a:pt x="589115" y="41835"/>
              </a:lnTo>
            </a:path>
          </a:pathLst>
        </a:custGeom>
        <a:noFill/>
        <a:ln w="25400" cap="flat" cmpd="sng" algn="ctr">
          <a:solidFill>
            <a:schemeClr val="accent4">
              <a:tint val="7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C" sz="500" kern="1200"/>
        </a:p>
      </dsp:txBody>
      <dsp:txXfrm>
        <a:off x="3895543" y="353933"/>
        <a:ext cx="29455" cy="29455"/>
      </dsp:txXfrm>
    </dsp:sp>
    <dsp:sp modelId="{9400B07F-3611-4710-8CC8-629E221069DF}">
      <dsp:nvSpPr>
        <dsp:cNvPr id="0" name=""/>
        <dsp:cNvSpPr/>
      </dsp:nvSpPr>
      <dsp:spPr>
        <a:xfrm>
          <a:off x="4204829" y="464"/>
          <a:ext cx="3785243" cy="736394"/>
        </a:xfrm>
        <a:prstGeom prst="roundRect">
          <a:avLst>
            <a:gd name="adj" fmla="val 10000"/>
          </a:avLst>
        </a:prstGeom>
        <a:gradFill rotWithShape="0">
          <a:gsLst>
            <a:gs pos="0">
              <a:schemeClr val="accent4">
                <a:alpha val="50000"/>
                <a:hueOff val="0"/>
                <a:satOff val="0"/>
                <a:lumOff val="0"/>
                <a:alphaOff val="0"/>
                <a:shade val="63000"/>
                <a:satMod val="165000"/>
              </a:schemeClr>
            </a:gs>
            <a:gs pos="30000">
              <a:schemeClr val="accent4">
                <a:alpha val="50000"/>
                <a:hueOff val="0"/>
                <a:satOff val="0"/>
                <a:lumOff val="0"/>
                <a:alphaOff val="0"/>
                <a:shade val="58000"/>
                <a:satMod val="165000"/>
              </a:schemeClr>
            </a:gs>
            <a:gs pos="75000">
              <a:schemeClr val="accent4">
                <a:alpha val="50000"/>
                <a:hueOff val="0"/>
                <a:satOff val="0"/>
                <a:lumOff val="0"/>
                <a:alphaOff val="0"/>
                <a:shade val="30000"/>
                <a:satMod val="175000"/>
              </a:schemeClr>
            </a:gs>
            <a:gs pos="100000">
              <a:schemeClr val="accent4">
                <a:alpha val="50000"/>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s-EC" sz="1300" kern="1200" dirty="0" smtClean="0"/>
            <a:t>Observación y registro, análisis y clasificación de actividades.</a:t>
          </a:r>
          <a:endParaRPr lang="es-EC" sz="1300" kern="1200" dirty="0"/>
        </a:p>
      </dsp:txBody>
      <dsp:txXfrm>
        <a:off x="4226397" y="22032"/>
        <a:ext cx="3742107" cy="693258"/>
      </dsp:txXfrm>
    </dsp:sp>
    <dsp:sp modelId="{8DAD9369-7FC0-47A9-862B-E4E4B6B7E0B2}">
      <dsp:nvSpPr>
        <dsp:cNvPr id="0" name=""/>
        <dsp:cNvSpPr/>
      </dsp:nvSpPr>
      <dsp:spPr>
        <a:xfrm rot="2142401">
          <a:off x="1461199" y="961965"/>
          <a:ext cx="725497" cy="83671"/>
        </a:xfrm>
        <a:custGeom>
          <a:avLst/>
          <a:gdLst/>
          <a:ahLst/>
          <a:cxnLst/>
          <a:rect l="0" t="0" r="0" b="0"/>
          <a:pathLst>
            <a:path>
              <a:moveTo>
                <a:pt x="0" y="41835"/>
              </a:moveTo>
              <a:lnTo>
                <a:pt x="725497" y="41835"/>
              </a:lnTo>
            </a:path>
          </a:pathLst>
        </a:custGeom>
        <a:noFill/>
        <a:ln w="25400" cap="flat" cmpd="sng" algn="ctr">
          <a:solidFill>
            <a:schemeClr val="accent4">
              <a:tint val="9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p>
      </dsp:txBody>
      <dsp:txXfrm>
        <a:off x="1805811" y="985663"/>
        <a:ext cx="36274" cy="36274"/>
      </dsp:txXfrm>
    </dsp:sp>
    <dsp:sp modelId="{90F35CFA-D309-4AC7-A041-2847D0C231A7}">
      <dsp:nvSpPr>
        <dsp:cNvPr id="0" name=""/>
        <dsp:cNvSpPr/>
      </dsp:nvSpPr>
      <dsp:spPr>
        <a:xfrm>
          <a:off x="2118506" y="847317"/>
          <a:ext cx="1497605" cy="736394"/>
        </a:xfrm>
        <a:prstGeom prst="roundRect">
          <a:avLst>
            <a:gd name="adj" fmla="val 10000"/>
          </a:avLst>
        </a:prstGeom>
        <a:gradFill rotWithShape="0">
          <a:gsLst>
            <a:gs pos="0">
              <a:schemeClr val="accent4">
                <a:alpha val="70000"/>
                <a:hueOff val="0"/>
                <a:satOff val="0"/>
                <a:lumOff val="0"/>
                <a:alphaOff val="0"/>
                <a:shade val="63000"/>
                <a:satMod val="165000"/>
              </a:schemeClr>
            </a:gs>
            <a:gs pos="30000">
              <a:schemeClr val="accent4">
                <a:alpha val="70000"/>
                <a:hueOff val="0"/>
                <a:satOff val="0"/>
                <a:lumOff val="0"/>
                <a:alphaOff val="0"/>
                <a:shade val="58000"/>
                <a:satMod val="165000"/>
              </a:schemeClr>
            </a:gs>
            <a:gs pos="75000">
              <a:schemeClr val="accent4">
                <a:alpha val="70000"/>
                <a:hueOff val="0"/>
                <a:satOff val="0"/>
                <a:lumOff val="0"/>
                <a:alphaOff val="0"/>
                <a:shade val="30000"/>
                <a:satMod val="175000"/>
              </a:schemeClr>
            </a:gs>
            <a:gs pos="100000">
              <a:schemeClr val="accent4">
                <a:alpha val="70000"/>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s-ES" sz="1300" b="1" kern="1200" dirty="0" smtClean="0">
              <a:latin typeface="Times New Roman" pitchFamily="18" charset="0"/>
              <a:cs typeface="Times New Roman" pitchFamily="18" charset="0"/>
            </a:rPr>
            <a:t>Método deductivo</a:t>
          </a:r>
          <a:endParaRPr lang="es-ES" sz="1300" b="1" kern="1200" dirty="0">
            <a:latin typeface="Times New Roman" pitchFamily="18" charset="0"/>
            <a:cs typeface="Times New Roman" pitchFamily="18" charset="0"/>
          </a:endParaRPr>
        </a:p>
      </dsp:txBody>
      <dsp:txXfrm>
        <a:off x="2140074" y="868885"/>
        <a:ext cx="1454469" cy="693258"/>
      </dsp:txXfrm>
    </dsp:sp>
    <dsp:sp modelId="{74D4CC76-4F8A-447F-9970-50D5DBAF29E4}">
      <dsp:nvSpPr>
        <dsp:cNvPr id="0" name=""/>
        <dsp:cNvSpPr/>
      </dsp:nvSpPr>
      <dsp:spPr>
        <a:xfrm>
          <a:off x="3616111" y="1173678"/>
          <a:ext cx="589115" cy="83671"/>
        </a:xfrm>
        <a:custGeom>
          <a:avLst/>
          <a:gdLst/>
          <a:ahLst/>
          <a:cxnLst/>
          <a:rect l="0" t="0" r="0" b="0"/>
          <a:pathLst>
            <a:path>
              <a:moveTo>
                <a:pt x="0" y="41835"/>
              </a:moveTo>
              <a:lnTo>
                <a:pt x="589115" y="41835"/>
              </a:lnTo>
            </a:path>
          </a:pathLst>
        </a:custGeom>
        <a:noFill/>
        <a:ln w="25400" cap="flat" cmpd="sng" algn="ctr">
          <a:solidFill>
            <a:schemeClr val="accent4">
              <a:tint val="7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C" sz="500" kern="1200"/>
        </a:p>
      </dsp:txBody>
      <dsp:txXfrm>
        <a:off x="3895941" y="1200786"/>
        <a:ext cx="29455" cy="29455"/>
      </dsp:txXfrm>
    </dsp:sp>
    <dsp:sp modelId="{C6589064-8D1F-4F53-8FFF-DF4AFE1891B2}">
      <dsp:nvSpPr>
        <dsp:cNvPr id="0" name=""/>
        <dsp:cNvSpPr/>
      </dsp:nvSpPr>
      <dsp:spPr>
        <a:xfrm>
          <a:off x="4205226" y="847317"/>
          <a:ext cx="3787202" cy="736394"/>
        </a:xfrm>
        <a:prstGeom prst="roundRect">
          <a:avLst>
            <a:gd name="adj" fmla="val 10000"/>
          </a:avLst>
        </a:prstGeom>
        <a:gradFill rotWithShape="0">
          <a:gsLst>
            <a:gs pos="0">
              <a:schemeClr val="accent4">
                <a:alpha val="50000"/>
                <a:hueOff val="0"/>
                <a:satOff val="0"/>
                <a:lumOff val="0"/>
                <a:alphaOff val="0"/>
                <a:shade val="63000"/>
                <a:satMod val="165000"/>
              </a:schemeClr>
            </a:gs>
            <a:gs pos="30000">
              <a:schemeClr val="accent4">
                <a:alpha val="50000"/>
                <a:hueOff val="0"/>
                <a:satOff val="0"/>
                <a:lumOff val="0"/>
                <a:alphaOff val="0"/>
                <a:shade val="58000"/>
                <a:satMod val="165000"/>
              </a:schemeClr>
            </a:gs>
            <a:gs pos="75000">
              <a:schemeClr val="accent4">
                <a:alpha val="50000"/>
                <a:hueOff val="0"/>
                <a:satOff val="0"/>
                <a:lumOff val="0"/>
                <a:alphaOff val="0"/>
                <a:shade val="30000"/>
                <a:satMod val="175000"/>
              </a:schemeClr>
            </a:gs>
            <a:gs pos="100000">
              <a:schemeClr val="accent4">
                <a:alpha val="50000"/>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s-EC" sz="1300" kern="1200" dirty="0" smtClean="0"/>
            <a:t>Establecimiento de principios y reglas generales para el desarrollo de las políticas de seguridad de la información.</a:t>
          </a:r>
          <a:endParaRPr lang="es-EC" sz="1300" kern="1200" dirty="0"/>
        </a:p>
      </dsp:txBody>
      <dsp:txXfrm>
        <a:off x="4226794" y="868885"/>
        <a:ext cx="3744066" cy="69325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CF6E16-0F98-45CF-8413-B245D7AA8121}">
      <dsp:nvSpPr>
        <dsp:cNvPr id="0" name=""/>
        <dsp:cNvSpPr/>
      </dsp:nvSpPr>
      <dsp:spPr>
        <a:xfrm>
          <a:off x="1780" y="514250"/>
          <a:ext cx="1348608" cy="674304"/>
        </a:xfrm>
        <a:prstGeom prst="roundRect">
          <a:avLst>
            <a:gd name="adj" fmla="val 10000"/>
          </a:avLst>
        </a:prstGeom>
        <a:gradFill rotWithShape="0">
          <a:gsLst>
            <a:gs pos="0">
              <a:schemeClr val="accent1">
                <a:alpha val="80000"/>
                <a:hueOff val="0"/>
                <a:satOff val="0"/>
                <a:lumOff val="0"/>
                <a:alphaOff val="0"/>
                <a:shade val="63000"/>
                <a:satMod val="165000"/>
              </a:schemeClr>
            </a:gs>
            <a:gs pos="30000">
              <a:schemeClr val="accent1">
                <a:alpha val="80000"/>
                <a:hueOff val="0"/>
                <a:satOff val="0"/>
                <a:lumOff val="0"/>
                <a:alphaOff val="0"/>
                <a:shade val="58000"/>
                <a:satMod val="165000"/>
              </a:schemeClr>
            </a:gs>
            <a:gs pos="75000">
              <a:schemeClr val="accent1">
                <a:alpha val="80000"/>
                <a:hueOff val="0"/>
                <a:satOff val="0"/>
                <a:lumOff val="0"/>
                <a:alphaOff val="0"/>
                <a:shade val="30000"/>
                <a:satMod val="175000"/>
              </a:schemeClr>
            </a:gs>
            <a:gs pos="100000">
              <a:schemeClr val="accent1">
                <a:alpha val="80000"/>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s-ES" sz="1300" b="1" kern="1200" dirty="0" smtClean="0">
              <a:latin typeface="Times New Roman" pitchFamily="18" charset="0"/>
              <a:cs typeface="Times New Roman" pitchFamily="18" charset="0"/>
            </a:rPr>
            <a:t>Tipo de Investigación</a:t>
          </a:r>
          <a:endParaRPr lang="es-ES" sz="1300" b="1" kern="1200" dirty="0">
            <a:latin typeface="Times New Roman" pitchFamily="18" charset="0"/>
            <a:cs typeface="Times New Roman" pitchFamily="18" charset="0"/>
          </a:endParaRPr>
        </a:p>
      </dsp:txBody>
      <dsp:txXfrm>
        <a:off x="21530" y="534000"/>
        <a:ext cx="1309108" cy="634804"/>
      </dsp:txXfrm>
    </dsp:sp>
    <dsp:sp modelId="{866E437B-4400-4562-96D8-98B0C53467B4}">
      <dsp:nvSpPr>
        <dsp:cNvPr id="0" name=""/>
        <dsp:cNvSpPr/>
      </dsp:nvSpPr>
      <dsp:spPr>
        <a:xfrm rot="19457599">
          <a:off x="1287947" y="621900"/>
          <a:ext cx="664326" cy="71279"/>
        </a:xfrm>
        <a:custGeom>
          <a:avLst/>
          <a:gdLst/>
          <a:ahLst/>
          <a:cxnLst/>
          <a:rect l="0" t="0" r="0" b="0"/>
          <a:pathLst>
            <a:path>
              <a:moveTo>
                <a:pt x="0" y="35639"/>
              </a:moveTo>
              <a:lnTo>
                <a:pt x="664326" y="35639"/>
              </a:lnTo>
            </a:path>
          </a:pathLst>
        </a:custGeom>
        <a:noFill/>
        <a:ln w="25400" cap="flat" cmpd="sng" algn="ctr">
          <a:solidFill>
            <a:schemeClr val="accent1">
              <a:tint val="9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p>
      </dsp:txBody>
      <dsp:txXfrm>
        <a:off x="1603502" y="640931"/>
        <a:ext cx="33216" cy="33216"/>
      </dsp:txXfrm>
    </dsp:sp>
    <dsp:sp modelId="{FCB855F4-CB79-4917-8257-4AF3DAF93591}">
      <dsp:nvSpPr>
        <dsp:cNvPr id="0" name=""/>
        <dsp:cNvSpPr/>
      </dsp:nvSpPr>
      <dsp:spPr>
        <a:xfrm>
          <a:off x="1889832" y="126525"/>
          <a:ext cx="1348608" cy="674304"/>
        </a:xfrm>
        <a:prstGeom prst="roundRect">
          <a:avLst>
            <a:gd name="adj" fmla="val 10000"/>
          </a:avLst>
        </a:prstGeom>
        <a:gradFill rotWithShape="0">
          <a:gsLst>
            <a:gs pos="0">
              <a:schemeClr val="accent1">
                <a:alpha val="70000"/>
                <a:hueOff val="0"/>
                <a:satOff val="0"/>
                <a:lumOff val="0"/>
                <a:alphaOff val="0"/>
                <a:shade val="63000"/>
                <a:satMod val="165000"/>
              </a:schemeClr>
            </a:gs>
            <a:gs pos="30000">
              <a:schemeClr val="accent1">
                <a:alpha val="70000"/>
                <a:hueOff val="0"/>
                <a:satOff val="0"/>
                <a:lumOff val="0"/>
                <a:alphaOff val="0"/>
                <a:shade val="58000"/>
                <a:satMod val="165000"/>
              </a:schemeClr>
            </a:gs>
            <a:gs pos="75000">
              <a:schemeClr val="accent1">
                <a:alpha val="70000"/>
                <a:hueOff val="0"/>
                <a:satOff val="0"/>
                <a:lumOff val="0"/>
                <a:alphaOff val="0"/>
                <a:shade val="30000"/>
                <a:satMod val="175000"/>
              </a:schemeClr>
            </a:gs>
            <a:gs pos="100000">
              <a:schemeClr val="accent1">
                <a:alpha val="70000"/>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ES" sz="1400" b="1" kern="1200" dirty="0" smtClean="0">
              <a:latin typeface="Times New Roman" pitchFamily="18" charset="0"/>
              <a:cs typeface="Times New Roman" pitchFamily="18" charset="0"/>
            </a:rPr>
            <a:t>De campo</a:t>
          </a:r>
          <a:endParaRPr lang="es-ES" sz="1400" b="1" kern="1200" dirty="0">
            <a:latin typeface="Times New Roman" pitchFamily="18" charset="0"/>
            <a:cs typeface="Times New Roman" pitchFamily="18" charset="0"/>
          </a:endParaRPr>
        </a:p>
      </dsp:txBody>
      <dsp:txXfrm>
        <a:off x="1909582" y="146275"/>
        <a:ext cx="1309108" cy="634804"/>
      </dsp:txXfrm>
    </dsp:sp>
    <dsp:sp modelId="{440C8BF3-7E06-41E0-B049-5A2C0AAA4810}">
      <dsp:nvSpPr>
        <dsp:cNvPr id="0" name=""/>
        <dsp:cNvSpPr/>
      </dsp:nvSpPr>
      <dsp:spPr>
        <a:xfrm>
          <a:off x="3238440" y="428037"/>
          <a:ext cx="539443" cy="71279"/>
        </a:xfrm>
        <a:custGeom>
          <a:avLst/>
          <a:gdLst/>
          <a:ahLst/>
          <a:cxnLst/>
          <a:rect l="0" t="0" r="0" b="0"/>
          <a:pathLst>
            <a:path>
              <a:moveTo>
                <a:pt x="0" y="35639"/>
              </a:moveTo>
              <a:lnTo>
                <a:pt x="539443" y="35639"/>
              </a:lnTo>
            </a:path>
          </a:pathLst>
        </a:custGeom>
        <a:noFill/>
        <a:ln w="25400" cap="flat" cmpd="sng" algn="ctr">
          <a:solidFill>
            <a:schemeClr val="accent1">
              <a:tint val="7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C" sz="500" kern="1200"/>
        </a:p>
      </dsp:txBody>
      <dsp:txXfrm>
        <a:off x="3494675" y="450191"/>
        <a:ext cx="26972" cy="26972"/>
      </dsp:txXfrm>
    </dsp:sp>
    <dsp:sp modelId="{AEEB013C-972E-4C0A-BC89-A0D6964221B2}">
      <dsp:nvSpPr>
        <dsp:cNvPr id="0" name=""/>
        <dsp:cNvSpPr/>
      </dsp:nvSpPr>
      <dsp:spPr>
        <a:xfrm>
          <a:off x="3777883" y="126525"/>
          <a:ext cx="3421135" cy="674304"/>
        </a:xfrm>
        <a:prstGeom prst="roundRect">
          <a:avLst>
            <a:gd name="adj" fmla="val 10000"/>
          </a:avLst>
        </a:prstGeom>
        <a:gradFill rotWithShape="0">
          <a:gsLst>
            <a:gs pos="0">
              <a:schemeClr val="accent1">
                <a:alpha val="50000"/>
                <a:hueOff val="0"/>
                <a:satOff val="0"/>
                <a:lumOff val="0"/>
                <a:alphaOff val="0"/>
                <a:shade val="63000"/>
                <a:satMod val="165000"/>
              </a:schemeClr>
            </a:gs>
            <a:gs pos="30000">
              <a:schemeClr val="accent1">
                <a:alpha val="50000"/>
                <a:hueOff val="0"/>
                <a:satOff val="0"/>
                <a:lumOff val="0"/>
                <a:alphaOff val="0"/>
                <a:shade val="58000"/>
                <a:satMod val="165000"/>
              </a:schemeClr>
            </a:gs>
            <a:gs pos="75000">
              <a:schemeClr val="accent1">
                <a:alpha val="50000"/>
                <a:hueOff val="0"/>
                <a:satOff val="0"/>
                <a:lumOff val="0"/>
                <a:alphaOff val="0"/>
                <a:shade val="30000"/>
                <a:satMod val="175000"/>
              </a:schemeClr>
            </a:gs>
            <a:gs pos="100000">
              <a:schemeClr val="accent1">
                <a:alpha val="50000"/>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EC" sz="1400" kern="1200" dirty="0" smtClean="0"/>
            <a:t>Proceso sistemático de recolección, tratamiento y análisis de datos.</a:t>
          </a:r>
          <a:endParaRPr lang="es-EC" sz="1400" kern="1200" dirty="0"/>
        </a:p>
      </dsp:txBody>
      <dsp:txXfrm>
        <a:off x="3797633" y="146275"/>
        <a:ext cx="3381635" cy="634804"/>
      </dsp:txXfrm>
    </dsp:sp>
    <dsp:sp modelId="{4573C2AD-CBFD-4227-BE0C-44FF4E59F26F}">
      <dsp:nvSpPr>
        <dsp:cNvPr id="0" name=""/>
        <dsp:cNvSpPr/>
      </dsp:nvSpPr>
      <dsp:spPr>
        <a:xfrm rot="2142401">
          <a:off x="1287947" y="1009625"/>
          <a:ext cx="664326" cy="71279"/>
        </a:xfrm>
        <a:custGeom>
          <a:avLst/>
          <a:gdLst/>
          <a:ahLst/>
          <a:cxnLst/>
          <a:rect l="0" t="0" r="0" b="0"/>
          <a:pathLst>
            <a:path>
              <a:moveTo>
                <a:pt x="0" y="35639"/>
              </a:moveTo>
              <a:lnTo>
                <a:pt x="664326" y="35639"/>
              </a:lnTo>
            </a:path>
          </a:pathLst>
        </a:custGeom>
        <a:noFill/>
        <a:ln w="25400" cap="flat" cmpd="sng" algn="ctr">
          <a:solidFill>
            <a:schemeClr val="accent1">
              <a:tint val="9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p>
      </dsp:txBody>
      <dsp:txXfrm>
        <a:off x="1603502" y="1028656"/>
        <a:ext cx="33216" cy="33216"/>
      </dsp:txXfrm>
    </dsp:sp>
    <dsp:sp modelId="{FBB7F138-8A92-4226-864C-5A48C66F12A9}">
      <dsp:nvSpPr>
        <dsp:cNvPr id="0" name=""/>
        <dsp:cNvSpPr/>
      </dsp:nvSpPr>
      <dsp:spPr>
        <a:xfrm>
          <a:off x="1889832" y="901975"/>
          <a:ext cx="1348608" cy="674304"/>
        </a:xfrm>
        <a:prstGeom prst="roundRect">
          <a:avLst>
            <a:gd name="adj" fmla="val 10000"/>
          </a:avLst>
        </a:prstGeom>
        <a:gradFill rotWithShape="0">
          <a:gsLst>
            <a:gs pos="0">
              <a:schemeClr val="accent1">
                <a:alpha val="70000"/>
                <a:hueOff val="0"/>
                <a:satOff val="0"/>
                <a:lumOff val="0"/>
                <a:alphaOff val="0"/>
                <a:shade val="63000"/>
                <a:satMod val="165000"/>
              </a:schemeClr>
            </a:gs>
            <a:gs pos="30000">
              <a:schemeClr val="accent1">
                <a:alpha val="70000"/>
                <a:hueOff val="0"/>
                <a:satOff val="0"/>
                <a:lumOff val="0"/>
                <a:alphaOff val="0"/>
                <a:shade val="58000"/>
                <a:satMod val="165000"/>
              </a:schemeClr>
            </a:gs>
            <a:gs pos="75000">
              <a:schemeClr val="accent1">
                <a:alpha val="70000"/>
                <a:hueOff val="0"/>
                <a:satOff val="0"/>
                <a:lumOff val="0"/>
                <a:alphaOff val="0"/>
                <a:shade val="30000"/>
                <a:satMod val="175000"/>
              </a:schemeClr>
            </a:gs>
            <a:gs pos="100000">
              <a:schemeClr val="accent1">
                <a:alpha val="70000"/>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s-ES" sz="1300" b="1" kern="1200" dirty="0" smtClean="0">
              <a:latin typeface="Times New Roman" pitchFamily="18" charset="0"/>
              <a:cs typeface="Times New Roman" pitchFamily="18" charset="0"/>
            </a:rPr>
            <a:t>Bibliográfica</a:t>
          </a:r>
          <a:endParaRPr lang="es-ES" sz="1300" b="1" kern="1200" dirty="0">
            <a:latin typeface="Times New Roman" pitchFamily="18" charset="0"/>
            <a:cs typeface="Times New Roman" pitchFamily="18" charset="0"/>
          </a:endParaRPr>
        </a:p>
      </dsp:txBody>
      <dsp:txXfrm>
        <a:off x="1909582" y="921725"/>
        <a:ext cx="1309108" cy="634804"/>
      </dsp:txXfrm>
    </dsp:sp>
    <dsp:sp modelId="{875EB38E-8877-4701-A5A0-ABD4E5099A09}">
      <dsp:nvSpPr>
        <dsp:cNvPr id="0" name=""/>
        <dsp:cNvSpPr/>
      </dsp:nvSpPr>
      <dsp:spPr>
        <a:xfrm>
          <a:off x="3238440" y="1203487"/>
          <a:ext cx="539443" cy="71279"/>
        </a:xfrm>
        <a:custGeom>
          <a:avLst/>
          <a:gdLst/>
          <a:ahLst/>
          <a:cxnLst/>
          <a:rect l="0" t="0" r="0" b="0"/>
          <a:pathLst>
            <a:path>
              <a:moveTo>
                <a:pt x="0" y="35639"/>
              </a:moveTo>
              <a:lnTo>
                <a:pt x="539443" y="35639"/>
              </a:lnTo>
            </a:path>
          </a:pathLst>
        </a:custGeom>
        <a:noFill/>
        <a:ln w="25400" cap="flat" cmpd="sng" algn="ctr">
          <a:solidFill>
            <a:schemeClr val="accent1">
              <a:tint val="7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C" sz="500" kern="1200"/>
        </a:p>
      </dsp:txBody>
      <dsp:txXfrm>
        <a:off x="3494675" y="1225641"/>
        <a:ext cx="26972" cy="26972"/>
      </dsp:txXfrm>
    </dsp:sp>
    <dsp:sp modelId="{317CF79C-91B6-4DDA-9D02-DAC21BB74A1D}">
      <dsp:nvSpPr>
        <dsp:cNvPr id="0" name=""/>
        <dsp:cNvSpPr/>
      </dsp:nvSpPr>
      <dsp:spPr>
        <a:xfrm>
          <a:off x="3777883" y="901975"/>
          <a:ext cx="3409200" cy="674304"/>
        </a:xfrm>
        <a:prstGeom prst="roundRect">
          <a:avLst>
            <a:gd name="adj" fmla="val 10000"/>
          </a:avLst>
        </a:prstGeom>
        <a:gradFill rotWithShape="0">
          <a:gsLst>
            <a:gs pos="0">
              <a:schemeClr val="accent1">
                <a:alpha val="50000"/>
                <a:hueOff val="0"/>
                <a:satOff val="0"/>
                <a:lumOff val="0"/>
                <a:alphaOff val="0"/>
                <a:shade val="63000"/>
                <a:satMod val="165000"/>
              </a:schemeClr>
            </a:gs>
            <a:gs pos="30000">
              <a:schemeClr val="accent1">
                <a:alpha val="50000"/>
                <a:hueOff val="0"/>
                <a:satOff val="0"/>
                <a:lumOff val="0"/>
                <a:alphaOff val="0"/>
                <a:shade val="58000"/>
                <a:satMod val="165000"/>
              </a:schemeClr>
            </a:gs>
            <a:gs pos="75000">
              <a:schemeClr val="accent1">
                <a:alpha val="50000"/>
                <a:hueOff val="0"/>
                <a:satOff val="0"/>
                <a:lumOff val="0"/>
                <a:alphaOff val="0"/>
                <a:shade val="30000"/>
                <a:satMod val="175000"/>
              </a:schemeClr>
            </a:gs>
            <a:gs pos="100000">
              <a:schemeClr val="accent1">
                <a:alpha val="50000"/>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s-EC" sz="1300" kern="1200" dirty="0" smtClean="0"/>
            <a:t>Fuentes bibliográficas, ensayos, documentos en la web, etc.</a:t>
          </a:r>
          <a:endParaRPr lang="es-EC" sz="1300" kern="1200" dirty="0"/>
        </a:p>
      </dsp:txBody>
      <dsp:txXfrm>
        <a:off x="3797633" y="921725"/>
        <a:ext cx="3369700" cy="63480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C"/>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8D40B5-B489-405F-A63C-07D0DD2205D8}" type="datetimeFigureOut">
              <a:rPr lang="es-EC" smtClean="0"/>
              <a:t>20/12/2015</a:t>
            </a:fld>
            <a:endParaRPr lang="es-EC"/>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C"/>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C"/>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4DEFE4-9C9F-4E13-B206-D160D8364E96}" type="slidenum">
              <a:rPr lang="es-EC" smtClean="0"/>
              <a:t>‹Nº›</a:t>
            </a:fld>
            <a:endParaRPr lang="es-EC"/>
          </a:p>
        </p:txBody>
      </p:sp>
    </p:spTree>
    <p:extLst>
      <p:ext uri="{BB962C8B-B14F-4D97-AF65-F5344CB8AC3E}">
        <p14:creationId xmlns:p14="http://schemas.microsoft.com/office/powerpoint/2010/main" val="4032727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B64DEFE4-9C9F-4E13-B206-D160D8364E96}" type="slidenum">
              <a:rPr lang="es-EC" smtClean="0"/>
              <a:t>24</a:t>
            </a:fld>
            <a:endParaRPr lang="es-EC"/>
          </a:p>
        </p:txBody>
      </p:sp>
    </p:spTree>
    <p:extLst>
      <p:ext uri="{BB962C8B-B14F-4D97-AF65-F5344CB8AC3E}">
        <p14:creationId xmlns:p14="http://schemas.microsoft.com/office/powerpoint/2010/main" val="38524691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189" indent="0" algn="ctr">
              <a:buNone/>
            </a:lvl2pPr>
            <a:lvl3pPr marL="914377" indent="0" algn="ctr">
              <a:buNone/>
            </a:lvl3pPr>
            <a:lvl4pPr marL="1371566" indent="0" algn="ctr">
              <a:buNone/>
            </a:lvl4pPr>
            <a:lvl5pPr marL="1828754" indent="0" algn="ctr">
              <a:buNone/>
            </a:lvl5pPr>
            <a:lvl6pPr marL="2285943" indent="0" algn="ctr">
              <a:buNone/>
            </a:lvl6pPr>
            <a:lvl7pPr marL="2743131" indent="0" algn="ctr">
              <a:buNone/>
            </a:lvl7pPr>
            <a:lvl8pPr marL="3200320" indent="0" algn="ctr">
              <a:buNone/>
            </a:lvl8pPr>
            <a:lvl9pPr marL="3657509"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7D0065BE-0657-4A47-90AD-C21C55E16B19}" type="datetime4">
              <a:rPr lang="en-US" smtClean="0"/>
              <a:pPr/>
              <a:t>December 20, 2015</a:t>
            </a:fld>
            <a:endParaRPr lang="en-US"/>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n-US"/>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2754ED01-E2A0-4C1E-8E21-014B99041579}" type="slidenum">
              <a:rPr lang="en-US" smtClean="0"/>
              <a:pPr/>
              <a:t>‹Nº›</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A16C3AA4-67BE-44F7-809A-3582401494AF}" type="datetime4">
              <a:rPr lang="en-US" smtClean="0"/>
              <a:pPr/>
              <a:t>December 20, 2015</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2754ED01-E2A0-4C1E-8E21-014B99041579}" type="slidenum">
              <a:rPr lang="en-US" smtClean="0"/>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44"/>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3"/>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25172EEB-1769-4776-AD69-E7C1260563EB}" type="datetime4">
              <a:rPr lang="en-US" smtClean="0"/>
              <a:pPr/>
              <a:t>December 20, 2015</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2754ED01-E2A0-4C1E-8E21-014B99041579}" type="slidenum">
              <a:rPr lang="en-US" smtClean="0"/>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D47BB8AF-C16A-4836-A92D-61834B5F0BA5}" type="datetime4">
              <a:rPr lang="en-US" smtClean="0"/>
              <a:pPr/>
              <a:t>December 20, 2015</a:t>
            </a:fld>
            <a:endParaRPr lang="en-US"/>
          </a:p>
        </p:txBody>
      </p:sp>
      <p:sp>
        <p:nvSpPr>
          <p:cNvPr id="9" name="8 Marcador de número de diapositiva"/>
          <p:cNvSpPr>
            <a:spLocks noGrp="1"/>
          </p:cNvSpPr>
          <p:nvPr>
            <p:ph type="sldNum" sz="quarter" idx="15"/>
          </p:nvPr>
        </p:nvSpPr>
        <p:spPr/>
        <p:txBody>
          <a:bodyPr rtlCol="0"/>
          <a:lstStyle/>
          <a:p>
            <a:fld id="{2754ED01-E2A0-4C1E-8E21-014B99041579}" type="slidenum">
              <a:rPr lang="en-US" smtClean="0"/>
              <a:pPr/>
              <a:t>‹Nº›</a:t>
            </a:fld>
            <a:endParaRPr lang="en-US"/>
          </a:p>
        </p:txBody>
      </p:sp>
      <p:sp>
        <p:nvSpPr>
          <p:cNvPr id="10" name="9 Marcador de pie de página"/>
          <p:cNvSpPr>
            <a:spLocks noGrp="1"/>
          </p:cNvSpPr>
          <p:nvPr>
            <p:ph type="ftr" sz="quarter" idx="16"/>
          </p:nvPr>
        </p:nvSpPr>
        <p:spPr/>
        <p:txBody>
          <a:bodyPr rtlCol="0"/>
          <a:lstStyle/>
          <a:p>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647D2193-4505-4A75-99BB-880C6989A757}" type="datetime4">
              <a:rPr lang="en-US" smtClean="0"/>
              <a:pPr/>
              <a:t>December 20, 2015</a:t>
            </a:fld>
            <a:endParaRPr lang="en-US"/>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en-US"/>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2754ED01-E2A0-4C1E-8E21-014B99041579}" type="slidenum">
              <a:rPr lang="en-US" smtClean="0"/>
              <a:pPr/>
              <a:t>‹Nº›</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113A18F4-33C3-445B-924C-31108C51719C}" type="datetime4">
              <a:rPr lang="en-US" smtClean="0"/>
              <a:pPr/>
              <a:t>December 20, 2015</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2754ED01-E2A0-4C1E-8E21-014B99041579}" type="slidenum">
              <a:rPr lang="en-US" smtClean="0"/>
              <a:pPr/>
              <a:t>‹Nº›</a:t>
            </a:fld>
            <a:endParaRPr lang="en-US"/>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3AF7543A-E259-478F-9E0D-57BA40E442B7}" type="datetime4">
              <a:rPr lang="en-US" smtClean="0"/>
              <a:pPr/>
              <a:t>December 20, 2015</a:t>
            </a:fld>
            <a:endParaRPr lang="en-US"/>
          </a:p>
        </p:txBody>
      </p:sp>
      <p:sp>
        <p:nvSpPr>
          <p:cNvPr id="8" name="7 Marcador de pie de página"/>
          <p:cNvSpPr>
            <a:spLocks noGrp="1"/>
          </p:cNvSpPr>
          <p:nvPr>
            <p:ph type="ftr" sz="quarter" idx="11"/>
          </p:nvPr>
        </p:nvSpPr>
        <p:spPr/>
        <p:txBody>
          <a:bodyPr/>
          <a:lstStyle/>
          <a:p>
            <a:endParaRPr lang="en-US"/>
          </a:p>
        </p:txBody>
      </p:sp>
      <p:sp>
        <p:nvSpPr>
          <p:cNvPr id="9" name="8 Marcador de número de diapositiva"/>
          <p:cNvSpPr>
            <a:spLocks noGrp="1"/>
          </p:cNvSpPr>
          <p:nvPr>
            <p:ph type="sldNum" sz="quarter" idx="12"/>
          </p:nvPr>
        </p:nvSpPr>
        <p:spPr/>
        <p:txBody>
          <a:bodyPr/>
          <a:lstStyle/>
          <a:p>
            <a:fld id="{2754ED01-E2A0-4C1E-8E21-014B99041579}" type="slidenum">
              <a:rPr lang="en-US" smtClean="0"/>
              <a:pPr/>
              <a:t>‹Nº›</a:t>
            </a:fld>
            <a:endParaRPr lang="en-US"/>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1EFB012D-77A1-44B0-BB26-329BA1EE55C9}" type="datetime4">
              <a:rPr lang="en-US" smtClean="0"/>
              <a:pPr/>
              <a:t>December 20, 2015</a:t>
            </a:fld>
            <a:endParaRPr lang="en-US"/>
          </a:p>
        </p:txBody>
      </p:sp>
      <p:sp>
        <p:nvSpPr>
          <p:cNvPr id="7" name="6 Marcador de número de diapositiva"/>
          <p:cNvSpPr>
            <a:spLocks noGrp="1"/>
          </p:cNvSpPr>
          <p:nvPr>
            <p:ph type="sldNum" sz="quarter" idx="11"/>
          </p:nvPr>
        </p:nvSpPr>
        <p:spPr/>
        <p:txBody>
          <a:bodyPr rtlCol="0"/>
          <a:lstStyle/>
          <a:p>
            <a:fld id="{2754ED01-E2A0-4C1E-8E21-014B99041579}" type="slidenum">
              <a:rPr lang="en-US" smtClean="0"/>
              <a:pPr/>
              <a:t>‹Nº›</a:t>
            </a:fld>
            <a:endParaRPr lang="en-US"/>
          </a:p>
        </p:txBody>
      </p:sp>
      <p:sp>
        <p:nvSpPr>
          <p:cNvPr id="8" name="7 Marcador de pie de página"/>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4B7499E-3031-413E-B01E-B94970708CAA}" type="datetime4">
              <a:rPr lang="en-US" smtClean="0"/>
              <a:pPr/>
              <a:t>December 20, 2015</a:t>
            </a:fld>
            <a:endParaRPr lang="en-US"/>
          </a:p>
        </p:txBody>
      </p:sp>
      <p:sp>
        <p:nvSpPr>
          <p:cNvPr id="3" name="2 Marcador de pie de página"/>
          <p:cNvSpPr>
            <a:spLocks noGrp="1"/>
          </p:cNvSpPr>
          <p:nvPr>
            <p:ph type="ftr" sz="quarter" idx="11"/>
          </p:nvPr>
        </p:nvSpPr>
        <p:spPr/>
        <p:txBody>
          <a:bodyPr/>
          <a:lstStyle/>
          <a:p>
            <a:endParaRPr lang="en-US"/>
          </a:p>
        </p:txBody>
      </p:sp>
      <p:sp>
        <p:nvSpPr>
          <p:cNvPr id="4" name="3 Marcador de número de diapositiva"/>
          <p:cNvSpPr>
            <a:spLocks noGrp="1"/>
          </p:cNvSpPr>
          <p:nvPr>
            <p:ph type="sldNum" sz="quarter" idx="12"/>
          </p:nvPr>
        </p:nvSpPr>
        <p:spPr/>
        <p:txBody>
          <a:bodyPr/>
          <a:lstStyle/>
          <a:p>
            <a:fld id="{2754ED01-E2A0-4C1E-8E21-014B99041579}" type="slidenum">
              <a:rPr lang="en-US" smtClean="0"/>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2" name="1 Título"/>
          <p:cNvSpPr>
            <a:spLocks noGrp="1"/>
          </p:cNvSpPr>
          <p:nvPr>
            <p:ph type="title"/>
          </p:nvPr>
        </p:nvSpPr>
        <p:spPr>
          <a:xfrm rot="5400000">
            <a:off x="3371851"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DC7EAB0C-2220-4D0E-A0DD-DB7FA0F742F4}" type="datetime4">
              <a:rPr lang="en-US" smtClean="0"/>
              <a:pPr/>
              <a:t>December 20, 2015</a:t>
            </a:fld>
            <a:endParaRPr lang="en-US"/>
          </a:p>
        </p:txBody>
      </p:sp>
      <p:sp>
        <p:nvSpPr>
          <p:cNvPr id="22" name="21 Marcador de número de diapositiva"/>
          <p:cNvSpPr>
            <a:spLocks noGrp="1"/>
          </p:cNvSpPr>
          <p:nvPr>
            <p:ph type="sldNum" sz="quarter" idx="15"/>
          </p:nvPr>
        </p:nvSpPr>
        <p:spPr/>
        <p:txBody>
          <a:bodyPr rtlCol="0"/>
          <a:lstStyle/>
          <a:p>
            <a:fld id="{2754ED01-E2A0-4C1E-8E21-014B99041579}" type="slidenum">
              <a:rPr lang="en-US" smtClean="0"/>
              <a:pPr/>
              <a:t>‹Nº›</a:t>
            </a:fld>
            <a:endParaRPr lang="en-US" dirty="0"/>
          </a:p>
        </p:txBody>
      </p:sp>
      <p:sp>
        <p:nvSpPr>
          <p:cNvPr id="23" name="22 Marcador de pie de página"/>
          <p:cNvSpPr>
            <a:spLocks noGrp="1"/>
          </p:cNvSpPr>
          <p:nvPr>
            <p:ph type="ftr" sz="quarter" idx="16"/>
          </p:nvPr>
        </p:nvSpPr>
        <p:spPr/>
        <p:txBody>
          <a:bodyPr rtlCol="0"/>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765799"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17" name="16 Marcador de fecha"/>
          <p:cNvSpPr>
            <a:spLocks noGrp="1"/>
          </p:cNvSpPr>
          <p:nvPr>
            <p:ph type="dt" sz="half" idx="10"/>
          </p:nvPr>
        </p:nvSpPr>
        <p:spPr/>
        <p:txBody>
          <a:bodyPr rtlCol="0"/>
          <a:lstStyle/>
          <a:p>
            <a:fld id="{E3416D63-31BF-4B94-B6C5-E20B2C63F515}" type="datetime4">
              <a:rPr lang="en-US" smtClean="0"/>
              <a:pPr/>
              <a:t>December 20, 2015</a:t>
            </a:fld>
            <a:endParaRPr lang="en-US"/>
          </a:p>
        </p:txBody>
      </p:sp>
      <p:sp>
        <p:nvSpPr>
          <p:cNvPr id="18" name="17 Marcador de número de diapositiva"/>
          <p:cNvSpPr>
            <a:spLocks noGrp="1"/>
          </p:cNvSpPr>
          <p:nvPr>
            <p:ph type="sldNum" sz="quarter" idx="11"/>
          </p:nvPr>
        </p:nvSpPr>
        <p:spPr/>
        <p:txBody>
          <a:bodyPr rtlCol="0"/>
          <a:lstStyle/>
          <a:p>
            <a:fld id="{2754ED01-E2A0-4C1E-8E21-014B99041579}" type="slidenum">
              <a:rPr lang="en-US" smtClean="0"/>
              <a:pPr/>
              <a:t>‹Nº›</a:t>
            </a:fld>
            <a:endParaRPr lang="en-US"/>
          </a:p>
        </p:txBody>
      </p:sp>
      <p:sp>
        <p:nvSpPr>
          <p:cNvPr id="21" name="20 Marcador de pie de página"/>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2B1B13E-D5AF-485E-81A1-82A140076526}" type="datetime4">
              <a:rPr lang="en-US" smtClean="0"/>
              <a:pPr/>
              <a:t>December 20, 2015</a:t>
            </a:fld>
            <a:endParaRPr lang="en-US" dirty="0"/>
          </a:p>
        </p:txBody>
      </p:sp>
      <p:sp>
        <p:nvSpPr>
          <p:cNvPr id="3" name="2 Marcador de pie de página"/>
          <p:cNvSpPr>
            <a:spLocks noGrp="1"/>
          </p:cNvSpPr>
          <p:nvPr>
            <p:ph type="ftr" sz="quarter" idx="3"/>
          </p:nvPr>
        </p:nvSpPr>
        <p:spPr>
          <a:xfrm rot="5400000">
            <a:off x="6990187"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dirty="0"/>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754ED01-E2A0-4C1E-8E21-014B99041579}" type="slidenum">
              <a:rPr lang="en-US" smtClean="0"/>
              <a:pPr/>
              <a:t>‹Nº›</a:t>
            </a:fld>
            <a:endParaRPr lang="en-US" dirty="0"/>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13" indent="-274313"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64" indent="-274313"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377" indent="-182875"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690" indent="-182875"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03" indent="-182875"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17" indent="-182875"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30" indent="-182875"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5943" indent="-182875"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256" indent="-182875"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189" algn="l" rtl="0" eaLnBrk="1" latinLnBrk="0" hangingPunct="1">
        <a:defRPr kumimoji="0" kern="1200">
          <a:solidFill>
            <a:schemeClr val="tx1"/>
          </a:solidFill>
          <a:latin typeface="+mn-lt"/>
          <a:ea typeface="+mn-ea"/>
          <a:cs typeface="+mn-cs"/>
        </a:defRPr>
      </a:lvl2pPr>
      <a:lvl3pPr marL="914377" algn="l" rtl="0" eaLnBrk="1" latinLnBrk="0" hangingPunct="1">
        <a:defRPr kumimoji="0" kern="1200">
          <a:solidFill>
            <a:schemeClr val="tx1"/>
          </a:solidFill>
          <a:latin typeface="+mn-lt"/>
          <a:ea typeface="+mn-ea"/>
          <a:cs typeface="+mn-cs"/>
        </a:defRPr>
      </a:lvl3pPr>
      <a:lvl4pPr marL="1371566" algn="l" rtl="0" eaLnBrk="1" latinLnBrk="0" hangingPunct="1">
        <a:defRPr kumimoji="0" kern="1200">
          <a:solidFill>
            <a:schemeClr val="tx1"/>
          </a:solidFill>
          <a:latin typeface="+mn-lt"/>
          <a:ea typeface="+mn-ea"/>
          <a:cs typeface="+mn-cs"/>
        </a:defRPr>
      </a:lvl4pPr>
      <a:lvl5pPr marL="1828754" algn="l" rtl="0" eaLnBrk="1" latinLnBrk="0" hangingPunct="1">
        <a:defRPr kumimoji="0" kern="1200">
          <a:solidFill>
            <a:schemeClr val="tx1"/>
          </a:solidFill>
          <a:latin typeface="+mn-lt"/>
          <a:ea typeface="+mn-ea"/>
          <a:cs typeface="+mn-cs"/>
        </a:defRPr>
      </a:lvl5pPr>
      <a:lvl6pPr marL="2285943" algn="l" rtl="0" eaLnBrk="1" latinLnBrk="0" hangingPunct="1">
        <a:defRPr kumimoji="0" kern="1200">
          <a:solidFill>
            <a:schemeClr val="tx1"/>
          </a:solidFill>
          <a:latin typeface="+mn-lt"/>
          <a:ea typeface="+mn-ea"/>
          <a:cs typeface="+mn-cs"/>
        </a:defRPr>
      </a:lvl6pPr>
      <a:lvl7pPr marL="2743131" algn="l" rtl="0" eaLnBrk="1" latinLnBrk="0" hangingPunct="1">
        <a:defRPr kumimoji="0" kern="1200">
          <a:solidFill>
            <a:schemeClr val="tx1"/>
          </a:solidFill>
          <a:latin typeface="+mn-lt"/>
          <a:ea typeface="+mn-ea"/>
          <a:cs typeface="+mn-cs"/>
        </a:defRPr>
      </a:lvl7pPr>
      <a:lvl8pPr marL="3200320" algn="l" rtl="0" eaLnBrk="1" latinLnBrk="0" hangingPunct="1">
        <a:defRPr kumimoji="0" kern="1200">
          <a:solidFill>
            <a:schemeClr val="tx1"/>
          </a:solidFill>
          <a:latin typeface="+mn-lt"/>
          <a:ea typeface="+mn-ea"/>
          <a:cs typeface="+mn-cs"/>
        </a:defRPr>
      </a:lvl8pPr>
      <a:lvl9pPr marL="3657509"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diagramData" Target="../diagrams/data3.xml"/><Relationship Id="rId2" Type="http://schemas.openxmlformats.org/officeDocument/2006/relationships/diagramData" Target="../diagrams/data1.xml"/><Relationship Id="rId16" Type="http://schemas.microsoft.com/office/2007/relationships/diagramDrawing" Target="../diagrams/drawing3.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EjemploPol&#237;tica.pdf" TargetMode="External"/><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707468" y="2348880"/>
            <a:ext cx="7025208" cy="1447800"/>
          </a:xfrm>
        </p:spPr>
        <p:txBody>
          <a:bodyPr>
            <a:normAutofit/>
          </a:bodyPr>
          <a:lstStyle/>
          <a:p>
            <a:pPr algn="ctr">
              <a:lnSpc>
                <a:spcPct val="150000"/>
              </a:lnSpc>
            </a:pPr>
            <a:r>
              <a:rPr lang="es-ES" sz="1800" dirty="0">
                <a:latin typeface="Times New Roman" pitchFamily="18" charset="0"/>
                <a:cs typeface="Times New Roman" pitchFamily="18" charset="0"/>
              </a:rPr>
              <a:t>“POLÍTICAS DE SEGURIDAD DE LA INFORMACIÓN PARA LA UNIVERSIDAD CENTRAL DEL ECUADOR BAJO LOS ESTÁNDARES ISO/IEC 27000 Y COBIT 5”</a:t>
            </a:r>
          </a:p>
        </p:txBody>
      </p:sp>
      <p:sp>
        <p:nvSpPr>
          <p:cNvPr id="3" name="2 Subtítulo"/>
          <p:cNvSpPr>
            <a:spLocks noGrp="1"/>
          </p:cNvSpPr>
          <p:nvPr>
            <p:ph type="subTitle" idx="1"/>
          </p:nvPr>
        </p:nvSpPr>
        <p:spPr>
          <a:xfrm>
            <a:off x="2555778" y="4221088"/>
            <a:ext cx="5690588" cy="1152128"/>
          </a:xfrm>
        </p:spPr>
        <p:txBody>
          <a:bodyPr>
            <a:normAutofit/>
          </a:bodyPr>
          <a:lstStyle/>
          <a:p>
            <a:r>
              <a:rPr lang="es-ES" sz="1600" dirty="0">
                <a:latin typeface="Times New Roman" pitchFamily="18" charset="0"/>
                <a:cs typeface="Times New Roman" pitchFamily="18" charset="0"/>
              </a:rPr>
              <a:t>Autores: </a:t>
            </a:r>
          </a:p>
          <a:p>
            <a:r>
              <a:rPr lang="es-ES" sz="1600" dirty="0">
                <a:latin typeface="Times New Roman" pitchFamily="18" charset="0"/>
                <a:cs typeface="Times New Roman" pitchFamily="18" charset="0"/>
              </a:rPr>
              <a:t>Ing. Marcela del Rocío Baldeón Gutiérrez</a:t>
            </a:r>
          </a:p>
          <a:p>
            <a:r>
              <a:rPr lang="es-ES" sz="1600" dirty="0">
                <a:latin typeface="Times New Roman" pitchFamily="18" charset="0"/>
                <a:cs typeface="Times New Roman" pitchFamily="18" charset="0"/>
              </a:rPr>
              <a:t>Ing. José Guanopatín Safla</a:t>
            </a:r>
          </a:p>
        </p:txBody>
      </p:sp>
      <p:sp>
        <p:nvSpPr>
          <p:cNvPr id="5" name="2 Subtítulo"/>
          <p:cNvSpPr txBox="1">
            <a:spLocks/>
          </p:cNvSpPr>
          <p:nvPr/>
        </p:nvSpPr>
        <p:spPr>
          <a:xfrm>
            <a:off x="2627784" y="5506967"/>
            <a:ext cx="4608512" cy="432048"/>
          </a:xfrm>
          <a:prstGeom prst="rect">
            <a:avLst/>
          </a:prstGeom>
        </p:spPr>
        <p:txBody>
          <a:bodyPr vert="horz">
            <a:normAutofit fontScale="92500"/>
          </a:bodyPr>
          <a:lstStyle>
            <a:lvl1pPr marL="0" indent="0" algn="l" rtl="0" eaLnBrk="1" latinLnBrk="0" hangingPunct="1">
              <a:spcBef>
                <a:spcPts val="600"/>
              </a:spcBef>
              <a:buClr>
                <a:schemeClr val="accent1"/>
              </a:buClr>
              <a:buSzPct val="70000"/>
              <a:buFont typeface="Wingdings"/>
              <a:buNone/>
              <a:defRPr kumimoji="0" sz="1800" b="1" kern="1200">
                <a:solidFill>
                  <a:schemeClr val="tx2"/>
                </a:solidFill>
                <a:latin typeface="+mn-lt"/>
                <a:ea typeface="+mn-ea"/>
                <a:cs typeface="+mn-cs"/>
              </a:defRPr>
            </a:lvl1pPr>
            <a:lvl2pPr marL="457200" indent="0" algn="ctr" rtl="0" eaLnBrk="1" latinLnBrk="0" hangingPunct="1">
              <a:spcBef>
                <a:spcPct val="20000"/>
              </a:spcBef>
              <a:buClr>
                <a:schemeClr val="accent1"/>
              </a:buClr>
              <a:buSzPct val="80000"/>
              <a:buFont typeface="Wingdings 2"/>
              <a:buNone/>
              <a:defRPr kumimoji="0" sz="2100" kern="1200">
                <a:solidFill>
                  <a:schemeClr val="tx1"/>
                </a:solidFill>
                <a:latin typeface="+mn-lt"/>
                <a:ea typeface="+mn-ea"/>
                <a:cs typeface="+mn-cs"/>
              </a:defRPr>
            </a:lvl2pPr>
            <a:lvl3pPr marL="914400" indent="0" algn="ctr" rtl="0" eaLnBrk="1" latinLnBrk="0" hangingPunct="1">
              <a:spcBef>
                <a:spcPct val="20000"/>
              </a:spcBef>
              <a:buClr>
                <a:schemeClr val="accent1">
                  <a:shade val="75000"/>
                </a:schemeClr>
              </a:buClr>
              <a:buSzPct val="60000"/>
              <a:buFont typeface="Wingdings"/>
              <a:buNone/>
              <a:defRPr kumimoji="0" sz="1800" kern="1200">
                <a:solidFill>
                  <a:schemeClr val="tx1"/>
                </a:solidFill>
                <a:latin typeface="+mn-lt"/>
                <a:ea typeface="+mn-ea"/>
                <a:cs typeface="+mn-cs"/>
              </a:defRPr>
            </a:lvl3pPr>
            <a:lvl4pPr marL="1371600" indent="0" algn="ctr" rtl="0" eaLnBrk="1" latinLnBrk="0" hangingPunct="1">
              <a:spcBef>
                <a:spcPct val="20000"/>
              </a:spcBef>
              <a:buClr>
                <a:schemeClr val="accent1">
                  <a:tint val="60000"/>
                </a:schemeClr>
              </a:buClr>
              <a:buSzPct val="60000"/>
              <a:buFont typeface="Wingdings"/>
              <a:buNone/>
              <a:defRPr kumimoji="0" sz="1800" kern="1200">
                <a:solidFill>
                  <a:schemeClr val="tx1"/>
                </a:solidFill>
                <a:latin typeface="+mn-lt"/>
                <a:ea typeface="+mn-ea"/>
                <a:cs typeface="+mn-cs"/>
              </a:defRPr>
            </a:lvl4pPr>
            <a:lvl5pPr marL="1828800" indent="0" algn="ctr" rtl="0" eaLnBrk="1" latinLnBrk="0" hangingPunct="1">
              <a:spcBef>
                <a:spcPct val="20000"/>
              </a:spcBef>
              <a:buClr>
                <a:schemeClr val="accent2">
                  <a:tint val="60000"/>
                </a:schemeClr>
              </a:buClr>
              <a:buSzPct val="68000"/>
              <a:buFont typeface="Wingdings 2"/>
              <a:buNone/>
              <a:defRPr kumimoji="0" sz="1600" kern="1200">
                <a:solidFill>
                  <a:schemeClr val="tx1"/>
                </a:solidFill>
                <a:latin typeface="+mn-lt"/>
                <a:ea typeface="+mn-ea"/>
                <a:cs typeface="+mn-cs"/>
              </a:defRPr>
            </a:lvl5pPr>
            <a:lvl6pPr marL="2286000" indent="0" algn="ctr" rtl="0" eaLnBrk="1" latinLnBrk="0" hangingPunct="1">
              <a:spcBef>
                <a:spcPct val="20000"/>
              </a:spcBef>
              <a:buClr>
                <a:schemeClr val="accent1"/>
              </a:buClr>
              <a:buNone/>
              <a:defRPr kumimoji="0" sz="1600" kern="1200">
                <a:solidFill>
                  <a:schemeClr val="tx2"/>
                </a:solidFill>
                <a:latin typeface="+mn-lt"/>
                <a:ea typeface="+mn-ea"/>
                <a:cs typeface="+mn-cs"/>
              </a:defRPr>
            </a:lvl6pPr>
            <a:lvl7pPr marL="2743200" indent="0" algn="ctr" rtl="0" eaLnBrk="1" latinLnBrk="0" hangingPunct="1">
              <a:spcBef>
                <a:spcPct val="20000"/>
              </a:spcBef>
              <a:buClr>
                <a:schemeClr val="accent1">
                  <a:tint val="60000"/>
                </a:schemeClr>
              </a:buClr>
              <a:buSzPct val="60000"/>
              <a:buFont typeface="Wingdings"/>
              <a:buNone/>
              <a:defRPr kumimoji="0" sz="1400" kern="1200" baseline="0">
                <a:solidFill>
                  <a:schemeClr val="tx2"/>
                </a:solidFill>
                <a:latin typeface="+mn-lt"/>
                <a:ea typeface="+mn-ea"/>
                <a:cs typeface="+mn-cs"/>
              </a:defRPr>
            </a:lvl7pPr>
            <a:lvl8pPr marL="3200400" indent="0" algn="ctr" rtl="0" eaLnBrk="1" latinLnBrk="0" hangingPunct="1">
              <a:spcBef>
                <a:spcPct val="20000"/>
              </a:spcBef>
              <a:buClr>
                <a:schemeClr val="accent2"/>
              </a:buClr>
              <a:buNone/>
              <a:defRPr kumimoji="0" sz="1400" kern="1200" cap="small" baseline="0">
                <a:solidFill>
                  <a:schemeClr val="tx2"/>
                </a:solidFill>
                <a:latin typeface="+mn-lt"/>
                <a:ea typeface="+mn-ea"/>
                <a:cs typeface="+mn-cs"/>
              </a:defRPr>
            </a:lvl8pPr>
            <a:lvl9pPr marL="3657600" indent="0" algn="ctr" rtl="0" eaLnBrk="1" latinLnBrk="0" hangingPunct="1">
              <a:spcBef>
                <a:spcPct val="20000"/>
              </a:spcBef>
              <a:buClr>
                <a:schemeClr val="accent1">
                  <a:shade val="75000"/>
                </a:schemeClr>
              </a:buClr>
              <a:buNone/>
              <a:defRPr kumimoji="0" sz="1400" kern="1200" baseline="0">
                <a:solidFill>
                  <a:schemeClr val="tx2"/>
                </a:solidFill>
                <a:latin typeface="+mn-lt"/>
                <a:ea typeface="+mn-ea"/>
                <a:cs typeface="+mn-cs"/>
              </a:defRPr>
            </a:lvl9pPr>
          </a:lstStyle>
          <a:p>
            <a:r>
              <a:rPr lang="es-ES" dirty="0">
                <a:latin typeface="Times New Roman" pitchFamily="18" charset="0"/>
                <a:cs typeface="Times New Roman" pitchFamily="18" charset="0"/>
              </a:rPr>
              <a:t>Tutor: </a:t>
            </a:r>
            <a:r>
              <a:rPr lang="es-ES" dirty="0" smtClean="0">
                <a:latin typeface="Times New Roman" pitchFamily="18" charset="0"/>
                <a:cs typeface="Times New Roman" pitchFamily="18" charset="0"/>
              </a:rPr>
              <a:t>Ing. Pablo </a:t>
            </a:r>
            <a:r>
              <a:rPr lang="es-ES" dirty="0">
                <a:latin typeface="Times New Roman" pitchFamily="18" charset="0"/>
                <a:cs typeface="Times New Roman" pitchFamily="18" charset="0"/>
              </a:rPr>
              <a:t>Xavier Parra Moreira </a:t>
            </a:r>
            <a:r>
              <a:rPr lang="es-ES" dirty="0" err="1">
                <a:latin typeface="Times New Roman" pitchFamily="18" charset="0"/>
                <a:cs typeface="Times New Roman" pitchFamily="18" charset="0"/>
              </a:rPr>
              <a:t>MSc</a:t>
            </a:r>
            <a:r>
              <a:rPr lang="es-ES" dirty="0">
                <a:latin typeface="Times New Roman" pitchFamily="18" charset="0"/>
                <a:cs typeface="Times New Roman" pitchFamily="18" charset="0"/>
              </a:rPr>
              <a:t>. </a:t>
            </a:r>
          </a:p>
        </p:txBody>
      </p:sp>
      <p:pic>
        <p:nvPicPr>
          <p:cNvPr id="7" name="image04.png" descr="LOGO PRINCIPAL NUEVO"/>
          <p:cNvPicPr/>
          <p:nvPr/>
        </p:nvPicPr>
        <p:blipFill>
          <a:blip r:embed="rId2" cstate="email">
            <a:extLst>
              <a:ext uri="{28A0092B-C50C-407E-A947-70E740481C1C}">
                <a14:useLocalDpi xmlns:a14="http://schemas.microsoft.com/office/drawing/2010/main"/>
              </a:ext>
            </a:extLst>
          </a:blip>
          <a:srcRect/>
          <a:stretch>
            <a:fillRect/>
          </a:stretch>
        </p:blipFill>
        <p:spPr>
          <a:xfrm>
            <a:off x="2915816" y="980733"/>
            <a:ext cx="4608512" cy="1138297"/>
          </a:xfrm>
          <a:prstGeom prst="rect">
            <a:avLst/>
          </a:prstGeom>
          <a:ln/>
        </p:spPr>
      </p:pic>
    </p:spTree>
    <p:extLst>
      <p:ext uri="{BB962C8B-B14F-4D97-AF65-F5344CB8AC3E}">
        <p14:creationId xmlns:p14="http://schemas.microsoft.com/office/powerpoint/2010/main" val="338780447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fld id="{2754ED01-E2A0-4C1E-8E21-014B99041579}" type="slidenum">
              <a:rPr lang="en-US" smtClean="0"/>
              <a:pPr/>
              <a:t>10</a:t>
            </a:fld>
            <a:endParaRPr lang="en-US"/>
          </a:p>
        </p:txBody>
      </p:sp>
      <p:sp>
        <p:nvSpPr>
          <p:cNvPr id="3" name="2 Marcador de contenido"/>
          <p:cNvSpPr>
            <a:spLocks noGrp="1"/>
          </p:cNvSpPr>
          <p:nvPr>
            <p:ph sz="quarter" idx="2"/>
          </p:nvPr>
        </p:nvSpPr>
        <p:spPr/>
        <p:txBody>
          <a:bodyPr>
            <a:normAutofit/>
          </a:bodyPr>
          <a:lstStyle/>
          <a:p>
            <a:pPr marL="0" lvl="2" indent="0">
              <a:spcBef>
                <a:spcPts val="0"/>
              </a:spcBef>
              <a:buClr>
                <a:schemeClr val="accent1"/>
              </a:buClr>
              <a:buSzPct val="70000"/>
              <a:buNone/>
            </a:pPr>
            <a:endParaRPr lang="es-ES" b="1" dirty="0"/>
          </a:p>
          <a:p>
            <a:pPr algn="just"/>
            <a:endParaRPr lang="es-ES" dirty="0"/>
          </a:p>
        </p:txBody>
      </p:sp>
      <p:sp>
        <p:nvSpPr>
          <p:cNvPr id="10" name="Marcador de texto 9"/>
          <p:cNvSpPr>
            <a:spLocks noGrp="1"/>
          </p:cNvSpPr>
          <p:nvPr>
            <p:ph type="body" sz="quarter" idx="3"/>
          </p:nvPr>
        </p:nvSpPr>
        <p:spPr>
          <a:xfrm>
            <a:off x="457200" y="1418583"/>
            <a:ext cx="8075239" cy="738681"/>
          </a:xfrm>
          <a:noFill/>
        </p:spPr>
        <p:txBody>
          <a:bodyPr/>
          <a:lstStyle/>
          <a:p>
            <a:pPr marL="0" lvl="3" indent="0" algn="just">
              <a:spcBef>
                <a:spcPts val="600"/>
              </a:spcBef>
              <a:buClr>
                <a:schemeClr val="accent1"/>
              </a:buClr>
              <a:buSzPct val="70000"/>
              <a:buNone/>
            </a:pPr>
            <a:r>
              <a:rPr lang="es-ES" b="1" dirty="0">
                <a:latin typeface="Times New Roman" panose="02020603050405020304" pitchFamily="18" charset="0"/>
                <a:cs typeface="Times New Roman" panose="02020603050405020304" pitchFamily="18" charset="0"/>
              </a:rPr>
              <a:t>Proceso de Administración de </a:t>
            </a:r>
            <a:r>
              <a:rPr lang="es-ES" b="1" dirty="0" smtClean="0">
                <a:latin typeface="Times New Roman" panose="02020603050405020304" pitchFamily="18" charset="0"/>
                <a:cs typeface="Times New Roman" panose="02020603050405020304" pitchFamily="18" charset="0"/>
              </a:rPr>
              <a:t>Riesgos</a:t>
            </a:r>
          </a:p>
          <a:p>
            <a:pPr marL="0" lvl="3" indent="0" algn="just">
              <a:spcBef>
                <a:spcPts val="600"/>
              </a:spcBef>
              <a:buClr>
                <a:schemeClr val="accent1"/>
              </a:buClr>
              <a:buSzPct val="70000"/>
              <a:buNone/>
            </a:pPr>
            <a:r>
              <a:rPr lang="es-ES" b="1" dirty="0" smtClean="0">
                <a:latin typeface="Times New Roman" panose="02020603050405020304" pitchFamily="18" charset="0"/>
                <a:cs typeface="Times New Roman" panose="02020603050405020304" pitchFamily="18" charset="0"/>
              </a:rPr>
              <a:t> </a:t>
            </a:r>
            <a:endParaRPr lang="es-ES" b="1" dirty="0" smtClean="0">
              <a:latin typeface="Times New Roman" panose="02020603050405020304" pitchFamily="18" charset="0"/>
              <a:cs typeface="Times New Roman" panose="02020603050405020304" pitchFamily="18" charset="0"/>
            </a:endParaRPr>
          </a:p>
          <a:p>
            <a:pPr marL="0" lvl="3" indent="0" algn="just">
              <a:spcBef>
                <a:spcPts val="600"/>
              </a:spcBef>
              <a:buClr>
                <a:schemeClr val="accent1"/>
              </a:buClr>
              <a:buSzPct val="70000"/>
              <a:buNone/>
            </a:pPr>
            <a:r>
              <a:rPr lang="es-EC" dirty="0">
                <a:latin typeface="Times New Roman" panose="02020603050405020304" pitchFamily="18" charset="0"/>
                <a:cs typeface="Times New Roman" panose="02020603050405020304" pitchFamily="18" charset="0"/>
              </a:rPr>
              <a:t>Es un proceso iterativo que consta de pasos, los cuales, cuando son ejecutados en</a:t>
            </a:r>
            <a:br>
              <a:rPr lang="es-EC" dirty="0">
                <a:latin typeface="Times New Roman" panose="02020603050405020304" pitchFamily="18" charset="0"/>
                <a:cs typeface="Times New Roman" panose="02020603050405020304" pitchFamily="18" charset="0"/>
              </a:rPr>
            </a:br>
            <a:r>
              <a:rPr lang="es-EC" dirty="0">
                <a:latin typeface="Times New Roman" panose="02020603050405020304" pitchFamily="18" charset="0"/>
                <a:cs typeface="Times New Roman" panose="02020603050405020304" pitchFamily="18" charset="0"/>
              </a:rPr>
              <a:t>secuencia, posibilitan una mejora continua en el proceso de toma de </a:t>
            </a:r>
            <a:r>
              <a:rPr lang="es-EC" dirty="0" smtClean="0">
                <a:latin typeface="Times New Roman" panose="02020603050405020304" pitchFamily="18" charset="0"/>
                <a:cs typeface="Times New Roman" panose="02020603050405020304" pitchFamily="18" charset="0"/>
              </a:rPr>
              <a:t>decisiones,</a:t>
            </a:r>
            <a:r>
              <a:rPr lang="es-ES" dirty="0" smtClean="0">
                <a:latin typeface="Times New Roman" panose="02020603050405020304" pitchFamily="18" charset="0"/>
                <a:cs typeface="Times New Roman" panose="02020603050405020304" pitchFamily="18" charset="0"/>
              </a:rPr>
              <a:t> puede ser aplicada en niveles jerárquicos u operativos y en proyectos o áreas específicas.</a:t>
            </a:r>
            <a:endParaRPr lang="es-EC" dirty="0">
              <a:latin typeface="Times New Roman" panose="02020603050405020304" pitchFamily="18" charset="0"/>
              <a:cs typeface="Times New Roman" panose="02020603050405020304" pitchFamily="18" charset="0"/>
            </a:endParaRPr>
          </a:p>
        </p:txBody>
      </p:sp>
      <p:sp>
        <p:nvSpPr>
          <p:cNvPr id="11" name="Marcador de texto 9"/>
          <p:cNvSpPr>
            <a:spLocks noGrp="1"/>
          </p:cNvSpPr>
          <p:nvPr>
            <p:ph type="body" sz="quarter" idx="3"/>
          </p:nvPr>
        </p:nvSpPr>
        <p:spPr>
          <a:xfrm>
            <a:off x="667568" y="464290"/>
            <a:ext cx="7461448" cy="289717"/>
          </a:xfrm>
          <a:noFill/>
        </p:spPr>
        <p:txBody>
          <a:bodyPr/>
          <a:lstStyle/>
          <a:p>
            <a:pPr marL="0" lvl="3" indent="0" algn="ctr">
              <a:spcBef>
                <a:spcPts val="600"/>
              </a:spcBef>
              <a:buClr>
                <a:schemeClr val="accent1"/>
              </a:buClr>
              <a:buSzPct val="70000"/>
              <a:buNone/>
            </a:pPr>
            <a:r>
              <a:rPr lang="es-ES" sz="2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Estándar AS/NZS 4360:1999: Administración de Riesgos</a:t>
            </a:r>
            <a:endParaRPr lang="es-EC" sz="2000" dirty="0">
              <a:effectLst>
                <a:outerShdw blurRad="38100" dist="38100" dir="2700000" algn="tl">
                  <a:srgbClr val="000000">
                    <a:alpha val="43137"/>
                  </a:srgbClr>
                </a:outerShdw>
              </a:effectLst>
            </a:endParaRPr>
          </a:p>
        </p:txBody>
      </p:sp>
      <p:pic>
        <p:nvPicPr>
          <p:cNvPr id="8" name="Imagen 7"/>
          <p:cNvPicPr>
            <a:picLocks noChangeAspect="1"/>
          </p:cNvPicPr>
          <p:nvPr/>
        </p:nvPicPr>
        <p:blipFill>
          <a:blip r:embed="rId2"/>
          <a:stretch>
            <a:fillRect/>
          </a:stretch>
        </p:blipFill>
        <p:spPr>
          <a:xfrm>
            <a:off x="539552" y="2996952"/>
            <a:ext cx="7589464" cy="3456384"/>
          </a:xfrm>
          <a:prstGeom prst="rect">
            <a:avLst/>
          </a:prstGeom>
        </p:spPr>
      </p:pic>
    </p:spTree>
    <p:extLst>
      <p:ext uri="{BB962C8B-B14F-4D97-AF65-F5344CB8AC3E}">
        <p14:creationId xmlns:p14="http://schemas.microsoft.com/office/powerpoint/2010/main" val="370421786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fade">
                                      <p:cBhvr>
                                        <p:cTn id="12" dur="500"/>
                                        <p:tgtEl>
                                          <p:spTgt spid="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Effect transition="in" filter="fade">
                                      <p:cBhvr>
                                        <p:cTn id="17" dur="500"/>
                                        <p:tgtEl>
                                          <p:spTgt spid="1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88640"/>
            <a:ext cx="7671816" cy="490067"/>
          </a:xfrm>
        </p:spPr>
        <p:txBody>
          <a:bodyPr>
            <a:normAutofit/>
          </a:bodyPr>
          <a:lstStyle/>
          <a:p>
            <a:pPr lvl="3" algn="ctr"/>
            <a:r>
              <a:rPr lang="es-ES" sz="2000" b="1" dirty="0" smtClean="0">
                <a:effectLst>
                  <a:outerShdw blurRad="38100" dist="38100" dir="2700000" algn="tl">
                    <a:srgbClr val="000000">
                      <a:alpha val="43137"/>
                    </a:srgbClr>
                  </a:outerShdw>
                </a:effectLst>
                <a:latin typeface="Times New Roman" pitchFamily="18" charset="0"/>
                <a:cs typeface="Times New Roman" pitchFamily="18" charset="0"/>
              </a:rPr>
              <a:t>POLÍTICAS PARA LA SEGURIDAD DE LA INFORMACIÓN</a:t>
            </a:r>
            <a:endParaRPr lang="es-ES" dirty="0"/>
          </a:p>
        </p:txBody>
      </p:sp>
      <p:sp>
        <p:nvSpPr>
          <p:cNvPr id="3" name="2 Marcador de contenido"/>
          <p:cNvSpPr>
            <a:spLocks noGrp="1"/>
          </p:cNvSpPr>
          <p:nvPr>
            <p:ph sz="quarter" idx="1"/>
          </p:nvPr>
        </p:nvSpPr>
        <p:spPr>
          <a:xfrm>
            <a:off x="475010" y="836712"/>
            <a:ext cx="7931224" cy="5760640"/>
          </a:xfrm>
        </p:spPr>
        <p:txBody>
          <a:bodyPr>
            <a:normAutofit fontScale="77500" lnSpcReduction="20000"/>
          </a:bodyPr>
          <a:lstStyle/>
          <a:p>
            <a:r>
              <a:rPr lang="es-ES" b="1" dirty="0" smtClean="0">
                <a:latin typeface="Times New Roman" pitchFamily="18" charset="0"/>
                <a:cs typeface="Times New Roman" pitchFamily="18" charset="0"/>
              </a:rPr>
              <a:t>Definición de Seguridad de la Información</a:t>
            </a:r>
          </a:p>
          <a:p>
            <a:endParaRPr lang="es-ES" b="1" dirty="0">
              <a:latin typeface="Times New Roman" pitchFamily="18" charset="0"/>
              <a:cs typeface="Times New Roman" pitchFamily="18" charset="0"/>
            </a:endParaRPr>
          </a:p>
          <a:p>
            <a:pPr marL="365751" lvl="1" indent="0" algn="just">
              <a:buNone/>
            </a:pPr>
            <a:r>
              <a:rPr lang="es-EC" dirty="0">
                <a:latin typeface="Times New Roman" pitchFamily="18" charset="0"/>
                <a:cs typeface="Times New Roman" pitchFamily="18" charset="0"/>
              </a:rPr>
              <a:t>Asegura que dentro de la empresa, la información está protegida contra su divulgación a usuarios no autorizados (confidencialidad), modificación inadecuada (integridad) y su falta de acceso cuando se la necesita (disponibilidad). (ISACA, 2012)</a:t>
            </a:r>
          </a:p>
          <a:p>
            <a:endParaRPr lang="es-ES" b="1" dirty="0" smtClean="0">
              <a:latin typeface="Times New Roman" pitchFamily="18" charset="0"/>
              <a:cs typeface="Times New Roman" pitchFamily="18" charset="0"/>
            </a:endParaRPr>
          </a:p>
          <a:p>
            <a:r>
              <a:rPr lang="es-ES" b="1" dirty="0" smtClean="0">
                <a:latin typeface="Times New Roman" pitchFamily="18" charset="0"/>
                <a:cs typeface="Times New Roman" pitchFamily="18" charset="0"/>
              </a:rPr>
              <a:t>Definición de Políticas para la Seguridad de la Información</a:t>
            </a:r>
          </a:p>
          <a:p>
            <a:endParaRPr lang="es-ES" b="1" dirty="0" smtClean="0">
              <a:latin typeface="Times New Roman" pitchFamily="18" charset="0"/>
              <a:cs typeface="Times New Roman" pitchFamily="18" charset="0"/>
            </a:endParaRPr>
          </a:p>
          <a:p>
            <a:pPr marL="365751" lvl="1" indent="0" algn="just">
              <a:buNone/>
            </a:pPr>
            <a:r>
              <a:rPr lang="es-EC" dirty="0">
                <a:latin typeface="Times New Roman" pitchFamily="18" charset="0"/>
                <a:cs typeface="Times New Roman" pitchFamily="18" charset="0"/>
              </a:rPr>
              <a:t>Las políticas son medios para definir un comportamiento deseado en los miembros del personal interno de las instituciones, estas surgen como una herramienta que ayuda a concientizar sobre la importancia de la seguridad de la información dentro de los procesos y actividades que se desarrollan diariamente.   </a:t>
            </a:r>
            <a:endParaRPr lang="es-ES" dirty="0">
              <a:latin typeface="Times New Roman" pitchFamily="18" charset="0"/>
              <a:cs typeface="Times New Roman" pitchFamily="18" charset="0"/>
            </a:endParaRPr>
          </a:p>
          <a:p>
            <a:endParaRPr lang="es-ES" b="1" dirty="0" smtClean="0">
              <a:latin typeface="Times New Roman" pitchFamily="18" charset="0"/>
              <a:cs typeface="Times New Roman" pitchFamily="18" charset="0"/>
            </a:endParaRPr>
          </a:p>
          <a:p>
            <a:r>
              <a:rPr lang="es-ES" b="1" dirty="0" smtClean="0">
                <a:latin typeface="Times New Roman" pitchFamily="18" charset="0"/>
                <a:cs typeface="Times New Roman" pitchFamily="18" charset="0"/>
              </a:rPr>
              <a:t>Marco </a:t>
            </a:r>
            <a:r>
              <a:rPr lang="es-ES" b="1" dirty="0">
                <a:latin typeface="Times New Roman" pitchFamily="18" charset="0"/>
                <a:cs typeface="Times New Roman" pitchFamily="18" charset="0"/>
              </a:rPr>
              <a:t>de Políticas para la Seguridad de la Información</a:t>
            </a:r>
          </a:p>
          <a:p>
            <a:endParaRPr lang="es-ES" b="1" dirty="0">
              <a:latin typeface="Times New Roman" pitchFamily="18" charset="0"/>
              <a:cs typeface="Times New Roman" pitchFamily="18" charset="0"/>
            </a:endParaRPr>
          </a:p>
          <a:p>
            <a:pPr marL="365751" lvl="1" indent="0" algn="just">
              <a:buNone/>
            </a:pPr>
            <a:r>
              <a:rPr lang="es-EC" dirty="0">
                <a:latin typeface="Times New Roman" pitchFamily="18" charset="0"/>
                <a:cs typeface="Times New Roman" pitchFamily="18" charset="0"/>
              </a:rPr>
              <a:t>Las políticas proveen marcos de referencia que proporcionan una estructura (jerárquica), a la cual se debe regir para la consecución de los objetivos organizacionales. </a:t>
            </a:r>
            <a:endParaRPr lang="es-ES" dirty="0">
              <a:latin typeface="Times New Roman" pitchFamily="18" charset="0"/>
              <a:cs typeface="Times New Roman" pitchFamily="18" charset="0"/>
            </a:endParaRPr>
          </a:p>
          <a:p>
            <a:endParaRPr lang="es-ES" sz="3200" dirty="0">
              <a:latin typeface="Times New Roman" pitchFamily="18" charset="0"/>
              <a:cs typeface="Times New Roman" pitchFamily="18" charset="0"/>
            </a:endParaRPr>
          </a:p>
          <a:p>
            <a:pPr lvl="1"/>
            <a:r>
              <a:rPr lang="es-EC" dirty="0" smtClean="0">
                <a:latin typeface="Times New Roman" pitchFamily="18" charset="0"/>
                <a:cs typeface="Times New Roman" pitchFamily="18" charset="0"/>
              </a:rPr>
              <a:t>Las </a:t>
            </a:r>
            <a:r>
              <a:rPr lang="es-EC" dirty="0">
                <a:latin typeface="Times New Roman" pitchFamily="18" charset="0"/>
                <a:cs typeface="Times New Roman" pitchFamily="18" charset="0"/>
              </a:rPr>
              <a:t>personas que aprueban las políticas de la empresa.</a:t>
            </a:r>
            <a:endParaRPr lang="es-ES" dirty="0">
              <a:latin typeface="Times New Roman" pitchFamily="18" charset="0"/>
              <a:cs typeface="Times New Roman" pitchFamily="18" charset="0"/>
            </a:endParaRPr>
          </a:p>
          <a:p>
            <a:pPr lvl="1"/>
            <a:r>
              <a:rPr lang="es-EC" dirty="0">
                <a:latin typeface="Times New Roman" pitchFamily="18" charset="0"/>
                <a:cs typeface="Times New Roman" pitchFamily="18" charset="0"/>
              </a:rPr>
              <a:t>Las consecuencias de no cumplir con la política.</a:t>
            </a:r>
            <a:endParaRPr lang="es-ES" dirty="0">
              <a:latin typeface="Times New Roman" pitchFamily="18" charset="0"/>
              <a:cs typeface="Times New Roman" pitchFamily="18" charset="0"/>
            </a:endParaRPr>
          </a:p>
          <a:p>
            <a:pPr lvl="1"/>
            <a:r>
              <a:rPr lang="es-EC" dirty="0">
                <a:latin typeface="Times New Roman" pitchFamily="18" charset="0"/>
                <a:cs typeface="Times New Roman" pitchFamily="18" charset="0"/>
              </a:rPr>
              <a:t>Los mecanismos para la gestión de las excepciones.</a:t>
            </a:r>
            <a:endParaRPr lang="es-ES" dirty="0">
              <a:latin typeface="Times New Roman" pitchFamily="18" charset="0"/>
              <a:cs typeface="Times New Roman" pitchFamily="18" charset="0"/>
            </a:endParaRPr>
          </a:p>
          <a:p>
            <a:pPr lvl="1"/>
            <a:r>
              <a:rPr lang="es-EC" dirty="0">
                <a:latin typeface="Times New Roman" pitchFamily="18" charset="0"/>
                <a:cs typeface="Times New Roman" pitchFamily="18" charset="0"/>
              </a:rPr>
              <a:t>La forma en la que se comprobará y medirá el cumplimiento con la política</a:t>
            </a:r>
            <a:r>
              <a:rPr lang="es-EC" dirty="0" smtClean="0">
                <a:latin typeface="Times New Roman" pitchFamily="18" charset="0"/>
                <a:cs typeface="Times New Roman" pitchFamily="18" charset="0"/>
              </a:rPr>
              <a:t>.</a:t>
            </a:r>
            <a:endParaRPr lang="es-ES" dirty="0">
              <a:latin typeface="Times New Roman" pitchFamily="18" charset="0"/>
              <a:cs typeface="Times New Roman" pitchFamily="18" charset="0"/>
            </a:endParaRPr>
          </a:p>
        </p:txBody>
      </p:sp>
      <p:sp>
        <p:nvSpPr>
          <p:cNvPr id="4" name="3 Marcador de número de diapositiva"/>
          <p:cNvSpPr>
            <a:spLocks noGrp="1"/>
          </p:cNvSpPr>
          <p:nvPr>
            <p:ph type="sldNum" sz="quarter" idx="15"/>
          </p:nvPr>
        </p:nvSpPr>
        <p:spPr/>
        <p:txBody>
          <a:bodyPr/>
          <a:lstStyle/>
          <a:p>
            <a:fld id="{2754ED01-E2A0-4C1E-8E21-014B99041579}" type="slidenum">
              <a:rPr lang="en-US" smtClean="0"/>
              <a:pPr/>
              <a:t>11</a:t>
            </a:fld>
            <a:endParaRPr lang="en-US"/>
          </a:p>
        </p:txBody>
      </p:sp>
    </p:spTree>
    <p:extLst>
      <p:ext uri="{BB962C8B-B14F-4D97-AF65-F5344CB8AC3E}">
        <p14:creationId xmlns:p14="http://schemas.microsoft.com/office/powerpoint/2010/main" val="52905813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fade">
                                      <p:cBhvr>
                                        <p:cTn id="32" dur="500"/>
                                        <p:tgtEl>
                                          <p:spTgt spid="3">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animEffect transition="in" filter="fade">
                                      <p:cBhvr>
                                        <p:cTn id="37" dur="500"/>
                                        <p:tgtEl>
                                          <p:spTgt spid="3">
                                            <p:txEl>
                                              <p:pRg st="12" end="1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13" end="13"/>
                                            </p:txEl>
                                          </p:spTgt>
                                        </p:tgtEl>
                                        <p:attrNameLst>
                                          <p:attrName>style.visibility</p:attrName>
                                        </p:attrNameLst>
                                      </p:cBhvr>
                                      <p:to>
                                        <p:strVal val="visible"/>
                                      </p:to>
                                    </p:set>
                                    <p:animEffect transition="in" filter="fade">
                                      <p:cBhvr>
                                        <p:cTn id="42" dur="500"/>
                                        <p:tgtEl>
                                          <p:spTgt spid="3">
                                            <p:txEl>
                                              <p:pRg st="13" end="1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14" end="14"/>
                                            </p:txEl>
                                          </p:spTgt>
                                        </p:tgtEl>
                                        <p:attrNameLst>
                                          <p:attrName>style.visibility</p:attrName>
                                        </p:attrNameLst>
                                      </p:cBhvr>
                                      <p:to>
                                        <p:strVal val="visible"/>
                                      </p:to>
                                    </p:set>
                                    <p:animEffect transition="in" filter="fade">
                                      <p:cBhvr>
                                        <p:cTn id="47" dur="500"/>
                                        <p:tgtEl>
                                          <p:spTgt spid="3">
                                            <p:txEl>
                                              <p:pRg st="14" end="1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15" end="15"/>
                                            </p:txEl>
                                          </p:spTgt>
                                        </p:tgtEl>
                                        <p:attrNameLst>
                                          <p:attrName>style.visibility</p:attrName>
                                        </p:attrNameLst>
                                      </p:cBhvr>
                                      <p:to>
                                        <p:strVal val="visible"/>
                                      </p:to>
                                    </p:set>
                                    <p:animEffect transition="in" filter="fade">
                                      <p:cBhvr>
                                        <p:cTn id="52" dur="5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13816" y="620688"/>
            <a:ext cx="7902600" cy="5853264"/>
          </a:xfrm>
        </p:spPr>
        <p:txBody>
          <a:bodyPr>
            <a:normAutofit fontScale="70000" lnSpcReduction="20000"/>
          </a:bodyPr>
          <a:lstStyle/>
          <a:p>
            <a:r>
              <a:rPr lang="es-ES" b="1" dirty="0">
                <a:latin typeface="Times New Roman" pitchFamily="18" charset="0"/>
                <a:cs typeface="Times New Roman" pitchFamily="18" charset="0"/>
              </a:rPr>
              <a:t>Principios de Seguridad de la Información </a:t>
            </a:r>
          </a:p>
          <a:p>
            <a:endParaRPr lang="es-ES" b="1" dirty="0">
              <a:latin typeface="Times New Roman" pitchFamily="18" charset="0"/>
              <a:cs typeface="Times New Roman" pitchFamily="18" charset="0"/>
            </a:endParaRPr>
          </a:p>
          <a:p>
            <a:pPr marL="365751" lvl="1" indent="0" algn="just">
              <a:lnSpc>
                <a:spcPct val="120000"/>
              </a:lnSpc>
              <a:buNone/>
            </a:pPr>
            <a:r>
              <a:rPr lang="es-EC" dirty="0">
                <a:latin typeface="Times New Roman" pitchFamily="18" charset="0"/>
                <a:cs typeface="Times New Roman" pitchFamily="18" charset="0"/>
              </a:rPr>
              <a:t>Los principios de seguridad de la información, comunican las reglas de la institución para dar objetivos de gobierno y los valores empresariales, según hayan sido definidos por el Consejo de Administración y la Dirección Ejecutiva. Estos principios necesitan ser limitados en número y estar expresados en un lenguaje simple y enunciar, tan claro como sea posible, los valores fundamentales de la empresa. (ISACA, 2012</a:t>
            </a:r>
            <a:r>
              <a:rPr lang="es-EC" dirty="0" smtClean="0">
                <a:latin typeface="Times New Roman" pitchFamily="18" charset="0"/>
                <a:cs typeface="Times New Roman" pitchFamily="18" charset="0"/>
              </a:rPr>
              <a:t>)</a:t>
            </a:r>
          </a:p>
          <a:p>
            <a:pPr marL="0" indent="0" algn="just">
              <a:buNone/>
            </a:pPr>
            <a:endParaRPr lang="es-ES" dirty="0">
              <a:latin typeface="Times New Roman" pitchFamily="18" charset="0"/>
              <a:cs typeface="Times New Roman" pitchFamily="18" charset="0"/>
            </a:endParaRPr>
          </a:p>
          <a:p>
            <a:r>
              <a:rPr lang="es-ES" b="1" dirty="0">
                <a:latin typeface="Times New Roman" pitchFamily="18" charset="0"/>
                <a:cs typeface="Times New Roman" pitchFamily="18" charset="0"/>
              </a:rPr>
              <a:t>Adaptar las Políticas al Entorno de la Empresa</a:t>
            </a:r>
          </a:p>
          <a:p>
            <a:pPr marL="0" indent="0">
              <a:buNone/>
            </a:pPr>
            <a:endParaRPr lang="es-ES" dirty="0">
              <a:latin typeface="Times New Roman" pitchFamily="18" charset="0"/>
              <a:cs typeface="Times New Roman" pitchFamily="18" charset="0"/>
            </a:endParaRPr>
          </a:p>
          <a:p>
            <a:pPr marL="365751" lvl="1" indent="0" algn="just">
              <a:buNone/>
            </a:pPr>
            <a:r>
              <a:rPr lang="es-EC" dirty="0">
                <a:latin typeface="Times New Roman" pitchFamily="18" charset="0"/>
                <a:cs typeface="Times New Roman" pitchFamily="18" charset="0"/>
              </a:rPr>
              <a:t>Las políticas y el marco de políticas deben alinearse con los objetivos, la estrategia y el apetito de riesgo de la empresa; además se debe considerar la situación en la que se encuentra la empresa, ya que depende del tipo de organización y del entorno al que pertenece para establecer el contenido de la política. </a:t>
            </a:r>
            <a:endParaRPr lang="es-ES" dirty="0">
              <a:latin typeface="Times New Roman" pitchFamily="18" charset="0"/>
              <a:cs typeface="Times New Roman" pitchFamily="18" charset="0"/>
            </a:endParaRPr>
          </a:p>
          <a:p>
            <a:pPr marL="0" indent="0" algn="just">
              <a:buNone/>
            </a:pPr>
            <a:r>
              <a:rPr lang="es-EC" dirty="0">
                <a:latin typeface="Times New Roman" pitchFamily="18" charset="0"/>
                <a:cs typeface="Times New Roman" pitchFamily="18" charset="0"/>
              </a:rPr>
              <a:t> </a:t>
            </a:r>
            <a:endParaRPr lang="es-ES" dirty="0">
              <a:latin typeface="Times New Roman" pitchFamily="18" charset="0"/>
              <a:cs typeface="Times New Roman" pitchFamily="18" charset="0"/>
            </a:endParaRPr>
          </a:p>
          <a:p>
            <a:pPr marL="365751" lvl="1" indent="0" algn="just">
              <a:buNone/>
            </a:pPr>
            <a:r>
              <a:rPr lang="es-EC" dirty="0">
                <a:latin typeface="Times New Roman" pitchFamily="18" charset="0"/>
                <a:cs typeface="Times New Roman" pitchFamily="18" charset="0"/>
              </a:rPr>
              <a:t>Entre los factores a ser considerados para adaptar las políticas a la empresa se tiene:</a:t>
            </a:r>
            <a:endParaRPr lang="es-ES" dirty="0">
              <a:latin typeface="Times New Roman" pitchFamily="18" charset="0"/>
              <a:cs typeface="Times New Roman" pitchFamily="18" charset="0"/>
            </a:endParaRPr>
          </a:p>
          <a:p>
            <a:pPr algn="just"/>
            <a:endParaRPr lang="es-ES" dirty="0">
              <a:latin typeface="Times New Roman" pitchFamily="18" charset="0"/>
              <a:cs typeface="Times New Roman" pitchFamily="18" charset="0"/>
            </a:endParaRPr>
          </a:p>
          <a:p>
            <a:pPr lvl="1" algn="just"/>
            <a:r>
              <a:rPr lang="es-EC" dirty="0">
                <a:latin typeface="Times New Roman" pitchFamily="18" charset="0"/>
                <a:cs typeface="Times New Roman" pitchFamily="18" charset="0"/>
              </a:rPr>
              <a:t>Normas y reglamentos aplicables únicamente a la empresa.</a:t>
            </a:r>
            <a:endParaRPr lang="es-ES" dirty="0">
              <a:latin typeface="Times New Roman" pitchFamily="18" charset="0"/>
              <a:cs typeface="Times New Roman" pitchFamily="18" charset="0"/>
            </a:endParaRPr>
          </a:p>
          <a:p>
            <a:pPr lvl="1" algn="just"/>
            <a:r>
              <a:rPr lang="es-EC" dirty="0">
                <a:latin typeface="Times New Roman" pitchFamily="18" charset="0"/>
                <a:cs typeface="Times New Roman" pitchFamily="18" charset="0"/>
              </a:rPr>
              <a:t>Requisitos del negocio operativos funcionales.</a:t>
            </a:r>
            <a:endParaRPr lang="es-ES" dirty="0">
              <a:latin typeface="Times New Roman" pitchFamily="18" charset="0"/>
              <a:cs typeface="Times New Roman" pitchFamily="18" charset="0"/>
            </a:endParaRPr>
          </a:p>
          <a:p>
            <a:pPr lvl="1" algn="just"/>
            <a:r>
              <a:rPr lang="es-EC" dirty="0">
                <a:latin typeface="Times New Roman" pitchFamily="18" charset="0"/>
                <a:cs typeface="Times New Roman" pitchFamily="18" charset="0"/>
              </a:rPr>
              <a:t>Necesidades de propiedad intelectual y protección de datos competitivos.</a:t>
            </a:r>
            <a:endParaRPr lang="es-ES" dirty="0">
              <a:latin typeface="Times New Roman" pitchFamily="18" charset="0"/>
              <a:cs typeface="Times New Roman" pitchFamily="18" charset="0"/>
            </a:endParaRPr>
          </a:p>
          <a:p>
            <a:pPr lvl="1" algn="just"/>
            <a:r>
              <a:rPr lang="es-EC" dirty="0">
                <a:latin typeface="Times New Roman" pitchFamily="18" charset="0"/>
                <a:cs typeface="Times New Roman" pitchFamily="18" charset="0"/>
              </a:rPr>
              <a:t>Políticas existentes de alto nivel y protección de datos competitivos.</a:t>
            </a:r>
            <a:endParaRPr lang="es-ES" dirty="0">
              <a:latin typeface="Times New Roman" pitchFamily="18" charset="0"/>
              <a:cs typeface="Times New Roman" pitchFamily="18" charset="0"/>
            </a:endParaRPr>
          </a:p>
          <a:p>
            <a:pPr lvl="1" algn="just"/>
            <a:r>
              <a:rPr lang="es-EC" dirty="0">
                <a:latin typeface="Times New Roman" pitchFamily="18" charset="0"/>
                <a:cs typeface="Times New Roman" pitchFamily="18" charset="0"/>
              </a:rPr>
              <a:t>Diseños únicos de arquitectura de TI de la empresa.</a:t>
            </a:r>
            <a:endParaRPr lang="es-ES" dirty="0">
              <a:latin typeface="Times New Roman" pitchFamily="18" charset="0"/>
              <a:cs typeface="Times New Roman" pitchFamily="18" charset="0"/>
            </a:endParaRPr>
          </a:p>
          <a:p>
            <a:pPr lvl="1" algn="just"/>
            <a:r>
              <a:rPr lang="es-EC" dirty="0">
                <a:latin typeface="Times New Roman" pitchFamily="18" charset="0"/>
                <a:cs typeface="Times New Roman" pitchFamily="18" charset="0"/>
              </a:rPr>
              <a:t>Regulaciones gubernamentales, etc.</a:t>
            </a:r>
            <a:endParaRPr lang="es-ES" dirty="0">
              <a:latin typeface="Times New Roman" pitchFamily="18" charset="0"/>
              <a:cs typeface="Times New Roman" pitchFamily="18" charset="0"/>
            </a:endParaRPr>
          </a:p>
          <a:p>
            <a:pPr marL="0" indent="0" algn="just">
              <a:buNone/>
            </a:pPr>
            <a:r>
              <a:rPr lang="es-EC" dirty="0">
                <a:latin typeface="Times New Roman" pitchFamily="18" charset="0"/>
                <a:cs typeface="Times New Roman" pitchFamily="18" charset="0"/>
              </a:rPr>
              <a:t> </a:t>
            </a:r>
            <a:endParaRPr lang="es-ES" dirty="0">
              <a:latin typeface="Times New Roman" pitchFamily="18" charset="0"/>
              <a:cs typeface="Times New Roman" pitchFamily="18" charset="0"/>
            </a:endParaRPr>
          </a:p>
          <a:p>
            <a:endParaRPr lang="es-ES" dirty="0"/>
          </a:p>
        </p:txBody>
      </p:sp>
      <p:sp>
        <p:nvSpPr>
          <p:cNvPr id="4" name="3 Marcador de número de diapositiva"/>
          <p:cNvSpPr>
            <a:spLocks noGrp="1"/>
          </p:cNvSpPr>
          <p:nvPr>
            <p:ph type="sldNum" sz="quarter" idx="15"/>
          </p:nvPr>
        </p:nvSpPr>
        <p:spPr/>
        <p:txBody>
          <a:bodyPr/>
          <a:lstStyle/>
          <a:p>
            <a:fld id="{2754ED01-E2A0-4C1E-8E21-014B99041579}" type="slidenum">
              <a:rPr lang="en-US" smtClean="0"/>
              <a:pPr/>
              <a:t>12</a:t>
            </a:fld>
            <a:endParaRPr lang="en-US"/>
          </a:p>
        </p:txBody>
      </p:sp>
    </p:spTree>
    <p:extLst>
      <p:ext uri="{BB962C8B-B14F-4D97-AF65-F5344CB8AC3E}">
        <p14:creationId xmlns:p14="http://schemas.microsoft.com/office/powerpoint/2010/main" val="47372289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fade">
                                      <p:cBhvr>
                                        <p:cTn id="32" dur="500"/>
                                        <p:tgtEl>
                                          <p:spTgt spid="3">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animEffect transition="in" filter="fade">
                                      <p:cBhvr>
                                        <p:cTn id="37" dur="500"/>
                                        <p:tgtEl>
                                          <p:spTgt spid="3">
                                            <p:txEl>
                                              <p:pRg st="11" end="1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12" end="12"/>
                                            </p:txEl>
                                          </p:spTgt>
                                        </p:tgtEl>
                                        <p:attrNameLst>
                                          <p:attrName>style.visibility</p:attrName>
                                        </p:attrNameLst>
                                      </p:cBhvr>
                                      <p:to>
                                        <p:strVal val="visible"/>
                                      </p:to>
                                    </p:set>
                                    <p:animEffect transition="in" filter="fade">
                                      <p:cBhvr>
                                        <p:cTn id="42" dur="500"/>
                                        <p:tgtEl>
                                          <p:spTgt spid="3">
                                            <p:txEl>
                                              <p:pRg st="12" end="1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13" end="13"/>
                                            </p:txEl>
                                          </p:spTgt>
                                        </p:tgtEl>
                                        <p:attrNameLst>
                                          <p:attrName>style.visibility</p:attrName>
                                        </p:attrNameLst>
                                      </p:cBhvr>
                                      <p:to>
                                        <p:strVal val="visible"/>
                                      </p:to>
                                    </p:set>
                                    <p:animEffect transition="in" filter="fade">
                                      <p:cBhvr>
                                        <p:cTn id="47" dur="500"/>
                                        <p:tgtEl>
                                          <p:spTgt spid="3">
                                            <p:txEl>
                                              <p:pRg st="13" end="1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14" end="14"/>
                                            </p:txEl>
                                          </p:spTgt>
                                        </p:tgtEl>
                                        <p:attrNameLst>
                                          <p:attrName>style.visibility</p:attrName>
                                        </p:attrNameLst>
                                      </p:cBhvr>
                                      <p:to>
                                        <p:strVal val="visible"/>
                                      </p:to>
                                    </p:set>
                                    <p:animEffect transition="in" filter="fade">
                                      <p:cBhvr>
                                        <p:cTn id="52" dur="500"/>
                                        <p:tgtEl>
                                          <p:spTgt spid="3">
                                            <p:txEl>
                                              <p:pRg st="14" end="14"/>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
                                            <p:txEl>
                                              <p:pRg st="15" end="15"/>
                                            </p:txEl>
                                          </p:spTgt>
                                        </p:tgtEl>
                                        <p:attrNameLst>
                                          <p:attrName>style.visibility</p:attrName>
                                        </p:attrNameLst>
                                      </p:cBhvr>
                                      <p:to>
                                        <p:strVal val="visible"/>
                                      </p:to>
                                    </p:set>
                                    <p:animEffect transition="in" filter="fade">
                                      <p:cBhvr>
                                        <p:cTn id="57" dur="5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9"/>
            <a:ext cx="7467600" cy="490065"/>
          </a:xfrm>
        </p:spPr>
        <p:txBody>
          <a:bodyPr>
            <a:normAutofit fontScale="90000"/>
          </a:bodyPr>
          <a:lstStyle/>
          <a:p>
            <a:pPr algn="ctr"/>
            <a:r>
              <a:rPr lang="es-ES" b="1" dirty="0" smtClean="0">
                <a:effectLst>
                  <a:outerShdw blurRad="38100" dist="38100" dir="2700000" algn="tl">
                    <a:srgbClr val="000000">
                      <a:alpha val="43137"/>
                    </a:srgbClr>
                  </a:outerShdw>
                </a:effectLst>
                <a:latin typeface="Times New Roman" pitchFamily="18" charset="0"/>
                <a:cs typeface="Times New Roman" pitchFamily="18" charset="0"/>
              </a:rPr>
              <a:t>METODOLOGÍA DE LA INVESTIGACIÓN</a:t>
            </a:r>
            <a:endParaRPr lang="es-ES"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 name="3 Marcador de número de diapositiva"/>
          <p:cNvSpPr>
            <a:spLocks noGrp="1"/>
          </p:cNvSpPr>
          <p:nvPr>
            <p:ph type="sldNum" sz="quarter" idx="15"/>
          </p:nvPr>
        </p:nvSpPr>
        <p:spPr/>
        <p:txBody>
          <a:bodyPr/>
          <a:lstStyle/>
          <a:p>
            <a:fld id="{2754ED01-E2A0-4C1E-8E21-014B99041579}" type="slidenum">
              <a:rPr lang="en-US" smtClean="0"/>
              <a:pPr/>
              <a:t>13</a:t>
            </a:fld>
            <a:endParaRPr lang="en-US"/>
          </a:p>
        </p:txBody>
      </p:sp>
      <p:graphicFrame>
        <p:nvGraphicFramePr>
          <p:cNvPr id="6" name="4 Marcador de contenido"/>
          <p:cNvGraphicFramePr>
            <a:graphicFrameLocks/>
          </p:cNvGraphicFramePr>
          <p:nvPr>
            <p:extLst>
              <p:ext uri="{D42A27DB-BD31-4B8C-83A1-F6EECF244321}">
                <p14:modId xmlns:p14="http://schemas.microsoft.com/office/powerpoint/2010/main" val="4154682773"/>
              </p:ext>
            </p:extLst>
          </p:nvPr>
        </p:nvGraphicFramePr>
        <p:xfrm>
          <a:off x="611560" y="4293096"/>
          <a:ext cx="7517456" cy="23762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4 Marcador de contenido"/>
          <p:cNvGraphicFramePr>
            <a:graphicFrameLocks/>
          </p:cNvGraphicFramePr>
          <p:nvPr>
            <p:extLst>
              <p:ext uri="{D42A27DB-BD31-4B8C-83A1-F6EECF244321}">
                <p14:modId xmlns:p14="http://schemas.microsoft.com/office/powerpoint/2010/main" val="1447735677"/>
              </p:ext>
            </p:extLst>
          </p:nvPr>
        </p:nvGraphicFramePr>
        <p:xfrm>
          <a:off x="107504" y="2564904"/>
          <a:ext cx="8171818" cy="158417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8" name="4 Marcador de contenido"/>
          <p:cNvGraphicFramePr>
            <a:graphicFrameLocks/>
          </p:cNvGraphicFramePr>
          <p:nvPr>
            <p:extLst>
              <p:ext uri="{D42A27DB-BD31-4B8C-83A1-F6EECF244321}">
                <p14:modId xmlns:p14="http://schemas.microsoft.com/office/powerpoint/2010/main" val="1262165224"/>
              </p:ext>
            </p:extLst>
          </p:nvPr>
        </p:nvGraphicFramePr>
        <p:xfrm>
          <a:off x="452395" y="765133"/>
          <a:ext cx="7200800" cy="1702805"/>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Tree>
    <p:extLst>
      <p:ext uri="{BB962C8B-B14F-4D97-AF65-F5344CB8AC3E}">
        <p14:creationId xmlns:p14="http://schemas.microsoft.com/office/powerpoint/2010/main" val="142463034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Graphic spid="7" grpId="0">
        <p:bldAsOne/>
      </p:bldGraphic>
      <p:bldGraphic spid="8" grpId="0">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490067"/>
          </a:xfrm>
        </p:spPr>
        <p:txBody>
          <a:bodyPr>
            <a:normAutofit fontScale="90000"/>
          </a:bodyPr>
          <a:lstStyle/>
          <a:p>
            <a:pPr algn="ctr"/>
            <a:r>
              <a:rPr lang="es-ES" b="1" dirty="0" smtClean="0">
                <a:effectLst>
                  <a:outerShdw blurRad="38100" dist="38100" dir="2700000" algn="tl">
                    <a:srgbClr val="000000">
                      <a:alpha val="43137"/>
                    </a:srgbClr>
                  </a:outerShdw>
                </a:effectLst>
                <a:latin typeface="Times New Roman" pitchFamily="18" charset="0"/>
                <a:cs typeface="Times New Roman" pitchFamily="18" charset="0"/>
              </a:rPr>
              <a:t>DIAGNÓSTICO SITUACIONAL</a:t>
            </a:r>
            <a:endParaRPr lang="es-ES"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2 Marcador de contenido"/>
          <p:cNvSpPr>
            <a:spLocks noGrp="1"/>
          </p:cNvSpPr>
          <p:nvPr>
            <p:ph sz="quarter" idx="1"/>
          </p:nvPr>
        </p:nvSpPr>
        <p:spPr>
          <a:xfrm>
            <a:off x="457200" y="908720"/>
            <a:ext cx="7776864" cy="2232248"/>
          </a:xfrm>
        </p:spPr>
        <p:txBody>
          <a:bodyPr>
            <a:normAutofit fontScale="55000" lnSpcReduction="20000"/>
          </a:bodyPr>
          <a:lstStyle/>
          <a:p>
            <a:pPr marL="0" lvl="2" indent="0" algn="ctr">
              <a:lnSpc>
                <a:spcPct val="170000"/>
              </a:lnSpc>
              <a:spcBef>
                <a:spcPts val="600"/>
              </a:spcBef>
              <a:buClr>
                <a:schemeClr val="accent1"/>
              </a:buClr>
              <a:buSzPct val="70000"/>
              <a:buNone/>
            </a:pPr>
            <a:r>
              <a:rPr lang="es-ES" sz="3200" b="1" dirty="0">
                <a:effectLst>
                  <a:outerShdw blurRad="38100" dist="38100" dir="2700000" algn="tl">
                    <a:srgbClr val="000000">
                      <a:alpha val="43137"/>
                    </a:srgbClr>
                  </a:outerShdw>
                </a:effectLst>
                <a:latin typeface="Times New Roman" pitchFamily="18" charset="0"/>
                <a:cs typeface="Times New Roman" pitchFamily="18" charset="0"/>
              </a:rPr>
              <a:t>Análisis del Nivel de Madurez de la Dirección de Tecnologías de la Información y Telecomunicaciones</a:t>
            </a:r>
          </a:p>
          <a:p>
            <a:pPr marL="0" lvl="2" indent="0" algn="ctr">
              <a:spcBef>
                <a:spcPts val="600"/>
              </a:spcBef>
              <a:buClr>
                <a:schemeClr val="accent1"/>
              </a:buClr>
              <a:buSzPct val="70000"/>
              <a:buNone/>
            </a:pPr>
            <a:endParaRPr lang="es-ES" sz="2500" dirty="0">
              <a:latin typeface="Times New Roman" pitchFamily="18" charset="0"/>
              <a:cs typeface="Times New Roman" pitchFamily="18" charset="0"/>
            </a:endParaRPr>
          </a:p>
          <a:p>
            <a:pPr marL="0" indent="0" algn="just">
              <a:lnSpc>
                <a:spcPct val="170000"/>
              </a:lnSpc>
              <a:buNone/>
            </a:pPr>
            <a:r>
              <a:rPr lang="es-EC" sz="2300" dirty="0"/>
              <a:t>La metodología de evaluación se desarrolló en base al marco de referencia COBIT 5 junto con su modelo de capacidad de procesos PAM que se basa en la norma ISO/IEC 15504, también se utilizó la norma ISO/IEC 27002:2005 de la cual se toman los dominios de seguridad de la información.</a:t>
            </a:r>
            <a:endParaRPr lang="es-ES" dirty="0"/>
          </a:p>
        </p:txBody>
      </p:sp>
      <p:sp>
        <p:nvSpPr>
          <p:cNvPr id="4" name="3 Marcador de número de diapositiva"/>
          <p:cNvSpPr>
            <a:spLocks noGrp="1"/>
          </p:cNvSpPr>
          <p:nvPr>
            <p:ph type="sldNum" sz="quarter" idx="15"/>
          </p:nvPr>
        </p:nvSpPr>
        <p:spPr/>
        <p:txBody>
          <a:bodyPr/>
          <a:lstStyle/>
          <a:p>
            <a:fld id="{2754ED01-E2A0-4C1E-8E21-014B99041579}" type="slidenum">
              <a:rPr lang="en-US" smtClean="0"/>
              <a:pPr/>
              <a:t>14</a:t>
            </a:fld>
            <a:endParaRPr lang="en-US"/>
          </a:p>
        </p:txBody>
      </p:sp>
      <p:graphicFrame>
        <p:nvGraphicFramePr>
          <p:cNvPr id="5" name="4 Tabla"/>
          <p:cNvGraphicFramePr>
            <a:graphicFrameLocks noGrp="1"/>
          </p:cNvGraphicFramePr>
          <p:nvPr>
            <p:extLst>
              <p:ext uri="{D42A27DB-BD31-4B8C-83A1-F6EECF244321}">
                <p14:modId xmlns:p14="http://schemas.microsoft.com/office/powerpoint/2010/main" val="4022594848"/>
              </p:ext>
            </p:extLst>
          </p:nvPr>
        </p:nvGraphicFramePr>
        <p:xfrm>
          <a:off x="632646" y="3218727"/>
          <a:ext cx="7488832" cy="3321050"/>
        </p:xfrm>
        <a:graphic>
          <a:graphicData uri="http://schemas.openxmlformats.org/drawingml/2006/table">
            <a:tbl>
              <a:tblPr firstRow="1" firstCol="1" bandRow="1">
                <a:tableStyleId>{5C22544A-7EE6-4342-B048-85BDC9FD1C3A}</a:tableStyleId>
              </a:tblPr>
              <a:tblGrid>
                <a:gridCol w="1368151">
                  <a:extLst>
                    <a:ext uri="{9D8B030D-6E8A-4147-A177-3AD203B41FA5}">
                      <a16:colId xmlns:a16="http://schemas.microsoft.com/office/drawing/2014/main" xmlns="" val="20000"/>
                    </a:ext>
                  </a:extLst>
                </a:gridCol>
                <a:gridCol w="1224136">
                  <a:extLst>
                    <a:ext uri="{9D8B030D-6E8A-4147-A177-3AD203B41FA5}">
                      <a16:colId xmlns:a16="http://schemas.microsoft.com/office/drawing/2014/main" xmlns="" val="20001"/>
                    </a:ext>
                  </a:extLst>
                </a:gridCol>
                <a:gridCol w="3256133">
                  <a:extLst>
                    <a:ext uri="{9D8B030D-6E8A-4147-A177-3AD203B41FA5}">
                      <a16:colId xmlns:a16="http://schemas.microsoft.com/office/drawing/2014/main" xmlns="" val="20002"/>
                    </a:ext>
                  </a:extLst>
                </a:gridCol>
                <a:gridCol w="1640412">
                  <a:extLst>
                    <a:ext uri="{9D8B030D-6E8A-4147-A177-3AD203B41FA5}">
                      <a16:colId xmlns:a16="http://schemas.microsoft.com/office/drawing/2014/main" xmlns="" val="20003"/>
                    </a:ext>
                  </a:extLst>
                </a:gridCol>
              </a:tblGrid>
              <a:tr h="403225">
                <a:tc gridSpan="4">
                  <a:txBody>
                    <a:bodyPr/>
                    <a:lstStyle/>
                    <a:p>
                      <a:pPr algn="ctr">
                        <a:spcAft>
                          <a:spcPts val="0"/>
                        </a:spcAft>
                      </a:pPr>
                      <a:r>
                        <a:rPr lang="es-ES" sz="1100" dirty="0">
                          <a:effectLst/>
                        </a:rPr>
                        <a:t>PARÁMETROS DE EVALUACIÓN</a:t>
                      </a:r>
                      <a:endParaRPr lang="es-ES" sz="1200" dirty="0">
                        <a:solidFill>
                          <a:srgbClr val="374C80"/>
                        </a:solidFill>
                        <a:effectLst/>
                        <a:latin typeface="Times New Roman"/>
                        <a:ea typeface="Times New Roman"/>
                      </a:endParaRPr>
                    </a:p>
                  </a:txBody>
                  <a:tcPr marL="68580" marR="68580" marT="0" marB="0" anchor="ct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xmlns="" val="10000"/>
                  </a:ext>
                </a:extLst>
              </a:tr>
              <a:tr h="403225">
                <a:tc>
                  <a:txBody>
                    <a:bodyPr/>
                    <a:lstStyle/>
                    <a:p>
                      <a:pPr algn="ctr">
                        <a:spcAft>
                          <a:spcPts val="0"/>
                        </a:spcAft>
                      </a:pPr>
                      <a:r>
                        <a:rPr lang="es-ES" sz="1100">
                          <a:effectLst/>
                        </a:rPr>
                        <a:t>PONDERACIÓN</a:t>
                      </a:r>
                      <a:endParaRPr lang="es-ES" sz="1200">
                        <a:solidFill>
                          <a:srgbClr val="374C80"/>
                        </a:solidFill>
                        <a:effectLst/>
                        <a:latin typeface="Times New Roman"/>
                        <a:ea typeface="Times New Roman"/>
                      </a:endParaRPr>
                    </a:p>
                  </a:txBody>
                  <a:tcPr marL="68580" marR="68580" marT="0" marB="0" anchor="ctr"/>
                </a:tc>
                <a:tc>
                  <a:txBody>
                    <a:bodyPr/>
                    <a:lstStyle/>
                    <a:p>
                      <a:pPr algn="ctr">
                        <a:spcAft>
                          <a:spcPts val="0"/>
                        </a:spcAft>
                      </a:pPr>
                      <a:r>
                        <a:rPr lang="es-ES" sz="1100">
                          <a:effectLst/>
                        </a:rPr>
                        <a:t>PARÁMETROS</a:t>
                      </a:r>
                      <a:endParaRPr lang="es-ES" sz="1200">
                        <a:solidFill>
                          <a:srgbClr val="374C80"/>
                        </a:solidFill>
                        <a:effectLst/>
                        <a:latin typeface="Times New Roman"/>
                        <a:ea typeface="Times New Roman"/>
                      </a:endParaRPr>
                    </a:p>
                  </a:txBody>
                  <a:tcPr marL="68580" marR="68580" marT="0" marB="0" anchor="ctr"/>
                </a:tc>
                <a:tc>
                  <a:txBody>
                    <a:bodyPr/>
                    <a:lstStyle/>
                    <a:p>
                      <a:pPr algn="ctr">
                        <a:spcAft>
                          <a:spcPts val="0"/>
                        </a:spcAft>
                      </a:pPr>
                      <a:r>
                        <a:rPr lang="es-ES" sz="1100" dirty="0">
                          <a:effectLst/>
                        </a:rPr>
                        <a:t>DESCRIPCIÓN</a:t>
                      </a:r>
                      <a:endParaRPr lang="es-ES" sz="1200" dirty="0">
                        <a:solidFill>
                          <a:srgbClr val="374C80"/>
                        </a:solidFill>
                        <a:effectLst/>
                        <a:latin typeface="Times New Roman"/>
                        <a:ea typeface="Times New Roman"/>
                      </a:endParaRPr>
                    </a:p>
                  </a:txBody>
                  <a:tcPr marL="68580" marR="68580" marT="0" marB="0" anchor="ctr"/>
                </a:tc>
                <a:tc>
                  <a:txBody>
                    <a:bodyPr/>
                    <a:lstStyle/>
                    <a:p>
                      <a:pPr algn="ctr">
                        <a:spcAft>
                          <a:spcPts val="0"/>
                        </a:spcAft>
                      </a:pPr>
                      <a:r>
                        <a:rPr lang="es-ES" sz="1100">
                          <a:effectLst/>
                        </a:rPr>
                        <a:t>PORCENTAJE DE CUMPLIMIENTO</a:t>
                      </a:r>
                      <a:endParaRPr lang="es-ES" sz="1200">
                        <a:solidFill>
                          <a:srgbClr val="374C80"/>
                        </a:solidFill>
                        <a:effectLst/>
                        <a:latin typeface="Times New Roman"/>
                        <a:ea typeface="Times New Roman"/>
                      </a:endParaRPr>
                    </a:p>
                  </a:txBody>
                  <a:tcPr marL="68580" marR="68580" marT="0" marB="0"/>
                </a:tc>
                <a:extLst>
                  <a:ext uri="{0D108BD9-81ED-4DB2-BD59-A6C34878D82A}">
                    <a16:rowId xmlns:a16="http://schemas.microsoft.com/office/drawing/2014/main" xmlns="" val="10001"/>
                  </a:ext>
                </a:extLst>
              </a:tr>
              <a:tr h="502920">
                <a:tc>
                  <a:txBody>
                    <a:bodyPr/>
                    <a:lstStyle/>
                    <a:p>
                      <a:pPr algn="ctr">
                        <a:spcAft>
                          <a:spcPts val="0"/>
                        </a:spcAft>
                      </a:pPr>
                      <a:r>
                        <a:rPr lang="es-ES" sz="1100">
                          <a:effectLst/>
                        </a:rPr>
                        <a:t>1</a:t>
                      </a:r>
                      <a:endParaRPr lang="es-ES" sz="1200">
                        <a:solidFill>
                          <a:srgbClr val="374C80"/>
                        </a:solidFill>
                        <a:effectLst/>
                        <a:latin typeface="Times New Roman"/>
                        <a:ea typeface="Times New Roman"/>
                      </a:endParaRPr>
                    </a:p>
                  </a:txBody>
                  <a:tcPr marL="68580" marR="68580" marT="0" marB="0" anchor="ctr"/>
                </a:tc>
                <a:tc>
                  <a:txBody>
                    <a:bodyPr/>
                    <a:lstStyle/>
                    <a:p>
                      <a:pPr algn="ctr">
                        <a:spcAft>
                          <a:spcPts val="0"/>
                        </a:spcAft>
                      </a:pPr>
                      <a:r>
                        <a:rPr lang="es-ES" sz="1100">
                          <a:effectLst/>
                        </a:rPr>
                        <a:t>Ausencia de información</a:t>
                      </a:r>
                      <a:endParaRPr lang="es-ES" sz="1200">
                        <a:solidFill>
                          <a:srgbClr val="374C80"/>
                        </a:solidFill>
                        <a:effectLst/>
                        <a:latin typeface="Times New Roman"/>
                        <a:ea typeface="Times New Roman"/>
                      </a:endParaRPr>
                    </a:p>
                  </a:txBody>
                  <a:tcPr marL="68580" marR="68580" marT="0" marB="0" anchor="ctr"/>
                </a:tc>
                <a:tc>
                  <a:txBody>
                    <a:bodyPr/>
                    <a:lstStyle/>
                    <a:p>
                      <a:pPr algn="just">
                        <a:spcAft>
                          <a:spcPts val="0"/>
                        </a:spcAft>
                      </a:pPr>
                      <a:r>
                        <a:rPr lang="es-ES" sz="1100">
                          <a:effectLst/>
                        </a:rPr>
                        <a:t>No existe evidencia documental o está inadecuada, acerca del cumplimiento de la cuestión planteada por el elemento</a:t>
                      </a:r>
                      <a:endParaRPr lang="es-ES" sz="1200">
                        <a:solidFill>
                          <a:srgbClr val="374C80"/>
                        </a:solidFill>
                        <a:effectLst/>
                        <a:latin typeface="Times New Roman"/>
                        <a:ea typeface="Times New Roman"/>
                      </a:endParaRPr>
                    </a:p>
                  </a:txBody>
                  <a:tcPr marL="68580" marR="68580" marT="0" marB="0" anchor="ctr"/>
                </a:tc>
                <a:tc>
                  <a:txBody>
                    <a:bodyPr/>
                    <a:lstStyle/>
                    <a:p>
                      <a:pPr algn="ctr">
                        <a:spcAft>
                          <a:spcPts val="0"/>
                        </a:spcAft>
                      </a:pPr>
                      <a:r>
                        <a:rPr lang="es-ES" sz="1100" dirty="0">
                          <a:effectLst/>
                        </a:rPr>
                        <a:t>0% a 15%</a:t>
                      </a:r>
                      <a:endParaRPr lang="es-ES" sz="1200" dirty="0">
                        <a:solidFill>
                          <a:srgbClr val="374C80"/>
                        </a:solidFill>
                        <a:effectLst/>
                        <a:latin typeface="Times New Roman"/>
                        <a:ea typeface="Times New Roman"/>
                      </a:endParaRPr>
                    </a:p>
                  </a:txBody>
                  <a:tcPr marL="68580" marR="68580" marT="0" marB="0" anchor="ctr"/>
                </a:tc>
                <a:extLst>
                  <a:ext uri="{0D108BD9-81ED-4DB2-BD59-A6C34878D82A}">
                    <a16:rowId xmlns:a16="http://schemas.microsoft.com/office/drawing/2014/main" xmlns="" val="10002"/>
                  </a:ext>
                </a:extLst>
              </a:tr>
              <a:tr h="670560">
                <a:tc>
                  <a:txBody>
                    <a:bodyPr/>
                    <a:lstStyle/>
                    <a:p>
                      <a:pPr algn="ctr">
                        <a:spcAft>
                          <a:spcPts val="0"/>
                        </a:spcAft>
                      </a:pPr>
                      <a:r>
                        <a:rPr lang="es-ES" sz="1100">
                          <a:effectLst/>
                        </a:rPr>
                        <a:t>2</a:t>
                      </a:r>
                      <a:endParaRPr lang="es-ES" sz="1200">
                        <a:solidFill>
                          <a:srgbClr val="374C80"/>
                        </a:solidFill>
                        <a:effectLst/>
                        <a:latin typeface="Times New Roman"/>
                        <a:ea typeface="Times New Roman"/>
                      </a:endParaRPr>
                    </a:p>
                  </a:txBody>
                  <a:tcPr marL="68580" marR="68580" marT="0" marB="0" anchor="ctr"/>
                </a:tc>
                <a:tc>
                  <a:txBody>
                    <a:bodyPr/>
                    <a:lstStyle/>
                    <a:p>
                      <a:pPr algn="ctr">
                        <a:spcAft>
                          <a:spcPts val="0"/>
                        </a:spcAft>
                      </a:pPr>
                      <a:r>
                        <a:rPr lang="es-ES" sz="1100">
                          <a:effectLst/>
                        </a:rPr>
                        <a:t>Insuficiente</a:t>
                      </a:r>
                      <a:endParaRPr lang="es-ES" sz="1200">
                        <a:solidFill>
                          <a:srgbClr val="374C80"/>
                        </a:solidFill>
                        <a:effectLst/>
                        <a:latin typeface="Times New Roman"/>
                        <a:ea typeface="Times New Roman"/>
                      </a:endParaRPr>
                    </a:p>
                  </a:txBody>
                  <a:tcPr marL="68580" marR="68580" marT="0" marB="0" anchor="ctr"/>
                </a:tc>
                <a:tc>
                  <a:txBody>
                    <a:bodyPr/>
                    <a:lstStyle/>
                    <a:p>
                      <a:pPr algn="just">
                        <a:spcAft>
                          <a:spcPts val="0"/>
                        </a:spcAft>
                      </a:pPr>
                      <a:r>
                        <a:rPr lang="es-ES" sz="1100" dirty="0">
                          <a:effectLst/>
                        </a:rPr>
                        <a:t>Se aporta evidencias puntuales de la existencia de contenidos en la documentación, pero no están correctamente definidas o no se plantean de manera sistemática.</a:t>
                      </a:r>
                      <a:endParaRPr lang="es-ES" sz="1200" dirty="0">
                        <a:solidFill>
                          <a:srgbClr val="374C80"/>
                        </a:solidFill>
                        <a:effectLst/>
                        <a:latin typeface="Times New Roman"/>
                        <a:ea typeface="Times New Roman"/>
                      </a:endParaRPr>
                    </a:p>
                  </a:txBody>
                  <a:tcPr marL="68580" marR="68580" marT="0" marB="0" anchor="ctr"/>
                </a:tc>
                <a:tc>
                  <a:txBody>
                    <a:bodyPr/>
                    <a:lstStyle/>
                    <a:p>
                      <a:pPr algn="ctr">
                        <a:spcAft>
                          <a:spcPts val="0"/>
                        </a:spcAft>
                      </a:pPr>
                      <a:r>
                        <a:rPr lang="es-ES" sz="1100" dirty="0">
                          <a:effectLst/>
                        </a:rPr>
                        <a:t>Mayor que 15% a 50%</a:t>
                      </a:r>
                      <a:endParaRPr lang="es-ES" sz="1200" dirty="0">
                        <a:solidFill>
                          <a:srgbClr val="374C80"/>
                        </a:solidFill>
                        <a:effectLst/>
                        <a:latin typeface="Times New Roman"/>
                        <a:ea typeface="Times New Roman"/>
                      </a:endParaRPr>
                    </a:p>
                  </a:txBody>
                  <a:tcPr marL="68580" marR="68580" marT="0" marB="0" anchor="ctr"/>
                </a:tc>
                <a:extLst>
                  <a:ext uri="{0D108BD9-81ED-4DB2-BD59-A6C34878D82A}">
                    <a16:rowId xmlns:a16="http://schemas.microsoft.com/office/drawing/2014/main" xmlns="" val="10003"/>
                  </a:ext>
                </a:extLst>
              </a:tr>
              <a:tr h="838200">
                <a:tc>
                  <a:txBody>
                    <a:bodyPr/>
                    <a:lstStyle/>
                    <a:p>
                      <a:pPr algn="ctr">
                        <a:spcAft>
                          <a:spcPts val="0"/>
                        </a:spcAft>
                      </a:pPr>
                      <a:r>
                        <a:rPr lang="es-ES" sz="1100">
                          <a:effectLst/>
                        </a:rPr>
                        <a:t>3</a:t>
                      </a:r>
                      <a:endParaRPr lang="es-ES" sz="1200">
                        <a:solidFill>
                          <a:srgbClr val="374C80"/>
                        </a:solidFill>
                        <a:effectLst/>
                        <a:latin typeface="Times New Roman"/>
                        <a:ea typeface="Times New Roman"/>
                      </a:endParaRPr>
                    </a:p>
                  </a:txBody>
                  <a:tcPr marL="68580" marR="68580" marT="0" marB="0" anchor="ctr"/>
                </a:tc>
                <a:tc>
                  <a:txBody>
                    <a:bodyPr/>
                    <a:lstStyle/>
                    <a:p>
                      <a:pPr algn="ctr">
                        <a:spcAft>
                          <a:spcPts val="0"/>
                        </a:spcAft>
                      </a:pPr>
                      <a:r>
                        <a:rPr lang="es-ES" sz="1100">
                          <a:effectLst/>
                        </a:rPr>
                        <a:t>Suficiente</a:t>
                      </a:r>
                      <a:endParaRPr lang="es-ES" sz="1200">
                        <a:solidFill>
                          <a:srgbClr val="374C80"/>
                        </a:solidFill>
                        <a:effectLst/>
                        <a:latin typeface="Times New Roman"/>
                        <a:ea typeface="Times New Roman"/>
                      </a:endParaRPr>
                    </a:p>
                  </a:txBody>
                  <a:tcPr marL="68580" marR="68580" marT="0" marB="0" anchor="ctr"/>
                </a:tc>
                <a:tc>
                  <a:txBody>
                    <a:bodyPr/>
                    <a:lstStyle/>
                    <a:p>
                      <a:pPr algn="just">
                        <a:spcAft>
                          <a:spcPts val="0"/>
                        </a:spcAft>
                      </a:pPr>
                      <a:r>
                        <a:rPr lang="es-ES" sz="1100">
                          <a:effectLst/>
                        </a:rPr>
                        <a:t>Existen evidencias documentales acerca de la realización de actividades, que permiten suponer que al menos en sus aspectos básicos se desarrollan de manera recurrente, aunque existan aspectos secundarios no contemplados.</a:t>
                      </a:r>
                      <a:endParaRPr lang="es-ES" sz="1200">
                        <a:solidFill>
                          <a:srgbClr val="374C80"/>
                        </a:solidFill>
                        <a:effectLst/>
                        <a:latin typeface="Times New Roman"/>
                        <a:ea typeface="Times New Roman"/>
                      </a:endParaRPr>
                    </a:p>
                  </a:txBody>
                  <a:tcPr marL="68580" marR="68580" marT="0" marB="0" anchor="ctr"/>
                </a:tc>
                <a:tc>
                  <a:txBody>
                    <a:bodyPr/>
                    <a:lstStyle/>
                    <a:p>
                      <a:pPr algn="ctr">
                        <a:spcAft>
                          <a:spcPts val="0"/>
                        </a:spcAft>
                      </a:pPr>
                      <a:r>
                        <a:rPr lang="es-ES" sz="1100">
                          <a:effectLst/>
                        </a:rPr>
                        <a:t>Mayor que 50% a 85%</a:t>
                      </a:r>
                      <a:endParaRPr lang="es-ES" sz="1200">
                        <a:solidFill>
                          <a:srgbClr val="374C80"/>
                        </a:solidFill>
                        <a:effectLst/>
                        <a:latin typeface="Times New Roman"/>
                        <a:ea typeface="Times New Roman"/>
                      </a:endParaRPr>
                    </a:p>
                  </a:txBody>
                  <a:tcPr marL="68580" marR="68580" marT="0" marB="0" anchor="ctr"/>
                </a:tc>
                <a:extLst>
                  <a:ext uri="{0D108BD9-81ED-4DB2-BD59-A6C34878D82A}">
                    <a16:rowId xmlns:a16="http://schemas.microsoft.com/office/drawing/2014/main" xmlns="" val="10004"/>
                  </a:ext>
                </a:extLst>
              </a:tr>
              <a:tr h="502920">
                <a:tc>
                  <a:txBody>
                    <a:bodyPr/>
                    <a:lstStyle/>
                    <a:p>
                      <a:pPr algn="ctr">
                        <a:spcAft>
                          <a:spcPts val="0"/>
                        </a:spcAft>
                      </a:pPr>
                      <a:r>
                        <a:rPr lang="es-ES" sz="1100" dirty="0">
                          <a:effectLst/>
                        </a:rPr>
                        <a:t>4</a:t>
                      </a:r>
                      <a:endParaRPr lang="es-ES" sz="1200" dirty="0">
                        <a:solidFill>
                          <a:srgbClr val="374C80"/>
                        </a:solidFill>
                        <a:effectLst/>
                        <a:latin typeface="Times New Roman"/>
                        <a:ea typeface="Times New Roman"/>
                      </a:endParaRPr>
                    </a:p>
                  </a:txBody>
                  <a:tcPr marL="68580" marR="68580" marT="0" marB="0" anchor="ctr"/>
                </a:tc>
                <a:tc>
                  <a:txBody>
                    <a:bodyPr/>
                    <a:lstStyle/>
                    <a:p>
                      <a:pPr algn="ctr">
                        <a:spcAft>
                          <a:spcPts val="0"/>
                        </a:spcAft>
                      </a:pPr>
                      <a:r>
                        <a:rPr lang="es-ES" sz="1100">
                          <a:effectLst/>
                        </a:rPr>
                        <a:t>Satisfactorio</a:t>
                      </a:r>
                      <a:endParaRPr lang="es-ES" sz="1200">
                        <a:solidFill>
                          <a:srgbClr val="374C80"/>
                        </a:solidFill>
                        <a:effectLst/>
                        <a:latin typeface="Times New Roman"/>
                        <a:ea typeface="Times New Roman"/>
                      </a:endParaRPr>
                    </a:p>
                  </a:txBody>
                  <a:tcPr marL="68580" marR="68580" marT="0" marB="0" anchor="ctr"/>
                </a:tc>
                <a:tc>
                  <a:txBody>
                    <a:bodyPr/>
                    <a:lstStyle/>
                    <a:p>
                      <a:pPr algn="just">
                        <a:spcAft>
                          <a:spcPts val="0"/>
                        </a:spcAft>
                      </a:pPr>
                      <a:r>
                        <a:rPr lang="es-ES" sz="1100" dirty="0">
                          <a:effectLst/>
                        </a:rPr>
                        <a:t>Existen evidencias documentales que validan la realización ordenada y sistemática de acciones de acuerdo a las responsabilidades definidas.</a:t>
                      </a:r>
                      <a:endParaRPr lang="es-ES" sz="1200" dirty="0">
                        <a:solidFill>
                          <a:srgbClr val="374C80"/>
                        </a:solidFill>
                        <a:effectLst/>
                        <a:latin typeface="Times New Roman"/>
                        <a:ea typeface="Times New Roman"/>
                      </a:endParaRPr>
                    </a:p>
                  </a:txBody>
                  <a:tcPr marL="68580" marR="68580" marT="0" marB="0" anchor="ctr"/>
                </a:tc>
                <a:tc>
                  <a:txBody>
                    <a:bodyPr/>
                    <a:lstStyle/>
                    <a:p>
                      <a:pPr algn="ctr">
                        <a:spcAft>
                          <a:spcPts val="0"/>
                        </a:spcAft>
                      </a:pPr>
                      <a:r>
                        <a:rPr lang="es-ES" sz="1100" dirty="0">
                          <a:effectLst/>
                        </a:rPr>
                        <a:t>Mayor que 85% a 100%</a:t>
                      </a:r>
                      <a:endParaRPr lang="es-ES" sz="1200" dirty="0">
                        <a:solidFill>
                          <a:srgbClr val="374C80"/>
                        </a:solidFill>
                        <a:effectLst/>
                        <a:latin typeface="Times New Roman"/>
                        <a:ea typeface="Times New Roman"/>
                      </a:endParaRPr>
                    </a:p>
                  </a:txBody>
                  <a:tcPr marL="68580" marR="68580" marT="0" marB="0" anchor="ct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292105961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115616" y="332657"/>
            <a:ext cx="6819528" cy="562075"/>
          </a:xfrm>
        </p:spPr>
        <p:txBody>
          <a:bodyPr>
            <a:noAutofit/>
          </a:bodyPr>
          <a:lstStyle/>
          <a:p>
            <a:pPr algn="ctr"/>
            <a:r>
              <a:rPr lang="es-ES" sz="2000" b="1" dirty="0" smtClean="0">
                <a:effectLst>
                  <a:outerShdw blurRad="38100" dist="38100" dir="2700000" algn="tl">
                    <a:srgbClr val="000000">
                      <a:alpha val="43137"/>
                    </a:srgbClr>
                  </a:outerShdw>
                </a:effectLst>
                <a:latin typeface="Times New Roman" panose="02020603050405020304" pitchFamily="18" charset="0"/>
                <a:cs typeface="Times New Roman" pitchFamily="18" charset="0"/>
              </a:rPr>
              <a:t>RESULTADOS DE LA ENCUESTA</a:t>
            </a:r>
            <a:br>
              <a:rPr lang="es-ES" sz="2000" b="1" dirty="0" smtClean="0">
                <a:effectLst>
                  <a:outerShdw blurRad="38100" dist="38100" dir="2700000" algn="tl">
                    <a:srgbClr val="000000">
                      <a:alpha val="43137"/>
                    </a:srgbClr>
                  </a:outerShdw>
                </a:effectLst>
                <a:latin typeface="Times New Roman" panose="02020603050405020304" pitchFamily="18" charset="0"/>
                <a:cs typeface="Times New Roman" pitchFamily="18" charset="0"/>
              </a:rPr>
            </a:br>
            <a:r>
              <a:rPr lang="es-ES" sz="2000" b="1" dirty="0" smtClean="0">
                <a:effectLst>
                  <a:outerShdw blurRad="38100" dist="38100" dir="2700000" algn="tl">
                    <a:srgbClr val="000000">
                      <a:alpha val="43137"/>
                    </a:srgbClr>
                  </a:outerShdw>
                </a:effectLst>
                <a:latin typeface="Times New Roman" panose="02020603050405020304" pitchFamily="18" charset="0"/>
                <a:cs typeface="Times New Roman" pitchFamily="18" charset="0"/>
              </a:rPr>
              <a:t> ANÁLISIS DEL NIVEL DE MADUREZ </a:t>
            </a:r>
            <a:endParaRPr lang="es-ES" sz="20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 name="3 Marcador de número de diapositiva"/>
          <p:cNvSpPr>
            <a:spLocks noGrp="1"/>
          </p:cNvSpPr>
          <p:nvPr>
            <p:ph type="sldNum" sz="quarter" idx="15"/>
          </p:nvPr>
        </p:nvSpPr>
        <p:spPr/>
        <p:txBody>
          <a:bodyPr/>
          <a:lstStyle/>
          <a:p>
            <a:fld id="{2754ED01-E2A0-4C1E-8E21-014B99041579}" type="slidenum">
              <a:rPr lang="en-US" smtClean="0"/>
              <a:pPr/>
              <a:t>15</a:t>
            </a:fld>
            <a:endParaRPr lang="en-US"/>
          </a:p>
        </p:txBody>
      </p:sp>
      <p:pic>
        <p:nvPicPr>
          <p:cNvPr id="5" name="4 Marcador de contenido"/>
          <p:cNvPicPr>
            <a:picLocks noGrp="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539552" y="1052739"/>
            <a:ext cx="7560840" cy="5421089"/>
          </a:xfrm>
          <a:prstGeom prst="rect">
            <a:avLst/>
          </a:prstGeom>
          <a:noFill/>
          <a:ln>
            <a:noFill/>
          </a:ln>
        </p:spPr>
      </p:pic>
    </p:spTree>
    <p:extLst>
      <p:ext uri="{BB962C8B-B14F-4D97-AF65-F5344CB8AC3E}">
        <p14:creationId xmlns:p14="http://schemas.microsoft.com/office/powerpoint/2010/main" val="196966985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332656"/>
            <a:ext cx="7467600" cy="504056"/>
          </a:xfrm>
        </p:spPr>
        <p:txBody>
          <a:bodyPr>
            <a:noAutofit/>
          </a:bodyPr>
          <a:lstStyle/>
          <a:p>
            <a:pPr algn="ctr"/>
            <a:r>
              <a:rPr lang="es-ES" sz="2200" b="1" dirty="0">
                <a:effectLst>
                  <a:outerShdw blurRad="38100" dist="38100" dir="2700000" algn="tl">
                    <a:srgbClr val="000000">
                      <a:alpha val="43137"/>
                    </a:srgbClr>
                  </a:outerShdw>
                </a:effectLst>
                <a:latin typeface="Times New Roman" panose="02020603050405020304" pitchFamily="18" charset="0"/>
                <a:cs typeface="Times New Roman" pitchFamily="18" charset="0"/>
              </a:rPr>
              <a:t>RESULTADOS DE LA ENCUESTA</a:t>
            </a:r>
            <a:br>
              <a:rPr lang="es-ES" sz="2200" b="1" dirty="0">
                <a:effectLst>
                  <a:outerShdw blurRad="38100" dist="38100" dir="2700000" algn="tl">
                    <a:srgbClr val="000000">
                      <a:alpha val="43137"/>
                    </a:srgbClr>
                  </a:outerShdw>
                </a:effectLst>
                <a:latin typeface="Times New Roman" panose="02020603050405020304" pitchFamily="18" charset="0"/>
                <a:cs typeface="Times New Roman" pitchFamily="18" charset="0"/>
              </a:rPr>
            </a:br>
            <a:r>
              <a:rPr lang="es-ES" sz="2200" b="1" dirty="0">
                <a:effectLst>
                  <a:outerShdw blurRad="38100" dist="38100" dir="2700000" algn="tl">
                    <a:srgbClr val="000000">
                      <a:alpha val="43137"/>
                    </a:srgbClr>
                  </a:outerShdw>
                </a:effectLst>
                <a:latin typeface="Times New Roman" panose="02020603050405020304" pitchFamily="18" charset="0"/>
                <a:cs typeface="Times New Roman" pitchFamily="18" charset="0"/>
              </a:rPr>
              <a:t> Análisis del Nivel de Madurez </a:t>
            </a:r>
          </a:p>
        </p:txBody>
      </p:sp>
      <p:graphicFrame>
        <p:nvGraphicFramePr>
          <p:cNvPr id="5" name="4 Marcador de contenido"/>
          <p:cNvGraphicFramePr>
            <a:graphicFrameLocks noGrp="1"/>
          </p:cNvGraphicFramePr>
          <p:nvPr>
            <p:ph sz="quarter" idx="1"/>
            <p:extLst>
              <p:ext uri="{D42A27DB-BD31-4B8C-83A1-F6EECF244321}">
                <p14:modId xmlns:p14="http://schemas.microsoft.com/office/powerpoint/2010/main" val="4023346521"/>
              </p:ext>
            </p:extLst>
          </p:nvPr>
        </p:nvGraphicFramePr>
        <p:xfrm>
          <a:off x="1043608" y="1955741"/>
          <a:ext cx="6624737" cy="4638675"/>
        </p:xfrm>
        <a:graphic>
          <a:graphicData uri="http://schemas.openxmlformats.org/drawingml/2006/table">
            <a:tbl>
              <a:tblPr firstRow="1" firstCol="1" bandRow="1">
                <a:tableStyleId>{5C22544A-7EE6-4342-B048-85BDC9FD1C3A}</a:tableStyleId>
              </a:tblPr>
              <a:tblGrid>
                <a:gridCol w="3446021">
                  <a:extLst>
                    <a:ext uri="{9D8B030D-6E8A-4147-A177-3AD203B41FA5}">
                      <a16:colId xmlns:a16="http://schemas.microsoft.com/office/drawing/2014/main" xmlns="" val="20000"/>
                    </a:ext>
                  </a:extLst>
                </a:gridCol>
                <a:gridCol w="1285933">
                  <a:extLst>
                    <a:ext uri="{9D8B030D-6E8A-4147-A177-3AD203B41FA5}">
                      <a16:colId xmlns:a16="http://schemas.microsoft.com/office/drawing/2014/main" xmlns="" val="20001"/>
                    </a:ext>
                  </a:extLst>
                </a:gridCol>
                <a:gridCol w="1892783">
                  <a:extLst>
                    <a:ext uri="{9D8B030D-6E8A-4147-A177-3AD203B41FA5}">
                      <a16:colId xmlns:a16="http://schemas.microsoft.com/office/drawing/2014/main" xmlns="" val="20002"/>
                    </a:ext>
                  </a:extLst>
                </a:gridCol>
              </a:tblGrid>
              <a:tr h="531495">
                <a:tc gridSpan="3">
                  <a:txBody>
                    <a:bodyPr/>
                    <a:lstStyle/>
                    <a:p>
                      <a:pPr algn="ctr">
                        <a:lnSpc>
                          <a:spcPct val="115000"/>
                        </a:lnSpc>
                        <a:spcAft>
                          <a:spcPts val="0"/>
                        </a:spcAft>
                      </a:pPr>
                      <a:r>
                        <a:rPr lang="es-ES" sz="1100" dirty="0">
                          <a:effectLst/>
                        </a:rPr>
                        <a:t>PUNTUACIÓN PROMEDIO Y PORCENTAJE DE CUMPLIMIENTO DE LOS DOMINIOS DE SEGURIDAD DE LA INFORMACIÓN</a:t>
                      </a:r>
                      <a:endParaRPr lang="es-ES" sz="1200" dirty="0">
                        <a:solidFill>
                          <a:srgbClr val="374C80"/>
                        </a:solidFill>
                        <a:effectLst/>
                        <a:latin typeface="Times New Roman"/>
                        <a:ea typeface="Times New Roman"/>
                      </a:endParaRPr>
                    </a:p>
                  </a:txBody>
                  <a:tcPr marL="68580" marR="68580" marT="0" marB="0" anchor="ct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xmlns="" val="10000"/>
                  </a:ext>
                </a:extLst>
              </a:tr>
              <a:tr h="325120">
                <a:tc>
                  <a:txBody>
                    <a:bodyPr/>
                    <a:lstStyle/>
                    <a:p>
                      <a:pPr algn="ctr">
                        <a:spcAft>
                          <a:spcPts val="0"/>
                        </a:spcAft>
                      </a:pPr>
                      <a:r>
                        <a:rPr lang="es-ES" sz="1100" dirty="0">
                          <a:effectLst/>
                        </a:rPr>
                        <a:t>DOMINIOS</a:t>
                      </a:r>
                      <a:endParaRPr lang="es-ES" sz="1200" dirty="0">
                        <a:solidFill>
                          <a:srgbClr val="374C80"/>
                        </a:solidFill>
                        <a:effectLst/>
                        <a:latin typeface="Times New Roman"/>
                        <a:ea typeface="Times New Roman"/>
                      </a:endParaRPr>
                    </a:p>
                  </a:txBody>
                  <a:tcPr marL="68580" marR="68580" marT="0" marB="0"/>
                </a:tc>
                <a:tc>
                  <a:txBody>
                    <a:bodyPr/>
                    <a:lstStyle/>
                    <a:p>
                      <a:pPr algn="ctr">
                        <a:spcAft>
                          <a:spcPts val="0"/>
                        </a:spcAft>
                      </a:pPr>
                      <a:r>
                        <a:rPr lang="es-ES" sz="1100">
                          <a:effectLst/>
                        </a:rPr>
                        <a:t>PUNTUACIÓN PROMEDIO</a:t>
                      </a:r>
                      <a:endParaRPr lang="es-ES" sz="1200">
                        <a:solidFill>
                          <a:srgbClr val="374C80"/>
                        </a:solidFill>
                        <a:effectLst/>
                        <a:latin typeface="Times New Roman"/>
                        <a:ea typeface="Times New Roman"/>
                      </a:endParaRPr>
                    </a:p>
                  </a:txBody>
                  <a:tcPr marL="68580" marR="68580" marT="0" marB="0"/>
                </a:tc>
                <a:tc>
                  <a:txBody>
                    <a:bodyPr/>
                    <a:lstStyle/>
                    <a:p>
                      <a:pPr algn="ctr">
                        <a:spcAft>
                          <a:spcPts val="0"/>
                        </a:spcAft>
                      </a:pPr>
                      <a:r>
                        <a:rPr lang="es-ES" sz="1100">
                          <a:effectLst/>
                        </a:rPr>
                        <a:t>PORCENTAJE DE CUMPLIMIENTO</a:t>
                      </a:r>
                      <a:endParaRPr lang="es-ES" sz="1200">
                        <a:solidFill>
                          <a:srgbClr val="374C80"/>
                        </a:solidFill>
                        <a:effectLst/>
                        <a:latin typeface="Times New Roman"/>
                        <a:ea typeface="Times New Roman"/>
                      </a:endParaRPr>
                    </a:p>
                  </a:txBody>
                  <a:tcPr marL="68580" marR="68580" marT="0" marB="0"/>
                </a:tc>
                <a:extLst>
                  <a:ext uri="{0D108BD9-81ED-4DB2-BD59-A6C34878D82A}">
                    <a16:rowId xmlns:a16="http://schemas.microsoft.com/office/drawing/2014/main" xmlns="" val="10001"/>
                  </a:ext>
                </a:extLst>
              </a:tr>
              <a:tr h="243840">
                <a:tc>
                  <a:txBody>
                    <a:bodyPr/>
                    <a:lstStyle/>
                    <a:p>
                      <a:pPr>
                        <a:lnSpc>
                          <a:spcPct val="150000"/>
                        </a:lnSpc>
                        <a:spcAft>
                          <a:spcPts val="0"/>
                        </a:spcAft>
                      </a:pPr>
                      <a:r>
                        <a:rPr lang="es-ES" sz="1100" dirty="0">
                          <a:effectLst/>
                        </a:rPr>
                        <a:t>A.5: Políticas de Seguridad de la Información</a:t>
                      </a:r>
                      <a:endParaRPr lang="es-ES" sz="1200" dirty="0">
                        <a:solidFill>
                          <a:srgbClr val="374C80"/>
                        </a:solidFill>
                        <a:effectLst/>
                        <a:latin typeface="Times New Roman"/>
                        <a:ea typeface="Times New Roman"/>
                      </a:endParaRPr>
                    </a:p>
                  </a:txBody>
                  <a:tcPr marL="68580" marR="68580" marT="0" marB="0" anchor="ctr"/>
                </a:tc>
                <a:tc>
                  <a:txBody>
                    <a:bodyPr/>
                    <a:lstStyle/>
                    <a:p>
                      <a:pPr algn="ctr">
                        <a:lnSpc>
                          <a:spcPct val="150000"/>
                        </a:lnSpc>
                        <a:spcAft>
                          <a:spcPts val="0"/>
                        </a:spcAft>
                      </a:pPr>
                      <a:r>
                        <a:rPr lang="es-ES" sz="1100">
                          <a:effectLst/>
                        </a:rPr>
                        <a:t>1,736842105</a:t>
                      </a:r>
                      <a:endParaRPr lang="es-ES" sz="1200">
                        <a:solidFill>
                          <a:srgbClr val="374C80"/>
                        </a:solidFill>
                        <a:effectLst/>
                        <a:latin typeface="Times New Roman"/>
                        <a:ea typeface="Times New Roman"/>
                      </a:endParaRPr>
                    </a:p>
                  </a:txBody>
                  <a:tcPr marL="68580" marR="68580" marT="0" marB="0" anchor="ctr"/>
                </a:tc>
                <a:tc>
                  <a:txBody>
                    <a:bodyPr/>
                    <a:lstStyle/>
                    <a:p>
                      <a:pPr algn="ctr">
                        <a:lnSpc>
                          <a:spcPct val="150000"/>
                        </a:lnSpc>
                        <a:spcAft>
                          <a:spcPts val="0"/>
                        </a:spcAft>
                      </a:pPr>
                      <a:r>
                        <a:rPr lang="es-ES" sz="1100">
                          <a:effectLst/>
                        </a:rPr>
                        <a:t>42,361%</a:t>
                      </a:r>
                      <a:endParaRPr lang="es-ES" sz="1200">
                        <a:solidFill>
                          <a:srgbClr val="374C80"/>
                        </a:solidFill>
                        <a:effectLst/>
                        <a:latin typeface="Times New Roman"/>
                        <a:ea typeface="Times New Roman"/>
                      </a:endParaRPr>
                    </a:p>
                  </a:txBody>
                  <a:tcPr marL="68580" marR="68580" marT="0" marB="0" anchor="ctr"/>
                </a:tc>
                <a:extLst>
                  <a:ext uri="{0D108BD9-81ED-4DB2-BD59-A6C34878D82A}">
                    <a16:rowId xmlns:a16="http://schemas.microsoft.com/office/drawing/2014/main" xmlns="" val="10002"/>
                  </a:ext>
                </a:extLst>
              </a:tr>
              <a:tr h="487680">
                <a:tc>
                  <a:txBody>
                    <a:bodyPr/>
                    <a:lstStyle/>
                    <a:p>
                      <a:pPr>
                        <a:lnSpc>
                          <a:spcPct val="150000"/>
                        </a:lnSpc>
                        <a:spcAft>
                          <a:spcPts val="0"/>
                        </a:spcAft>
                      </a:pPr>
                      <a:r>
                        <a:rPr lang="es-ES" sz="1100" dirty="0">
                          <a:effectLst/>
                        </a:rPr>
                        <a:t>A.6: Aspectos Organizacionales para la Seguridad de la Información</a:t>
                      </a:r>
                      <a:endParaRPr lang="es-ES" sz="1200" dirty="0">
                        <a:solidFill>
                          <a:srgbClr val="374C80"/>
                        </a:solidFill>
                        <a:effectLst/>
                        <a:latin typeface="Times New Roman"/>
                        <a:ea typeface="Times New Roman"/>
                      </a:endParaRPr>
                    </a:p>
                  </a:txBody>
                  <a:tcPr marL="68580" marR="68580" marT="0" marB="0" anchor="ctr"/>
                </a:tc>
                <a:tc>
                  <a:txBody>
                    <a:bodyPr/>
                    <a:lstStyle/>
                    <a:p>
                      <a:pPr algn="ctr">
                        <a:lnSpc>
                          <a:spcPct val="150000"/>
                        </a:lnSpc>
                        <a:spcAft>
                          <a:spcPts val="0"/>
                        </a:spcAft>
                      </a:pPr>
                      <a:r>
                        <a:rPr lang="es-ES" sz="1100">
                          <a:effectLst/>
                        </a:rPr>
                        <a:t>1,486842105</a:t>
                      </a:r>
                      <a:endParaRPr lang="es-ES" sz="1200">
                        <a:solidFill>
                          <a:srgbClr val="374C80"/>
                        </a:solidFill>
                        <a:effectLst/>
                        <a:latin typeface="Times New Roman"/>
                        <a:ea typeface="Times New Roman"/>
                      </a:endParaRPr>
                    </a:p>
                  </a:txBody>
                  <a:tcPr marL="68580" marR="68580" marT="0" marB="0" anchor="ctr"/>
                </a:tc>
                <a:tc>
                  <a:txBody>
                    <a:bodyPr/>
                    <a:lstStyle/>
                    <a:p>
                      <a:pPr algn="ctr">
                        <a:lnSpc>
                          <a:spcPct val="150000"/>
                        </a:lnSpc>
                        <a:spcAft>
                          <a:spcPts val="0"/>
                        </a:spcAft>
                      </a:pPr>
                      <a:r>
                        <a:rPr lang="es-ES" sz="1100">
                          <a:effectLst/>
                        </a:rPr>
                        <a:t>36,111%</a:t>
                      </a:r>
                      <a:endParaRPr lang="es-ES" sz="1200">
                        <a:solidFill>
                          <a:srgbClr val="374C80"/>
                        </a:solidFill>
                        <a:effectLst/>
                        <a:latin typeface="Times New Roman"/>
                        <a:ea typeface="Times New Roman"/>
                      </a:endParaRPr>
                    </a:p>
                  </a:txBody>
                  <a:tcPr marL="68580" marR="68580" marT="0" marB="0" anchor="ctr"/>
                </a:tc>
                <a:extLst>
                  <a:ext uri="{0D108BD9-81ED-4DB2-BD59-A6C34878D82A}">
                    <a16:rowId xmlns:a16="http://schemas.microsoft.com/office/drawing/2014/main" xmlns="" val="10003"/>
                  </a:ext>
                </a:extLst>
              </a:tr>
              <a:tr h="243840">
                <a:tc>
                  <a:txBody>
                    <a:bodyPr/>
                    <a:lstStyle/>
                    <a:p>
                      <a:pPr>
                        <a:lnSpc>
                          <a:spcPct val="150000"/>
                        </a:lnSpc>
                        <a:spcAft>
                          <a:spcPts val="0"/>
                        </a:spcAft>
                      </a:pPr>
                      <a:r>
                        <a:rPr lang="es-ES" sz="1100" dirty="0">
                          <a:effectLst/>
                        </a:rPr>
                        <a:t>A.7: Gestión de Activos</a:t>
                      </a:r>
                      <a:endParaRPr lang="es-ES" sz="1200" dirty="0">
                        <a:solidFill>
                          <a:srgbClr val="374C80"/>
                        </a:solidFill>
                        <a:effectLst/>
                        <a:latin typeface="Times New Roman"/>
                        <a:ea typeface="Times New Roman"/>
                      </a:endParaRPr>
                    </a:p>
                  </a:txBody>
                  <a:tcPr marL="68580" marR="68580" marT="0" marB="0" anchor="ctr"/>
                </a:tc>
                <a:tc>
                  <a:txBody>
                    <a:bodyPr/>
                    <a:lstStyle/>
                    <a:p>
                      <a:pPr algn="ctr">
                        <a:lnSpc>
                          <a:spcPct val="150000"/>
                        </a:lnSpc>
                        <a:spcAft>
                          <a:spcPts val="0"/>
                        </a:spcAft>
                      </a:pPr>
                      <a:r>
                        <a:rPr lang="es-ES" sz="1100">
                          <a:effectLst/>
                        </a:rPr>
                        <a:t>1,986666667</a:t>
                      </a:r>
                      <a:endParaRPr lang="es-ES" sz="1200">
                        <a:solidFill>
                          <a:srgbClr val="374C80"/>
                        </a:solidFill>
                        <a:effectLst/>
                        <a:latin typeface="Times New Roman"/>
                        <a:ea typeface="Times New Roman"/>
                      </a:endParaRPr>
                    </a:p>
                  </a:txBody>
                  <a:tcPr marL="68580" marR="68580" marT="0" marB="0" anchor="ctr"/>
                </a:tc>
                <a:tc>
                  <a:txBody>
                    <a:bodyPr/>
                    <a:lstStyle/>
                    <a:p>
                      <a:pPr algn="ctr">
                        <a:lnSpc>
                          <a:spcPct val="150000"/>
                        </a:lnSpc>
                        <a:spcAft>
                          <a:spcPts val="0"/>
                        </a:spcAft>
                      </a:pPr>
                      <a:r>
                        <a:rPr lang="es-ES" sz="1100">
                          <a:effectLst/>
                        </a:rPr>
                        <a:t>49,296%</a:t>
                      </a:r>
                      <a:endParaRPr lang="es-ES" sz="1200">
                        <a:solidFill>
                          <a:srgbClr val="374C80"/>
                        </a:solidFill>
                        <a:effectLst/>
                        <a:latin typeface="Times New Roman"/>
                        <a:ea typeface="Times New Roman"/>
                      </a:endParaRPr>
                    </a:p>
                  </a:txBody>
                  <a:tcPr marL="68580" marR="68580" marT="0" marB="0" anchor="ctr"/>
                </a:tc>
                <a:extLst>
                  <a:ext uri="{0D108BD9-81ED-4DB2-BD59-A6C34878D82A}">
                    <a16:rowId xmlns:a16="http://schemas.microsoft.com/office/drawing/2014/main" xmlns="" val="10004"/>
                  </a:ext>
                </a:extLst>
              </a:tr>
              <a:tr h="243840">
                <a:tc>
                  <a:txBody>
                    <a:bodyPr/>
                    <a:lstStyle/>
                    <a:p>
                      <a:pPr>
                        <a:lnSpc>
                          <a:spcPct val="150000"/>
                        </a:lnSpc>
                        <a:spcAft>
                          <a:spcPts val="0"/>
                        </a:spcAft>
                      </a:pPr>
                      <a:r>
                        <a:rPr lang="es-ES" sz="1100" dirty="0">
                          <a:effectLst/>
                        </a:rPr>
                        <a:t>A.8: Seguridad de Recursos Humanos</a:t>
                      </a:r>
                      <a:endParaRPr lang="es-ES" sz="1200" dirty="0">
                        <a:solidFill>
                          <a:srgbClr val="374C80"/>
                        </a:solidFill>
                        <a:effectLst/>
                        <a:latin typeface="Times New Roman"/>
                        <a:ea typeface="Times New Roman"/>
                      </a:endParaRPr>
                    </a:p>
                  </a:txBody>
                  <a:tcPr marL="68580" marR="68580" marT="0" marB="0" anchor="ctr"/>
                </a:tc>
                <a:tc>
                  <a:txBody>
                    <a:bodyPr/>
                    <a:lstStyle/>
                    <a:p>
                      <a:pPr algn="ctr">
                        <a:lnSpc>
                          <a:spcPct val="150000"/>
                        </a:lnSpc>
                        <a:spcAft>
                          <a:spcPts val="0"/>
                        </a:spcAft>
                      </a:pPr>
                      <a:r>
                        <a:rPr lang="es-ES" sz="1100">
                          <a:effectLst/>
                        </a:rPr>
                        <a:t>2</a:t>
                      </a:r>
                      <a:endParaRPr lang="es-ES" sz="1200">
                        <a:solidFill>
                          <a:srgbClr val="374C80"/>
                        </a:solidFill>
                        <a:effectLst/>
                        <a:latin typeface="Times New Roman"/>
                        <a:ea typeface="Times New Roman"/>
                      </a:endParaRPr>
                    </a:p>
                  </a:txBody>
                  <a:tcPr marL="68580" marR="68580" marT="0" marB="0" anchor="ctr"/>
                </a:tc>
                <a:tc>
                  <a:txBody>
                    <a:bodyPr/>
                    <a:lstStyle/>
                    <a:p>
                      <a:pPr algn="ctr">
                        <a:lnSpc>
                          <a:spcPct val="150000"/>
                        </a:lnSpc>
                        <a:spcAft>
                          <a:spcPts val="0"/>
                        </a:spcAft>
                      </a:pPr>
                      <a:r>
                        <a:rPr lang="es-ES" sz="1100">
                          <a:effectLst/>
                        </a:rPr>
                        <a:t>49,653%</a:t>
                      </a:r>
                      <a:endParaRPr lang="es-ES" sz="1200">
                        <a:solidFill>
                          <a:srgbClr val="374C80"/>
                        </a:solidFill>
                        <a:effectLst/>
                        <a:latin typeface="Times New Roman"/>
                        <a:ea typeface="Times New Roman"/>
                      </a:endParaRPr>
                    </a:p>
                  </a:txBody>
                  <a:tcPr marL="68580" marR="68580" marT="0" marB="0" anchor="ctr"/>
                </a:tc>
                <a:extLst>
                  <a:ext uri="{0D108BD9-81ED-4DB2-BD59-A6C34878D82A}">
                    <a16:rowId xmlns:a16="http://schemas.microsoft.com/office/drawing/2014/main" xmlns="" val="10005"/>
                  </a:ext>
                </a:extLst>
              </a:tr>
              <a:tr h="243840">
                <a:tc>
                  <a:txBody>
                    <a:bodyPr/>
                    <a:lstStyle/>
                    <a:p>
                      <a:pPr>
                        <a:lnSpc>
                          <a:spcPct val="150000"/>
                        </a:lnSpc>
                        <a:spcAft>
                          <a:spcPts val="0"/>
                        </a:spcAft>
                      </a:pPr>
                      <a:r>
                        <a:rPr lang="es-ES" sz="1100" dirty="0">
                          <a:effectLst/>
                        </a:rPr>
                        <a:t>A.9: Seguridad Física y Ambiental</a:t>
                      </a:r>
                      <a:endParaRPr lang="es-ES" sz="1200" dirty="0">
                        <a:solidFill>
                          <a:srgbClr val="374C80"/>
                        </a:solidFill>
                        <a:effectLst/>
                        <a:latin typeface="Times New Roman"/>
                        <a:ea typeface="Times New Roman"/>
                      </a:endParaRPr>
                    </a:p>
                  </a:txBody>
                  <a:tcPr marL="68580" marR="68580" marT="0" marB="0" anchor="ctr"/>
                </a:tc>
                <a:tc>
                  <a:txBody>
                    <a:bodyPr/>
                    <a:lstStyle/>
                    <a:p>
                      <a:pPr algn="ctr">
                        <a:lnSpc>
                          <a:spcPct val="150000"/>
                        </a:lnSpc>
                        <a:spcAft>
                          <a:spcPts val="0"/>
                        </a:spcAft>
                      </a:pPr>
                      <a:r>
                        <a:rPr lang="es-ES" sz="1100">
                          <a:effectLst/>
                        </a:rPr>
                        <a:t>2,078947368</a:t>
                      </a:r>
                      <a:endParaRPr lang="es-ES" sz="1200">
                        <a:solidFill>
                          <a:srgbClr val="374C80"/>
                        </a:solidFill>
                        <a:effectLst/>
                        <a:latin typeface="Times New Roman"/>
                        <a:ea typeface="Times New Roman"/>
                      </a:endParaRPr>
                    </a:p>
                  </a:txBody>
                  <a:tcPr marL="68580" marR="68580" marT="0" marB="0" anchor="ctr"/>
                </a:tc>
                <a:tc>
                  <a:txBody>
                    <a:bodyPr/>
                    <a:lstStyle/>
                    <a:p>
                      <a:pPr algn="ctr">
                        <a:lnSpc>
                          <a:spcPct val="150000"/>
                        </a:lnSpc>
                        <a:spcAft>
                          <a:spcPts val="0"/>
                        </a:spcAft>
                      </a:pPr>
                      <a:r>
                        <a:rPr lang="es-ES" sz="1100">
                          <a:effectLst/>
                        </a:rPr>
                        <a:t>50,694%</a:t>
                      </a:r>
                      <a:endParaRPr lang="es-ES" sz="1200">
                        <a:solidFill>
                          <a:srgbClr val="374C80"/>
                        </a:solidFill>
                        <a:effectLst/>
                        <a:latin typeface="Times New Roman"/>
                        <a:ea typeface="Times New Roman"/>
                      </a:endParaRPr>
                    </a:p>
                  </a:txBody>
                  <a:tcPr marL="68580" marR="68580" marT="0" marB="0" anchor="ctr"/>
                </a:tc>
                <a:extLst>
                  <a:ext uri="{0D108BD9-81ED-4DB2-BD59-A6C34878D82A}">
                    <a16:rowId xmlns:a16="http://schemas.microsoft.com/office/drawing/2014/main" xmlns="" val="10006"/>
                  </a:ext>
                </a:extLst>
              </a:tr>
              <a:tr h="487680">
                <a:tc>
                  <a:txBody>
                    <a:bodyPr/>
                    <a:lstStyle/>
                    <a:p>
                      <a:pPr>
                        <a:lnSpc>
                          <a:spcPct val="150000"/>
                        </a:lnSpc>
                        <a:spcAft>
                          <a:spcPts val="0"/>
                        </a:spcAft>
                      </a:pPr>
                      <a:r>
                        <a:rPr lang="es-ES" sz="1100" dirty="0">
                          <a:effectLst/>
                        </a:rPr>
                        <a:t>A.10: Gestión de Comunicaciones y Operaciones</a:t>
                      </a:r>
                      <a:endParaRPr lang="es-ES" sz="1200" dirty="0">
                        <a:solidFill>
                          <a:srgbClr val="374C80"/>
                        </a:solidFill>
                        <a:effectLst/>
                        <a:latin typeface="Times New Roman"/>
                        <a:ea typeface="Times New Roman"/>
                      </a:endParaRPr>
                    </a:p>
                  </a:txBody>
                  <a:tcPr marL="68580" marR="68580" marT="0" marB="0" anchor="ctr"/>
                </a:tc>
                <a:tc>
                  <a:txBody>
                    <a:bodyPr/>
                    <a:lstStyle/>
                    <a:p>
                      <a:pPr algn="ctr">
                        <a:lnSpc>
                          <a:spcPct val="150000"/>
                        </a:lnSpc>
                        <a:spcAft>
                          <a:spcPts val="0"/>
                        </a:spcAft>
                      </a:pPr>
                      <a:r>
                        <a:rPr lang="es-ES" sz="1100">
                          <a:effectLst/>
                        </a:rPr>
                        <a:t>2,203007519</a:t>
                      </a:r>
                      <a:endParaRPr lang="es-ES" sz="1200">
                        <a:solidFill>
                          <a:srgbClr val="374C80"/>
                        </a:solidFill>
                        <a:effectLst/>
                        <a:latin typeface="Times New Roman"/>
                        <a:ea typeface="Times New Roman"/>
                      </a:endParaRPr>
                    </a:p>
                  </a:txBody>
                  <a:tcPr marL="68580" marR="68580" marT="0" marB="0" anchor="ctr"/>
                </a:tc>
                <a:tc>
                  <a:txBody>
                    <a:bodyPr/>
                    <a:lstStyle/>
                    <a:p>
                      <a:pPr algn="ctr">
                        <a:lnSpc>
                          <a:spcPct val="150000"/>
                        </a:lnSpc>
                        <a:spcAft>
                          <a:spcPts val="0"/>
                        </a:spcAft>
                      </a:pPr>
                      <a:r>
                        <a:rPr lang="es-ES" sz="1100">
                          <a:effectLst/>
                        </a:rPr>
                        <a:t>53,373%</a:t>
                      </a:r>
                      <a:endParaRPr lang="es-ES" sz="1200">
                        <a:solidFill>
                          <a:srgbClr val="374C80"/>
                        </a:solidFill>
                        <a:effectLst/>
                        <a:latin typeface="Times New Roman"/>
                        <a:ea typeface="Times New Roman"/>
                      </a:endParaRPr>
                    </a:p>
                  </a:txBody>
                  <a:tcPr marL="68580" marR="68580" marT="0" marB="0" anchor="ctr"/>
                </a:tc>
                <a:extLst>
                  <a:ext uri="{0D108BD9-81ED-4DB2-BD59-A6C34878D82A}">
                    <a16:rowId xmlns:a16="http://schemas.microsoft.com/office/drawing/2014/main" xmlns="" val="10007"/>
                  </a:ext>
                </a:extLst>
              </a:tr>
              <a:tr h="243840">
                <a:tc>
                  <a:txBody>
                    <a:bodyPr/>
                    <a:lstStyle/>
                    <a:p>
                      <a:pPr>
                        <a:lnSpc>
                          <a:spcPct val="150000"/>
                        </a:lnSpc>
                        <a:spcAft>
                          <a:spcPts val="0"/>
                        </a:spcAft>
                      </a:pPr>
                      <a:r>
                        <a:rPr lang="es-ES" sz="1100" dirty="0">
                          <a:effectLst/>
                        </a:rPr>
                        <a:t>A.11: Control de Acceso</a:t>
                      </a:r>
                      <a:endParaRPr lang="es-ES" sz="1200" dirty="0">
                        <a:solidFill>
                          <a:srgbClr val="374C80"/>
                        </a:solidFill>
                        <a:effectLst/>
                        <a:latin typeface="Times New Roman"/>
                        <a:ea typeface="Times New Roman"/>
                      </a:endParaRPr>
                    </a:p>
                  </a:txBody>
                  <a:tcPr marL="68580" marR="68580" marT="0" marB="0" anchor="ctr"/>
                </a:tc>
                <a:tc>
                  <a:txBody>
                    <a:bodyPr/>
                    <a:lstStyle/>
                    <a:p>
                      <a:pPr algn="ctr">
                        <a:lnSpc>
                          <a:spcPct val="150000"/>
                        </a:lnSpc>
                        <a:spcAft>
                          <a:spcPts val="0"/>
                        </a:spcAft>
                      </a:pPr>
                      <a:r>
                        <a:rPr lang="es-ES" sz="1100">
                          <a:effectLst/>
                        </a:rPr>
                        <a:t>2,552631579</a:t>
                      </a:r>
                      <a:endParaRPr lang="es-ES" sz="1200">
                        <a:solidFill>
                          <a:srgbClr val="374C80"/>
                        </a:solidFill>
                        <a:effectLst/>
                        <a:latin typeface="Times New Roman"/>
                        <a:ea typeface="Times New Roman"/>
                      </a:endParaRPr>
                    </a:p>
                  </a:txBody>
                  <a:tcPr marL="68580" marR="68580" marT="0" marB="0" anchor="ctr"/>
                </a:tc>
                <a:tc>
                  <a:txBody>
                    <a:bodyPr/>
                    <a:lstStyle/>
                    <a:p>
                      <a:pPr algn="ctr">
                        <a:lnSpc>
                          <a:spcPct val="150000"/>
                        </a:lnSpc>
                        <a:spcAft>
                          <a:spcPts val="0"/>
                        </a:spcAft>
                      </a:pPr>
                      <a:r>
                        <a:rPr lang="es-ES" sz="1100">
                          <a:effectLst/>
                        </a:rPr>
                        <a:t>62,847%</a:t>
                      </a:r>
                      <a:endParaRPr lang="es-ES" sz="1200">
                        <a:solidFill>
                          <a:srgbClr val="374C80"/>
                        </a:solidFill>
                        <a:effectLst/>
                        <a:latin typeface="Times New Roman"/>
                        <a:ea typeface="Times New Roman"/>
                      </a:endParaRPr>
                    </a:p>
                  </a:txBody>
                  <a:tcPr marL="68580" marR="68580" marT="0" marB="0" anchor="ctr"/>
                </a:tc>
                <a:extLst>
                  <a:ext uri="{0D108BD9-81ED-4DB2-BD59-A6C34878D82A}">
                    <a16:rowId xmlns:a16="http://schemas.microsoft.com/office/drawing/2014/main" xmlns="" val="10008"/>
                  </a:ext>
                </a:extLst>
              </a:tr>
              <a:tr h="487680">
                <a:tc>
                  <a:txBody>
                    <a:bodyPr/>
                    <a:lstStyle/>
                    <a:p>
                      <a:pPr>
                        <a:lnSpc>
                          <a:spcPct val="150000"/>
                        </a:lnSpc>
                        <a:spcAft>
                          <a:spcPts val="0"/>
                        </a:spcAft>
                      </a:pPr>
                      <a:r>
                        <a:rPr lang="es-ES" sz="1100" dirty="0">
                          <a:effectLst/>
                        </a:rPr>
                        <a:t>A.12: Adquisición, Desarrollo y Mantenimiento de Sistemas de Información</a:t>
                      </a:r>
                      <a:endParaRPr lang="es-ES" sz="1200" dirty="0">
                        <a:solidFill>
                          <a:srgbClr val="374C80"/>
                        </a:solidFill>
                        <a:effectLst/>
                        <a:latin typeface="Times New Roman"/>
                        <a:ea typeface="Times New Roman"/>
                      </a:endParaRPr>
                    </a:p>
                  </a:txBody>
                  <a:tcPr marL="68580" marR="68580" marT="0" marB="0" anchor="ctr"/>
                </a:tc>
                <a:tc>
                  <a:txBody>
                    <a:bodyPr/>
                    <a:lstStyle/>
                    <a:p>
                      <a:pPr algn="ctr">
                        <a:lnSpc>
                          <a:spcPct val="150000"/>
                        </a:lnSpc>
                        <a:spcAft>
                          <a:spcPts val="0"/>
                        </a:spcAft>
                      </a:pPr>
                      <a:r>
                        <a:rPr lang="es-ES" sz="1100" dirty="0">
                          <a:effectLst/>
                        </a:rPr>
                        <a:t>2,588235294</a:t>
                      </a:r>
                      <a:endParaRPr lang="es-ES" sz="1200" dirty="0">
                        <a:solidFill>
                          <a:srgbClr val="374C80"/>
                        </a:solidFill>
                        <a:effectLst/>
                        <a:latin typeface="Times New Roman"/>
                        <a:ea typeface="Times New Roman"/>
                      </a:endParaRPr>
                    </a:p>
                  </a:txBody>
                  <a:tcPr marL="68580" marR="68580" marT="0" marB="0" anchor="ctr"/>
                </a:tc>
                <a:tc>
                  <a:txBody>
                    <a:bodyPr/>
                    <a:lstStyle/>
                    <a:p>
                      <a:pPr algn="ctr">
                        <a:lnSpc>
                          <a:spcPct val="150000"/>
                        </a:lnSpc>
                        <a:spcAft>
                          <a:spcPts val="0"/>
                        </a:spcAft>
                      </a:pPr>
                      <a:r>
                        <a:rPr lang="es-ES" sz="1100">
                          <a:effectLst/>
                        </a:rPr>
                        <a:t>64,063%</a:t>
                      </a:r>
                      <a:endParaRPr lang="es-ES" sz="1200">
                        <a:solidFill>
                          <a:srgbClr val="374C80"/>
                        </a:solidFill>
                        <a:effectLst/>
                        <a:latin typeface="Times New Roman"/>
                        <a:ea typeface="Times New Roman"/>
                      </a:endParaRPr>
                    </a:p>
                  </a:txBody>
                  <a:tcPr marL="68580" marR="68580" marT="0" marB="0" anchor="ctr"/>
                </a:tc>
                <a:extLst>
                  <a:ext uri="{0D108BD9-81ED-4DB2-BD59-A6C34878D82A}">
                    <a16:rowId xmlns:a16="http://schemas.microsoft.com/office/drawing/2014/main" xmlns="" val="10009"/>
                  </a:ext>
                </a:extLst>
              </a:tr>
              <a:tr h="487680">
                <a:tc>
                  <a:txBody>
                    <a:bodyPr/>
                    <a:lstStyle/>
                    <a:p>
                      <a:pPr>
                        <a:lnSpc>
                          <a:spcPct val="150000"/>
                        </a:lnSpc>
                        <a:spcAft>
                          <a:spcPts val="0"/>
                        </a:spcAft>
                      </a:pPr>
                      <a:r>
                        <a:rPr lang="es-ES" sz="1100">
                          <a:effectLst/>
                        </a:rPr>
                        <a:t>A.13: Gestión de Incidentes de Seguridad de la Información</a:t>
                      </a:r>
                      <a:endParaRPr lang="es-ES" sz="1200">
                        <a:solidFill>
                          <a:srgbClr val="374C80"/>
                        </a:solidFill>
                        <a:effectLst/>
                        <a:latin typeface="Times New Roman"/>
                        <a:ea typeface="Times New Roman"/>
                      </a:endParaRPr>
                    </a:p>
                  </a:txBody>
                  <a:tcPr marL="68580" marR="68580" marT="0" marB="0" anchor="ctr"/>
                </a:tc>
                <a:tc>
                  <a:txBody>
                    <a:bodyPr/>
                    <a:lstStyle/>
                    <a:p>
                      <a:pPr algn="ctr">
                        <a:lnSpc>
                          <a:spcPct val="150000"/>
                        </a:lnSpc>
                        <a:spcAft>
                          <a:spcPts val="0"/>
                        </a:spcAft>
                      </a:pPr>
                      <a:r>
                        <a:rPr lang="es-ES" sz="1100" dirty="0">
                          <a:effectLst/>
                        </a:rPr>
                        <a:t>1,653333333</a:t>
                      </a:r>
                      <a:endParaRPr lang="es-ES" sz="1200" dirty="0">
                        <a:solidFill>
                          <a:srgbClr val="374C80"/>
                        </a:solidFill>
                        <a:effectLst/>
                        <a:latin typeface="Times New Roman"/>
                        <a:ea typeface="Times New Roman"/>
                      </a:endParaRPr>
                    </a:p>
                  </a:txBody>
                  <a:tcPr marL="68580" marR="68580" marT="0" marB="0" anchor="ctr"/>
                </a:tc>
                <a:tc>
                  <a:txBody>
                    <a:bodyPr/>
                    <a:lstStyle/>
                    <a:p>
                      <a:pPr algn="ctr">
                        <a:lnSpc>
                          <a:spcPct val="150000"/>
                        </a:lnSpc>
                        <a:spcAft>
                          <a:spcPts val="0"/>
                        </a:spcAft>
                      </a:pPr>
                      <a:r>
                        <a:rPr lang="es-ES" sz="1100" dirty="0">
                          <a:effectLst/>
                        </a:rPr>
                        <a:t>39,789%</a:t>
                      </a:r>
                      <a:endParaRPr lang="es-ES" sz="1200" dirty="0">
                        <a:solidFill>
                          <a:srgbClr val="374C80"/>
                        </a:solidFill>
                        <a:effectLst/>
                        <a:latin typeface="Times New Roman"/>
                        <a:ea typeface="Times New Roman"/>
                      </a:endParaRPr>
                    </a:p>
                  </a:txBody>
                  <a:tcPr marL="68580" marR="68580" marT="0" marB="0" anchor="ctr"/>
                </a:tc>
                <a:extLst>
                  <a:ext uri="{0D108BD9-81ED-4DB2-BD59-A6C34878D82A}">
                    <a16:rowId xmlns:a16="http://schemas.microsoft.com/office/drawing/2014/main" xmlns="" val="10010"/>
                  </a:ext>
                </a:extLst>
              </a:tr>
              <a:tr h="243840">
                <a:tc>
                  <a:txBody>
                    <a:bodyPr/>
                    <a:lstStyle/>
                    <a:p>
                      <a:pPr>
                        <a:lnSpc>
                          <a:spcPct val="150000"/>
                        </a:lnSpc>
                        <a:spcAft>
                          <a:spcPts val="0"/>
                        </a:spcAft>
                      </a:pPr>
                      <a:r>
                        <a:rPr lang="es-ES" sz="1100">
                          <a:effectLst/>
                        </a:rPr>
                        <a:t>A.14: Gestión de la Continuidad del Negocio</a:t>
                      </a:r>
                      <a:endParaRPr lang="es-ES" sz="1200">
                        <a:solidFill>
                          <a:srgbClr val="374C80"/>
                        </a:solidFill>
                        <a:effectLst/>
                        <a:latin typeface="Times New Roman"/>
                        <a:ea typeface="Times New Roman"/>
                      </a:endParaRPr>
                    </a:p>
                  </a:txBody>
                  <a:tcPr marL="68580" marR="68580" marT="0" marB="0" anchor="ctr"/>
                </a:tc>
                <a:tc>
                  <a:txBody>
                    <a:bodyPr/>
                    <a:lstStyle/>
                    <a:p>
                      <a:pPr algn="ctr">
                        <a:lnSpc>
                          <a:spcPct val="150000"/>
                        </a:lnSpc>
                        <a:spcAft>
                          <a:spcPts val="0"/>
                        </a:spcAft>
                      </a:pPr>
                      <a:r>
                        <a:rPr lang="es-ES" sz="1100">
                          <a:effectLst/>
                        </a:rPr>
                        <a:t>1,828947368</a:t>
                      </a:r>
                      <a:endParaRPr lang="es-ES" sz="1200">
                        <a:solidFill>
                          <a:srgbClr val="374C80"/>
                        </a:solidFill>
                        <a:effectLst/>
                        <a:latin typeface="Times New Roman"/>
                        <a:ea typeface="Times New Roman"/>
                      </a:endParaRPr>
                    </a:p>
                  </a:txBody>
                  <a:tcPr marL="68580" marR="68580" marT="0" marB="0" anchor="ctr"/>
                </a:tc>
                <a:tc>
                  <a:txBody>
                    <a:bodyPr/>
                    <a:lstStyle/>
                    <a:p>
                      <a:pPr algn="ctr">
                        <a:lnSpc>
                          <a:spcPct val="150000"/>
                        </a:lnSpc>
                        <a:spcAft>
                          <a:spcPts val="0"/>
                        </a:spcAft>
                      </a:pPr>
                      <a:r>
                        <a:rPr lang="es-ES" sz="1100" dirty="0">
                          <a:effectLst/>
                        </a:rPr>
                        <a:t>44,097%</a:t>
                      </a:r>
                      <a:endParaRPr lang="es-ES" sz="1200" dirty="0">
                        <a:solidFill>
                          <a:srgbClr val="374C80"/>
                        </a:solidFill>
                        <a:effectLst/>
                        <a:latin typeface="Times New Roman"/>
                        <a:ea typeface="Times New Roman"/>
                      </a:endParaRPr>
                    </a:p>
                  </a:txBody>
                  <a:tcPr marL="68580" marR="68580" marT="0" marB="0" anchor="ctr"/>
                </a:tc>
                <a:extLst>
                  <a:ext uri="{0D108BD9-81ED-4DB2-BD59-A6C34878D82A}">
                    <a16:rowId xmlns:a16="http://schemas.microsoft.com/office/drawing/2014/main" xmlns="" val="10011"/>
                  </a:ext>
                </a:extLst>
              </a:tr>
              <a:tr h="243840">
                <a:tc>
                  <a:txBody>
                    <a:bodyPr/>
                    <a:lstStyle/>
                    <a:p>
                      <a:pPr>
                        <a:lnSpc>
                          <a:spcPct val="150000"/>
                        </a:lnSpc>
                        <a:spcAft>
                          <a:spcPts val="0"/>
                        </a:spcAft>
                      </a:pPr>
                      <a:r>
                        <a:rPr lang="es-ES" sz="1100" dirty="0">
                          <a:effectLst/>
                        </a:rPr>
                        <a:t>A.15: Cumplimiento</a:t>
                      </a:r>
                      <a:endParaRPr lang="es-ES" sz="1200" dirty="0">
                        <a:solidFill>
                          <a:srgbClr val="374C80"/>
                        </a:solidFill>
                        <a:effectLst/>
                        <a:latin typeface="Times New Roman"/>
                        <a:ea typeface="Times New Roman"/>
                      </a:endParaRPr>
                    </a:p>
                  </a:txBody>
                  <a:tcPr marL="68580" marR="68580" marT="0" marB="0" anchor="ctr"/>
                </a:tc>
                <a:tc>
                  <a:txBody>
                    <a:bodyPr/>
                    <a:lstStyle/>
                    <a:p>
                      <a:pPr algn="ctr">
                        <a:lnSpc>
                          <a:spcPct val="150000"/>
                        </a:lnSpc>
                        <a:spcAft>
                          <a:spcPts val="0"/>
                        </a:spcAft>
                      </a:pPr>
                      <a:r>
                        <a:rPr lang="es-ES" sz="1100">
                          <a:effectLst/>
                        </a:rPr>
                        <a:t>1,586666667</a:t>
                      </a:r>
                      <a:endParaRPr lang="es-ES" sz="1200">
                        <a:solidFill>
                          <a:srgbClr val="374C80"/>
                        </a:solidFill>
                        <a:effectLst/>
                        <a:latin typeface="Times New Roman"/>
                        <a:ea typeface="Times New Roman"/>
                      </a:endParaRPr>
                    </a:p>
                  </a:txBody>
                  <a:tcPr marL="68580" marR="68580" marT="0" marB="0" anchor="ctr"/>
                </a:tc>
                <a:tc>
                  <a:txBody>
                    <a:bodyPr/>
                    <a:lstStyle/>
                    <a:p>
                      <a:pPr algn="ctr">
                        <a:lnSpc>
                          <a:spcPct val="150000"/>
                        </a:lnSpc>
                        <a:spcAft>
                          <a:spcPts val="0"/>
                        </a:spcAft>
                      </a:pPr>
                      <a:r>
                        <a:rPr lang="es-ES" sz="1100" dirty="0">
                          <a:effectLst/>
                        </a:rPr>
                        <a:t>37,676%</a:t>
                      </a:r>
                      <a:endParaRPr lang="es-ES" sz="1200" dirty="0">
                        <a:solidFill>
                          <a:srgbClr val="374C80"/>
                        </a:solidFill>
                        <a:effectLst/>
                        <a:latin typeface="Times New Roman"/>
                        <a:ea typeface="Times New Roman"/>
                      </a:endParaRPr>
                    </a:p>
                  </a:txBody>
                  <a:tcPr marL="68580" marR="68580" marT="0" marB="0" anchor="ctr"/>
                </a:tc>
                <a:extLst>
                  <a:ext uri="{0D108BD9-81ED-4DB2-BD59-A6C34878D82A}">
                    <a16:rowId xmlns:a16="http://schemas.microsoft.com/office/drawing/2014/main" xmlns="" val="10012"/>
                  </a:ext>
                </a:extLst>
              </a:tr>
            </a:tbl>
          </a:graphicData>
        </a:graphic>
      </p:graphicFrame>
      <p:sp>
        <p:nvSpPr>
          <p:cNvPr id="4" name="3 Marcador de número de diapositiva"/>
          <p:cNvSpPr>
            <a:spLocks noGrp="1"/>
          </p:cNvSpPr>
          <p:nvPr>
            <p:ph type="sldNum" sz="quarter" idx="15"/>
          </p:nvPr>
        </p:nvSpPr>
        <p:spPr/>
        <p:txBody>
          <a:bodyPr/>
          <a:lstStyle/>
          <a:p>
            <a:fld id="{2754ED01-E2A0-4C1E-8E21-014B99041579}" type="slidenum">
              <a:rPr lang="en-US" smtClean="0"/>
              <a:pPr/>
              <a:t>16</a:t>
            </a:fld>
            <a:endParaRPr lang="en-US"/>
          </a:p>
        </p:txBody>
      </p:sp>
      <p:sp>
        <p:nvSpPr>
          <p:cNvPr id="6" name="5 Rectángulo"/>
          <p:cNvSpPr/>
          <p:nvPr/>
        </p:nvSpPr>
        <p:spPr>
          <a:xfrm>
            <a:off x="591988" y="980728"/>
            <a:ext cx="7820248" cy="830997"/>
          </a:xfrm>
          <a:prstGeom prst="rect">
            <a:avLst/>
          </a:prstGeom>
        </p:spPr>
        <p:txBody>
          <a:bodyPr wrap="square">
            <a:spAutoFit/>
          </a:bodyPr>
          <a:lstStyle/>
          <a:p>
            <a:pPr algn="just"/>
            <a:r>
              <a:rPr lang="es-ES" sz="1600" dirty="0"/>
              <a:t>Los resultados obtenidos para la puntuación promedio y el porcentaje de cumplimiento para cada uno de los dominios de seguridad evaluados en la encuesta realizada al personal de la DTIC son:</a:t>
            </a:r>
          </a:p>
        </p:txBody>
      </p:sp>
    </p:spTree>
    <p:extLst>
      <p:ext uri="{BB962C8B-B14F-4D97-AF65-F5344CB8AC3E}">
        <p14:creationId xmlns:p14="http://schemas.microsoft.com/office/powerpoint/2010/main" val="178174370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4221" y="260651"/>
            <a:ext cx="7467600" cy="772157"/>
          </a:xfrm>
        </p:spPr>
        <p:txBody>
          <a:bodyPr>
            <a:normAutofit fontScale="90000"/>
          </a:bodyPr>
          <a:lstStyle/>
          <a:p>
            <a:pPr algn="ctr"/>
            <a:r>
              <a:rPr lang="es-ES" sz="2800" b="1" dirty="0">
                <a:latin typeface="Times New Roman" pitchFamily="18" charset="0"/>
                <a:cs typeface="Times New Roman" pitchFamily="18" charset="0"/>
              </a:rPr>
              <a:t/>
            </a:r>
            <a:br>
              <a:rPr lang="es-ES" sz="2800" b="1" dirty="0">
                <a:latin typeface="Times New Roman" pitchFamily="18" charset="0"/>
                <a:cs typeface="Times New Roman" pitchFamily="18" charset="0"/>
              </a:rPr>
            </a:br>
            <a:r>
              <a:rPr lang="es-ES" sz="2800" b="1" dirty="0">
                <a:effectLst>
                  <a:outerShdw blurRad="38100" dist="38100" dir="2700000" algn="tl">
                    <a:srgbClr val="000000">
                      <a:alpha val="43137"/>
                    </a:srgbClr>
                  </a:outerShdw>
                </a:effectLst>
              </a:rPr>
              <a:t>RESULTADOS DE LA ENCUESTA</a:t>
            </a:r>
            <a:br>
              <a:rPr lang="es-ES" sz="2800" b="1" dirty="0">
                <a:effectLst>
                  <a:outerShdw blurRad="38100" dist="38100" dir="2700000" algn="tl">
                    <a:srgbClr val="000000">
                      <a:alpha val="43137"/>
                    </a:srgbClr>
                  </a:outerShdw>
                </a:effectLst>
              </a:rPr>
            </a:br>
            <a:r>
              <a:rPr lang="es-ES" sz="2800" b="1" dirty="0">
                <a:effectLst>
                  <a:outerShdw blurRad="38100" dist="38100" dir="2700000" algn="tl">
                    <a:srgbClr val="000000">
                      <a:alpha val="43137"/>
                    </a:srgbClr>
                  </a:outerShdw>
                </a:effectLst>
              </a:rPr>
              <a:t> </a:t>
            </a:r>
            <a:r>
              <a:rPr lang="es-ES" sz="2800" b="1" dirty="0">
                <a:effectLst>
                  <a:outerShdw blurRad="38100" dist="38100" dir="2700000" algn="tl">
                    <a:srgbClr val="000000">
                      <a:alpha val="43137"/>
                    </a:srgbClr>
                  </a:outerShdw>
                </a:effectLst>
                <a:latin typeface="Times New Roman" pitchFamily="18" charset="0"/>
                <a:cs typeface="Times New Roman" pitchFamily="18" charset="0"/>
              </a:rPr>
              <a:t>Análisis del Nivel de Madurez </a:t>
            </a:r>
            <a:endParaRPr lang="es-ES" sz="2800"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2 Marcador de contenido"/>
          <p:cNvSpPr>
            <a:spLocks noGrp="1"/>
          </p:cNvSpPr>
          <p:nvPr>
            <p:ph sz="quarter" idx="1"/>
          </p:nvPr>
        </p:nvSpPr>
        <p:spPr>
          <a:xfrm>
            <a:off x="464222" y="1124744"/>
            <a:ext cx="7780187" cy="648072"/>
          </a:xfrm>
        </p:spPr>
        <p:txBody>
          <a:bodyPr>
            <a:normAutofit/>
          </a:bodyPr>
          <a:lstStyle/>
          <a:p>
            <a:pPr marL="0" indent="0" algn="just">
              <a:buNone/>
            </a:pPr>
            <a:r>
              <a:rPr lang="es-EC" sz="1800" dirty="0">
                <a:latin typeface="Times New Roman" pitchFamily="18" charset="0"/>
                <a:cs typeface="Times New Roman" pitchFamily="18" charset="0"/>
              </a:rPr>
              <a:t>Porcentaje de cumplimiento derivado de la puntuación obtenida para cada uno de los dominios de seguridad de la información evaluados en la DTIC.</a:t>
            </a:r>
          </a:p>
          <a:p>
            <a:endParaRPr lang="es-ES" sz="1800" dirty="0"/>
          </a:p>
        </p:txBody>
      </p:sp>
      <p:sp>
        <p:nvSpPr>
          <p:cNvPr id="4" name="3 Marcador de número de diapositiva"/>
          <p:cNvSpPr>
            <a:spLocks noGrp="1"/>
          </p:cNvSpPr>
          <p:nvPr>
            <p:ph type="sldNum" sz="quarter" idx="15"/>
          </p:nvPr>
        </p:nvSpPr>
        <p:spPr/>
        <p:txBody>
          <a:bodyPr/>
          <a:lstStyle/>
          <a:p>
            <a:fld id="{2754ED01-E2A0-4C1E-8E21-014B99041579}" type="slidenum">
              <a:rPr lang="en-US" smtClean="0"/>
              <a:pPr/>
              <a:t>17</a:t>
            </a:fld>
            <a:endParaRPr lang="en-US"/>
          </a:p>
        </p:txBody>
      </p:sp>
      <p:pic>
        <p:nvPicPr>
          <p:cNvPr id="6" name="5 Imagen"/>
          <p:cNvPicPr/>
          <p:nvPr/>
        </p:nvPicPr>
        <p:blipFill>
          <a:blip r:embed="rId2">
            <a:extLst>
              <a:ext uri="{28A0092B-C50C-407E-A947-70E740481C1C}">
                <a14:useLocalDpi xmlns:a14="http://schemas.microsoft.com/office/drawing/2010/main" val="0"/>
              </a:ext>
            </a:extLst>
          </a:blip>
          <a:srcRect/>
          <a:stretch>
            <a:fillRect/>
          </a:stretch>
        </p:blipFill>
        <p:spPr bwMode="auto">
          <a:xfrm>
            <a:off x="1475656" y="1988840"/>
            <a:ext cx="6192688" cy="4392488"/>
          </a:xfrm>
          <a:prstGeom prst="rect">
            <a:avLst/>
          </a:prstGeom>
          <a:noFill/>
          <a:ln>
            <a:noFill/>
          </a:ln>
        </p:spPr>
      </p:pic>
    </p:spTree>
    <p:extLst>
      <p:ext uri="{BB962C8B-B14F-4D97-AF65-F5344CB8AC3E}">
        <p14:creationId xmlns:p14="http://schemas.microsoft.com/office/powerpoint/2010/main" val="110981833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115616" y="404664"/>
            <a:ext cx="6737176" cy="864096"/>
          </a:xfrm>
        </p:spPr>
        <p:txBody>
          <a:bodyPr>
            <a:normAutofit/>
          </a:bodyPr>
          <a:lstStyle/>
          <a:p>
            <a:pPr algn="ctr"/>
            <a:r>
              <a:rPr lang="es-ES" sz="2400" b="1" dirty="0">
                <a:effectLst>
                  <a:outerShdw blurRad="38100" dist="38100" dir="2700000" algn="tl">
                    <a:srgbClr val="000000">
                      <a:alpha val="43137"/>
                    </a:srgbClr>
                  </a:outerShdw>
                </a:effectLst>
              </a:rPr>
              <a:t>RESULTADOS DE LA ENCUESTA</a:t>
            </a:r>
            <a:br>
              <a:rPr lang="es-ES" sz="2400" b="1" dirty="0">
                <a:effectLst>
                  <a:outerShdw blurRad="38100" dist="38100" dir="2700000" algn="tl">
                    <a:srgbClr val="000000">
                      <a:alpha val="43137"/>
                    </a:srgbClr>
                  </a:outerShdw>
                </a:effectLst>
              </a:rPr>
            </a:br>
            <a:r>
              <a:rPr lang="es-ES" sz="2400" b="1" dirty="0">
                <a:effectLst>
                  <a:outerShdw blurRad="38100" dist="38100" dir="2700000" algn="tl">
                    <a:srgbClr val="000000">
                      <a:alpha val="43137"/>
                    </a:srgbClr>
                  </a:outerShdw>
                </a:effectLst>
              </a:rPr>
              <a:t> </a:t>
            </a:r>
            <a:r>
              <a:rPr lang="es-ES" sz="2400" b="1" dirty="0">
                <a:effectLst>
                  <a:outerShdw blurRad="38100" dist="38100" dir="2700000" algn="tl">
                    <a:srgbClr val="000000">
                      <a:alpha val="43137"/>
                    </a:srgbClr>
                  </a:outerShdw>
                </a:effectLst>
                <a:latin typeface="Times New Roman" pitchFamily="18" charset="0"/>
                <a:cs typeface="Times New Roman" pitchFamily="18" charset="0"/>
              </a:rPr>
              <a:t>Análisis del Nivel de Madurez </a:t>
            </a:r>
            <a:endParaRPr lang="es-ES" sz="2400" dirty="0">
              <a:effectLst>
                <a:outerShdw blurRad="38100" dist="38100" dir="2700000" algn="tl">
                  <a:srgbClr val="000000">
                    <a:alpha val="43137"/>
                  </a:srgbClr>
                </a:outerShdw>
              </a:effectLst>
              <a:latin typeface="Times New Roman" pitchFamily="18" charset="0"/>
              <a:cs typeface="Times New Roman" pitchFamily="18" charset="0"/>
            </a:endParaRPr>
          </a:p>
        </p:txBody>
      </p:sp>
      <p:graphicFrame>
        <p:nvGraphicFramePr>
          <p:cNvPr id="5" name="4 Marcador de contenido"/>
          <p:cNvGraphicFramePr>
            <a:graphicFrameLocks noGrp="1"/>
          </p:cNvGraphicFramePr>
          <p:nvPr>
            <p:ph sz="quarter" idx="1"/>
            <p:extLst>
              <p:ext uri="{D42A27DB-BD31-4B8C-83A1-F6EECF244321}">
                <p14:modId xmlns:p14="http://schemas.microsoft.com/office/powerpoint/2010/main" val="2311183217"/>
              </p:ext>
            </p:extLst>
          </p:nvPr>
        </p:nvGraphicFramePr>
        <p:xfrm>
          <a:off x="971600" y="1556795"/>
          <a:ext cx="7025208" cy="4857593"/>
        </p:xfrm>
        <a:graphic>
          <a:graphicData uri="http://schemas.openxmlformats.org/drawingml/2006/table">
            <a:tbl>
              <a:tblPr firstRow="1" firstCol="1" bandRow="1">
                <a:tableStyleId>{5C22544A-7EE6-4342-B048-85BDC9FD1C3A}</a:tableStyleId>
              </a:tblPr>
              <a:tblGrid>
                <a:gridCol w="2214468">
                  <a:extLst>
                    <a:ext uri="{9D8B030D-6E8A-4147-A177-3AD203B41FA5}">
                      <a16:colId xmlns:a16="http://schemas.microsoft.com/office/drawing/2014/main" xmlns="" val="20000"/>
                    </a:ext>
                  </a:extLst>
                </a:gridCol>
                <a:gridCol w="4810740">
                  <a:extLst>
                    <a:ext uri="{9D8B030D-6E8A-4147-A177-3AD203B41FA5}">
                      <a16:colId xmlns:a16="http://schemas.microsoft.com/office/drawing/2014/main" xmlns="" val="20001"/>
                    </a:ext>
                  </a:extLst>
                </a:gridCol>
              </a:tblGrid>
              <a:tr h="251460">
                <a:tc>
                  <a:txBody>
                    <a:bodyPr/>
                    <a:lstStyle/>
                    <a:p>
                      <a:pPr>
                        <a:lnSpc>
                          <a:spcPct val="150000"/>
                        </a:lnSpc>
                        <a:spcAft>
                          <a:spcPts val="790"/>
                        </a:spcAft>
                      </a:pPr>
                      <a:r>
                        <a:rPr lang="es-EC" sz="1100" dirty="0">
                          <a:effectLst/>
                          <a:latin typeface="Times New Roman" panose="02020603050405020304" pitchFamily="18" charset="0"/>
                          <a:cs typeface="Times New Roman" panose="02020603050405020304" pitchFamily="18" charset="0"/>
                        </a:rPr>
                        <a:t>Dominio:</a:t>
                      </a:r>
                      <a:endParaRPr lang="es-ES" sz="1100" dirty="0">
                        <a:effectLst/>
                        <a:latin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50000"/>
                        </a:lnSpc>
                        <a:spcAft>
                          <a:spcPts val="790"/>
                        </a:spcAft>
                      </a:pPr>
                      <a:r>
                        <a:rPr lang="es-EC" sz="1100">
                          <a:effectLst/>
                          <a:latin typeface="Times New Roman" panose="02020603050405020304" pitchFamily="18" charset="0"/>
                          <a:cs typeface="Times New Roman" panose="02020603050405020304" pitchFamily="18" charset="0"/>
                        </a:rPr>
                        <a:t>A.5: Políticas de Seguridad de la Información</a:t>
                      </a:r>
                      <a:endParaRPr lang="es-ES" sz="1100">
                        <a:effectLst/>
                        <a:latin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0"/>
                  </a:ext>
                </a:extLst>
              </a:tr>
              <a:tr h="264897">
                <a:tc>
                  <a:txBody>
                    <a:bodyPr/>
                    <a:lstStyle/>
                    <a:p>
                      <a:pPr marL="0" algn="l" rtl="0" eaLnBrk="1" latinLnBrk="0" hangingPunct="1">
                        <a:lnSpc>
                          <a:spcPct val="150000"/>
                        </a:lnSpc>
                        <a:spcAft>
                          <a:spcPts val="790"/>
                        </a:spcAft>
                      </a:pPr>
                      <a:r>
                        <a:rPr kumimoji="0" lang="es-EC" sz="1100" b="1" kern="1200" dirty="0">
                          <a:solidFill>
                            <a:schemeClr val="lt1"/>
                          </a:solidFill>
                          <a:effectLst/>
                          <a:latin typeface="Times New Roman" panose="02020603050405020304" pitchFamily="18" charset="0"/>
                          <a:ea typeface="+mn-ea"/>
                          <a:cs typeface="Times New Roman" panose="02020603050405020304" pitchFamily="18" charset="0"/>
                        </a:rPr>
                        <a:t>Nivel de Madurez:</a:t>
                      </a:r>
                      <a:endParaRPr kumimoji="0" lang="es-ES" sz="1100" b="1" kern="1200" dirty="0">
                        <a:solidFill>
                          <a:schemeClr val="lt1"/>
                        </a:solidFill>
                        <a:effectLst/>
                        <a:latin typeface="Times New Roman" panose="02020603050405020304" pitchFamily="18" charset="0"/>
                        <a:ea typeface="+mn-ea"/>
                        <a:cs typeface="Times New Roman" panose="02020603050405020304" pitchFamily="18" charset="0"/>
                      </a:endParaRPr>
                    </a:p>
                  </a:txBody>
                  <a:tcPr marL="68580" marR="68580" marT="0" marB="0" anchor="ctr"/>
                </a:tc>
                <a:tc>
                  <a:txBody>
                    <a:bodyPr/>
                    <a:lstStyle/>
                    <a:p>
                      <a:pPr>
                        <a:lnSpc>
                          <a:spcPct val="150000"/>
                        </a:lnSpc>
                        <a:spcAft>
                          <a:spcPts val="790"/>
                        </a:spcAft>
                      </a:pPr>
                      <a:r>
                        <a:rPr lang="es-ES" sz="1100" dirty="0">
                          <a:effectLst/>
                          <a:latin typeface="Times New Roman" panose="02020603050405020304" pitchFamily="18" charset="0"/>
                          <a:cs typeface="Times New Roman" panose="02020603050405020304" pitchFamily="18" charset="0"/>
                        </a:rPr>
                        <a:t>Insuficiente</a:t>
                      </a:r>
                    </a:p>
                  </a:txBody>
                  <a:tcPr marL="68580" marR="68580" marT="0" marB="0" anchor="ctr"/>
                </a:tc>
                <a:extLst>
                  <a:ext uri="{0D108BD9-81ED-4DB2-BD59-A6C34878D82A}">
                    <a16:rowId xmlns:a16="http://schemas.microsoft.com/office/drawing/2014/main" xmlns="" val="10001"/>
                  </a:ext>
                </a:extLst>
              </a:tr>
              <a:tr h="264897">
                <a:tc>
                  <a:txBody>
                    <a:bodyPr/>
                    <a:lstStyle/>
                    <a:p>
                      <a:pPr marL="0" algn="l" rtl="0" eaLnBrk="1" latinLnBrk="0" hangingPunct="1">
                        <a:lnSpc>
                          <a:spcPct val="150000"/>
                        </a:lnSpc>
                        <a:spcAft>
                          <a:spcPts val="790"/>
                        </a:spcAft>
                      </a:pPr>
                      <a:r>
                        <a:rPr kumimoji="0" lang="es-EC" sz="1100" b="1" kern="1200" dirty="0">
                          <a:solidFill>
                            <a:schemeClr val="lt1"/>
                          </a:solidFill>
                          <a:effectLst/>
                          <a:latin typeface="Times New Roman" panose="02020603050405020304" pitchFamily="18" charset="0"/>
                          <a:ea typeface="+mn-ea"/>
                          <a:cs typeface="Times New Roman" panose="02020603050405020304" pitchFamily="18" charset="0"/>
                        </a:rPr>
                        <a:t>Porcentaje de Cumplimiento:</a:t>
                      </a:r>
                      <a:endParaRPr kumimoji="0" lang="es-ES" sz="1100" b="1" kern="1200" dirty="0">
                        <a:solidFill>
                          <a:schemeClr val="lt1"/>
                        </a:solidFill>
                        <a:effectLst/>
                        <a:latin typeface="Times New Roman" panose="02020603050405020304" pitchFamily="18" charset="0"/>
                        <a:ea typeface="+mn-ea"/>
                        <a:cs typeface="Times New Roman" panose="02020603050405020304" pitchFamily="18" charset="0"/>
                      </a:endParaRPr>
                    </a:p>
                  </a:txBody>
                  <a:tcPr marL="68580" marR="68580" marT="0" marB="0" anchor="ctr"/>
                </a:tc>
                <a:tc>
                  <a:txBody>
                    <a:bodyPr/>
                    <a:lstStyle/>
                    <a:p>
                      <a:pPr>
                        <a:lnSpc>
                          <a:spcPct val="150000"/>
                        </a:lnSpc>
                        <a:spcAft>
                          <a:spcPts val="790"/>
                        </a:spcAft>
                      </a:pPr>
                      <a:r>
                        <a:rPr lang="es-ES" sz="1100">
                          <a:effectLst/>
                          <a:latin typeface="Times New Roman" panose="02020603050405020304" pitchFamily="18" charset="0"/>
                          <a:cs typeface="Times New Roman" panose="02020603050405020304" pitchFamily="18" charset="0"/>
                        </a:rPr>
                        <a:t>42,361%</a:t>
                      </a:r>
                    </a:p>
                  </a:txBody>
                  <a:tcPr marL="68580" marR="68580" marT="0" marB="0" anchor="ctr"/>
                </a:tc>
                <a:extLst>
                  <a:ext uri="{0D108BD9-81ED-4DB2-BD59-A6C34878D82A}">
                    <a16:rowId xmlns:a16="http://schemas.microsoft.com/office/drawing/2014/main" xmlns="" val="10002"/>
                  </a:ext>
                </a:extLst>
              </a:tr>
              <a:tr h="812351">
                <a:tc>
                  <a:txBody>
                    <a:bodyPr/>
                    <a:lstStyle/>
                    <a:p>
                      <a:pPr marL="0" algn="l" rtl="0" eaLnBrk="1" latinLnBrk="0" hangingPunct="1">
                        <a:lnSpc>
                          <a:spcPct val="150000"/>
                        </a:lnSpc>
                        <a:spcAft>
                          <a:spcPts val="790"/>
                        </a:spcAft>
                      </a:pPr>
                      <a:r>
                        <a:rPr kumimoji="0" lang="es-ES" sz="1100" b="1" kern="1200" dirty="0" smtClean="0">
                          <a:solidFill>
                            <a:schemeClr val="lt1"/>
                          </a:solidFill>
                          <a:effectLst/>
                          <a:latin typeface="Times New Roman" panose="02020603050405020304" pitchFamily="18" charset="0"/>
                          <a:ea typeface="+mn-ea"/>
                          <a:cs typeface="Times New Roman" panose="02020603050405020304" pitchFamily="18" charset="0"/>
                        </a:rPr>
                        <a:t>Objetivo</a:t>
                      </a:r>
                      <a:r>
                        <a:rPr kumimoji="0" lang="es-ES" sz="1100" b="1" kern="1200" baseline="0" dirty="0" smtClean="0">
                          <a:solidFill>
                            <a:schemeClr val="lt1"/>
                          </a:solidFill>
                          <a:effectLst/>
                          <a:latin typeface="Times New Roman" panose="02020603050405020304" pitchFamily="18" charset="0"/>
                          <a:ea typeface="+mn-ea"/>
                          <a:cs typeface="Times New Roman" panose="02020603050405020304" pitchFamily="18" charset="0"/>
                        </a:rPr>
                        <a:t> de control:</a:t>
                      </a:r>
                      <a:endParaRPr kumimoji="0" lang="es-ES" sz="1100" b="1" kern="1200" dirty="0">
                        <a:solidFill>
                          <a:schemeClr val="lt1"/>
                        </a:solidFill>
                        <a:effectLst/>
                        <a:latin typeface="Times New Roman" panose="02020603050405020304" pitchFamily="18" charset="0"/>
                        <a:ea typeface="+mn-ea"/>
                        <a:cs typeface="Times New Roman" panose="02020603050405020304" pitchFamily="18" charset="0"/>
                      </a:endParaRPr>
                    </a:p>
                  </a:txBody>
                  <a:tcPr marL="68580" marR="68580" marT="0" marB="0" anchor="ctr"/>
                </a:tc>
                <a:tc>
                  <a:txBody>
                    <a:bodyPr/>
                    <a:lstStyle/>
                    <a:p>
                      <a:pPr marL="0" marR="0" indent="0" algn="just" defTabSz="914400" rtl="0" eaLnBrk="1" fontAlgn="auto" latinLnBrk="0" hangingPunct="1">
                        <a:lnSpc>
                          <a:spcPct val="115000"/>
                        </a:lnSpc>
                        <a:spcBef>
                          <a:spcPts val="0"/>
                        </a:spcBef>
                        <a:spcAft>
                          <a:spcPts val="790"/>
                        </a:spcAft>
                        <a:buClrTx/>
                        <a:buSzTx/>
                        <a:buFontTx/>
                        <a:buNone/>
                        <a:tabLst/>
                        <a:defRPr/>
                      </a:pPr>
                      <a:r>
                        <a:rPr kumimoji="0" lang="es-ES" sz="1100" kern="1200" dirty="0" smtClean="0">
                          <a:solidFill>
                            <a:schemeClr val="dk1"/>
                          </a:solidFill>
                          <a:effectLst/>
                          <a:latin typeface="Times New Roman" panose="02020603050405020304" pitchFamily="18" charset="0"/>
                          <a:ea typeface="+mn-ea"/>
                          <a:cs typeface="Times New Roman" panose="02020603050405020304" pitchFamily="18" charset="0"/>
                        </a:rPr>
                        <a:t>“Proporcionar orientación y apoyo a la alta gerencia para la seguridad de la información en concordancia con los requerimientos comerciales y leyes y regulaciones relevantes.”</a:t>
                      </a:r>
                      <a:endParaRPr lang="es-ES" sz="1100" dirty="0">
                        <a:effectLst/>
                        <a:latin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3"/>
                  </a:ext>
                </a:extLst>
              </a:tr>
              <a:tr h="812351">
                <a:tc>
                  <a:txBody>
                    <a:bodyPr/>
                    <a:lstStyle/>
                    <a:p>
                      <a:pPr marL="0" algn="l" rtl="0" eaLnBrk="1" latinLnBrk="0" hangingPunct="1">
                        <a:lnSpc>
                          <a:spcPct val="150000"/>
                        </a:lnSpc>
                        <a:spcAft>
                          <a:spcPts val="790"/>
                        </a:spcAft>
                      </a:pPr>
                      <a:r>
                        <a:rPr kumimoji="0" lang="es-EC" sz="1100" b="1" kern="1200" dirty="0" smtClean="0">
                          <a:solidFill>
                            <a:schemeClr val="lt1"/>
                          </a:solidFill>
                          <a:effectLst/>
                          <a:latin typeface="Times New Roman" panose="02020603050405020304" pitchFamily="18" charset="0"/>
                          <a:ea typeface="+mn-ea"/>
                          <a:cs typeface="Times New Roman" panose="02020603050405020304" pitchFamily="18" charset="0"/>
                        </a:rPr>
                        <a:t>Situación Actual:</a:t>
                      </a:r>
                      <a:endParaRPr kumimoji="0" lang="es-ES" sz="1100" b="1" kern="1200" dirty="0">
                        <a:solidFill>
                          <a:schemeClr val="lt1"/>
                        </a:solidFill>
                        <a:effectLst/>
                        <a:latin typeface="Times New Roman" panose="02020603050405020304" pitchFamily="18" charset="0"/>
                        <a:ea typeface="+mn-ea"/>
                        <a:cs typeface="Times New Roman" panose="02020603050405020304" pitchFamily="18" charset="0"/>
                      </a:endParaRPr>
                    </a:p>
                  </a:txBody>
                  <a:tcPr marL="68580" marR="68580" marT="0" marB="0" anchor="ctr"/>
                </a:tc>
                <a:tc>
                  <a:txBody>
                    <a:bodyPr/>
                    <a:lstStyle/>
                    <a:p>
                      <a:pPr algn="just">
                        <a:lnSpc>
                          <a:spcPct val="115000"/>
                        </a:lnSpc>
                        <a:spcAft>
                          <a:spcPts val="790"/>
                        </a:spcAft>
                      </a:pPr>
                      <a:r>
                        <a:rPr lang="es-ES" sz="1100" dirty="0">
                          <a:effectLst/>
                          <a:latin typeface="Times New Roman" panose="02020603050405020304" pitchFamily="18" charset="0"/>
                          <a:cs typeface="Times New Roman" panose="02020603050405020304" pitchFamily="18" charset="0"/>
                        </a:rPr>
                        <a:t>Posee poca documentación elaborada para establecer políticas de seguridad de la información en todos sus procesos y actividades para todas las áreas pertenecientes a la DTIC.</a:t>
                      </a:r>
                    </a:p>
                  </a:txBody>
                  <a:tcPr marL="68580" marR="68580" marT="0" marB="0" anchor="ctr"/>
                </a:tc>
                <a:extLst>
                  <a:ext uri="{0D108BD9-81ED-4DB2-BD59-A6C34878D82A}">
                    <a16:rowId xmlns:a16="http://schemas.microsoft.com/office/drawing/2014/main" xmlns="" val="10004"/>
                  </a:ext>
                </a:extLst>
              </a:tr>
              <a:tr h="802719">
                <a:tc>
                  <a:txBody>
                    <a:bodyPr/>
                    <a:lstStyle/>
                    <a:p>
                      <a:pPr algn="l">
                        <a:lnSpc>
                          <a:spcPct val="150000"/>
                        </a:lnSpc>
                        <a:spcAft>
                          <a:spcPts val="790"/>
                        </a:spcAft>
                      </a:pPr>
                      <a:r>
                        <a:rPr lang="es-ES" sz="1100" dirty="0" smtClean="0">
                          <a:effectLst/>
                          <a:latin typeface="Times New Roman" panose="02020603050405020304" pitchFamily="18" charset="0"/>
                          <a:cs typeface="Times New Roman" panose="02020603050405020304" pitchFamily="18" charset="0"/>
                        </a:rPr>
                        <a:t>Conclusión:</a:t>
                      </a:r>
                      <a:endParaRPr lang="es-ES" sz="1100" dirty="0">
                        <a:effectLst/>
                        <a:latin typeface="Times New Roman" panose="02020603050405020304" pitchFamily="18" charset="0"/>
                        <a:cs typeface="Times New Roman" panose="02020603050405020304" pitchFamily="18" charset="0"/>
                      </a:endParaRPr>
                    </a:p>
                  </a:txBody>
                  <a:tcPr marL="68580" marR="68580" marT="0" marB="0" anchor="ctr"/>
                </a:tc>
                <a:tc>
                  <a:txBody>
                    <a:bodyPr/>
                    <a:lstStyle/>
                    <a:p>
                      <a:pPr marL="0" marR="0" lvl="0" indent="0" algn="just" defTabSz="914400" rtl="0" eaLnBrk="1" fontAlgn="auto" latinLnBrk="0" hangingPunct="1">
                        <a:lnSpc>
                          <a:spcPct val="100000"/>
                        </a:lnSpc>
                        <a:spcBef>
                          <a:spcPts val="0"/>
                        </a:spcBef>
                        <a:spcAft>
                          <a:spcPts val="790"/>
                        </a:spcAft>
                        <a:buClrTx/>
                        <a:buSzTx/>
                        <a:buFont typeface="Symbol"/>
                        <a:buNone/>
                        <a:tabLst/>
                        <a:defRPr/>
                      </a:pPr>
                      <a:r>
                        <a:rPr kumimoji="0" lang="es-ES" sz="1100" kern="1200" dirty="0" smtClean="0">
                          <a:solidFill>
                            <a:schemeClr val="dk1"/>
                          </a:solidFill>
                          <a:effectLst/>
                          <a:latin typeface="Times New Roman" panose="02020603050405020304" pitchFamily="18" charset="0"/>
                          <a:ea typeface="+mn-ea"/>
                          <a:cs typeface="Times New Roman" panose="02020603050405020304" pitchFamily="18" charset="0"/>
                        </a:rPr>
                        <a:t>Al no contar con políticas para la seguridad de la información, los procesos y servicios que maneja la DTIC se verán vulnerables ante amenazas tanto internas como externas que pueden afectar el normal desenvolvimiento de la unidad.</a:t>
                      </a:r>
                    </a:p>
                  </a:txBody>
                  <a:tcPr marL="68580" marR="68580" marT="0" marB="0" anchor="ctr"/>
                </a:tc>
                <a:extLst>
                  <a:ext uri="{0D108BD9-81ED-4DB2-BD59-A6C34878D82A}">
                    <a16:rowId xmlns:a16="http://schemas.microsoft.com/office/drawing/2014/main" xmlns="" val="10005"/>
                  </a:ext>
                </a:extLst>
              </a:tr>
              <a:tr h="1327831">
                <a:tc>
                  <a:txBody>
                    <a:bodyPr/>
                    <a:lstStyle/>
                    <a:p>
                      <a:pPr algn="l">
                        <a:lnSpc>
                          <a:spcPct val="150000"/>
                        </a:lnSpc>
                        <a:spcAft>
                          <a:spcPts val="790"/>
                        </a:spcAft>
                      </a:pPr>
                      <a:r>
                        <a:rPr lang="es-EC" sz="1100" dirty="0" smtClean="0">
                          <a:effectLst/>
                          <a:latin typeface="Times New Roman" panose="02020603050405020304" pitchFamily="18" charset="0"/>
                          <a:cs typeface="Times New Roman" panose="02020603050405020304" pitchFamily="18" charset="0"/>
                        </a:rPr>
                        <a:t>Recomendación:</a:t>
                      </a:r>
                      <a:endParaRPr lang="es-ES" sz="1100" dirty="0">
                        <a:effectLst/>
                        <a:latin typeface="Times New Roman" panose="02020603050405020304" pitchFamily="18" charset="0"/>
                        <a:cs typeface="Times New Roman" panose="02020603050405020304" pitchFamily="18" charset="0"/>
                      </a:endParaRPr>
                    </a:p>
                  </a:txBody>
                  <a:tcPr marL="68580" marR="68580" marT="0" marB="0" anchor="ctr"/>
                </a:tc>
                <a:tc>
                  <a:txBody>
                    <a:bodyPr/>
                    <a:lstStyle/>
                    <a:p>
                      <a:pPr marL="342900" lvl="0" indent="-342900" algn="just">
                        <a:spcAft>
                          <a:spcPts val="790"/>
                        </a:spcAft>
                        <a:buFont typeface="Symbol"/>
                        <a:buChar char=""/>
                      </a:pPr>
                      <a:r>
                        <a:rPr lang="es-EC" sz="1100" dirty="0">
                          <a:effectLst/>
                          <a:latin typeface="Times New Roman" panose="02020603050405020304" pitchFamily="18" charset="0"/>
                          <a:cs typeface="Times New Roman" panose="02020603050405020304" pitchFamily="18" charset="0"/>
                        </a:rPr>
                        <a:t>La DTIC debe elaborar políticas de seguridad de la información para todos los procesos y actividades que maneja, estas deben ser aprobadas, implementadas, publicadas y comunicadas a todo el personal competente.</a:t>
                      </a:r>
                      <a:endParaRPr lang="es-ES" sz="1100" dirty="0">
                        <a:effectLst/>
                        <a:latin typeface="Times New Roman" panose="02020603050405020304" pitchFamily="18" charset="0"/>
                        <a:cs typeface="Times New Roman" panose="02020603050405020304" pitchFamily="18" charset="0"/>
                      </a:endParaRPr>
                    </a:p>
                    <a:p>
                      <a:pPr marL="342900" lvl="0" indent="-342900" algn="just">
                        <a:spcAft>
                          <a:spcPts val="790"/>
                        </a:spcAft>
                        <a:buFont typeface="Symbol"/>
                        <a:buChar char=""/>
                      </a:pPr>
                      <a:r>
                        <a:rPr lang="es-EC" sz="1100" dirty="0">
                          <a:effectLst/>
                          <a:latin typeface="Times New Roman" panose="02020603050405020304" pitchFamily="18" charset="0"/>
                          <a:cs typeface="Times New Roman" panose="02020603050405020304" pitchFamily="18" charset="0"/>
                        </a:rPr>
                        <a:t>Las políticas de seguridad de la información implementadas deben ser revisadas y evaluadas periódicamente y asegurar la continuidad, eficiencia y eficacia.  </a:t>
                      </a:r>
                      <a:endParaRPr lang="es-ES" sz="1100" dirty="0">
                        <a:effectLst/>
                        <a:latin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6"/>
                  </a:ext>
                </a:extLst>
              </a:tr>
              <a:tr h="321087">
                <a:tc>
                  <a:txBody>
                    <a:bodyPr/>
                    <a:lstStyle/>
                    <a:p>
                      <a:pPr marL="0" algn="l" rtl="0" eaLnBrk="1" latinLnBrk="0" hangingPunct="1">
                        <a:lnSpc>
                          <a:spcPct val="150000"/>
                        </a:lnSpc>
                        <a:spcAft>
                          <a:spcPts val="790"/>
                        </a:spcAft>
                      </a:pPr>
                      <a:r>
                        <a:rPr kumimoji="0" lang="es-ES" sz="1100" b="1" kern="1200" dirty="0" smtClean="0">
                          <a:solidFill>
                            <a:schemeClr val="lt1"/>
                          </a:solidFill>
                          <a:effectLst/>
                          <a:latin typeface="Times New Roman" panose="02020603050405020304" pitchFamily="18" charset="0"/>
                          <a:ea typeface="+mn-ea"/>
                          <a:cs typeface="Times New Roman" panose="02020603050405020304" pitchFamily="18" charset="0"/>
                        </a:rPr>
                        <a:t>Responsable: </a:t>
                      </a:r>
                      <a:endParaRPr kumimoji="0" lang="es-ES" sz="1100" b="1" kern="1200" dirty="0">
                        <a:solidFill>
                          <a:schemeClr val="lt1"/>
                        </a:solidFill>
                        <a:effectLst/>
                        <a:latin typeface="Times New Roman" panose="02020603050405020304" pitchFamily="18" charset="0"/>
                        <a:ea typeface="+mn-ea"/>
                        <a:cs typeface="Times New Roman" panose="02020603050405020304" pitchFamily="18" charset="0"/>
                      </a:endParaRPr>
                    </a:p>
                  </a:txBody>
                  <a:tcPr marL="68580" marR="68580" marT="0" marB="0" anchor="ctr"/>
                </a:tc>
                <a:tc>
                  <a:txBody>
                    <a:bodyPr/>
                    <a:lstStyle/>
                    <a:p>
                      <a:pPr marL="0" marR="0" lvl="0" indent="0" algn="just" defTabSz="914400" rtl="0" eaLnBrk="1" fontAlgn="auto" latinLnBrk="0" hangingPunct="1">
                        <a:lnSpc>
                          <a:spcPct val="100000"/>
                        </a:lnSpc>
                        <a:spcBef>
                          <a:spcPts val="0"/>
                        </a:spcBef>
                        <a:spcAft>
                          <a:spcPts val="790"/>
                        </a:spcAft>
                        <a:buClrTx/>
                        <a:buSzTx/>
                        <a:buFont typeface="Symbol"/>
                        <a:buNone/>
                        <a:tabLst/>
                        <a:defRPr/>
                      </a:pPr>
                      <a:r>
                        <a:rPr kumimoji="0" lang="es-ES" sz="1100" kern="1200" dirty="0" smtClean="0">
                          <a:solidFill>
                            <a:schemeClr val="dk1"/>
                          </a:solidFill>
                          <a:effectLst/>
                          <a:latin typeface="Times New Roman" panose="02020603050405020304" pitchFamily="18" charset="0"/>
                          <a:ea typeface="+mn-ea"/>
                          <a:cs typeface="Times New Roman" panose="02020603050405020304" pitchFamily="18" charset="0"/>
                        </a:rPr>
                        <a:t>Directora de Tecnologías de la Información y Telecomunicaciones</a:t>
                      </a:r>
                      <a:endParaRPr lang="es-ES" sz="1100" dirty="0">
                        <a:effectLst/>
                        <a:latin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7"/>
                  </a:ext>
                </a:extLst>
              </a:tr>
            </a:tbl>
          </a:graphicData>
        </a:graphic>
      </p:graphicFrame>
      <p:sp>
        <p:nvSpPr>
          <p:cNvPr id="4" name="3 Marcador de número de diapositiva"/>
          <p:cNvSpPr>
            <a:spLocks noGrp="1"/>
          </p:cNvSpPr>
          <p:nvPr>
            <p:ph type="sldNum" sz="quarter" idx="15"/>
          </p:nvPr>
        </p:nvSpPr>
        <p:spPr/>
        <p:txBody>
          <a:bodyPr/>
          <a:lstStyle/>
          <a:p>
            <a:fld id="{2754ED01-E2A0-4C1E-8E21-014B99041579}" type="slidenum">
              <a:rPr lang="en-US" smtClean="0"/>
              <a:pPr/>
              <a:t>18</a:t>
            </a:fld>
            <a:endParaRPr lang="en-US"/>
          </a:p>
        </p:txBody>
      </p:sp>
    </p:spTree>
    <p:extLst>
      <p:ext uri="{BB962C8B-B14F-4D97-AF65-F5344CB8AC3E}">
        <p14:creationId xmlns:p14="http://schemas.microsoft.com/office/powerpoint/2010/main" val="324591111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fld id="{2754ED01-E2A0-4C1E-8E21-014B99041579}" type="slidenum">
              <a:rPr lang="en-US" smtClean="0"/>
              <a:pPr/>
              <a:t>19</a:t>
            </a:fld>
            <a:endParaRPr lang="en-US"/>
          </a:p>
        </p:txBody>
      </p:sp>
      <p:sp>
        <p:nvSpPr>
          <p:cNvPr id="3" name="2 Marcador de contenido"/>
          <p:cNvSpPr>
            <a:spLocks noGrp="1"/>
          </p:cNvSpPr>
          <p:nvPr>
            <p:ph sz="quarter" idx="1"/>
          </p:nvPr>
        </p:nvSpPr>
        <p:spPr>
          <a:xfrm>
            <a:off x="251520" y="1340768"/>
            <a:ext cx="3168352" cy="5274531"/>
          </a:xfrm>
        </p:spPr>
        <p:txBody>
          <a:bodyPr>
            <a:normAutofit fontScale="77500" lnSpcReduction="20000"/>
          </a:bodyPr>
          <a:lstStyle/>
          <a:p>
            <a:pPr marL="0" indent="0" algn="just">
              <a:buNone/>
            </a:pPr>
            <a:r>
              <a:rPr lang="es-ES" dirty="0" smtClean="0"/>
              <a:t>Para la evaluación y análisis de riesgos se utilizó como base el Estándar AS/NZS 4360:1999: Administración de Riesgos.</a:t>
            </a:r>
          </a:p>
          <a:p>
            <a:pPr marL="365751" lvl="1" indent="0" algn="just">
              <a:buNone/>
            </a:pPr>
            <a:endParaRPr lang="es-ES" dirty="0" smtClean="0"/>
          </a:p>
          <a:p>
            <a:pPr marL="0" indent="0" algn="just">
              <a:buNone/>
            </a:pPr>
            <a:r>
              <a:rPr lang="es-ES" b="1" dirty="0" smtClean="0"/>
              <a:t>Criterios de Valoración</a:t>
            </a:r>
            <a:endParaRPr lang="es-EC" dirty="0" smtClean="0"/>
          </a:p>
          <a:p>
            <a:pPr marL="365751" lvl="1" indent="0" algn="just">
              <a:buNone/>
            </a:pPr>
            <a:endParaRPr lang="es-EC" dirty="0" smtClean="0"/>
          </a:p>
          <a:p>
            <a:pPr marL="0" indent="0" algn="just">
              <a:buNone/>
            </a:pPr>
            <a:r>
              <a:rPr lang="es-EC" dirty="0" smtClean="0"/>
              <a:t>Los criterios de valoración se establecieron mediante escalas cualitativas o descriptivas con las que se determinarán la probabilidad y el impacto de los riesgos detectados dentro de los procesos de la DTIC.</a:t>
            </a:r>
          </a:p>
          <a:p>
            <a:endParaRPr lang="es-EC" dirty="0"/>
          </a:p>
          <a:p>
            <a:pPr marL="365751" lvl="1" indent="0" algn="just">
              <a:buNone/>
            </a:pPr>
            <a:endParaRPr lang="es-ES" dirty="0" smtClean="0"/>
          </a:p>
          <a:p>
            <a:pPr marL="365751" lvl="1" indent="0" algn="just">
              <a:buNone/>
            </a:pPr>
            <a:endParaRPr lang="es-ES" dirty="0"/>
          </a:p>
        </p:txBody>
      </p:sp>
      <p:graphicFrame>
        <p:nvGraphicFramePr>
          <p:cNvPr id="6" name="4 Marcador de contenido"/>
          <p:cNvGraphicFramePr>
            <a:graphicFrameLocks/>
          </p:cNvGraphicFramePr>
          <p:nvPr>
            <p:extLst>
              <p:ext uri="{D42A27DB-BD31-4B8C-83A1-F6EECF244321}">
                <p14:modId xmlns:p14="http://schemas.microsoft.com/office/powerpoint/2010/main" val="1211637306"/>
              </p:ext>
            </p:extLst>
          </p:nvPr>
        </p:nvGraphicFramePr>
        <p:xfrm>
          <a:off x="3616657" y="1196752"/>
          <a:ext cx="5102720" cy="2615047"/>
        </p:xfrm>
        <a:graphic>
          <a:graphicData uri="http://schemas.openxmlformats.org/drawingml/2006/table">
            <a:tbl>
              <a:tblPr firstRow="1" firstCol="1" bandRow="1">
                <a:tableStyleId>{5C22544A-7EE6-4342-B048-85BDC9FD1C3A}</a:tableStyleId>
              </a:tblPr>
              <a:tblGrid>
                <a:gridCol w="1296144">
                  <a:extLst>
                    <a:ext uri="{9D8B030D-6E8A-4147-A177-3AD203B41FA5}">
                      <a16:colId xmlns:a16="http://schemas.microsoft.com/office/drawing/2014/main" xmlns="" val="20000"/>
                    </a:ext>
                  </a:extLst>
                </a:gridCol>
                <a:gridCol w="1152128">
                  <a:extLst>
                    <a:ext uri="{9D8B030D-6E8A-4147-A177-3AD203B41FA5}">
                      <a16:colId xmlns:a16="http://schemas.microsoft.com/office/drawing/2014/main" xmlns="" val="20001"/>
                    </a:ext>
                  </a:extLst>
                </a:gridCol>
                <a:gridCol w="2654448">
                  <a:extLst>
                    <a:ext uri="{9D8B030D-6E8A-4147-A177-3AD203B41FA5}">
                      <a16:colId xmlns:a16="http://schemas.microsoft.com/office/drawing/2014/main" xmlns="" val="20002"/>
                    </a:ext>
                  </a:extLst>
                </a:gridCol>
              </a:tblGrid>
              <a:tr h="432049">
                <a:tc gridSpan="3">
                  <a:txBody>
                    <a:bodyPr/>
                    <a:lstStyle/>
                    <a:p>
                      <a:pPr algn="ctr">
                        <a:spcAft>
                          <a:spcPts val="0"/>
                        </a:spcAft>
                      </a:pPr>
                      <a:r>
                        <a:rPr lang="es-EC" sz="1200" dirty="0">
                          <a:effectLst/>
                          <a:latin typeface="Times New Roman" pitchFamily="18" charset="0"/>
                          <a:cs typeface="Times New Roman" pitchFamily="18" charset="0"/>
                        </a:rPr>
                        <a:t> </a:t>
                      </a:r>
                    </a:p>
                    <a:p>
                      <a:pPr algn="ctr">
                        <a:spcAft>
                          <a:spcPts val="0"/>
                        </a:spcAft>
                      </a:pPr>
                      <a:r>
                        <a:rPr lang="es-EC" sz="1200" dirty="0">
                          <a:effectLst/>
                          <a:latin typeface="Times New Roman" pitchFamily="18" charset="0"/>
                          <a:cs typeface="Times New Roman" pitchFamily="18" charset="0"/>
                        </a:rPr>
                        <a:t>ESCALA CUALITATIVA </a:t>
                      </a:r>
                      <a:r>
                        <a:rPr lang="es-EC" sz="1200" dirty="0" smtClean="0">
                          <a:effectLst/>
                          <a:latin typeface="Times New Roman" pitchFamily="18" charset="0"/>
                          <a:cs typeface="Times New Roman" pitchFamily="18" charset="0"/>
                        </a:rPr>
                        <a:t>IMPACTO</a:t>
                      </a:r>
                      <a:endParaRPr lang="es-EC" sz="1200" dirty="0">
                        <a:solidFill>
                          <a:srgbClr val="000000"/>
                        </a:solidFill>
                        <a:effectLst/>
                        <a:latin typeface="Times New Roman" pitchFamily="18" charset="0"/>
                        <a:ea typeface="Times New Roman"/>
                        <a:cs typeface="Times New Roman" pitchFamily="18" charset="0"/>
                      </a:endParaRPr>
                    </a:p>
                  </a:txBody>
                  <a:tcPr marL="68580" marR="68580" marT="0" marB="0"/>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xmlns="" val="10000"/>
                  </a:ext>
                </a:extLst>
              </a:tr>
              <a:tr h="315000">
                <a:tc>
                  <a:txBody>
                    <a:bodyPr/>
                    <a:lstStyle/>
                    <a:p>
                      <a:pPr algn="ctr">
                        <a:spcAft>
                          <a:spcPts val="0"/>
                        </a:spcAft>
                      </a:pPr>
                      <a:r>
                        <a:rPr lang="es-EC" sz="1100" dirty="0">
                          <a:effectLst/>
                          <a:latin typeface="Times New Roman" pitchFamily="18" charset="0"/>
                          <a:cs typeface="Times New Roman" pitchFamily="18" charset="0"/>
                        </a:rPr>
                        <a:t>CLASIFICACIÓN</a:t>
                      </a:r>
                      <a:endParaRPr lang="es-EC" sz="1100" dirty="0">
                        <a:solidFill>
                          <a:srgbClr val="000000"/>
                        </a:solidFill>
                        <a:effectLst/>
                        <a:latin typeface="Times New Roman" pitchFamily="18" charset="0"/>
                        <a:ea typeface="Times New Roman"/>
                        <a:cs typeface="Times New Roman" pitchFamily="18" charset="0"/>
                      </a:endParaRPr>
                    </a:p>
                  </a:txBody>
                  <a:tcPr marL="68580" marR="68580" marT="0" marB="0" anchor="ctr"/>
                </a:tc>
                <a:tc>
                  <a:txBody>
                    <a:bodyPr/>
                    <a:lstStyle/>
                    <a:p>
                      <a:pPr algn="ctr">
                        <a:spcAft>
                          <a:spcPts val="0"/>
                        </a:spcAft>
                      </a:pPr>
                      <a:r>
                        <a:rPr lang="es-EC" sz="1100" dirty="0">
                          <a:effectLst/>
                          <a:latin typeface="Times New Roman" pitchFamily="18" charset="0"/>
                          <a:cs typeface="Times New Roman" pitchFamily="18" charset="0"/>
                        </a:rPr>
                        <a:t>FRECUENCIA</a:t>
                      </a:r>
                      <a:endParaRPr lang="es-EC" sz="1100" dirty="0">
                        <a:solidFill>
                          <a:srgbClr val="000000"/>
                        </a:solidFill>
                        <a:effectLst/>
                        <a:latin typeface="Times New Roman" pitchFamily="18" charset="0"/>
                        <a:ea typeface="Times New Roman"/>
                        <a:cs typeface="Times New Roman" pitchFamily="18" charset="0"/>
                      </a:endParaRPr>
                    </a:p>
                  </a:txBody>
                  <a:tcPr marL="68580" marR="68580" marT="0" marB="0" anchor="ctr"/>
                </a:tc>
                <a:tc>
                  <a:txBody>
                    <a:bodyPr/>
                    <a:lstStyle/>
                    <a:p>
                      <a:pPr algn="ctr">
                        <a:spcAft>
                          <a:spcPts val="0"/>
                        </a:spcAft>
                      </a:pPr>
                      <a:r>
                        <a:rPr lang="es-EC" sz="1100" dirty="0">
                          <a:effectLst/>
                          <a:latin typeface="Times New Roman" pitchFamily="18" charset="0"/>
                          <a:cs typeface="Times New Roman" pitchFamily="18" charset="0"/>
                        </a:rPr>
                        <a:t>DESCRIPCIÓN</a:t>
                      </a:r>
                      <a:endParaRPr lang="es-EC" sz="1100" dirty="0">
                        <a:solidFill>
                          <a:srgbClr val="000000"/>
                        </a:solidFill>
                        <a:effectLst/>
                        <a:latin typeface="Times New Roman" pitchFamily="18" charset="0"/>
                        <a:ea typeface="Times New Roman"/>
                        <a:cs typeface="Times New Roman" pitchFamily="18" charset="0"/>
                      </a:endParaRPr>
                    </a:p>
                  </a:txBody>
                  <a:tcPr marL="68580" marR="68580" marT="0" marB="0" anchor="ctr"/>
                </a:tc>
                <a:extLst>
                  <a:ext uri="{0D108BD9-81ED-4DB2-BD59-A6C34878D82A}">
                    <a16:rowId xmlns:a16="http://schemas.microsoft.com/office/drawing/2014/main" xmlns="" val="10001"/>
                  </a:ext>
                </a:extLst>
              </a:tr>
              <a:tr h="687273">
                <a:tc>
                  <a:txBody>
                    <a:bodyPr/>
                    <a:lstStyle/>
                    <a:p>
                      <a:pPr algn="ctr">
                        <a:spcAft>
                          <a:spcPts val="0"/>
                        </a:spcAft>
                      </a:pPr>
                      <a:r>
                        <a:rPr lang="es-EC" sz="1200">
                          <a:effectLst/>
                          <a:latin typeface="Times New Roman" pitchFamily="18" charset="0"/>
                          <a:cs typeface="Times New Roman" pitchFamily="18" charset="0"/>
                        </a:rPr>
                        <a:t>3</a:t>
                      </a:r>
                      <a:endParaRPr lang="es-EC" sz="1200">
                        <a:solidFill>
                          <a:srgbClr val="000000"/>
                        </a:solidFill>
                        <a:effectLst/>
                        <a:latin typeface="Times New Roman" pitchFamily="18" charset="0"/>
                        <a:ea typeface="Times New Roman"/>
                        <a:cs typeface="Times New Roman" pitchFamily="18" charset="0"/>
                      </a:endParaRPr>
                    </a:p>
                  </a:txBody>
                  <a:tcPr marL="68580" marR="68580" marT="0" marB="0" anchor="ctr"/>
                </a:tc>
                <a:tc>
                  <a:txBody>
                    <a:bodyPr/>
                    <a:lstStyle/>
                    <a:p>
                      <a:pPr algn="ctr">
                        <a:spcAft>
                          <a:spcPts val="0"/>
                        </a:spcAft>
                      </a:pPr>
                      <a:r>
                        <a:rPr lang="es-EC" sz="1200" dirty="0">
                          <a:effectLst/>
                          <a:latin typeface="Times New Roman" pitchFamily="18" charset="0"/>
                          <a:cs typeface="Times New Roman" pitchFamily="18" charset="0"/>
                        </a:rPr>
                        <a:t>Alto</a:t>
                      </a:r>
                      <a:endParaRPr lang="es-EC" sz="1200" dirty="0">
                        <a:solidFill>
                          <a:srgbClr val="000000"/>
                        </a:solidFill>
                        <a:effectLst/>
                        <a:latin typeface="Times New Roman" pitchFamily="18" charset="0"/>
                        <a:ea typeface="Times New Roman"/>
                        <a:cs typeface="Times New Roman" pitchFamily="18" charset="0"/>
                      </a:endParaRPr>
                    </a:p>
                  </a:txBody>
                  <a:tcPr marL="68580" marR="68580" marT="0" marB="0" anchor="ctr"/>
                </a:tc>
                <a:tc>
                  <a:txBody>
                    <a:bodyPr/>
                    <a:lstStyle/>
                    <a:p>
                      <a:pPr algn="just">
                        <a:spcAft>
                          <a:spcPts val="0"/>
                        </a:spcAft>
                      </a:pPr>
                      <a:r>
                        <a:rPr lang="es-EC" sz="1200" dirty="0">
                          <a:effectLst/>
                          <a:latin typeface="Times New Roman" pitchFamily="18" charset="0"/>
                          <a:cs typeface="Times New Roman" pitchFamily="18" charset="0"/>
                        </a:rPr>
                        <a:t>La ocurrencia de riesgo tiene algún impacto en el proceso, que puede llegar a provocar interrupción en las operaciones de la Institución.</a:t>
                      </a:r>
                      <a:endParaRPr lang="es-EC" sz="1200" dirty="0">
                        <a:solidFill>
                          <a:srgbClr val="000000"/>
                        </a:solidFill>
                        <a:effectLst/>
                        <a:latin typeface="Times New Roman" pitchFamily="18" charset="0"/>
                        <a:ea typeface="Times New Roman"/>
                        <a:cs typeface="Times New Roman" pitchFamily="18" charset="0"/>
                      </a:endParaRPr>
                    </a:p>
                  </a:txBody>
                  <a:tcPr marL="68580" marR="68580" marT="0" marB="0"/>
                </a:tc>
                <a:extLst>
                  <a:ext uri="{0D108BD9-81ED-4DB2-BD59-A6C34878D82A}">
                    <a16:rowId xmlns:a16="http://schemas.microsoft.com/office/drawing/2014/main" xmlns="" val="10002"/>
                  </a:ext>
                </a:extLst>
              </a:tr>
              <a:tr h="568239">
                <a:tc>
                  <a:txBody>
                    <a:bodyPr/>
                    <a:lstStyle/>
                    <a:p>
                      <a:pPr algn="ctr">
                        <a:spcAft>
                          <a:spcPts val="0"/>
                        </a:spcAft>
                      </a:pPr>
                      <a:r>
                        <a:rPr lang="es-EC" sz="1200">
                          <a:effectLst/>
                          <a:latin typeface="Times New Roman" pitchFamily="18" charset="0"/>
                          <a:cs typeface="Times New Roman" pitchFamily="18" charset="0"/>
                        </a:rPr>
                        <a:t>2</a:t>
                      </a:r>
                      <a:endParaRPr lang="es-EC" sz="1200">
                        <a:solidFill>
                          <a:srgbClr val="000000"/>
                        </a:solidFill>
                        <a:effectLst/>
                        <a:latin typeface="Times New Roman" pitchFamily="18" charset="0"/>
                        <a:ea typeface="Times New Roman"/>
                        <a:cs typeface="Times New Roman" pitchFamily="18" charset="0"/>
                      </a:endParaRPr>
                    </a:p>
                  </a:txBody>
                  <a:tcPr marL="68580" marR="68580" marT="0" marB="0" anchor="ctr"/>
                </a:tc>
                <a:tc>
                  <a:txBody>
                    <a:bodyPr/>
                    <a:lstStyle/>
                    <a:p>
                      <a:pPr algn="ctr">
                        <a:spcAft>
                          <a:spcPts val="0"/>
                        </a:spcAft>
                      </a:pPr>
                      <a:r>
                        <a:rPr lang="es-EC" sz="1200">
                          <a:effectLst/>
                          <a:latin typeface="Times New Roman" pitchFamily="18" charset="0"/>
                          <a:cs typeface="Times New Roman" pitchFamily="18" charset="0"/>
                        </a:rPr>
                        <a:t>Medio</a:t>
                      </a:r>
                      <a:endParaRPr lang="es-EC" sz="1200">
                        <a:solidFill>
                          <a:srgbClr val="000000"/>
                        </a:solidFill>
                        <a:effectLst/>
                        <a:latin typeface="Times New Roman" pitchFamily="18" charset="0"/>
                        <a:ea typeface="Times New Roman"/>
                        <a:cs typeface="Times New Roman" pitchFamily="18" charset="0"/>
                      </a:endParaRPr>
                    </a:p>
                  </a:txBody>
                  <a:tcPr marL="68580" marR="68580" marT="0" marB="0" anchor="ctr"/>
                </a:tc>
                <a:tc>
                  <a:txBody>
                    <a:bodyPr/>
                    <a:lstStyle/>
                    <a:p>
                      <a:pPr algn="just">
                        <a:spcAft>
                          <a:spcPts val="0"/>
                        </a:spcAft>
                      </a:pPr>
                      <a:r>
                        <a:rPr lang="es-EC" sz="1200" dirty="0">
                          <a:effectLst/>
                          <a:latin typeface="Times New Roman" pitchFamily="18" charset="0"/>
                          <a:cs typeface="Times New Roman" pitchFamily="18" charset="0"/>
                        </a:rPr>
                        <a:t>La ocurrencia de riesgo tiene un impacto significativo en el proceso provocando inconvenientes en la Institución.</a:t>
                      </a:r>
                      <a:endParaRPr lang="es-EC" sz="1200" dirty="0">
                        <a:solidFill>
                          <a:srgbClr val="000000"/>
                        </a:solidFill>
                        <a:effectLst/>
                        <a:latin typeface="Times New Roman" pitchFamily="18" charset="0"/>
                        <a:ea typeface="Times New Roman"/>
                        <a:cs typeface="Times New Roman" pitchFamily="18" charset="0"/>
                      </a:endParaRPr>
                    </a:p>
                  </a:txBody>
                  <a:tcPr marL="68580" marR="68580" marT="0" marB="0"/>
                </a:tc>
                <a:extLst>
                  <a:ext uri="{0D108BD9-81ED-4DB2-BD59-A6C34878D82A}">
                    <a16:rowId xmlns:a16="http://schemas.microsoft.com/office/drawing/2014/main" xmlns="" val="10003"/>
                  </a:ext>
                </a:extLst>
              </a:tr>
              <a:tr h="568239">
                <a:tc>
                  <a:txBody>
                    <a:bodyPr/>
                    <a:lstStyle/>
                    <a:p>
                      <a:pPr algn="ctr">
                        <a:spcAft>
                          <a:spcPts val="0"/>
                        </a:spcAft>
                      </a:pPr>
                      <a:r>
                        <a:rPr lang="es-EC" sz="1200">
                          <a:effectLst/>
                          <a:latin typeface="Times New Roman" pitchFamily="18" charset="0"/>
                          <a:cs typeface="Times New Roman" pitchFamily="18" charset="0"/>
                        </a:rPr>
                        <a:t>1</a:t>
                      </a:r>
                      <a:endParaRPr lang="es-EC" sz="1200">
                        <a:solidFill>
                          <a:srgbClr val="000000"/>
                        </a:solidFill>
                        <a:effectLst/>
                        <a:latin typeface="Times New Roman" pitchFamily="18" charset="0"/>
                        <a:ea typeface="Times New Roman"/>
                        <a:cs typeface="Times New Roman" pitchFamily="18" charset="0"/>
                      </a:endParaRPr>
                    </a:p>
                  </a:txBody>
                  <a:tcPr marL="68580" marR="68580" marT="0" marB="0" anchor="ctr"/>
                </a:tc>
                <a:tc>
                  <a:txBody>
                    <a:bodyPr/>
                    <a:lstStyle/>
                    <a:p>
                      <a:pPr algn="ctr">
                        <a:spcAft>
                          <a:spcPts val="0"/>
                        </a:spcAft>
                      </a:pPr>
                      <a:r>
                        <a:rPr lang="es-EC" sz="1200">
                          <a:effectLst/>
                          <a:latin typeface="Times New Roman" pitchFamily="18" charset="0"/>
                          <a:cs typeface="Times New Roman" pitchFamily="18" charset="0"/>
                        </a:rPr>
                        <a:t>Bajo</a:t>
                      </a:r>
                      <a:endParaRPr lang="es-EC" sz="1200">
                        <a:solidFill>
                          <a:srgbClr val="000000"/>
                        </a:solidFill>
                        <a:effectLst/>
                        <a:latin typeface="Times New Roman" pitchFamily="18" charset="0"/>
                        <a:ea typeface="Times New Roman"/>
                        <a:cs typeface="Times New Roman" pitchFamily="18" charset="0"/>
                      </a:endParaRPr>
                    </a:p>
                  </a:txBody>
                  <a:tcPr marL="68580" marR="68580" marT="0" marB="0" anchor="ctr"/>
                </a:tc>
                <a:tc>
                  <a:txBody>
                    <a:bodyPr/>
                    <a:lstStyle/>
                    <a:p>
                      <a:pPr algn="just">
                        <a:spcAft>
                          <a:spcPts val="0"/>
                        </a:spcAft>
                      </a:pPr>
                      <a:r>
                        <a:rPr lang="es-EC" sz="1200" dirty="0">
                          <a:effectLst/>
                          <a:latin typeface="Times New Roman" pitchFamily="18" charset="0"/>
                          <a:cs typeface="Times New Roman" pitchFamily="18" charset="0"/>
                        </a:rPr>
                        <a:t>La ocurrencia de riesgo tiene un impacto importante en el proceso que no afecta la productividad del Institución.</a:t>
                      </a:r>
                      <a:endParaRPr lang="es-EC" sz="1200" dirty="0">
                        <a:solidFill>
                          <a:srgbClr val="000000"/>
                        </a:solidFill>
                        <a:effectLst/>
                        <a:latin typeface="Times New Roman" pitchFamily="18" charset="0"/>
                        <a:ea typeface="Times New Roman"/>
                        <a:cs typeface="Times New Roman" pitchFamily="18" charset="0"/>
                      </a:endParaRPr>
                    </a:p>
                  </a:txBody>
                  <a:tcPr marL="68580" marR="68580" marT="0" marB="0"/>
                </a:tc>
                <a:extLst>
                  <a:ext uri="{0D108BD9-81ED-4DB2-BD59-A6C34878D82A}">
                    <a16:rowId xmlns:a16="http://schemas.microsoft.com/office/drawing/2014/main" xmlns="" val="10004"/>
                  </a:ext>
                </a:extLst>
              </a:tr>
            </a:tbl>
          </a:graphicData>
        </a:graphic>
      </p:graphicFrame>
      <p:graphicFrame>
        <p:nvGraphicFramePr>
          <p:cNvPr id="7" name="5 Tabla"/>
          <p:cNvGraphicFramePr>
            <a:graphicFrameLocks noGrp="1"/>
          </p:cNvGraphicFramePr>
          <p:nvPr>
            <p:extLst>
              <p:ext uri="{D42A27DB-BD31-4B8C-83A1-F6EECF244321}">
                <p14:modId xmlns:p14="http://schemas.microsoft.com/office/powerpoint/2010/main" val="1691251416"/>
              </p:ext>
            </p:extLst>
          </p:nvPr>
        </p:nvGraphicFramePr>
        <p:xfrm>
          <a:off x="3649938" y="4005064"/>
          <a:ext cx="5088678" cy="2586297"/>
        </p:xfrm>
        <a:graphic>
          <a:graphicData uri="http://schemas.openxmlformats.org/drawingml/2006/table">
            <a:tbl>
              <a:tblPr firstRow="1" firstCol="1" bandRow="1">
                <a:tableStyleId>{5C22544A-7EE6-4342-B048-85BDC9FD1C3A}</a:tableStyleId>
              </a:tblPr>
              <a:tblGrid>
                <a:gridCol w="1296143">
                  <a:extLst>
                    <a:ext uri="{9D8B030D-6E8A-4147-A177-3AD203B41FA5}">
                      <a16:colId xmlns:a16="http://schemas.microsoft.com/office/drawing/2014/main" xmlns="" val="20000"/>
                    </a:ext>
                  </a:extLst>
                </a:gridCol>
                <a:gridCol w="1152127">
                  <a:extLst>
                    <a:ext uri="{9D8B030D-6E8A-4147-A177-3AD203B41FA5}">
                      <a16:colId xmlns:a16="http://schemas.microsoft.com/office/drawing/2014/main" xmlns="" val="20001"/>
                    </a:ext>
                  </a:extLst>
                </a:gridCol>
                <a:gridCol w="2640408">
                  <a:extLst>
                    <a:ext uri="{9D8B030D-6E8A-4147-A177-3AD203B41FA5}">
                      <a16:colId xmlns:a16="http://schemas.microsoft.com/office/drawing/2014/main" xmlns="" val="20002"/>
                    </a:ext>
                  </a:extLst>
                </a:gridCol>
              </a:tblGrid>
              <a:tr h="403687">
                <a:tc gridSpan="3">
                  <a:txBody>
                    <a:bodyPr/>
                    <a:lstStyle/>
                    <a:p>
                      <a:pPr algn="ctr">
                        <a:lnSpc>
                          <a:spcPct val="150000"/>
                        </a:lnSpc>
                        <a:spcAft>
                          <a:spcPts val="0"/>
                        </a:spcAft>
                      </a:pPr>
                      <a:r>
                        <a:rPr lang="es-EC" sz="1200" dirty="0">
                          <a:effectLst/>
                          <a:latin typeface="Times New Roman" pitchFamily="18" charset="0"/>
                          <a:cs typeface="Times New Roman" pitchFamily="18" charset="0"/>
                        </a:rPr>
                        <a:t>ESCALAS CUALITATIVAS PROBABILIDAD</a:t>
                      </a:r>
                      <a:endParaRPr lang="es-EC" sz="1200" dirty="0">
                        <a:solidFill>
                          <a:srgbClr val="000000"/>
                        </a:solidFill>
                        <a:effectLst/>
                        <a:latin typeface="Times New Roman" pitchFamily="18" charset="0"/>
                        <a:ea typeface="Times New Roman"/>
                        <a:cs typeface="Times New Roman" pitchFamily="18" charset="0"/>
                      </a:endParaRPr>
                    </a:p>
                  </a:txBody>
                  <a:tcPr marL="68580" marR="68580" marT="0" marB="0" anchor="ct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xmlns="" val="10000"/>
                  </a:ext>
                </a:extLst>
              </a:tr>
              <a:tr h="526715">
                <a:tc>
                  <a:txBody>
                    <a:bodyPr/>
                    <a:lstStyle/>
                    <a:p>
                      <a:pPr algn="ctr">
                        <a:lnSpc>
                          <a:spcPct val="150000"/>
                        </a:lnSpc>
                        <a:spcAft>
                          <a:spcPts val="0"/>
                        </a:spcAft>
                      </a:pPr>
                      <a:r>
                        <a:rPr lang="es-EC" sz="1100" dirty="0">
                          <a:effectLst/>
                          <a:latin typeface="Times New Roman" pitchFamily="18" charset="0"/>
                          <a:cs typeface="Times New Roman" pitchFamily="18" charset="0"/>
                        </a:rPr>
                        <a:t>CLASIFICACIÓN</a:t>
                      </a:r>
                      <a:endParaRPr lang="es-EC" sz="1100" dirty="0">
                        <a:solidFill>
                          <a:srgbClr val="000000"/>
                        </a:solidFill>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50000"/>
                        </a:lnSpc>
                        <a:spcAft>
                          <a:spcPts val="0"/>
                        </a:spcAft>
                      </a:pPr>
                      <a:r>
                        <a:rPr lang="es-EC" sz="1100" dirty="0">
                          <a:effectLst/>
                          <a:latin typeface="Times New Roman" pitchFamily="18" charset="0"/>
                          <a:cs typeface="Times New Roman" pitchFamily="18" charset="0"/>
                        </a:rPr>
                        <a:t>FRECUENCIA</a:t>
                      </a:r>
                      <a:endParaRPr lang="es-EC" sz="1100" dirty="0">
                        <a:solidFill>
                          <a:srgbClr val="000000"/>
                        </a:solidFill>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50000"/>
                        </a:lnSpc>
                        <a:spcAft>
                          <a:spcPts val="0"/>
                        </a:spcAft>
                      </a:pPr>
                      <a:r>
                        <a:rPr lang="es-EC" sz="1100" dirty="0">
                          <a:effectLst/>
                          <a:latin typeface="Times New Roman" pitchFamily="18" charset="0"/>
                          <a:cs typeface="Times New Roman" pitchFamily="18" charset="0"/>
                        </a:rPr>
                        <a:t>DESCRIPCIÓN</a:t>
                      </a:r>
                      <a:endParaRPr lang="es-EC" sz="1100" dirty="0">
                        <a:solidFill>
                          <a:srgbClr val="000000"/>
                        </a:solidFill>
                        <a:effectLst/>
                        <a:latin typeface="Times New Roman" pitchFamily="18" charset="0"/>
                        <a:ea typeface="Times New Roman"/>
                        <a:cs typeface="Times New Roman" pitchFamily="18" charset="0"/>
                      </a:endParaRPr>
                    </a:p>
                  </a:txBody>
                  <a:tcPr marL="68580" marR="68580" marT="0" marB="0" anchor="ctr"/>
                </a:tc>
                <a:extLst>
                  <a:ext uri="{0D108BD9-81ED-4DB2-BD59-A6C34878D82A}">
                    <a16:rowId xmlns:a16="http://schemas.microsoft.com/office/drawing/2014/main" xmlns="" val="10001"/>
                  </a:ext>
                </a:extLst>
              </a:tr>
              <a:tr h="442903">
                <a:tc>
                  <a:txBody>
                    <a:bodyPr/>
                    <a:lstStyle/>
                    <a:p>
                      <a:pPr algn="ctr">
                        <a:lnSpc>
                          <a:spcPct val="150000"/>
                        </a:lnSpc>
                        <a:spcAft>
                          <a:spcPts val="0"/>
                        </a:spcAft>
                      </a:pPr>
                      <a:r>
                        <a:rPr lang="es-EC" sz="1200" dirty="0">
                          <a:effectLst/>
                          <a:latin typeface="Times New Roman" pitchFamily="18" charset="0"/>
                          <a:cs typeface="Times New Roman" pitchFamily="18" charset="0"/>
                        </a:rPr>
                        <a:t>3</a:t>
                      </a:r>
                      <a:endParaRPr lang="es-EC" sz="1200" dirty="0">
                        <a:solidFill>
                          <a:srgbClr val="000000"/>
                        </a:solidFill>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50000"/>
                        </a:lnSpc>
                        <a:spcAft>
                          <a:spcPts val="0"/>
                        </a:spcAft>
                      </a:pPr>
                      <a:r>
                        <a:rPr lang="es-EC" sz="1200" dirty="0">
                          <a:effectLst/>
                          <a:latin typeface="Times New Roman" pitchFamily="18" charset="0"/>
                          <a:cs typeface="Times New Roman" pitchFamily="18" charset="0"/>
                        </a:rPr>
                        <a:t>Alta</a:t>
                      </a:r>
                      <a:endParaRPr lang="es-EC" sz="1200" dirty="0">
                        <a:solidFill>
                          <a:srgbClr val="000000"/>
                        </a:solidFill>
                        <a:effectLst/>
                        <a:latin typeface="Times New Roman" pitchFamily="18" charset="0"/>
                        <a:ea typeface="Times New Roman"/>
                        <a:cs typeface="Times New Roman" pitchFamily="18" charset="0"/>
                      </a:endParaRPr>
                    </a:p>
                  </a:txBody>
                  <a:tcPr marL="68580" marR="68580" marT="0" marB="0" anchor="ctr"/>
                </a:tc>
                <a:tc>
                  <a:txBody>
                    <a:bodyPr/>
                    <a:lstStyle/>
                    <a:p>
                      <a:pPr algn="just">
                        <a:spcAft>
                          <a:spcPts val="0"/>
                        </a:spcAft>
                      </a:pPr>
                      <a:r>
                        <a:rPr lang="es-EC" sz="1200" dirty="0">
                          <a:effectLst/>
                          <a:latin typeface="Times New Roman" pitchFamily="18" charset="0"/>
                          <a:cs typeface="Times New Roman" pitchFamily="18" charset="0"/>
                        </a:rPr>
                        <a:t>El riesgo se ha presentado al menos una vez al mes o se puede muy a menudo.</a:t>
                      </a:r>
                      <a:endParaRPr lang="es-EC" sz="1200" dirty="0">
                        <a:solidFill>
                          <a:srgbClr val="000000"/>
                        </a:solidFill>
                        <a:effectLst/>
                        <a:latin typeface="Times New Roman" pitchFamily="18" charset="0"/>
                        <a:ea typeface="Times New Roman"/>
                        <a:cs typeface="Times New Roman" pitchFamily="18" charset="0"/>
                      </a:endParaRPr>
                    </a:p>
                  </a:txBody>
                  <a:tcPr marL="68580" marR="68580" marT="0" marB="0" anchor="ctr"/>
                </a:tc>
                <a:extLst>
                  <a:ext uri="{0D108BD9-81ED-4DB2-BD59-A6C34878D82A}">
                    <a16:rowId xmlns:a16="http://schemas.microsoft.com/office/drawing/2014/main" xmlns="" val="10002"/>
                  </a:ext>
                </a:extLst>
              </a:tr>
              <a:tr h="664352">
                <a:tc>
                  <a:txBody>
                    <a:bodyPr/>
                    <a:lstStyle/>
                    <a:p>
                      <a:pPr algn="ctr">
                        <a:lnSpc>
                          <a:spcPct val="150000"/>
                        </a:lnSpc>
                        <a:spcAft>
                          <a:spcPts val="0"/>
                        </a:spcAft>
                      </a:pPr>
                      <a:r>
                        <a:rPr lang="es-EC" sz="1200" dirty="0">
                          <a:effectLst/>
                          <a:latin typeface="Times New Roman" pitchFamily="18" charset="0"/>
                          <a:cs typeface="Times New Roman" pitchFamily="18" charset="0"/>
                        </a:rPr>
                        <a:t>2</a:t>
                      </a:r>
                      <a:endParaRPr lang="es-EC" sz="1200" dirty="0">
                        <a:solidFill>
                          <a:srgbClr val="000000"/>
                        </a:solidFill>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50000"/>
                        </a:lnSpc>
                        <a:spcAft>
                          <a:spcPts val="0"/>
                        </a:spcAft>
                      </a:pPr>
                      <a:r>
                        <a:rPr lang="es-EC" sz="1200">
                          <a:effectLst/>
                          <a:latin typeface="Times New Roman" pitchFamily="18" charset="0"/>
                          <a:cs typeface="Times New Roman" pitchFamily="18" charset="0"/>
                        </a:rPr>
                        <a:t>Media</a:t>
                      </a:r>
                      <a:endParaRPr lang="es-EC" sz="1200">
                        <a:solidFill>
                          <a:srgbClr val="000000"/>
                        </a:solidFill>
                        <a:effectLst/>
                        <a:latin typeface="Times New Roman" pitchFamily="18" charset="0"/>
                        <a:ea typeface="Times New Roman"/>
                        <a:cs typeface="Times New Roman" pitchFamily="18" charset="0"/>
                      </a:endParaRPr>
                    </a:p>
                  </a:txBody>
                  <a:tcPr marL="68580" marR="68580" marT="0" marB="0" anchor="ctr"/>
                </a:tc>
                <a:tc>
                  <a:txBody>
                    <a:bodyPr/>
                    <a:lstStyle/>
                    <a:p>
                      <a:pPr algn="just">
                        <a:spcAft>
                          <a:spcPts val="0"/>
                        </a:spcAft>
                      </a:pPr>
                      <a:r>
                        <a:rPr lang="es-ES" sz="1200" dirty="0">
                          <a:effectLst/>
                          <a:latin typeface="Times New Roman" pitchFamily="18" charset="0"/>
                          <a:cs typeface="Times New Roman" pitchFamily="18" charset="0"/>
                        </a:rPr>
                        <a:t>El riesgo se presenta ocasionalmente o con una repetición frecuente durante un tiempo determinado.</a:t>
                      </a:r>
                      <a:endParaRPr lang="es-EC" sz="1200" dirty="0">
                        <a:solidFill>
                          <a:srgbClr val="000000"/>
                        </a:solidFill>
                        <a:effectLst/>
                        <a:latin typeface="Times New Roman" pitchFamily="18" charset="0"/>
                        <a:ea typeface="Times New Roman"/>
                        <a:cs typeface="Times New Roman" pitchFamily="18" charset="0"/>
                      </a:endParaRPr>
                    </a:p>
                  </a:txBody>
                  <a:tcPr marL="68580" marR="68580" marT="0" marB="0" anchor="ctr"/>
                </a:tc>
                <a:extLst>
                  <a:ext uri="{0D108BD9-81ED-4DB2-BD59-A6C34878D82A}">
                    <a16:rowId xmlns:a16="http://schemas.microsoft.com/office/drawing/2014/main" xmlns="" val="10003"/>
                  </a:ext>
                </a:extLst>
              </a:tr>
              <a:tr h="548640">
                <a:tc>
                  <a:txBody>
                    <a:bodyPr/>
                    <a:lstStyle/>
                    <a:p>
                      <a:pPr algn="ctr">
                        <a:lnSpc>
                          <a:spcPct val="150000"/>
                        </a:lnSpc>
                        <a:spcAft>
                          <a:spcPts val="0"/>
                        </a:spcAft>
                      </a:pPr>
                      <a:r>
                        <a:rPr lang="es-EC" sz="1200">
                          <a:effectLst/>
                          <a:latin typeface="Times New Roman" pitchFamily="18" charset="0"/>
                          <a:cs typeface="Times New Roman" pitchFamily="18" charset="0"/>
                        </a:rPr>
                        <a:t>1</a:t>
                      </a:r>
                      <a:endParaRPr lang="es-EC" sz="1200">
                        <a:solidFill>
                          <a:srgbClr val="000000"/>
                        </a:solidFill>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50000"/>
                        </a:lnSpc>
                        <a:spcAft>
                          <a:spcPts val="0"/>
                        </a:spcAft>
                      </a:pPr>
                      <a:r>
                        <a:rPr lang="es-EC" sz="1200" dirty="0">
                          <a:effectLst/>
                          <a:latin typeface="Times New Roman" pitchFamily="18" charset="0"/>
                          <a:cs typeface="Times New Roman" pitchFamily="18" charset="0"/>
                        </a:rPr>
                        <a:t>Baja</a:t>
                      </a:r>
                      <a:endParaRPr lang="es-EC" sz="1200" dirty="0">
                        <a:solidFill>
                          <a:srgbClr val="000000"/>
                        </a:solidFill>
                        <a:effectLst/>
                        <a:latin typeface="Times New Roman" pitchFamily="18" charset="0"/>
                        <a:ea typeface="Times New Roman"/>
                        <a:cs typeface="Times New Roman" pitchFamily="18" charset="0"/>
                      </a:endParaRPr>
                    </a:p>
                  </a:txBody>
                  <a:tcPr marL="68580" marR="68580" marT="0" marB="0" anchor="ctr"/>
                </a:tc>
                <a:tc>
                  <a:txBody>
                    <a:bodyPr/>
                    <a:lstStyle/>
                    <a:p>
                      <a:pPr algn="just">
                        <a:spcAft>
                          <a:spcPts val="0"/>
                        </a:spcAft>
                      </a:pPr>
                      <a:r>
                        <a:rPr lang="es-ES" sz="1200" dirty="0">
                          <a:effectLst/>
                          <a:latin typeface="Times New Roman" pitchFamily="18" charset="0"/>
                          <a:cs typeface="Times New Roman" pitchFamily="18" charset="0"/>
                        </a:rPr>
                        <a:t>El riesgo </a:t>
                      </a:r>
                      <a:r>
                        <a:rPr lang="es-EC" sz="1200" dirty="0">
                          <a:effectLst/>
                          <a:latin typeface="Times New Roman" pitchFamily="18" charset="0"/>
                          <a:cs typeface="Times New Roman" pitchFamily="18" charset="0"/>
                        </a:rPr>
                        <a:t>es inusual</a:t>
                      </a:r>
                      <a:r>
                        <a:rPr lang="es-ES" sz="1200" dirty="0">
                          <a:effectLst/>
                          <a:latin typeface="Times New Roman" pitchFamily="18" charset="0"/>
                          <a:cs typeface="Times New Roman" pitchFamily="18" charset="0"/>
                        </a:rPr>
                        <a:t> que se presente o incluso nunca se había presentado una situación similar.</a:t>
                      </a:r>
                      <a:endParaRPr lang="es-EC" sz="1200" dirty="0">
                        <a:solidFill>
                          <a:srgbClr val="000000"/>
                        </a:solidFill>
                        <a:effectLst/>
                        <a:latin typeface="Times New Roman" pitchFamily="18" charset="0"/>
                        <a:ea typeface="Times New Roman"/>
                        <a:cs typeface="Times New Roman" pitchFamily="18" charset="0"/>
                      </a:endParaRPr>
                    </a:p>
                  </a:txBody>
                  <a:tcPr marL="68580" marR="68580" marT="0" marB="0" anchor="ctr"/>
                </a:tc>
                <a:extLst>
                  <a:ext uri="{0D108BD9-81ED-4DB2-BD59-A6C34878D82A}">
                    <a16:rowId xmlns:a16="http://schemas.microsoft.com/office/drawing/2014/main" xmlns="" val="10004"/>
                  </a:ext>
                </a:extLst>
              </a:tr>
            </a:tbl>
          </a:graphicData>
        </a:graphic>
      </p:graphicFrame>
      <p:sp>
        <p:nvSpPr>
          <p:cNvPr id="14" name="Marcador de texto 9"/>
          <p:cNvSpPr txBox="1">
            <a:spLocks/>
          </p:cNvSpPr>
          <p:nvPr/>
        </p:nvSpPr>
        <p:spPr>
          <a:xfrm>
            <a:off x="467544" y="260648"/>
            <a:ext cx="8136904" cy="720080"/>
          </a:xfrm>
          <a:prstGeom prst="roundRect">
            <a:avLst>
              <a:gd name="adj" fmla="val 16667"/>
            </a:avLst>
          </a:prstGeom>
          <a:noFill/>
        </p:spPr>
        <p:txBody>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lvl="3" indent="0" algn="ctr">
              <a:spcBef>
                <a:spcPts val="600"/>
              </a:spcBef>
              <a:buClr>
                <a:schemeClr val="accent1"/>
              </a:buClr>
              <a:buSzPct val="70000"/>
              <a:buNone/>
            </a:pPr>
            <a:r>
              <a:rPr lang="es-ES" sz="2000" b="1" dirty="0" smtClean="0">
                <a:effectLst>
                  <a:outerShdw blurRad="38100" dist="38100" dir="2700000" algn="tl">
                    <a:srgbClr val="000000">
                      <a:alpha val="43137"/>
                    </a:srgbClr>
                  </a:outerShdw>
                </a:effectLst>
                <a:latin typeface="Times New Roman" pitchFamily="18" charset="0"/>
                <a:cs typeface="Times New Roman" pitchFamily="18" charset="0"/>
              </a:rPr>
              <a:t>ANÁLISIS Y EVALUACIÓN DE RIESGOS PARA LA SEGURIDAD DE LA INFORMACIÓN</a:t>
            </a:r>
          </a:p>
          <a:p>
            <a:pPr marL="0" lvl="3" indent="0">
              <a:spcBef>
                <a:spcPts val="600"/>
              </a:spcBef>
              <a:buClr>
                <a:schemeClr val="accent1"/>
              </a:buClr>
              <a:buSzPct val="70000"/>
              <a:buNone/>
            </a:pPr>
            <a:endParaRPr lang="es-EC" sz="1600" dirty="0"/>
          </a:p>
        </p:txBody>
      </p:sp>
    </p:spTree>
    <p:extLst>
      <p:ext uri="{BB962C8B-B14F-4D97-AF65-F5344CB8AC3E}">
        <p14:creationId xmlns:p14="http://schemas.microsoft.com/office/powerpoint/2010/main" val="165964256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sz="quarter" idx="1"/>
          </p:nvPr>
        </p:nvSpPr>
        <p:spPr>
          <a:xfrm>
            <a:off x="827584" y="2132856"/>
            <a:ext cx="7467600" cy="2980928"/>
          </a:xfrm>
        </p:spPr>
        <p:txBody>
          <a:bodyPr/>
          <a:lstStyle/>
          <a:p>
            <a:pPr marL="0" indent="0" algn="ctr">
              <a:buNone/>
            </a:pPr>
            <a:r>
              <a:rPr lang="es-EC" dirty="0" smtClean="0">
                <a:solidFill>
                  <a:srgbClr val="0070C0"/>
                </a:solidFill>
                <a:effectLst>
                  <a:outerShdw blurRad="38100" dist="38100" dir="2700000" algn="tl">
                    <a:srgbClr val="000000">
                      <a:alpha val="43137"/>
                    </a:srgbClr>
                  </a:outerShdw>
                </a:effectLst>
              </a:rPr>
              <a:t>“Las organizaciones gastan millones de dólares en firewalls y dispositivos de seguridad, pero tiran el dinero porque ninguna de estas medidas cubre el eslabón más débil de la cadena de seguridad: la gente que usa y administra los equipos”.</a:t>
            </a:r>
          </a:p>
          <a:p>
            <a:pPr marL="0" indent="0" algn="ctr">
              <a:buNone/>
            </a:pPr>
            <a:endParaRPr lang="es-EC" dirty="0">
              <a:solidFill>
                <a:srgbClr val="0070C0"/>
              </a:solidFill>
              <a:effectLst>
                <a:outerShdw blurRad="38100" dist="38100" dir="2700000" algn="tl">
                  <a:srgbClr val="000000">
                    <a:alpha val="43137"/>
                  </a:srgbClr>
                </a:outerShdw>
              </a:effectLst>
            </a:endParaRPr>
          </a:p>
          <a:p>
            <a:pPr marL="0" indent="0" algn="r">
              <a:buNone/>
            </a:pPr>
            <a:r>
              <a:rPr lang="es-EC" dirty="0" smtClean="0">
                <a:solidFill>
                  <a:srgbClr val="0070C0"/>
                </a:solidFill>
                <a:effectLst>
                  <a:outerShdw blurRad="38100" dist="38100" dir="2700000" algn="tl">
                    <a:srgbClr val="000000">
                      <a:alpha val="43137"/>
                    </a:srgbClr>
                  </a:outerShdw>
                </a:effectLst>
              </a:rPr>
              <a:t>Kevin </a:t>
            </a:r>
            <a:r>
              <a:rPr lang="es-EC" dirty="0" err="1" smtClean="0">
                <a:solidFill>
                  <a:srgbClr val="0070C0"/>
                </a:solidFill>
                <a:effectLst>
                  <a:outerShdw blurRad="38100" dist="38100" dir="2700000" algn="tl">
                    <a:srgbClr val="000000">
                      <a:alpha val="43137"/>
                    </a:srgbClr>
                  </a:outerShdw>
                </a:effectLst>
              </a:rPr>
              <a:t>Mitnick</a:t>
            </a:r>
            <a:endParaRPr lang="es-EC" dirty="0">
              <a:solidFill>
                <a:srgbClr val="0070C0"/>
              </a:solidFill>
              <a:effectLst>
                <a:outerShdw blurRad="38100" dist="38100" dir="2700000" algn="tl">
                  <a:srgbClr val="000000">
                    <a:alpha val="43137"/>
                  </a:srgbClr>
                </a:outerShdw>
              </a:effectLst>
            </a:endParaRPr>
          </a:p>
        </p:txBody>
      </p:sp>
      <p:sp>
        <p:nvSpPr>
          <p:cNvPr id="4" name="Marcador de número de diapositiva 3"/>
          <p:cNvSpPr>
            <a:spLocks noGrp="1"/>
          </p:cNvSpPr>
          <p:nvPr>
            <p:ph type="sldNum" sz="quarter" idx="15"/>
          </p:nvPr>
        </p:nvSpPr>
        <p:spPr/>
        <p:txBody>
          <a:bodyPr/>
          <a:lstStyle/>
          <a:p>
            <a:fld id="{2754ED01-E2A0-4C1E-8E21-014B99041579}" type="slidenum">
              <a:rPr lang="en-US" smtClean="0"/>
              <a:pPr/>
              <a:t>2</a:t>
            </a:fld>
            <a:endParaRPr lang="en-US"/>
          </a:p>
        </p:txBody>
      </p:sp>
    </p:spTree>
    <p:extLst>
      <p:ext uri="{BB962C8B-B14F-4D97-AF65-F5344CB8AC3E}">
        <p14:creationId xmlns:p14="http://schemas.microsoft.com/office/powerpoint/2010/main" val="395693015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2 Marcador de contenido"/>
              <p:cNvSpPr>
                <a:spLocks noGrp="1"/>
              </p:cNvSpPr>
              <p:nvPr>
                <p:ph sz="quarter" idx="1"/>
              </p:nvPr>
            </p:nvSpPr>
            <p:spPr>
              <a:xfrm>
                <a:off x="755576" y="692696"/>
                <a:ext cx="7704856" cy="3528392"/>
              </a:xfrm>
            </p:spPr>
            <p:txBody>
              <a:bodyPr>
                <a:normAutofit fontScale="77500" lnSpcReduction="20000"/>
              </a:bodyPr>
              <a:lstStyle/>
              <a:p>
                <a:pPr marL="434329" indent="-342891" algn="just"/>
                <a:r>
                  <a:rPr lang="es-ES" b="1" dirty="0">
                    <a:latin typeface="Times New Roman" pitchFamily="18" charset="0"/>
                    <a:cs typeface="Times New Roman" pitchFamily="18" charset="0"/>
                  </a:rPr>
                  <a:t>Cálculo del Riesgo</a:t>
                </a:r>
                <a:endParaRPr lang="es-EC" sz="2200" dirty="0">
                  <a:latin typeface="Times New Roman" pitchFamily="18" charset="0"/>
                  <a:cs typeface="Times New Roman" pitchFamily="18" charset="0"/>
                </a:endParaRPr>
              </a:p>
              <a:p>
                <a:pPr marL="0" indent="0" algn="just">
                  <a:buNone/>
                </a:pPr>
                <a:r>
                  <a:rPr lang="es-EC" dirty="0">
                    <a:latin typeface="Times New Roman" pitchFamily="18" charset="0"/>
                    <a:cs typeface="Times New Roman" pitchFamily="18" charset="0"/>
                  </a:rPr>
                  <a:t> </a:t>
                </a:r>
              </a:p>
              <a:p>
                <a:pPr marL="365751" lvl="1" indent="0" algn="just">
                  <a:buNone/>
                </a:pPr>
                <a:r>
                  <a:rPr lang="es-EC" dirty="0">
                    <a:latin typeface="Times New Roman" pitchFamily="18" charset="0"/>
                    <a:cs typeface="Times New Roman" pitchFamily="18" charset="0"/>
                  </a:rPr>
                  <a:t>El riesgo se establece mediante la relación entre las calificaciones otorgadas a la probabilidad y al impacto de ocurrencia de una amenaza que se produjera en los procesos o actividades de la </a:t>
                </a:r>
                <a:r>
                  <a:rPr lang="es-EC" dirty="0" smtClean="0">
                    <a:latin typeface="Times New Roman" pitchFamily="18" charset="0"/>
                    <a:cs typeface="Times New Roman" pitchFamily="18" charset="0"/>
                  </a:rPr>
                  <a:t>DTIC.</a:t>
                </a:r>
                <a:endParaRPr lang="es-EC" dirty="0">
                  <a:latin typeface="Times New Roman" pitchFamily="18" charset="0"/>
                  <a:cs typeface="Times New Roman" pitchFamily="18" charset="0"/>
                </a:endParaRPr>
              </a:p>
              <a:p>
                <a:pPr marL="0" indent="0" algn="just">
                  <a:buNone/>
                </a:pPr>
                <a:r>
                  <a:rPr lang="es-EC" dirty="0">
                    <a:latin typeface="Times New Roman" pitchFamily="18" charset="0"/>
                    <a:cs typeface="Times New Roman" pitchFamily="18" charset="0"/>
                  </a:rPr>
                  <a:t> </a:t>
                </a:r>
              </a:p>
              <a:p>
                <a:pPr marL="0" indent="0" algn="just">
                  <a:buNone/>
                </a:pPr>
                <a14:m>
                  <m:oMathPara xmlns:m="http://schemas.openxmlformats.org/officeDocument/2006/math">
                    <m:oMathParaPr>
                      <m:jc m:val="center"/>
                    </m:oMathParaPr>
                    <m:oMath xmlns:m="http://schemas.openxmlformats.org/officeDocument/2006/math">
                      <m:r>
                        <a:rPr lang="es-EC" b="1" i="1" smtClean="0">
                          <a:effectLst>
                            <a:outerShdw blurRad="38100" dist="38100" dir="2700000" algn="tl">
                              <a:srgbClr val="000000">
                                <a:alpha val="43137"/>
                              </a:srgbClr>
                            </a:outerShdw>
                          </a:effectLst>
                          <a:latin typeface="Cambria Math" panose="02040503050406030204" pitchFamily="18" charset="0"/>
                        </a:rPr>
                        <m:t>𝑹𝒊𝒆𝒔𝒈𝒐</m:t>
                      </m:r>
                      <m:r>
                        <a:rPr lang="es-EC" i="1">
                          <a:effectLst>
                            <a:outerShdw blurRad="38100" dist="38100" dir="2700000" algn="tl">
                              <a:srgbClr val="000000">
                                <a:alpha val="43137"/>
                              </a:srgbClr>
                            </a:outerShdw>
                          </a:effectLst>
                          <a:latin typeface="Cambria Math" panose="02040503050406030204" pitchFamily="18" charset="0"/>
                        </a:rPr>
                        <m:t>=</m:t>
                      </m:r>
                      <m:r>
                        <a:rPr lang="es-EC" i="1">
                          <a:effectLst>
                            <a:outerShdw blurRad="38100" dist="38100" dir="2700000" algn="tl">
                              <a:srgbClr val="000000">
                                <a:alpha val="43137"/>
                              </a:srgbClr>
                            </a:outerShdw>
                          </a:effectLst>
                          <a:latin typeface="Cambria Math" panose="02040503050406030204" pitchFamily="18" charset="0"/>
                        </a:rPr>
                        <m:t>𝑃𝑟𝑜𝑏𝑎𝑏𝑖𝑙𝑖𝑑𝑎𝑑</m:t>
                      </m:r>
                      <m:r>
                        <a:rPr lang="es-EC" i="1">
                          <a:effectLst>
                            <a:outerShdw blurRad="38100" dist="38100" dir="2700000" algn="tl">
                              <a:srgbClr val="000000">
                                <a:alpha val="43137"/>
                              </a:srgbClr>
                            </a:outerShdw>
                          </a:effectLst>
                          <a:latin typeface="Cambria Math" panose="02040503050406030204" pitchFamily="18" charset="0"/>
                        </a:rPr>
                        <m:t> ×</m:t>
                      </m:r>
                      <m:r>
                        <a:rPr lang="es-EC" i="1">
                          <a:effectLst>
                            <a:outerShdw blurRad="38100" dist="38100" dir="2700000" algn="tl">
                              <a:srgbClr val="000000">
                                <a:alpha val="43137"/>
                              </a:srgbClr>
                            </a:outerShdw>
                          </a:effectLst>
                          <a:latin typeface="Cambria Math" panose="02040503050406030204" pitchFamily="18" charset="0"/>
                        </a:rPr>
                        <m:t>𝐼𝑚𝑝𝑎𝑐𝑡𝑜</m:t>
                      </m:r>
                      <m:r>
                        <a:rPr lang="es-EC" i="1">
                          <a:effectLst>
                            <a:outerShdw blurRad="38100" dist="38100" dir="2700000" algn="tl">
                              <a:srgbClr val="000000">
                                <a:alpha val="43137"/>
                              </a:srgbClr>
                            </a:outerShdw>
                          </a:effectLst>
                          <a:latin typeface="Cambria Math" panose="02040503050406030204" pitchFamily="18" charset="0"/>
                        </a:rPr>
                        <m:t> </m:t>
                      </m:r>
                    </m:oMath>
                  </m:oMathPara>
                </a14:m>
                <a:endParaRPr lang="es-EC" dirty="0">
                  <a:effectLst>
                    <a:outerShdw blurRad="38100" dist="38100" dir="2700000" algn="tl">
                      <a:srgbClr val="000000">
                        <a:alpha val="43137"/>
                      </a:srgbClr>
                    </a:outerShdw>
                  </a:effectLst>
                  <a:latin typeface="Times New Roman" pitchFamily="18" charset="0"/>
                  <a:cs typeface="Times New Roman" pitchFamily="18" charset="0"/>
                </a:endParaRPr>
              </a:p>
              <a:p>
                <a:pPr algn="just"/>
                <a:endParaRPr lang="es-EC" dirty="0">
                  <a:latin typeface="Times New Roman" pitchFamily="18" charset="0"/>
                  <a:cs typeface="Times New Roman" pitchFamily="18" charset="0"/>
                </a:endParaRPr>
              </a:p>
              <a:p>
                <a:pPr algn="just"/>
                <a:r>
                  <a:rPr lang="es-ES" b="1" dirty="0" smtClean="0">
                    <a:latin typeface="Times New Roman" pitchFamily="18" charset="0"/>
                    <a:cs typeface="Times New Roman" pitchFamily="18" charset="0"/>
                  </a:rPr>
                  <a:t>Nivel </a:t>
                </a:r>
                <a:r>
                  <a:rPr lang="es-ES" b="1" dirty="0">
                    <a:latin typeface="Times New Roman" pitchFamily="18" charset="0"/>
                    <a:cs typeface="Times New Roman" pitchFamily="18" charset="0"/>
                  </a:rPr>
                  <a:t>de Riesgo</a:t>
                </a:r>
                <a:endParaRPr lang="es-EC" sz="2200" dirty="0">
                  <a:latin typeface="Times New Roman" pitchFamily="18" charset="0"/>
                  <a:cs typeface="Times New Roman" pitchFamily="18" charset="0"/>
                </a:endParaRPr>
              </a:p>
              <a:p>
                <a:pPr algn="just"/>
                <a:endParaRPr lang="es-EC" sz="2000" dirty="0">
                  <a:latin typeface="Times New Roman" pitchFamily="18" charset="0"/>
                  <a:cs typeface="Times New Roman" pitchFamily="18" charset="0"/>
                </a:endParaRPr>
              </a:p>
              <a:p>
                <a:pPr marL="365751" lvl="1" indent="0" algn="just">
                  <a:buNone/>
                </a:pPr>
                <a:r>
                  <a:rPr lang="es-EC" dirty="0">
                    <a:latin typeface="Times New Roman" pitchFamily="18" charset="0"/>
                    <a:cs typeface="Times New Roman" pitchFamily="18" charset="0"/>
                  </a:rPr>
                  <a:t>El nivel de riesgo permitirá establecer una categoría para cada uno de los riesgos evaluados después de haberlos calificado, como se describió en el cálculo del riesgo.</a:t>
                </a:r>
              </a:p>
              <a:p>
                <a:endParaRPr lang="es-EC" dirty="0"/>
              </a:p>
            </p:txBody>
          </p:sp>
        </mc:Choice>
        <mc:Fallback xmlns="">
          <p:sp>
            <p:nvSpPr>
              <p:cNvPr id="3" name="2 Marcador de contenido"/>
              <p:cNvSpPr>
                <a:spLocks noGrp="1" noRot="1" noChangeAspect="1" noMove="1" noResize="1" noEditPoints="1" noAdjustHandles="1" noChangeArrowheads="1" noChangeShapeType="1" noTextEdit="1"/>
              </p:cNvSpPr>
              <p:nvPr>
                <p:ph sz="quarter" idx="1"/>
              </p:nvPr>
            </p:nvSpPr>
            <p:spPr>
              <a:xfrm>
                <a:off x="755576" y="692696"/>
                <a:ext cx="7704856" cy="3528392"/>
              </a:xfrm>
              <a:blipFill rotWithShape="0">
                <a:blip r:embed="rId2"/>
                <a:stretch>
                  <a:fillRect l="-79" t="-2422" r="-396"/>
                </a:stretch>
              </a:blipFill>
            </p:spPr>
            <p:txBody>
              <a:bodyPr/>
              <a:lstStyle/>
              <a:p>
                <a:r>
                  <a:rPr lang="es-EC">
                    <a:noFill/>
                  </a:rPr>
                  <a:t> </a:t>
                </a:r>
              </a:p>
            </p:txBody>
          </p:sp>
        </mc:Fallback>
      </mc:AlternateContent>
      <p:sp>
        <p:nvSpPr>
          <p:cNvPr id="4" name="3 Marcador de número de diapositiva"/>
          <p:cNvSpPr>
            <a:spLocks noGrp="1"/>
          </p:cNvSpPr>
          <p:nvPr>
            <p:ph type="sldNum" sz="quarter" idx="15"/>
          </p:nvPr>
        </p:nvSpPr>
        <p:spPr/>
        <p:txBody>
          <a:bodyPr/>
          <a:lstStyle/>
          <a:p>
            <a:fld id="{2754ED01-E2A0-4C1E-8E21-014B99041579}" type="slidenum">
              <a:rPr lang="en-US" smtClean="0"/>
              <a:pPr/>
              <a:t>20</a:t>
            </a:fld>
            <a:endParaRPr lang="en-US"/>
          </a:p>
        </p:txBody>
      </p:sp>
      <p:graphicFrame>
        <p:nvGraphicFramePr>
          <p:cNvPr id="5" name="4 Tabla"/>
          <p:cNvGraphicFramePr>
            <a:graphicFrameLocks noGrp="1"/>
          </p:cNvGraphicFramePr>
          <p:nvPr>
            <p:extLst>
              <p:ext uri="{D42A27DB-BD31-4B8C-83A1-F6EECF244321}">
                <p14:modId xmlns:p14="http://schemas.microsoft.com/office/powerpoint/2010/main" val="3013926974"/>
              </p:ext>
            </p:extLst>
          </p:nvPr>
        </p:nvGraphicFramePr>
        <p:xfrm>
          <a:off x="1691680" y="4365104"/>
          <a:ext cx="5760640" cy="1714500"/>
        </p:xfrm>
        <a:graphic>
          <a:graphicData uri="http://schemas.openxmlformats.org/drawingml/2006/table">
            <a:tbl>
              <a:tblPr firstRow="1" firstCol="1" bandRow="1">
                <a:tableStyleId>{5940675A-B579-460E-94D1-54222C63F5DA}</a:tableStyleId>
              </a:tblPr>
              <a:tblGrid>
                <a:gridCol w="1371485">
                  <a:extLst>
                    <a:ext uri="{9D8B030D-6E8A-4147-A177-3AD203B41FA5}">
                      <a16:colId xmlns:a16="http://schemas.microsoft.com/office/drawing/2014/main" xmlns="" val="20000"/>
                    </a:ext>
                  </a:extLst>
                </a:gridCol>
                <a:gridCol w="4389155">
                  <a:extLst>
                    <a:ext uri="{9D8B030D-6E8A-4147-A177-3AD203B41FA5}">
                      <a16:colId xmlns:a16="http://schemas.microsoft.com/office/drawing/2014/main" xmlns="" val="20001"/>
                    </a:ext>
                  </a:extLst>
                </a:gridCol>
              </a:tblGrid>
              <a:tr h="335280">
                <a:tc gridSpan="2">
                  <a:txBody>
                    <a:bodyPr/>
                    <a:lstStyle/>
                    <a:p>
                      <a:pPr algn="ctr">
                        <a:lnSpc>
                          <a:spcPct val="150000"/>
                        </a:lnSpc>
                        <a:spcAft>
                          <a:spcPts val="0"/>
                        </a:spcAft>
                      </a:pPr>
                      <a:r>
                        <a:rPr lang="en-US" sz="1500" b="1" dirty="0">
                          <a:effectLst/>
                        </a:rPr>
                        <a:t>VALORACIÓN DEL RIESGO</a:t>
                      </a:r>
                      <a:endParaRPr lang="es-EC" sz="1500" b="1" dirty="0">
                        <a:solidFill>
                          <a:srgbClr val="000000"/>
                        </a:solidFill>
                        <a:effectLst/>
                        <a:latin typeface="Times New Roman" pitchFamily="18" charset="0"/>
                        <a:ea typeface="Times New Roman"/>
                        <a:cs typeface="Times New Roman" pitchFamily="18" charset="0"/>
                      </a:endParaRPr>
                    </a:p>
                  </a:txBody>
                  <a:tcPr marL="68580" marR="68580" marT="0" marB="0" anchor="ctr">
                    <a:solidFill>
                      <a:schemeClr val="bg1">
                        <a:lumMod val="85000"/>
                      </a:schemeClr>
                    </a:solidFill>
                  </a:tcPr>
                </a:tc>
                <a:tc hMerge="1">
                  <a:txBody>
                    <a:bodyPr/>
                    <a:lstStyle/>
                    <a:p>
                      <a:endParaRPr lang="es-EC"/>
                    </a:p>
                  </a:txBody>
                  <a:tcPr/>
                </a:tc>
                <a:extLst>
                  <a:ext uri="{0D108BD9-81ED-4DB2-BD59-A6C34878D82A}">
                    <a16:rowId xmlns:a16="http://schemas.microsoft.com/office/drawing/2014/main" xmlns="" val="10000"/>
                  </a:ext>
                </a:extLst>
              </a:tr>
              <a:tr h="335280">
                <a:tc>
                  <a:txBody>
                    <a:bodyPr/>
                    <a:lstStyle/>
                    <a:p>
                      <a:pPr algn="ctr">
                        <a:lnSpc>
                          <a:spcPct val="150000"/>
                        </a:lnSpc>
                        <a:spcAft>
                          <a:spcPts val="0"/>
                        </a:spcAft>
                      </a:pPr>
                      <a:r>
                        <a:rPr lang="en-US" sz="1500" b="1" dirty="0">
                          <a:effectLst/>
                        </a:rPr>
                        <a:t>NIVEL</a:t>
                      </a:r>
                      <a:endParaRPr lang="es-EC" sz="1500" b="1" dirty="0">
                        <a:solidFill>
                          <a:srgbClr val="000000"/>
                        </a:solidFill>
                        <a:effectLst/>
                        <a:latin typeface="Times New Roman" pitchFamily="18" charset="0"/>
                        <a:ea typeface="Times New Roman"/>
                        <a:cs typeface="Times New Roman" pitchFamily="18" charset="0"/>
                      </a:endParaRPr>
                    </a:p>
                  </a:txBody>
                  <a:tcPr marL="68580" marR="68580" marT="0" marB="0" anchor="ctr">
                    <a:solidFill>
                      <a:schemeClr val="bg1">
                        <a:lumMod val="85000"/>
                      </a:schemeClr>
                    </a:solidFill>
                  </a:tcPr>
                </a:tc>
                <a:tc>
                  <a:txBody>
                    <a:bodyPr/>
                    <a:lstStyle/>
                    <a:p>
                      <a:pPr algn="ctr">
                        <a:lnSpc>
                          <a:spcPct val="150000"/>
                        </a:lnSpc>
                        <a:spcAft>
                          <a:spcPts val="0"/>
                        </a:spcAft>
                      </a:pPr>
                      <a:r>
                        <a:rPr lang="en-US" sz="1500" b="1" dirty="0">
                          <a:effectLst/>
                        </a:rPr>
                        <a:t>DESCRIPCIÓN</a:t>
                      </a:r>
                      <a:endParaRPr lang="es-EC" sz="1500" b="1" dirty="0">
                        <a:solidFill>
                          <a:srgbClr val="000000"/>
                        </a:solidFill>
                        <a:effectLst/>
                        <a:latin typeface="Times New Roman" pitchFamily="18" charset="0"/>
                        <a:ea typeface="Times New Roman"/>
                        <a:cs typeface="Times New Roman" pitchFamily="18" charset="0"/>
                      </a:endParaRPr>
                    </a:p>
                  </a:txBody>
                  <a:tcPr marL="68580" marR="68580" marT="0" marB="0" anchor="ctr">
                    <a:solidFill>
                      <a:schemeClr val="bg1">
                        <a:lumMod val="85000"/>
                      </a:schemeClr>
                    </a:solidFill>
                  </a:tcPr>
                </a:tc>
                <a:extLst>
                  <a:ext uri="{0D108BD9-81ED-4DB2-BD59-A6C34878D82A}">
                    <a16:rowId xmlns:a16="http://schemas.microsoft.com/office/drawing/2014/main" xmlns="" val="10001"/>
                  </a:ext>
                </a:extLst>
              </a:tr>
              <a:tr h="335280">
                <a:tc>
                  <a:txBody>
                    <a:bodyPr/>
                    <a:lstStyle/>
                    <a:p>
                      <a:pPr algn="ctr">
                        <a:lnSpc>
                          <a:spcPct val="150000"/>
                        </a:lnSpc>
                        <a:spcAft>
                          <a:spcPts val="0"/>
                        </a:spcAft>
                      </a:pPr>
                      <a:r>
                        <a:rPr lang="en-US" sz="1500" b="1" dirty="0">
                          <a:effectLst/>
                        </a:rPr>
                        <a:t>Alto</a:t>
                      </a:r>
                      <a:endParaRPr lang="es-EC" sz="1500" b="1" dirty="0">
                        <a:solidFill>
                          <a:schemeClr val="bg1"/>
                        </a:solidFill>
                        <a:effectLst/>
                        <a:latin typeface="Times New Roman" pitchFamily="18" charset="0"/>
                        <a:ea typeface="Times New Roman"/>
                        <a:cs typeface="Times New Roman" pitchFamily="18" charset="0"/>
                      </a:endParaRPr>
                    </a:p>
                  </a:txBody>
                  <a:tcPr marL="68580" marR="68580" marT="0" marB="0">
                    <a:solidFill>
                      <a:srgbClr val="FF0000"/>
                    </a:solidFill>
                  </a:tcPr>
                </a:tc>
                <a:tc>
                  <a:txBody>
                    <a:bodyPr/>
                    <a:lstStyle/>
                    <a:p>
                      <a:pPr algn="just">
                        <a:lnSpc>
                          <a:spcPct val="150000"/>
                        </a:lnSpc>
                        <a:spcAft>
                          <a:spcPts val="0"/>
                        </a:spcAft>
                      </a:pPr>
                      <a:r>
                        <a:rPr lang="es-ES" sz="1500" dirty="0">
                          <a:effectLst/>
                        </a:rPr>
                        <a:t>Impacto significante y probabilidad alta</a:t>
                      </a:r>
                      <a:endParaRPr lang="es-EC" sz="1500" dirty="0">
                        <a:solidFill>
                          <a:srgbClr val="000000"/>
                        </a:solidFill>
                        <a:effectLst/>
                        <a:latin typeface="Times New Roman" pitchFamily="18" charset="0"/>
                        <a:ea typeface="Times New Roman"/>
                        <a:cs typeface="Times New Roman" pitchFamily="18" charset="0"/>
                      </a:endParaRPr>
                    </a:p>
                  </a:txBody>
                  <a:tcPr marL="68580" marR="68580" marT="0" marB="0"/>
                </a:tc>
                <a:extLst>
                  <a:ext uri="{0D108BD9-81ED-4DB2-BD59-A6C34878D82A}">
                    <a16:rowId xmlns:a16="http://schemas.microsoft.com/office/drawing/2014/main" xmlns="" val="10002"/>
                  </a:ext>
                </a:extLst>
              </a:tr>
              <a:tr h="335280">
                <a:tc>
                  <a:txBody>
                    <a:bodyPr/>
                    <a:lstStyle/>
                    <a:p>
                      <a:pPr algn="ctr">
                        <a:lnSpc>
                          <a:spcPct val="150000"/>
                        </a:lnSpc>
                        <a:spcAft>
                          <a:spcPts val="0"/>
                        </a:spcAft>
                      </a:pPr>
                      <a:r>
                        <a:rPr lang="en-US" sz="1500" b="1" dirty="0" err="1">
                          <a:effectLst/>
                        </a:rPr>
                        <a:t>Medio</a:t>
                      </a:r>
                      <a:endParaRPr lang="es-EC" sz="1500" b="1" dirty="0">
                        <a:solidFill>
                          <a:srgbClr val="000000"/>
                        </a:solidFill>
                        <a:effectLst/>
                        <a:latin typeface="Times New Roman" pitchFamily="18" charset="0"/>
                        <a:ea typeface="Times New Roman"/>
                        <a:cs typeface="Times New Roman" pitchFamily="18" charset="0"/>
                      </a:endParaRPr>
                    </a:p>
                  </a:txBody>
                  <a:tcPr marL="68580" marR="68580" marT="0" marB="0">
                    <a:solidFill>
                      <a:srgbClr val="FFFF00"/>
                    </a:solidFill>
                  </a:tcPr>
                </a:tc>
                <a:tc>
                  <a:txBody>
                    <a:bodyPr/>
                    <a:lstStyle/>
                    <a:p>
                      <a:pPr algn="just">
                        <a:lnSpc>
                          <a:spcPct val="150000"/>
                        </a:lnSpc>
                        <a:spcAft>
                          <a:spcPts val="0"/>
                        </a:spcAft>
                      </a:pPr>
                      <a:r>
                        <a:rPr lang="es-ES" sz="1500" dirty="0">
                          <a:effectLst/>
                        </a:rPr>
                        <a:t>Impacto significante y probabilidad baja</a:t>
                      </a:r>
                      <a:endParaRPr lang="es-EC" sz="1500" dirty="0">
                        <a:solidFill>
                          <a:srgbClr val="000000"/>
                        </a:solidFill>
                        <a:effectLst/>
                        <a:latin typeface="Times New Roman" pitchFamily="18" charset="0"/>
                        <a:ea typeface="Times New Roman"/>
                        <a:cs typeface="Times New Roman" pitchFamily="18" charset="0"/>
                      </a:endParaRPr>
                    </a:p>
                  </a:txBody>
                  <a:tcPr marL="68580" marR="68580" marT="0" marB="0"/>
                </a:tc>
                <a:extLst>
                  <a:ext uri="{0D108BD9-81ED-4DB2-BD59-A6C34878D82A}">
                    <a16:rowId xmlns:a16="http://schemas.microsoft.com/office/drawing/2014/main" xmlns="" val="10003"/>
                  </a:ext>
                </a:extLst>
              </a:tr>
              <a:tr h="335280">
                <a:tc>
                  <a:txBody>
                    <a:bodyPr/>
                    <a:lstStyle/>
                    <a:p>
                      <a:pPr algn="ctr">
                        <a:lnSpc>
                          <a:spcPct val="150000"/>
                        </a:lnSpc>
                        <a:spcAft>
                          <a:spcPts val="0"/>
                        </a:spcAft>
                      </a:pPr>
                      <a:r>
                        <a:rPr lang="en-US" sz="1500" b="1" dirty="0" err="1">
                          <a:effectLst/>
                        </a:rPr>
                        <a:t>Bajo</a:t>
                      </a:r>
                      <a:endParaRPr lang="es-EC" sz="1500" b="1" dirty="0">
                        <a:solidFill>
                          <a:srgbClr val="000000"/>
                        </a:solidFill>
                        <a:effectLst/>
                        <a:latin typeface="Times New Roman" pitchFamily="18" charset="0"/>
                        <a:ea typeface="Times New Roman"/>
                        <a:cs typeface="Times New Roman" pitchFamily="18" charset="0"/>
                      </a:endParaRPr>
                    </a:p>
                  </a:txBody>
                  <a:tcPr marL="68580" marR="68580" marT="0" marB="0">
                    <a:solidFill>
                      <a:srgbClr val="00B050"/>
                    </a:solidFill>
                  </a:tcPr>
                </a:tc>
                <a:tc>
                  <a:txBody>
                    <a:bodyPr/>
                    <a:lstStyle/>
                    <a:p>
                      <a:pPr algn="just">
                        <a:lnSpc>
                          <a:spcPct val="150000"/>
                        </a:lnSpc>
                        <a:spcAft>
                          <a:spcPts val="0"/>
                        </a:spcAft>
                      </a:pPr>
                      <a:r>
                        <a:rPr lang="es-ES" sz="1500" dirty="0">
                          <a:effectLst/>
                        </a:rPr>
                        <a:t>Impacto insignificante y probabilidad baja </a:t>
                      </a:r>
                      <a:endParaRPr lang="es-EC" sz="1500" dirty="0">
                        <a:solidFill>
                          <a:srgbClr val="000000"/>
                        </a:solidFill>
                        <a:effectLst/>
                        <a:latin typeface="Times New Roman" pitchFamily="18" charset="0"/>
                        <a:ea typeface="Times New Roman"/>
                        <a:cs typeface="Times New Roman" pitchFamily="18" charset="0"/>
                      </a:endParaRPr>
                    </a:p>
                  </a:txBody>
                  <a:tcPr marL="68580" marR="68580" marT="0" marB="0"/>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420066170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fade">
                                      <p:cBhvr>
                                        <p:cTn id="3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40928" y="823064"/>
            <a:ext cx="7992888" cy="648072"/>
          </a:xfrm>
        </p:spPr>
        <p:txBody>
          <a:bodyPr>
            <a:normAutofit fontScale="62500" lnSpcReduction="20000"/>
          </a:bodyPr>
          <a:lstStyle/>
          <a:p>
            <a:pPr marL="0" indent="0" algn="just">
              <a:buNone/>
            </a:pPr>
            <a:r>
              <a:rPr lang="es-EC" dirty="0" smtClean="0">
                <a:latin typeface="Times New Roman" pitchFamily="18" charset="0"/>
                <a:cs typeface="Times New Roman" pitchFamily="18" charset="0"/>
              </a:rPr>
              <a:t>Se </a:t>
            </a:r>
            <a:r>
              <a:rPr lang="es-EC" dirty="0">
                <a:latin typeface="Times New Roman" pitchFamily="18" charset="0"/>
                <a:cs typeface="Times New Roman" pitchFamily="18" charset="0"/>
              </a:rPr>
              <a:t>desarrolló la matriz de riesgos, en la cual se identificaron los riesgos inherentes asociados a los procesos y actividades más relevantes que maneja la DTIC, los controles y su valoración de acuerdo a la probabilidad e impacto.</a:t>
            </a:r>
          </a:p>
          <a:p>
            <a:pPr algn="just"/>
            <a:endParaRPr lang="es-EC" dirty="0">
              <a:latin typeface="Times New Roman" pitchFamily="18" charset="0"/>
              <a:cs typeface="Times New Roman" pitchFamily="18" charset="0"/>
            </a:endParaRPr>
          </a:p>
          <a:p>
            <a:endParaRPr lang="es-EC" dirty="0"/>
          </a:p>
        </p:txBody>
      </p:sp>
      <p:sp>
        <p:nvSpPr>
          <p:cNvPr id="4" name="3 Marcador de número de diapositiva"/>
          <p:cNvSpPr>
            <a:spLocks noGrp="1"/>
          </p:cNvSpPr>
          <p:nvPr>
            <p:ph type="sldNum" sz="quarter" idx="15"/>
          </p:nvPr>
        </p:nvSpPr>
        <p:spPr/>
        <p:txBody>
          <a:bodyPr/>
          <a:lstStyle/>
          <a:p>
            <a:fld id="{2754ED01-E2A0-4C1E-8E21-014B99041579}" type="slidenum">
              <a:rPr lang="en-US" smtClean="0"/>
              <a:pPr/>
              <a:t>21</a:t>
            </a:fld>
            <a:endParaRPr lang="en-US"/>
          </a:p>
        </p:txBody>
      </p:sp>
      <p:sp>
        <p:nvSpPr>
          <p:cNvPr id="6" name="Marcador de texto 9"/>
          <p:cNvSpPr txBox="1">
            <a:spLocks/>
          </p:cNvSpPr>
          <p:nvPr/>
        </p:nvSpPr>
        <p:spPr>
          <a:xfrm>
            <a:off x="467544" y="260648"/>
            <a:ext cx="8136904" cy="504056"/>
          </a:xfrm>
          <a:prstGeom prst="roundRect">
            <a:avLst>
              <a:gd name="adj" fmla="val 16667"/>
            </a:avLst>
          </a:prstGeom>
          <a:noFill/>
        </p:spPr>
        <p:txBody>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lgn="ctr">
              <a:buNone/>
            </a:pPr>
            <a:r>
              <a:rPr lang="es-ES" sz="2000" b="1" dirty="0">
                <a:effectLst>
                  <a:outerShdw blurRad="38100" dist="38100" dir="2700000" algn="tl">
                    <a:srgbClr val="000000">
                      <a:alpha val="43137"/>
                    </a:srgbClr>
                  </a:outerShdw>
                </a:effectLst>
                <a:latin typeface="Times New Roman" pitchFamily="18" charset="0"/>
                <a:cs typeface="Times New Roman" pitchFamily="18" charset="0"/>
              </a:rPr>
              <a:t>Matriz</a:t>
            </a:r>
            <a:r>
              <a:rPr lang="es-ES" b="1" dirty="0" smtClean="0">
                <a:latin typeface="Times New Roman" pitchFamily="18" charset="0"/>
                <a:cs typeface="Times New Roman" pitchFamily="18" charset="0"/>
              </a:rPr>
              <a:t> </a:t>
            </a:r>
            <a:r>
              <a:rPr lang="es-ES" sz="2000" b="1" dirty="0">
                <a:effectLst>
                  <a:outerShdw blurRad="38100" dist="38100" dir="2700000" algn="tl">
                    <a:srgbClr val="000000">
                      <a:alpha val="43137"/>
                    </a:srgbClr>
                  </a:outerShdw>
                </a:effectLst>
                <a:latin typeface="Times New Roman" pitchFamily="18" charset="0"/>
                <a:cs typeface="Times New Roman" pitchFamily="18" charset="0"/>
              </a:rPr>
              <a:t>de Valoración y Mapeo de Riesgos</a:t>
            </a:r>
            <a:endParaRPr lang="es-EC" sz="2000" b="1" dirty="0">
              <a:effectLst>
                <a:outerShdw blurRad="38100" dist="38100" dir="2700000" algn="tl">
                  <a:srgbClr val="000000">
                    <a:alpha val="43137"/>
                  </a:srgbClr>
                </a:outerShdw>
              </a:effectLst>
              <a:latin typeface="Times New Roman" pitchFamily="18" charset="0"/>
              <a:cs typeface="Times New Roman" pitchFamily="18" charset="0"/>
            </a:endParaRPr>
          </a:p>
          <a:p>
            <a:pPr marL="0" lvl="3" indent="0">
              <a:spcBef>
                <a:spcPts val="600"/>
              </a:spcBef>
              <a:buClr>
                <a:schemeClr val="accent1"/>
              </a:buClr>
              <a:buSzPct val="70000"/>
              <a:buNone/>
            </a:pPr>
            <a:endParaRPr lang="es-EC" sz="2000" b="1"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7" name="Imagen 6"/>
          <p:cNvPicPr>
            <a:picLocks noChangeAspect="1"/>
          </p:cNvPicPr>
          <p:nvPr/>
        </p:nvPicPr>
        <p:blipFill>
          <a:blip r:embed="rId2"/>
          <a:stretch>
            <a:fillRect/>
          </a:stretch>
        </p:blipFill>
        <p:spPr>
          <a:xfrm>
            <a:off x="179512" y="1529496"/>
            <a:ext cx="8559104" cy="5200600"/>
          </a:xfrm>
          <a:prstGeom prst="rect">
            <a:avLst/>
          </a:prstGeom>
        </p:spPr>
      </p:pic>
    </p:spTree>
    <p:extLst>
      <p:ext uri="{BB962C8B-B14F-4D97-AF65-F5344CB8AC3E}">
        <p14:creationId xmlns:p14="http://schemas.microsoft.com/office/powerpoint/2010/main" val="416230827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a:xfrm>
            <a:off x="631656" y="188640"/>
            <a:ext cx="7467600" cy="864096"/>
          </a:xfrm>
        </p:spPr>
        <p:txBody>
          <a:bodyPr>
            <a:normAutofit fontScale="90000"/>
          </a:bodyPr>
          <a:lstStyle/>
          <a:p>
            <a:pPr lvl="3" algn="ctr" rtl="0">
              <a:spcBef>
                <a:spcPct val="0"/>
              </a:spcBef>
            </a:pPr>
            <a:r>
              <a:rPr lang="es-ES" sz="2200" b="1" dirty="0" smtClean="0">
                <a:latin typeface="Times New Roman" panose="02020603050405020304" pitchFamily="18" charset="0"/>
                <a:cs typeface="Times New Roman" panose="02020603050405020304" pitchFamily="18" charset="0"/>
              </a:rPr>
              <a:t/>
            </a:r>
            <a:br>
              <a:rPr lang="es-ES" sz="2200" b="1" dirty="0" smtClean="0">
                <a:latin typeface="Times New Roman" panose="02020603050405020304" pitchFamily="18" charset="0"/>
                <a:cs typeface="Times New Roman" panose="02020603050405020304" pitchFamily="18" charset="0"/>
              </a:rPr>
            </a:br>
            <a:r>
              <a:rPr lang="es-ES" sz="2200" b="1" dirty="0">
                <a:latin typeface="Times New Roman" panose="02020603050405020304" pitchFamily="18" charset="0"/>
                <a:cs typeface="Times New Roman" panose="02020603050405020304" pitchFamily="18" charset="0"/>
              </a:rPr>
              <a:t/>
            </a:r>
            <a:br>
              <a:rPr lang="es-ES" sz="2200" b="1" dirty="0">
                <a:latin typeface="Times New Roman" panose="02020603050405020304" pitchFamily="18" charset="0"/>
                <a:cs typeface="Times New Roman" panose="02020603050405020304" pitchFamily="18" charset="0"/>
              </a:rPr>
            </a:br>
            <a:r>
              <a:rPr lang="es-ES" sz="2200" b="1" dirty="0" smtClean="0">
                <a:latin typeface="Times New Roman" panose="02020603050405020304" pitchFamily="18" charset="0"/>
                <a:cs typeface="Times New Roman" panose="02020603050405020304" pitchFamily="18" charset="0"/>
              </a:rPr>
              <a:t/>
            </a:r>
            <a:br>
              <a:rPr lang="es-ES" sz="2200" b="1" dirty="0" smtClean="0">
                <a:latin typeface="Times New Roman" panose="02020603050405020304" pitchFamily="18" charset="0"/>
                <a:cs typeface="Times New Roman" panose="02020603050405020304" pitchFamily="18" charset="0"/>
              </a:rPr>
            </a:br>
            <a:r>
              <a:rPr lang="es-ES" sz="2200" b="1" dirty="0">
                <a:latin typeface="Times New Roman" panose="02020603050405020304" pitchFamily="18" charset="0"/>
                <a:cs typeface="Times New Roman" panose="02020603050405020304" pitchFamily="18" charset="0"/>
              </a:rPr>
              <a:t/>
            </a:r>
            <a:br>
              <a:rPr lang="es-ES" sz="2200" b="1" dirty="0">
                <a:latin typeface="Times New Roman" panose="02020603050405020304" pitchFamily="18" charset="0"/>
                <a:cs typeface="Times New Roman" panose="02020603050405020304" pitchFamily="18" charset="0"/>
              </a:rPr>
            </a:br>
            <a:r>
              <a:rPr lang="es-ES" sz="2200" b="1" dirty="0" smtClean="0">
                <a:latin typeface="Times New Roman" panose="02020603050405020304" pitchFamily="18" charset="0"/>
                <a:cs typeface="Times New Roman" panose="02020603050405020304" pitchFamily="18" charset="0"/>
              </a:rPr>
              <a:t/>
            </a:r>
            <a:br>
              <a:rPr lang="es-ES" sz="2200" b="1" dirty="0" smtClean="0">
                <a:latin typeface="Times New Roman" panose="02020603050405020304" pitchFamily="18" charset="0"/>
                <a:cs typeface="Times New Roman" panose="02020603050405020304" pitchFamily="18" charset="0"/>
              </a:rPr>
            </a:br>
            <a:r>
              <a:rPr lang="es-ES" sz="2200" b="1" dirty="0">
                <a:latin typeface="Times New Roman" panose="02020603050405020304" pitchFamily="18" charset="0"/>
                <a:cs typeface="Times New Roman" panose="02020603050405020304" pitchFamily="18" charset="0"/>
              </a:rPr>
              <a:t/>
            </a:r>
            <a:br>
              <a:rPr lang="es-ES" sz="2200" b="1" dirty="0">
                <a:latin typeface="Times New Roman" panose="02020603050405020304" pitchFamily="18" charset="0"/>
                <a:cs typeface="Times New Roman" panose="02020603050405020304" pitchFamily="18" charset="0"/>
              </a:rPr>
            </a:br>
            <a:r>
              <a:rPr lang="es-ES" sz="2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Resultados </a:t>
            </a:r>
            <a:r>
              <a:rPr lang="es-E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de Matriz de Riesgos</a:t>
            </a:r>
            <a:r>
              <a:rPr lang="es-EC" sz="1600" dirty="0">
                <a:effectLst>
                  <a:outerShdw blurRad="38100" dist="38100" dir="2700000" algn="tl">
                    <a:srgbClr val="000000">
                      <a:alpha val="43137"/>
                    </a:srgbClr>
                  </a:outerShdw>
                </a:effectLst>
              </a:rPr>
              <a:t/>
            </a:r>
            <a:br>
              <a:rPr lang="es-EC" sz="1600" dirty="0">
                <a:effectLst>
                  <a:outerShdw blurRad="38100" dist="38100" dir="2700000" algn="tl">
                    <a:srgbClr val="000000">
                      <a:alpha val="43137"/>
                    </a:srgbClr>
                  </a:outerShdw>
                </a:effectLst>
              </a:rPr>
            </a:br>
            <a:endParaRPr lang="es-EC" dirty="0">
              <a:effectLst>
                <a:outerShdw blurRad="38100" dist="38100" dir="2700000" algn="tl">
                  <a:srgbClr val="000000">
                    <a:alpha val="43137"/>
                  </a:srgbClr>
                </a:outerShdw>
              </a:effectLst>
            </a:endParaRPr>
          </a:p>
        </p:txBody>
      </p:sp>
      <p:sp>
        <p:nvSpPr>
          <p:cNvPr id="4" name="Marcador de número de diapositiva 3"/>
          <p:cNvSpPr>
            <a:spLocks noGrp="1"/>
          </p:cNvSpPr>
          <p:nvPr>
            <p:ph type="sldNum" sz="quarter" idx="12"/>
          </p:nvPr>
        </p:nvSpPr>
        <p:spPr/>
        <p:txBody>
          <a:bodyPr/>
          <a:lstStyle/>
          <a:p>
            <a:fld id="{2754ED01-E2A0-4C1E-8E21-014B99041579}" type="slidenum">
              <a:rPr lang="en-US" smtClean="0"/>
              <a:pPr/>
              <a:t>22</a:t>
            </a:fld>
            <a:endParaRPr lang="en-US"/>
          </a:p>
        </p:txBody>
      </p:sp>
      <p:graphicFrame>
        <p:nvGraphicFramePr>
          <p:cNvPr id="8" name="Marcador de contenido 7"/>
          <p:cNvGraphicFramePr>
            <a:graphicFrameLocks noGrp="1"/>
          </p:cNvGraphicFramePr>
          <p:nvPr>
            <p:ph sz="quarter" idx="2"/>
            <p:extLst>
              <p:ext uri="{D42A27DB-BD31-4B8C-83A1-F6EECF244321}">
                <p14:modId xmlns:p14="http://schemas.microsoft.com/office/powerpoint/2010/main" val="3317470945"/>
              </p:ext>
            </p:extLst>
          </p:nvPr>
        </p:nvGraphicFramePr>
        <p:xfrm>
          <a:off x="770620" y="916690"/>
          <a:ext cx="7113748" cy="5588731"/>
        </p:xfrm>
        <a:graphic>
          <a:graphicData uri="http://schemas.openxmlformats.org/drawingml/2006/table">
            <a:tbl>
              <a:tblPr firstRow="1" firstCol="1" bandRow="1">
                <a:tableStyleId>{5C22544A-7EE6-4342-B048-85BDC9FD1C3A}</a:tableStyleId>
              </a:tblPr>
              <a:tblGrid>
                <a:gridCol w="2337272">
                  <a:extLst>
                    <a:ext uri="{9D8B030D-6E8A-4147-A177-3AD203B41FA5}">
                      <a16:colId xmlns:a16="http://schemas.microsoft.com/office/drawing/2014/main" xmlns="" val="20000"/>
                    </a:ext>
                  </a:extLst>
                </a:gridCol>
                <a:gridCol w="4776476">
                  <a:extLst>
                    <a:ext uri="{9D8B030D-6E8A-4147-A177-3AD203B41FA5}">
                      <a16:colId xmlns:a16="http://schemas.microsoft.com/office/drawing/2014/main" xmlns="" val="20001"/>
                    </a:ext>
                  </a:extLst>
                </a:gridCol>
              </a:tblGrid>
              <a:tr h="550007">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s-ES" sz="1400" kern="1200" dirty="0" smtClean="0">
                          <a:effectLst/>
                        </a:rPr>
                        <a:t>R1: No</a:t>
                      </a:r>
                      <a:r>
                        <a:rPr kumimoji="0" lang="es-EC" sz="1400" kern="1200" dirty="0" smtClean="0">
                          <a:effectLst/>
                        </a:rPr>
                        <a:t> existe documentación requerida para diseñar el plan anual Informático.</a:t>
                      </a:r>
                      <a:endParaRPr lang="es-EC" sz="1400" dirty="0">
                        <a:solidFill>
                          <a:srgbClr val="374C8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87" marR="36287" marT="0" marB="0" anchor="ctr"/>
                </a:tc>
                <a:tc hMerge="1">
                  <a:txBody>
                    <a:bodyPr/>
                    <a:lstStyle/>
                    <a:p>
                      <a:pPr algn="just">
                        <a:lnSpc>
                          <a:spcPct val="150000"/>
                        </a:lnSpc>
                        <a:spcAft>
                          <a:spcPts val="0"/>
                        </a:spcAft>
                      </a:pPr>
                      <a:endParaRPr lang="es-EC" sz="1200" dirty="0">
                        <a:solidFill>
                          <a:srgbClr val="374C8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86" marR="36286" marT="0" marB="0"/>
                </a:tc>
                <a:extLst>
                  <a:ext uri="{0D108BD9-81ED-4DB2-BD59-A6C34878D82A}">
                    <a16:rowId xmlns:a16="http://schemas.microsoft.com/office/drawing/2014/main" xmlns="" val="10000"/>
                  </a:ext>
                </a:extLst>
              </a:tr>
              <a:tr h="366671">
                <a:tc>
                  <a:txBody>
                    <a:bodyPr/>
                    <a:lstStyle/>
                    <a:p>
                      <a:pPr>
                        <a:lnSpc>
                          <a:spcPct val="100000"/>
                        </a:lnSpc>
                        <a:spcAft>
                          <a:spcPts val="0"/>
                        </a:spcAft>
                      </a:pPr>
                      <a:r>
                        <a:rPr lang="es-ES" sz="1400" dirty="0">
                          <a:effectLst/>
                        </a:rPr>
                        <a:t>DOMINIO:</a:t>
                      </a:r>
                      <a:endParaRPr lang="es-EC" sz="1400" dirty="0">
                        <a:effectLst/>
                      </a:endParaRPr>
                    </a:p>
                    <a:p>
                      <a:pPr>
                        <a:lnSpc>
                          <a:spcPct val="100000"/>
                        </a:lnSpc>
                        <a:spcAft>
                          <a:spcPts val="0"/>
                        </a:spcAft>
                      </a:pPr>
                      <a:r>
                        <a:rPr lang="es-ES" sz="1400" dirty="0">
                          <a:effectLst/>
                        </a:rPr>
                        <a:t> </a:t>
                      </a:r>
                      <a:endParaRPr lang="es-EC" sz="1400" dirty="0">
                        <a:solidFill>
                          <a:srgbClr val="374C8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87" marR="36287" marT="0" marB="0"/>
                </a:tc>
                <a:tc>
                  <a:txBody>
                    <a:bodyPr/>
                    <a:lstStyle/>
                    <a:p>
                      <a:pPr algn="just">
                        <a:lnSpc>
                          <a:spcPct val="100000"/>
                        </a:lnSpc>
                        <a:spcAft>
                          <a:spcPts val="0"/>
                        </a:spcAft>
                      </a:pPr>
                      <a:r>
                        <a:rPr lang="es-ES" sz="1400" dirty="0">
                          <a:effectLst/>
                        </a:rPr>
                        <a:t>A.15 Cumplimiento</a:t>
                      </a:r>
                      <a:endParaRPr lang="es-EC" sz="1400" dirty="0">
                        <a:solidFill>
                          <a:srgbClr val="374C8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87" marR="36287" marT="0" marB="0"/>
                </a:tc>
                <a:extLst>
                  <a:ext uri="{0D108BD9-81ED-4DB2-BD59-A6C34878D82A}">
                    <a16:rowId xmlns:a16="http://schemas.microsoft.com/office/drawing/2014/main" xmlns="" val="10001"/>
                  </a:ext>
                </a:extLst>
              </a:tr>
              <a:tr h="366671">
                <a:tc>
                  <a:txBody>
                    <a:bodyPr/>
                    <a:lstStyle/>
                    <a:p>
                      <a:pPr>
                        <a:lnSpc>
                          <a:spcPct val="100000"/>
                        </a:lnSpc>
                        <a:spcAft>
                          <a:spcPts val="0"/>
                        </a:spcAft>
                      </a:pPr>
                      <a:r>
                        <a:rPr lang="es-ES" sz="1400" dirty="0">
                          <a:effectLst/>
                        </a:rPr>
                        <a:t>PROCESO:</a:t>
                      </a:r>
                      <a:endParaRPr lang="es-EC" sz="1400" dirty="0">
                        <a:effectLst/>
                      </a:endParaRPr>
                    </a:p>
                    <a:p>
                      <a:pPr>
                        <a:lnSpc>
                          <a:spcPct val="100000"/>
                        </a:lnSpc>
                        <a:spcAft>
                          <a:spcPts val="0"/>
                        </a:spcAft>
                      </a:pPr>
                      <a:r>
                        <a:rPr lang="es-ES" sz="1400" dirty="0">
                          <a:effectLst/>
                        </a:rPr>
                        <a:t> </a:t>
                      </a:r>
                      <a:endParaRPr lang="es-EC" sz="1400" dirty="0">
                        <a:solidFill>
                          <a:srgbClr val="374C8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87" marR="36287" marT="0" marB="0"/>
                </a:tc>
                <a:tc>
                  <a:txBody>
                    <a:bodyPr/>
                    <a:lstStyle/>
                    <a:p>
                      <a:pPr algn="just">
                        <a:lnSpc>
                          <a:spcPct val="100000"/>
                        </a:lnSpc>
                        <a:spcAft>
                          <a:spcPts val="0"/>
                        </a:spcAft>
                      </a:pPr>
                      <a:r>
                        <a:rPr lang="es-ES" sz="1400" dirty="0">
                          <a:effectLst/>
                        </a:rPr>
                        <a:t>Elaboración del plan informático anual.</a:t>
                      </a:r>
                      <a:endParaRPr lang="es-EC" sz="1400" dirty="0">
                        <a:solidFill>
                          <a:srgbClr val="374C8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87" marR="36287" marT="0" marB="0"/>
                </a:tc>
                <a:extLst>
                  <a:ext uri="{0D108BD9-81ED-4DB2-BD59-A6C34878D82A}">
                    <a16:rowId xmlns:a16="http://schemas.microsoft.com/office/drawing/2014/main" xmlns="" val="10002"/>
                  </a:ext>
                </a:extLst>
              </a:tr>
              <a:tr h="550007">
                <a:tc>
                  <a:txBody>
                    <a:bodyPr/>
                    <a:lstStyle/>
                    <a:p>
                      <a:pPr>
                        <a:lnSpc>
                          <a:spcPct val="100000"/>
                        </a:lnSpc>
                        <a:spcAft>
                          <a:spcPts val="0"/>
                        </a:spcAft>
                      </a:pPr>
                      <a:r>
                        <a:rPr lang="es-ES" sz="1400" dirty="0">
                          <a:effectLst/>
                        </a:rPr>
                        <a:t>OBJETIVO DE CONTROL:</a:t>
                      </a:r>
                      <a:endParaRPr lang="es-EC" sz="1400" dirty="0">
                        <a:solidFill>
                          <a:srgbClr val="374C8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87" marR="36287" marT="0" marB="0"/>
                </a:tc>
                <a:tc>
                  <a:txBody>
                    <a:bodyPr/>
                    <a:lstStyle/>
                    <a:p>
                      <a:pPr algn="just">
                        <a:lnSpc>
                          <a:spcPct val="100000"/>
                        </a:lnSpc>
                        <a:spcAft>
                          <a:spcPts val="0"/>
                        </a:spcAft>
                      </a:pPr>
                      <a:r>
                        <a:rPr lang="es-ES" sz="1400" dirty="0">
                          <a:effectLst/>
                        </a:rPr>
                        <a:t>Evitar violaciones de cualquier ley, obligación regulatorio o contractual y de cualquier requerimiento de seguridad.</a:t>
                      </a:r>
                      <a:endParaRPr lang="es-EC" sz="1400" dirty="0">
                        <a:solidFill>
                          <a:srgbClr val="374C8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87" marR="36287" marT="0" marB="0"/>
                </a:tc>
                <a:extLst>
                  <a:ext uri="{0D108BD9-81ED-4DB2-BD59-A6C34878D82A}">
                    <a16:rowId xmlns:a16="http://schemas.microsoft.com/office/drawing/2014/main" xmlns="" val="10003"/>
                  </a:ext>
                </a:extLst>
              </a:tr>
              <a:tr h="550007">
                <a:tc>
                  <a:txBody>
                    <a:bodyPr/>
                    <a:lstStyle/>
                    <a:p>
                      <a:pPr>
                        <a:lnSpc>
                          <a:spcPct val="100000"/>
                        </a:lnSpc>
                        <a:spcAft>
                          <a:spcPts val="0"/>
                        </a:spcAft>
                      </a:pPr>
                      <a:r>
                        <a:rPr lang="es-ES" sz="1400" dirty="0" smtClean="0">
                          <a:effectLst/>
                        </a:rPr>
                        <a:t>CRITICIDAD:</a:t>
                      </a:r>
                      <a:endParaRPr lang="es-EC" sz="1400" dirty="0">
                        <a:solidFill>
                          <a:srgbClr val="374C8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87" marR="36287" marT="0" marB="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0" lang="es-EC" sz="1400" kern="1200" dirty="0" smtClean="0">
                          <a:effectLst/>
                        </a:rPr>
                        <a:t>De los resultados obtenidos en la matriz de valoración de riesgos se observa que el riesgo R1 tiene criticidad media.</a:t>
                      </a:r>
                      <a:endParaRPr kumimoji="0" lang="es-EC" sz="1400"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marL="36287" marR="36287" marT="0" marB="0"/>
                </a:tc>
                <a:extLst>
                  <a:ext uri="{0D108BD9-81ED-4DB2-BD59-A6C34878D82A}">
                    <a16:rowId xmlns:a16="http://schemas.microsoft.com/office/drawing/2014/main" xmlns="" val="10004"/>
                  </a:ext>
                </a:extLst>
              </a:tr>
              <a:tr h="733343">
                <a:tc>
                  <a:txBody>
                    <a:bodyPr/>
                    <a:lstStyle/>
                    <a:p>
                      <a:pPr algn="just">
                        <a:lnSpc>
                          <a:spcPct val="100000"/>
                        </a:lnSpc>
                        <a:spcAft>
                          <a:spcPts val="0"/>
                        </a:spcAft>
                      </a:pPr>
                      <a:r>
                        <a:rPr lang="es-EC" sz="1400" dirty="0" smtClean="0">
                          <a:effectLst/>
                        </a:rPr>
                        <a:t>DESCRIPCIÓN:</a:t>
                      </a:r>
                      <a:endParaRPr lang="es-EC" sz="1400" dirty="0">
                        <a:effectLst/>
                      </a:endParaRPr>
                    </a:p>
                    <a:p>
                      <a:pPr algn="just">
                        <a:lnSpc>
                          <a:spcPct val="100000"/>
                        </a:lnSpc>
                        <a:spcAft>
                          <a:spcPts val="0"/>
                        </a:spcAft>
                      </a:pPr>
                      <a:r>
                        <a:rPr lang="es-EC" sz="1400" dirty="0">
                          <a:effectLst/>
                        </a:rPr>
                        <a:t> </a:t>
                      </a:r>
                      <a:endParaRPr lang="es-EC"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87" marR="36287" marT="0" marB="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0" lang="es-EC" sz="1400" kern="1200" dirty="0" smtClean="0">
                          <a:effectLst/>
                        </a:rPr>
                        <a:t>La DTIC no cuenta con un plan informático anual, por lo que han estado desarrollando sus actividades de acuerdo a los requerimientos más urgentes que se presentan.</a:t>
                      </a:r>
                      <a:endParaRPr kumimoji="0" lang="es-EC" sz="1400" kern="1200" dirty="0">
                        <a:solidFill>
                          <a:schemeClr val="dk1"/>
                        </a:solidFill>
                        <a:effectLst/>
                        <a:latin typeface="Times New Roman" panose="02020603050405020304" pitchFamily="18" charset="0"/>
                        <a:ea typeface="+mn-ea"/>
                        <a:cs typeface="Times New Roman" panose="02020603050405020304" pitchFamily="18" charset="0"/>
                      </a:endParaRPr>
                    </a:p>
                  </a:txBody>
                  <a:tcPr marL="36287" marR="36287" marT="0" marB="0"/>
                </a:tc>
                <a:extLst>
                  <a:ext uri="{0D108BD9-81ED-4DB2-BD59-A6C34878D82A}">
                    <a16:rowId xmlns:a16="http://schemas.microsoft.com/office/drawing/2014/main" xmlns="" val="10005"/>
                  </a:ext>
                </a:extLst>
              </a:tr>
              <a:tr h="283618">
                <a:tc>
                  <a:txBody>
                    <a:bodyPr/>
                    <a:lstStyle/>
                    <a:p>
                      <a:pPr>
                        <a:lnSpc>
                          <a:spcPct val="100000"/>
                        </a:lnSpc>
                        <a:spcAft>
                          <a:spcPts val="0"/>
                        </a:spcAft>
                      </a:pPr>
                      <a:r>
                        <a:rPr lang="es-ES" sz="1400" dirty="0" smtClean="0">
                          <a:effectLst/>
                        </a:rPr>
                        <a:t>CAUSA:</a:t>
                      </a:r>
                      <a:endParaRPr lang="es-EC" sz="1400" dirty="0">
                        <a:effectLst/>
                      </a:endParaRPr>
                    </a:p>
                    <a:p>
                      <a:pPr>
                        <a:lnSpc>
                          <a:spcPct val="100000"/>
                        </a:lnSpc>
                        <a:spcAft>
                          <a:spcPts val="0"/>
                        </a:spcAft>
                      </a:pPr>
                      <a:r>
                        <a:rPr lang="es-ES" sz="1400" dirty="0">
                          <a:effectLst/>
                        </a:rPr>
                        <a:t> </a:t>
                      </a:r>
                      <a:endParaRPr lang="es-EC" sz="1400" dirty="0">
                        <a:solidFill>
                          <a:srgbClr val="374C8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87" marR="36287" marT="0" marB="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0" lang="es-EC" sz="1400" kern="1200" dirty="0" smtClean="0">
                          <a:effectLst/>
                        </a:rPr>
                        <a:t>Cambio de autoridades y la falta de planificación.</a:t>
                      </a:r>
                      <a:endParaRPr kumimoji="0" lang="es-EC" sz="1400" kern="1200" dirty="0">
                        <a:solidFill>
                          <a:schemeClr val="dk1"/>
                        </a:solidFill>
                        <a:effectLst/>
                        <a:latin typeface="Times New Roman" panose="02020603050405020304" pitchFamily="18" charset="0"/>
                        <a:ea typeface="+mn-ea"/>
                        <a:cs typeface="Times New Roman" panose="02020603050405020304" pitchFamily="18" charset="0"/>
                      </a:endParaRPr>
                    </a:p>
                  </a:txBody>
                  <a:tcPr marL="36287" marR="36287" marT="0" marB="0"/>
                </a:tc>
                <a:extLst>
                  <a:ext uri="{0D108BD9-81ED-4DB2-BD59-A6C34878D82A}">
                    <a16:rowId xmlns:a16="http://schemas.microsoft.com/office/drawing/2014/main" xmlns="" val="10006"/>
                  </a:ext>
                </a:extLst>
              </a:tr>
              <a:tr h="1497554">
                <a:tc>
                  <a:txBody>
                    <a:bodyPr/>
                    <a:lstStyle/>
                    <a:p>
                      <a:pPr>
                        <a:lnSpc>
                          <a:spcPct val="100000"/>
                        </a:lnSpc>
                        <a:spcAft>
                          <a:spcPts val="0"/>
                        </a:spcAft>
                      </a:pPr>
                      <a:r>
                        <a:rPr lang="es-ES" sz="1400" dirty="0" smtClean="0">
                          <a:effectLst/>
                        </a:rPr>
                        <a:t>RECOMENDACIÓN:</a:t>
                      </a:r>
                      <a:endParaRPr lang="es-EC" sz="1400" dirty="0">
                        <a:effectLst/>
                      </a:endParaRPr>
                    </a:p>
                    <a:p>
                      <a:pPr>
                        <a:lnSpc>
                          <a:spcPct val="100000"/>
                        </a:lnSpc>
                        <a:spcAft>
                          <a:spcPts val="0"/>
                        </a:spcAft>
                      </a:pPr>
                      <a:r>
                        <a:rPr lang="es-ES" sz="1400" dirty="0">
                          <a:effectLst/>
                        </a:rPr>
                        <a:t> </a:t>
                      </a:r>
                      <a:endParaRPr lang="es-EC" sz="1400" dirty="0">
                        <a:solidFill>
                          <a:srgbClr val="374C8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87" marR="36287" marT="0" marB="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0" lang="es-EC" sz="1400" kern="1200" dirty="0" smtClean="0">
                          <a:effectLst/>
                        </a:rPr>
                        <a:t>La DTIC debe realizar un plan estratégico anual, en el cual se determinen la importancia de los proyectos y actividades a desarrollar, así como las relaciones entre proyectos y la disponibilidad tecnológica. Su ámbito de aplicación debe incluir todas las dependencias de la Universidad Central del Ecuador, además de alinearse con los objetivos de la institución. </a:t>
                      </a:r>
                      <a:endParaRPr kumimoji="0" lang="es-EC" sz="1400" kern="1200" dirty="0">
                        <a:solidFill>
                          <a:schemeClr val="dk1"/>
                        </a:solidFill>
                        <a:effectLst/>
                        <a:latin typeface="Times New Roman" panose="02020603050405020304" pitchFamily="18" charset="0"/>
                        <a:ea typeface="+mn-ea"/>
                        <a:cs typeface="Times New Roman" panose="02020603050405020304" pitchFamily="18" charset="0"/>
                      </a:endParaRPr>
                    </a:p>
                  </a:txBody>
                  <a:tcPr marL="36287" marR="36287" marT="0" marB="0"/>
                </a:tc>
                <a:extLst>
                  <a:ext uri="{0D108BD9-81ED-4DB2-BD59-A6C34878D82A}">
                    <a16:rowId xmlns:a16="http://schemas.microsoft.com/office/drawing/2014/main" xmlns="" val="10007"/>
                  </a:ext>
                </a:extLst>
              </a:tr>
              <a:tr h="337580">
                <a:tc>
                  <a:txBody>
                    <a:bodyPr/>
                    <a:lstStyle/>
                    <a:p>
                      <a:pPr algn="just">
                        <a:lnSpc>
                          <a:spcPct val="100000"/>
                        </a:lnSpc>
                        <a:spcAft>
                          <a:spcPts val="0"/>
                        </a:spcAft>
                      </a:pPr>
                      <a:r>
                        <a:rPr lang="es-ES" sz="1400" dirty="0">
                          <a:effectLst/>
                        </a:rPr>
                        <a:t>RESPONSABLE:</a:t>
                      </a:r>
                      <a:endParaRPr lang="es-EC" sz="1400" dirty="0">
                        <a:solidFill>
                          <a:srgbClr val="374C8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287" marR="36287" marT="0" marB="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0" lang="es-ES" sz="1400" kern="1200" dirty="0">
                          <a:effectLst/>
                        </a:rPr>
                        <a:t>Directora de Tecnologías de la Información.</a:t>
                      </a:r>
                      <a:endParaRPr kumimoji="0" lang="es-EC" sz="1400" kern="1200" dirty="0">
                        <a:solidFill>
                          <a:schemeClr val="dk1"/>
                        </a:solidFill>
                        <a:effectLst/>
                        <a:latin typeface="Times New Roman" panose="02020603050405020304" pitchFamily="18" charset="0"/>
                        <a:ea typeface="+mn-ea"/>
                        <a:cs typeface="Times New Roman" panose="02020603050405020304" pitchFamily="18" charset="0"/>
                      </a:endParaRPr>
                    </a:p>
                  </a:txBody>
                  <a:tcPr marL="36287" marR="36287" marT="0" marB="0"/>
                </a:tc>
                <a:extLst>
                  <a:ext uri="{0D108BD9-81ED-4DB2-BD59-A6C34878D82A}">
                    <a16:rowId xmlns:a16="http://schemas.microsoft.com/office/drawing/2014/main" xmlns="" val="10008"/>
                  </a:ext>
                </a:extLst>
              </a:tr>
            </a:tbl>
          </a:graphicData>
        </a:graphic>
      </p:graphicFrame>
    </p:spTree>
    <p:extLst>
      <p:ext uri="{BB962C8B-B14F-4D97-AF65-F5344CB8AC3E}">
        <p14:creationId xmlns:p14="http://schemas.microsoft.com/office/powerpoint/2010/main" val="200714982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7467600" cy="706090"/>
          </a:xfrm>
        </p:spPr>
        <p:txBody>
          <a:bodyPr>
            <a:normAutofit fontScale="90000"/>
          </a:bodyPr>
          <a:lstStyle/>
          <a:p>
            <a:pPr algn="ctr"/>
            <a:r>
              <a:rPr lang="es-ES" b="1" dirty="0">
                <a:effectLst>
                  <a:outerShdw blurRad="38100" dist="38100" dir="2700000" algn="tl">
                    <a:srgbClr val="000000">
                      <a:alpha val="43137"/>
                    </a:srgbClr>
                  </a:outerShdw>
                </a:effectLst>
                <a:latin typeface="Times New Roman" pitchFamily="18" charset="0"/>
                <a:cs typeface="Times New Roman" pitchFamily="18" charset="0"/>
              </a:rPr>
              <a:t>Políticas de Seguridad de la </a:t>
            </a:r>
            <a:r>
              <a:rPr lang="es-ES" b="1" dirty="0" smtClean="0">
                <a:effectLst>
                  <a:outerShdw blurRad="38100" dist="38100" dir="2700000" algn="tl">
                    <a:srgbClr val="000000">
                      <a:alpha val="43137"/>
                    </a:srgbClr>
                  </a:outerShdw>
                </a:effectLst>
                <a:latin typeface="Times New Roman" pitchFamily="18" charset="0"/>
                <a:cs typeface="Times New Roman" pitchFamily="18" charset="0"/>
              </a:rPr>
              <a:t>Información</a:t>
            </a:r>
            <a:endParaRPr lang="es-EC" dirty="0">
              <a:effectLst>
                <a:outerShdw blurRad="38100" dist="38100" dir="2700000" algn="tl">
                  <a:srgbClr val="000000">
                    <a:alpha val="43137"/>
                  </a:srgbClr>
                </a:outerShdw>
              </a:effectLst>
            </a:endParaRPr>
          </a:p>
        </p:txBody>
      </p:sp>
      <p:sp>
        <p:nvSpPr>
          <p:cNvPr id="3" name="2 Marcador de contenido"/>
          <p:cNvSpPr>
            <a:spLocks noGrp="1"/>
          </p:cNvSpPr>
          <p:nvPr>
            <p:ph sz="quarter" idx="1"/>
          </p:nvPr>
        </p:nvSpPr>
        <p:spPr>
          <a:xfrm>
            <a:off x="457200" y="1124744"/>
            <a:ext cx="7931224" cy="5349208"/>
          </a:xfrm>
        </p:spPr>
        <p:txBody>
          <a:bodyPr>
            <a:normAutofit fontScale="70000" lnSpcReduction="20000"/>
          </a:bodyPr>
          <a:lstStyle/>
          <a:p>
            <a:pPr marL="0" indent="0" algn="just">
              <a:buNone/>
            </a:pPr>
            <a:r>
              <a:rPr lang="es-EC" sz="2600" dirty="0" smtClean="0">
                <a:latin typeface="Times New Roman" pitchFamily="18" charset="0"/>
                <a:cs typeface="Times New Roman" pitchFamily="18" charset="0"/>
              </a:rPr>
              <a:t>Las </a:t>
            </a:r>
            <a:r>
              <a:rPr lang="es-EC" sz="2600" dirty="0">
                <a:latin typeface="Times New Roman" pitchFamily="18" charset="0"/>
                <a:cs typeface="Times New Roman" pitchFamily="18" charset="0"/>
              </a:rPr>
              <a:t>políticas de seguridad de la información, </a:t>
            </a:r>
            <a:r>
              <a:rPr lang="es-EC" sz="2600" dirty="0" smtClean="0">
                <a:latin typeface="Times New Roman" pitchFamily="18" charset="0"/>
                <a:cs typeface="Times New Roman" pitchFamily="18" charset="0"/>
              </a:rPr>
              <a:t>proveerán a </a:t>
            </a:r>
            <a:r>
              <a:rPr lang="es-EC" sz="2600" dirty="0">
                <a:latin typeface="Times New Roman" pitchFamily="18" charset="0"/>
                <a:cs typeface="Times New Roman" pitchFamily="18" charset="0"/>
              </a:rPr>
              <a:t>la </a:t>
            </a:r>
            <a:r>
              <a:rPr lang="es-EC" sz="2600" dirty="0" smtClean="0">
                <a:latin typeface="Times New Roman" pitchFamily="18" charset="0"/>
                <a:cs typeface="Times New Roman" pitchFamily="18" charset="0"/>
              </a:rPr>
              <a:t>DTIC </a:t>
            </a:r>
            <a:r>
              <a:rPr lang="es-EC" sz="2600" dirty="0">
                <a:latin typeface="Times New Roman" pitchFamily="18" charset="0"/>
                <a:cs typeface="Times New Roman" pitchFamily="18" charset="0"/>
              </a:rPr>
              <a:t>una guía detallada que ayudará a implementar y llevar a la práctica los principios que establecen los estándares y normas; para ello se requiere de un alto compromiso de las autoridades de la Institución, además de considerar revisiones y actualizaciones periódicas de las políticas ya definidas que determinen falencias y debilidades en los controles instaurados de acuerdo a </a:t>
            </a:r>
            <a:r>
              <a:rPr lang="es-EC" sz="2600" dirty="0" smtClean="0">
                <a:latin typeface="Times New Roman" pitchFamily="18" charset="0"/>
                <a:cs typeface="Times New Roman" pitchFamily="18" charset="0"/>
              </a:rPr>
              <a:t>la evolución del área. </a:t>
            </a:r>
            <a:endParaRPr lang="es-ES" sz="2600" dirty="0">
              <a:latin typeface="Times New Roman" pitchFamily="18" charset="0"/>
              <a:cs typeface="Times New Roman" pitchFamily="18" charset="0"/>
            </a:endParaRPr>
          </a:p>
          <a:p>
            <a:pPr marL="0" indent="0" algn="just">
              <a:buNone/>
            </a:pPr>
            <a:r>
              <a:rPr lang="es-EC" sz="2200" dirty="0">
                <a:latin typeface="Times New Roman" pitchFamily="18" charset="0"/>
                <a:cs typeface="Times New Roman" pitchFamily="18" charset="0"/>
              </a:rPr>
              <a:t> </a:t>
            </a:r>
            <a:endParaRPr lang="es-ES" sz="2200" dirty="0">
              <a:latin typeface="Times New Roman" pitchFamily="18" charset="0"/>
              <a:cs typeface="Times New Roman" pitchFamily="18" charset="0"/>
            </a:endParaRPr>
          </a:p>
          <a:p>
            <a:pPr marL="0" indent="0" algn="just">
              <a:buNone/>
            </a:pPr>
            <a:r>
              <a:rPr lang="es-EC" sz="2200" dirty="0">
                <a:latin typeface="Times New Roman" pitchFamily="18" charset="0"/>
                <a:cs typeface="Times New Roman" pitchFamily="18" charset="0"/>
              </a:rPr>
              <a:t>A continuación se lista las políticas más relevantes que </a:t>
            </a:r>
            <a:r>
              <a:rPr lang="es-EC" sz="2200" dirty="0" smtClean="0">
                <a:latin typeface="Times New Roman" pitchFamily="18" charset="0"/>
                <a:cs typeface="Times New Roman" pitchFamily="18" charset="0"/>
              </a:rPr>
              <a:t>fueron desarrolladas  para la DTIC:</a:t>
            </a:r>
            <a:endParaRPr lang="es-ES" sz="2200" dirty="0">
              <a:latin typeface="Times New Roman" pitchFamily="18" charset="0"/>
              <a:cs typeface="Times New Roman" pitchFamily="18" charset="0"/>
            </a:endParaRPr>
          </a:p>
          <a:p>
            <a:pPr marL="0" indent="0" algn="just">
              <a:buNone/>
            </a:pPr>
            <a:r>
              <a:rPr lang="es-EC" sz="2200" dirty="0">
                <a:latin typeface="Times New Roman" pitchFamily="18" charset="0"/>
                <a:cs typeface="Times New Roman" pitchFamily="18" charset="0"/>
              </a:rPr>
              <a:t> </a:t>
            </a:r>
            <a:endParaRPr lang="es-ES" sz="2200" dirty="0">
              <a:latin typeface="Times New Roman" pitchFamily="18" charset="0"/>
              <a:cs typeface="Times New Roman" pitchFamily="18" charset="0"/>
            </a:endParaRPr>
          </a:p>
          <a:p>
            <a:pPr lvl="1" algn="just"/>
            <a:r>
              <a:rPr lang="es-EC" sz="2200" dirty="0">
                <a:latin typeface="Times New Roman" pitchFamily="18" charset="0"/>
                <a:cs typeface="Times New Roman" pitchFamily="18" charset="0"/>
              </a:rPr>
              <a:t>Política de seguridad de la información.</a:t>
            </a:r>
            <a:endParaRPr lang="es-ES" sz="2200" dirty="0">
              <a:latin typeface="Times New Roman" pitchFamily="18" charset="0"/>
              <a:cs typeface="Times New Roman" pitchFamily="18" charset="0"/>
            </a:endParaRPr>
          </a:p>
          <a:p>
            <a:pPr lvl="1" algn="just"/>
            <a:r>
              <a:rPr lang="es-EC" sz="2200" dirty="0">
                <a:latin typeface="Times New Roman" pitchFamily="18" charset="0"/>
                <a:cs typeface="Times New Roman" pitchFamily="18" charset="0"/>
              </a:rPr>
              <a:t>Política de control de acceso.</a:t>
            </a:r>
            <a:endParaRPr lang="es-ES" sz="2200" dirty="0">
              <a:latin typeface="Times New Roman" pitchFamily="18" charset="0"/>
              <a:cs typeface="Times New Roman" pitchFamily="18" charset="0"/>
            </a:endParaRPr>
          </a:p>
          <a:p>
            <a:pPr lvl="1" algn="just"/>
            <a:r>
              <a:rPr lang="es-EC" sz="2200" dirty="0">
                <a:latin typeface="Times New Roman" pitchFamily="18" charset="0"/>
                <a:cs typeface="Times New Roman" pitchFamily="18" charset="0"/>
              </a:rPr>
              <a:t>Política de seguridad de la información del personal.</a:t>
            </a:r>
            <a:endParaRPr lang="es-ES" sz="2200" dirty="0">
              <a:latin typeface="Times New Roman" pitchFamily="18" charset="0"/>
              <a:cs typeface="Times New Roman" pitchFamily="18" charset="0"/>
            </a:endParaRPr>
          </a:p>
          <a:p>
            <a:pPr lvl="1" algn="just"/>
            <a:r>
              <a:rPr lang="es-EC" sz="2200" dirty="0">
                <a:latin typeface="Times New Roman" pitchFamily="18" charset="0"/>
                <a:cs typeface="Times New Roman" pitchFamily="18" charset="0"/>
              </a:rPr>
              <a:t>Política de seguridad física y ambiental.</a:t>
            </a:r>
            <a:endParaRPr lang="es-ES" sz="2200" dirty="0">
              <a:latin typeface="Times New Roman" pitchFamily="18" charset="0"/>
              <a:cs typeface="Times New Roman" pitchFamily="18" charset="0"/>
            </a:endParaRPr>
          </a:p>
          <a:p>
            <a:pPr lvl="1" algn="just"/>
            <a:r>
              <a:rPr lang="es-EC" sz="2200" dirty="0">
                <a:latin typeface="Times New Roman" pitchFamily="18" charset="0"/>
                <a:cs typeface="Times New Roman" pitchFamily="18" charset="0"/>
              </a:rPr>
              <a:t>Política de gestión de incidentes.</a:t>
            </a:r>
            <a:endParaRPr lang="es-ES" sz="2200" dirty="0">
              <a:latin typeface="Times New Roman" pitchFamily="18" charset="0"/>
              <a:cs typeface="Times New Roman" pitchFamily="18" charset="0"/>
            </a:endParaRPr>
          </a:p>
          <a:p>
            <a:pPr lvl="1" algn="just"/>
            <a:r>
              <a:rPr lang="es-EC" sz="2200" dirty="0">
                <a:latin typeface="Times New Roman" pitchFamily="18" charset="0"/>
                <a:cs typeface="Times New Roman" pitchFamily="18" charset="0"/>
              </a:rPr>
              <a:t>Política de continuidad de negocio y recuperación ante desastres.</a:t>
            </a:r>
            <a:endParaRPr lang="es-ES" sz="2200" dirty="0">
              <a:latin typeface="Times New Roman" pitchFamily="18" charset="0"/>
              <a:cs typeface="Times New Roman" pitchFamily="18" charset="0"/>
            </a:endParaRPr>
          </a:p>
          <a:p>
            <a:pPr lvl="1" algn="just"/>
            <a:r>
              <a:rPr lang="es-EC" sz="2200" dirty="0">
                <a:latin typeface="Times New Roman" pitchFamily="18" charset="0"/>
                <a:cs typeface="Times New Roman" pitchFamily="18" charset="0"/>
              </a:rPr>
              <a:t>Política de gestión de activos.</a:t>
            </a:r>
            <a:endParaRPr lang="es-ES" sz="2200" dirty="0">
              <a:latin typeface="Times New Roman" pitchFamily="18" charset="0"/>
              <a:cs typeface="Times New Roman" pitchFamily="18" charset="0"/>
            </a:endParaRPr>
          </a:p>
          <a:p>
            <a:pPr lvl="1" algn="just"/>
            <a:r>
              <a:rPr lang="es-EC" sz="2200" dirty="0">
                <a:latin typeface="Times New Roman" pitchFamily="18" charset="0"/>
                <a:cs typeface="Times New Roman" pitchFamily="18" charset="0"/>
              </a:rPr>
              <a:t>Reglas de comportamiento (uso aceptable).</a:t>
            </a:r>
            <a:endParaRPr lang="es-ES" sz="2200" dirty="0">
              <a:latin typeface="Times New Roman" pitchFamily="18" charset="0"/>
              <a:cs typeface="Times New Roman" pitchFamily="18" charset="0"/>
            </a:endParaRPr>
          </a:p>
          <a:p>
            <a:pPr lvl="1" algn="just"/>
            <a:r>
              <a:rPr lang="es-EC" sz="2200" dirty="0">
                <a:latin typeface="Times New Roman" pitchFamily="18" charset="0"/>
                <a:cs typeface="Times New Roman" pitchFamily="18" charset="0"/>
              </a:rPr>
              <a:t>Política de adquisición, desarrollo de software y mantenimiento de sistemas de información.</a:t>
            </a:r>
            <a:endParaRPr lang="es-ES" sz="2200" dirty="0">
              <a:latin typeface="Times New Roman" pitchFamily="18" charset="0"/>
              <a:cs typeface="Times New Roman" pitchFamily="18" charset="0"/>
            </a:endParaRPr>
          </a:p>
          <a:p>
            <a:pPr lvl="1" algn="just"/>
            <a:r>
              <a:rPr lang="es-EC" sz="2200" dirty="0">
                <a:latin typeface="Times New Roman" pitchFamily="18" charset="0"/>
                <a:cs typeface="Times New Roman" pitchFamily="18" charset="0"/>
              </a:rPr>
              <a:t>Política de gestión de proveedores.</a:t>
            </a:r>
            <a:endParaRPr lang="es-ES" sz="2200" dirty="0">
              <a:latin typeface="Times New Roman" pitchFamily="18" charset="0"/>
              <a:cs typeface="Times New Roman" pitchFamily="18" charset="0"/>
            </a:endParaRPr>
          </a:p>
          <a:p>
            <a:pPr lvl="1" algn="just"/>
            <a:r>
              <a:rPr lang="es-EC" sz="2200" dirty="0">
                <a:latin typeface="Times New Roman" pitchFamily="18" charset="0"/>
                <a:cs typeface="Times New Roman" pitchFamily="18" charset="0"/>
              </a:rPr>
              <a:t>Política de gestión de comunicaciones y operaciones.</a:t>
            </a:r>
            <a:endParaRPr lang="es-ES" sz="2200" dirty="0">
              <a:latin typeface="Times New Roman" pitchFamily="18" charset="0"/>
              <a:cs typeface="Times New Roman" pitchFamily="18" charset="0"/>
            </a:endParaRPr>
          </a:p>
          <a:p>
            <a:pPr lvl="1" algn="just"/>
            <a:r>
              <a:rPr lang="es-EC" sz="2200" dirty="0">
                <a:latin typeface="Times New Roman" pitchFamily="18" charset="0"/>
                <a:cs typeface="Times New Roman" pitchFamily="18" charset="0"/>
              </a:rPr>
              <a:t>Política de cumplimiento.</a:t>
            </a:r>
            <a:endParaRPr lang="es-ES" sz="2200" dirty="0">
              <a:latin typeface="Times New Roman" pitchFamily="18" charset="0"/>
              <a:cs typeface="Times New Roman" pitchFamily="18" charset="0"/>
            </a:endParaRPr>
          </a:p>
          <a:p>
            <a:pPr lvl="1" algn="just"/>
            <a:r>
              <a:rPr lang="es-EC" sz="2200" dirty="0">
                <a:latin typeface="Times New Roman" pitchFamily="18" charset="0"/>
                <a:cs typeface="Times New Roman" pitchFamily="18" charset="0"/>
              </a:rPr>
              <a:t>Política de gestión de riesgos.</a:t>
            </a:r>
            <a:endParaRPr lang="es-ES" sz="2200" dirty="0">
              <a:latin typeface="Times New Roman" pitchFamily="18" charset="0"/>
              <a:cs typeface="Times New Roman" pitchFamily="18" charset="0"/>
            </a:endParaRPr>
          </a:p>
          <a:p>
            <a:endParaRPr lang="es-ES" dirty="0"/>
          </a:p>
        </p:txBody>
      </p:sp>
      <p:sp>
        <p:nvSpPr>
          <p:cNvPr id="4" name="3 Marcador de número de diapositiva"/>
          <p:cNvSpPr>
            <a:spLocks noGrp="1"/>
          </p:cNvSpPr>
          <p:nvPr>
            <p:ph type="sldNum" sz="quarter" idx="15"/>
          </p:nvPr>
        </p:nvSpPr>
        <p:spPr/>
        <p:txBody>
          <a:bodyPr/>
          <a:lstStyle/>
          <a:p>
            <a:fld id="{2754ED01-E2A0-4C1E-8E21-014B99041579}" type="slidenum">
              <a:rPr lang="en-US" smtClean="0"/>
              <a:pPr/>
              <a:t>23</a:t>
            </a:fld>
            <a:endParaRPr lang="en-US"/>
          </a:p>
        </p:txBody>
      </p:sp>
    </p:spTree>
    <p:extLst>
      <p:ext uri="{BB962C8B-B14F-4D97-AF65-F5344CB8AC3E}">
        <p14:creationId xmlns:p14="http://schemas.microsoft.com/office/powerpoint/2010/main" val="93120560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500"/>
                                        <p:tgtEl>
                                          <p:spTgt spid="3">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fade">
                                      <p:cBhvr>
                                        <p:cTn id="47" dur="500"/>
                                        <p:tgtEl>
                                          <p:spTgt spid="3">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11" end="11"/>
                                            </p:txEl>
                                          </p:spTgt>
                                        </p:tgtEl>
                                        <p:attrNameLst>
                                          <p:attrName>style.visibility</p:attrName>
                                        </p:attrNameLst>
                                      </p:cBhvr>
                                      <p:to>
                                        <p:strVal val="visible"/>
                                      </p:to>
                                    </p:set>
                                    <p:animEffect transition="in" filter="fade">
                                      <p:cBhvr>
                                        <p:cTn id="52" dur="500"/>
                                        <p:tgtEl>
                                          <p:spTgt spid="3">
                                            <p:txEl>
                                              <p:pRg st="11" end="1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
                                            <p:txEl>
                                              <p:pRg st="12" end="12"/>
                                            </p:txEl>
                                          </p:spTgt>
                                        </p:tgtEl>
                                        <p:attrNameLst>
                                          <p:attrName>style.visibility</p:attrName>
                                        </p:attrNameLst>
                                      </p:cBhvr>
                                      <p:to>
                                        <p:strVal val="visible"/>
                                      </p:to>
                                    </p:set>
                                    <p:animEffect transition="in" filter="fade">
                                      <p:cBhvr>
                                        <p:cTn id="57" dur="500"/>
                                        <p:tgtEl>
                                          <p:spTgt spid="3">
                                            <p:txEl>
                                              <p:pRg st="12" end="1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3">
                                            <p:txEl>
                                              <p:pRg st="13" end="13"/>
                                            </p:txEl>
                                          </p:spTgt>
                                        </p:tgtEl>
                                        <p:attrNameLst>
                                          <p:attrName>style.visibility</p:attrName>
                                        </p:attrNameLst>
                                      </p:cBhvr>
                                      <p:to>
                                        <p:strVal val="visible"/>
                                      </p:to>
                                    </p:set>
                                    <p:animEffect transition="in" filter="fade">
                                      <p:cBhvr>
                                        <p:cTn id="62" dur="500"/>
                                        <p:tgtEl>
                                          <p:spTgt spid="3">
                                            <p:txEl>
                                              <p:pRg st="13" end="13"/>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3">
                                            <p:txEl>
                                              <p:pRg st="14" end="14"/>
                                            </p:txEl>
                                          </p:spTgt>
                                        </p:tgtEl>
                                        <p:attrNameLst>
                                          <p:attrName>style.visibility</p:attrName>
                                        </p:attrNameLst>
                                      </p:cBhvr>
                                      <p:to>
                                        <p:strVal val="visible"/>
                                      </p:to>
                                    </p:set>
                                    <p:animEffect transition="in" filter="fade">
                                      <p:cBhvr>
                                        <p:cTn id="67" dur="500"/>
                                        <p:tgtEl>
                                          <p:spTgt spid="3">
                                            <p:txEl>
                                              <p:pRg st="14" end="14"/>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3">
                                            <p:txEl>
                                              <p:pRg st="15" end="15"/>
                                            </p:txEl>
                                          </p:spTgt>
                                        </p:tgtEl>
                                        <p:attrNameLst>
                                          <p:attrName>style.visibility</p:attrName>
                                        </p:attrNameLst>
                                      </p:cBhvr>
                                      <p:to>
                                        <p:strVal val="visible"/>
                                      </p:to>
                                    </p:set>
                                    <p:animEffect transition="in" filter="fade">
                                      <p:cBhvr>
                                        <p:cTn id="72" dur="500"/>
                                        <p:tgtEl>
                                          <p:spTgt spid="3">
                                            <p:txEl>
                                              <p:pRg st="15" end="15"/>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3">
                                            <p:txEl>
                                              <p:pRg st="16" end="16"/>
                                            </p:txEl>
                                          </p:spTgt>
                                        </p:tgtEl>
                                        <p:attrNameLst>
                                          <p:attrName>style.visibility</p:attrName>
                                        </p:attrNameLst>
                                      </p:cBhvr>
                                      <p:to>
                                        <p:strVal val="visible"/>
                                      </p:to>
                                    </p:set>
                                    <p:animEffect transition="in" filter="fade">
                                      <p:cBhvr>
                                        <p:cTn id="77" dur="500"/>
                                        <p:tgtEl>
                                          <p:spTgt spid="3">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55575" y="278904"/>
            <a:ext cx="7543800" cy="1143000"/>
          </a:xfrm>
        </p:spPr>
        <p:txBody>
          <a:bodyPr>
            <a:normAutofit/>
          </a:bodyPr>
          <a:lstStyle/>
          <a:p>
            <a:pPr algn="ctr"/>
            <a:r>
              <a:rPr lang="es-EC" sz="2800" b="1" dirty="0" smtClean="0">
                <a:effectLst>
                  <a:outerShdw blurRad="38100" dist="38100" dir="2700000" algn="tl">
                    <a:srgbClr val="000000">
                      <a:alpha val="43137"/>
                    </a:srgbClr>
                  </a:outerShdw>
                </a:effectLst>
              </a:rPr>
              <a:t>Anexo 4: Políticas de seguridad de la información</a:t>
            </a:r>
            <a:endParaRPr lang="es-EC" sz="2800" b="1" dirty="0">
              <a:effectLst>
                <a:outerShdw blurRad="38100" dist="38100" dir="2700000" algn="tl">
                  <a:srgbClr val="000000">
                    <a:alpha val="43137"/>
                  </a:srgbClr>
                </a:outerShdw>
              </a:effectLst>
            </a:endParaRPr>
          </a:p>
        </p:txBody>
      </p:sp>
      <p:sp>
        <p:nvSpPr>
          <p:cNvPr id="3" name="Marcador de número de diapositiva 2"/>
          <p:cNvSpPr>
            <a:spLocks noGrp="1"/>
          </p:cNvSpPr>
          <p:nvPr>
            <p:ph type="sldNum" sz="quarter" idx="12"/>
          </p:nvPr>
        </p:nvSpPr>
        <p:spPr/>
        <p:txBody>
          <a:bodyPr/>
          <a:lstStyle/>
          <a:p>
            <a:fld id="{2754ED01-E2A0-4C1E-8E21-014B99041579}" type="slidenum">
              <a:rPr lang="en-US" smtClean="0"/>
              <a:pPr/>
              <a:t>24</a:t>
            </a:fld>
            <a:endParaRPr lang="en-US"/>
          </a:p>
        </p:txBody>
      </p:sp>
      <p:graphicFrame>
        <p:nvGraphicFramePr>
          <p:cNvPr id="8" name="Marcador de contenido 7"/>
          <p:cNvGraphicFramePr>
            <a:graphicFrameLocks noGrp="1"/>
          </p:cNvGraphicFramePr>
          <p:nvPr>
            <p:ph sz="quarter" idx="2"/>
            <p:extLst>
              <p:ext uri="{D42A27DB-BD31-4B8C-83A1-F6EECF244321}">
                <p14:modId xmlns:p14="http://schemas.microsoft.com/office/powerpoint/2010/main" val="2043455388"/>
              </p:ext>
            </p:extLst>
          </p:nvPr>
        </p:nvGraphicFramePr>
        <p:xfrm>
          <a:off x="1331639" y="1988840"/>
          <a:ext cx="4005013" cy="42470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Rectángulo redondeado 10"/>
          <p:cNvSpPr/>
          <p:nvPr/>
        </p:nvSpPr>
        <p:spPr>
          <a:xfrm rot="16200000">
            <a:off x="-551905" y="3832747"/>
            <a:ext cx="3208784" cy="593822"/>
          </a:xfrm>
          <a:prstGeom prst="roundRect">
            <a:avLst/>
          </a:prstGeom>
          <a:solidFill>
            <a:schemeClr val="accent5">
              <a:lumMod val="40000"/>
              <a:lumOff val="6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es-EC" dirty="0" smtClean="0">
                <a:solidFill>
                  <a:schemeClr val="tx1"/>
                </a:solidFill>
                <a:latin typeface="Times New Roman" panose="02020603050405020304" pitchFamily="18" charset="0"/>
                <a:cs typeface="Times New Roman" panose="02020603050405020304" pitchFamily="18" charset="0"/>
              </a:rPr>
              <a:t>Estructura </a:t>
            </a:r>
            <a:r>
              <a:rPr lang="es-EC" dirty="0">
                <a:solidFill>
                  <a:schemeClr val="tx1"/>
                </a:solidFill>
                <a:latin typeface="Times New Roman" panose="02020603050405020304" pitchFamily="18" charset="0"/>
                <a:cs typeface="Times New Roman" panose="02020603050405020304" pitchFamily="18" charset="0"/>
              </a:rPr>
              <a:t>de las Políticas de Seguridad de la Información</a:t>
            </a:r>
          </a:p>
          <a:p>
            <a:pPr algn="ctr"/>
            <a:endParaRPr lang="es-EC" dirty="0">
              <a:solidFill>
                <a:schemeClr val="tx1"/>
              </a:solidFill>
            </a:endParaRPr>
          </a:p>
        </p:txBody>
      </p:sp>
      <p:sp>
        <p:nvSpPr>
          <p:cNvPr id="20" name="Marcador de contenido 19"/>
          <p:cNvSpPr>
            <a:spLocks noGrp="1"/>
          </p:cNvSpPr>
          <p:nvPr>
            <p:ph sz="quarter" idx="4"/>
          </p:nvPr>
        </p:nvSpPr>
        <p:spPr>
          <a:xfrm>
            <a:off x="5531892" y="2708920"/>
            <a:ext cx="2593479" cy="778768"/>
          </a:xfrm>
        </p:spPr>
        <p:txBody>
          <a:bodyPr/>
          <a:lstStyle/>
          <a:p>
            <a:pPr marL="0" indent="0">
              <a:buNone/>
            </a:pPr>
            <a:r>
              <a:rPr lang="es-EC" dirty="0" smtClean="0">
                <a:hlinkClick r:id="rId8" action="ppaction://hlinkfile"/>
              </a:rPr>
              <a:t>Ejemplo Política</a:t>
            </a:r>
            <a:endParaRPr lang="es-EC" dirty="0"/>
          </a:p>
        </p:txBody>
      </p:sp>
    </p:spTree>
    <p:extLst>
      <p:ext uri="{BB962C8B-B14F-4D97-AF65-F5344CB8AC3E}">
        <p14:creationId xmlns:p14="http://schemas.microsoft.com/office/powerpoint/2010/main" val="148675582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fltVal val="0"/>
                                          </p:val>
                                        </p:tav>
                                        <p:tav tm="100000">
                                          <p:val>
                                            <p:strVal val="#ppt_w"/>
                                          </p:val>
                                        </p:tav>
                                      </p:tavLst>
                                    </p:anim>
                                    <p:anim calcmode="lin" valueType="num">
                                      <p:cBhvr>
                                        <p:cTn id="8" dur="1000" fill="hold"/>
                                        <p:tgtEl>
                                          <p:spTgt spid="11"/>
                                        </p:tgtEl>
                                        <p:attrNameLst>
                                          <p:attrName>ppt_h</p:attrName>
                                        </p:attrNameLst>
                                      </p:cBhvr>
                                      <p:tavLst>
                                        <p:tav tm="0">
                                          <p:val>
                                            <p:fltVal val="0"/>
                                          </p:val>
                                        </p:tav>
                                        <p:tav tm="100000">
                                          <p:val>
                                            <p:strVal val="#ppt_h"/>
                                          </p:val>
                                        </p:tav>
                                      </p:tavLst>
                                    </p:anim>
                                    <p:anim calcmode="lin" valueType="num">
                                      <p:cBhvr>
                                        <p:cTn id="9" dur="1000" fill="hold"/>
                                        <p:tgtEl>
                                          <p:spTgt spid="11"/>
                                        </p:tgtEl>
                                        <p:attrNameLst>
                                          <p:attrName>style.rotation</p:attrName>
                                        </p:attrNameLst>
                                      </p:cBhvr>
                                      <p:tavLst>
                                        <p:tav tm="0">
                                          <p:val>
                                            <p:fltVal val="90"/>
                                          </p:val>
                                        </p:tav>
                                        <p:tav tm="100000">
                                          <p:val>
                                            <p:fltVal val="0"/>
                                          </p:val>
                                        </p:tav>
                                      </p:tavLst>
                                    </p:anim>
                                    <p:animEffect transition="in" filter="fade">
                                      <p:cBhvr>
                                        <p:cTn id="10" dur="10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p:cTn id="15" dur="1000" fill="hold"/>
                                        <p:tgtEl>
                                          <p:spTgt spid="8"/>
                                        </p:tgtEl>
                                        <p:attrNameLst>
                                          <p:attrName>ppt_w</p:attrName>
                                        </p:attrNameLst>
                                      </p:cBhvr>
                                      <p:tavLst>
                                        <p:tav tm="0">
                                          <p:val>
                                            <p:fltVal val="0"/>
                                          </p:val>
                                        </p:tav>
                                        <p:tav tm="100000">
                                          <p:val>
                                            <p:strVal val="#ppt_w"/>
                                          </p:val>
                                        </p:tav>
                                      </p:tavLst>
                                    </p:anim>
                                    <p:anim calcmode="lin" valueType="num">
                                      <p:cBhvr>
                                        <p:cTn id="16" dur="1000" fill="hold"/>
                                        <p:tgtEl>
                                          <p:spTgt spid="8"/>
                                        </p:tgtEl>
                                        <p:attrNameLst>
                                          <p:attrName>ppt_h</p:attrName>
                                        </p:attrNameLst>
                                      </p:cBhvr>
                                      <p:tavLst>
                                        <p:tav tm="0">
                                          <p:val>
                                            <p:fltVal val="0"/>
                                          </p:val>
                                        </p:tav>
                                        <p:tav tm="100000">
                                          <p:val>
                                            <p:strVal val="#ppt_h"/>
                                          </p:val>
                                        </p:tav>
                                      </p:tavLst>
                                    </p:anim>
                                    <p:anim calcmode="lin" valueType="num">
                                      <p:cBhvr>
                                        <p:cTn id="17" dur="1000" fill="hold"/>
                                        <p:tgtEl>
                                          <p:spTgt spid="8"/>
                                        </p:tgtEl>
                                        <p:attrNameLst>
                                          <p:attrName>style.rotation</p:attrName>
                                        </p:attrNameLst>
                                      </p:cBhvr>
                                      <p:tavLst>
                                        <p:tav tm="0">
                                          <p:val>
                                            <p:fltVal val="90"/>
                                          </p:val>
                                        </p:tav>
                                        <p:tav tm="100000">
                                          <p:val>
                                            <p:fltVal val="0"/>
                                          </p:val>
                                        </p:tav>
                                      </p:tavLst>
                                    </p:anim>
                                    <p:animEffect transition="in" filter="fade">
                                      <p:cBhvr>
                                        <p:cTn id="18" dur="10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0">
                                            <p:txEl>
                                              <p:pRg st="0" end="0"/>
                                            </p:txEl>
                                          </p:spTgt>
                                        </p:tgtEl>
                                        <p:attrNameLst>
                                          <p:attrName>style.visibility</p:attrName>
                                        </p:attrNameLst>
                                      </p:cBhvr>
                                      <p:to>
                                        <p:strVal val="visible"/>
                                      </p:to>
                                    </p:set>
                                    <p:anim calcmode="lin" valueType="num">
                                      <p:cBhvr additive="base">
                                        <p:cTn id="23" dur="500" fill="hold"/>
                                        <p:tgtEl>
                                          <p:spTgt spid="20">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P spid="11" grpId="0" animBg="1"/>
      <p:bldP spid="20"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76674"/>
            <a:ext cx="7467600" cy="634083"/>
          </a:xfrm>
        </p:spPr>
        <p:txBody>
          <a:bodyPr/>
          <a:lstStyle/>
          <a:p>
            <a:pPr algn="ctr"/>
            <a:r>
              <a:rPr lang="es-ES" b="1" dirty="0" smtClean="0">
                <a:effectLst>
                  <a:outerShdw blurRad="38100" dist="38100" dir="2700000" algn="tl">
                    <a:srgbClr val="000000">
                      <a:alpha val="43137"/>
                    </a:srgbClr>
                  </a:outerShdw>
                </a:effectLst>
                <a:latin typeface="Times New Roman" pitchFamily="18" charset="0"/>
                <a:cs typeface="Times New Roman" pitchFamily="18" charset="0"/>
              </a:rPr>
              <a:t>CONCLUSIONES</a:t>
            </a:r>
            <a:endParaRPr lang="es-ES"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2 Marcador de contenido"/>
          <p:cNvSpPr>
            <a:spLocks noGrp="1"/>
          </p:cNvSpPr>
          <p:nvPr>
            <p:ph sz="quarter" idx="1"/>
          </p:nvPr>
        </p:nvSpPr>
        <p:spPr>
          <a:xfrm>
            <a:off x="467544" y="1340768"/>
            <a:ext cx="7560840" cy="4873752"/>
          </a:xfrm>
        </p:spPr>
        <p:txBody>
          <a:bodyPr>
            <a:normAutofit fontScale="92500" lnSpcReduction="20000"/>
          </a:bodyPr>
          <a:lstStyle/>
          <a:p>
            <a:pPr lvl="0" algn="just"/>
            <a:r>
              <a:rPr lang="es-EC" dirty="0">
                <a:latin typeface="Times New Roman" pitchFamily="18" charset="0"/>
                <a:cs typeface="Times New Roman" pitchFamily="18" charset="0"/>
              </a:rPr>
              <a:t>Las políticas de seguridad de la información propuestas en este proyecto de tesis, son el resultado del análisis de madurez y evaluación de riesgos efectuado en la Dirección de Tecnologías de la Información y Telecomunicaciones, basado en los dominios de seguridad de la información establecidos por la norma ISO/IEC 27002:2005 y COBIT 5, de los cuales se han tomado los controles adecuados para su desarrollo, a fin de proporcionar una guía de mejores prácticas que aseguren los procesos y actividades tecnológicas.</a:t>
            </a:r>
            <a:endParaRPr lang="es-ES" dirty="0">
              <a:latin typeface="Times New Roman" pitchFamily="18" charset="0"/>
              <a:cs typeface="Times New Roman" pitchFamily="18" charset="0"/>
            </a:endParaRPr>
          </a:p>
          <a:p>
            <a:endParaRPr lang="es-ES" dirty="0">
              <a:latin typeface="Times New Roman" pitchFamily="18" charset="0"/>
              <a:cs typeface="Times New Roman" pitchFamily="18" charset="0"/>
            </a:endParaRPr>
          </a:p>
          <a:p>
            <a:pPr lvl="0" algn="just"/>
            <a:r>
              <a:rPr lang="es-EC" dirty="0">
                <a:latin typeface="Times New Roman" pitchFamily="18" charset="0"/>
                <a:cs typeface="Times New Roman" pitchFamily="18" charset="0"/>
              </a:rPr>
              <a:t>La DTIC no posee controles adecuados que ayuden a reducir riesgos identificados en los activos de información, las directrices que proponen las normas y estándares para la seguridad de la información ISO/IEC 27002, COBIT 5 y AS/NZS 4360:1999 brindarán oportunamente una adecuada solución a estos eventos, garantizando así la disponibilidad e integridad de la información.</a:t>
            </a:r>
            <a:endParaRPr lang="es-ES" dirty="0">
              <a:latin typeface="Times New Roman" pitchFamily="18" charset="0"/>
              <a:cs typeface="Times New Roman" pitchFamily="18" charset="0"/>
            </a:endParaRPr>
          </a:p>
          <a:p>
            <a:endParaRPr lang="es-ES" dirty="0"/>
          </a:p>
          <a:p>
            <a:endParaRPr lang="es-ES" dirty="0"/>
          </a:p>
        </p:txBody>
      </p:sp>
      <p:sp>
        <p:nvSpPr>
          <p:cNvPr id="4" name="3 Marcador de número de diapositiva"/>
          <p:cNvSpPr>
            <a:spLocks noGrp="1"/>
          </p:cNvSpPr>
          <p:nvPr>
            <p:ph type="sldNum" sz="quarter" idx="15"/>
          </p:nvPr>
        </p:nvSpPr>
        <p:spPr/>
        <p:txBody>
          <a:bodyPr/>
          <a:lstStyle/>
          <a:p>
            <a:fld id="{2754ED01-E2A0-4C1E-8E21-014B99041579}" type="slidenum">
              <a:rPr lang="en-US" smtClean="0"/>
              <a:pPr/>
              <a:t>25</a:t>
            </a:fld>
            <a:endParaRPr lang="en-US"/>
          </a:p>
        </p:txBody>
      </p:sp>
    </p:spTree>
    <p:extLst>
      <p:ext uri="{BB962C8B-B14F-4D97-AF65-F5344CB8AC3E}">
        <p14:creationId xmlns:p14="http://schemas.microsoft.com/office/powerpoint/2010/main" val="31363761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40"/>
            <a:ext cx="7467600" cy="634083"/>
          </a:xfrm>
        </p:spPr>
        <p:txBody>
          <a:bodyPr/>
          <a:lstStyle/>
          <a:p>
            <a:pPr algn="ctr"/>
            <a:r>
              <a:rPr lang="es-ES" b="1" dirty="0">
                <a:effectLst>
                  <a:outerShdw blurRad="38100" dist="38100" dir="2700000" algn="tl">
                    <a:srgbClr val="000000">
                      <a:alpha val="43137"/>
                    </a:srgbClr>
                  </a:outerShdw>
                </a:effectLst>
                <a:latin typeface="Times New Roman" pitchFamily="18" charset="0"/>
                <a:cs typeface="Times New Roman" pitchFamily="18" charset="0"/>
              </a:rPr>
              <a:t>CONCLUSIONES</a:t>
            </a:r>
            <a:endParaRPr lang="es-ES" dirty="0">
              <a:effectLst>
                <a:outerShdw blurRad="38100" dist="38100" dir="2700000" algn="tl">
                  <a:srgbClr val="000000">
                    <a:alpha val="43137"/>
                  </a:srgbClr>
                </a:outerShdw>
              </a:effectLst>
            </a:endParaRPr>
          </a:p>
        </p:txBody>
      </p:sp>
      <p:sp>
        <p:nvSpPr>
          <p:cNvPr id="3" name="2 Marcador de contenido"/>
          <p:cNvSpPr>
            <a:spLocks noGrp="1"/>
          </p:cNvSpPr>
          <p:nvPr>
            <p:ph sz="quarter" idx="1"/>
          </p:nvPr>
        </p:nvSpPr>
        <p:spPr>
          <a:xfrm>
            <a:off x="467544" y="1340768"/>
            <a:ext cx="7467600" cy="4873752"/>
          </a:xfrm>
        </p:spPr>
        <p:txBody>
          <a:bodyPr>
            <a:normAutofit fontScale="92500" lnSpcReduction="10000"/>
          </a:bodyPr>
          <a:lstStyle/>
          <a:p>
            <a:pPr lvl="0" algn="just"/>
            <a:r>
              <a:rPr lang="es-EC" dirty="0">
                <a:latin typeface="Times New Roman" pitchFamily="18" charset="0"/>
                <a:cs typeface="Times New Roman" pitchFamily="18" charset="0"/>
              </a:rPr>
              <a:t>De acuerdo a la evaluación realizada se puede evidenciar que existe un gran desconocimiento de las normas, estándares y políticas para seguridad de la información por parte del personal que labora en la DTIC,  lo que conlleva a una inadecuada toma de decisiones al momento de enfrentarse a riesgos y amenazas.   </a:t>
            </a:r>
            <a:endParaRPr lang="es-ES" dirty="0">
              <a:latin typeface="Times New Roman" pitchFamily="18" charset="0"/>
              <a:cs typeface="Times New Roman" pitchFamily="18" charset="0"/>
            </a:endParaRPr>
          </a:p>
          <a:p>
            <a:pPr algn="just"/>
            <a:endParaRPr lang="es-ES" dirty="0">
              <a:latin typeface="Times New Roman" pitchFamily="18" charset="0"/>
              <a:cs typeface="Times New Roman" pitchFamily="18" charset="0"/>
            </a:endParaRPr>
          </a:p>
          <a:p>
            <a:pPr lvl="0" algn="just"/>
            <a:r>
              <a:rPr lang="es-EC" dirty="0">
                <a:latin typeface="Times New Roman" pitchFamily="18" charset="0"/>
                <a:cs typeface="Times New Roman" pitchFamily="18" charset="0"/>
              </a:rPr>
              <a:t>La DTIC no posee controles para la seguridad de la información implementados, lo cual puede provocar la manipulación o pérdida de </a:t>
            </a:r>
            <a:r>
              <a:rPr lang="es-EC">
                <a:latin typeface="Times New Roman" pitchFamily="18" charset="0"/>
                <a:cs typeface="Times New Roman" pitchFamily="18" charset="0"/>
              </a:rPr>
              <a:t>información </a:t>
            </a:r>
            <a:r>
              <a:rPr lang="es-EC" smtClean="0">
                <a:latin typeface="Times New Roman" pitchFamily="18" charset="0"/>
                <a:cs typeface="Times New Roman" pitchFamily="18" charset="0"/>
              </a:rPr>
              <a:t>sensible; </a:t>
            </a:r>
            <a:r>
              <a:rPr lang="es-EC" dirty="0">
                <a:latin typeface="Times New Roman" pitchFamily="18" charset="0"/>
                <a:cs typeface="Times New Roman" pitchFamily="18" charset="0"/>
              </a:rPr>
              <a:t>mediante las políticas de seguridad de la información se intenta involucrar a los usuarios para que comprendan que siguiendo estos mecanismos de protección se logrará tener un mayor aseguramiento de la información.  </a:t>
            </a:r>
            <a:endParaRPr lang="es-ES" dirty="0">
              <a:latin typeface="Times New Roman" pitchFamily="18" charset="0"/>
              <a:cs typeface="Times New Roman" pitchFamily="18" charset="0"/>
            </a:endParaRPr>
          </a:p>
          <a:p>
            <a:endParaRPr lang="es-ES" dirty="0"/>
          </a:p>
        </p:txBody>
      </p:sp>
      <p:sp>
        <p:nvSpPr>
          <p:cNvPr id="4" name="3 Marcador de número de diapositiva"/>
          <p:cNvSpPr>
            <a:spLocks noGrp="1"/>
          </p:cNvSpPr>
          <p:nvPr>
            <p:ph type="sldNum" sz="quarter" idx="15"/>
          </p:nvPr>
        </p:nvSpPr>
        <p:spPr/>
        <p:txBody>
          <a:bodyPr/>
          <a:lstStyle/>
          <a:p>
            <a:fld id="{2754ED01-E2A0-4C1E-8E21-014B99041579}" type="slidenum">
              <a:rPr lang="en-US" smtClean="0"/>
              <a:pPr/>
              <a:t>26</a:t>
            </a:fld>
            <a:endParaRPr lang="en-US"/>
          </a:p>
        </p:txBody>
      </p:sp>
    </p:spTree>
    <p:extLst>
      <p:ext uri="{BB962C8B-B14F-4D97-AF65-F5344CB8AC3E}">
        <p14:creationId xmlns:p14="http://schemas.microsoft.com/office/powerpoint/2010/main" val="187307925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332657"/>
            <a:ext cx="7467600" cy="634083"/>
          </a:xfrm>
        </p:spPr>
        <p:txBody>
          <a:bodyPr/>
          <a:lstStyle/>
          <a:p>
            <a:pPr algn="ctr"/>
            <a:r>
              <a:rPr lang="es-ES" b="1" dirty="0" smtClean="0">
                <a:effectLst>
                  <a:outerShdw blurRad="38100" dist="38100" dir="2700000" algn="tl">
                    <a:srgbClr val="000000">
                      <a:alpha val="43137"/>
                    </a:srgbClr>
                  </a:outerShdw>
                </a:effectLst>
                <a:latin typeface="Times New Roman" pitchFamily="18" charset="0"/>
                <a:cs typeface="Times New Roman" pitchFamily="18" charset="0"/>
              </a:rPr>
              <a:t>recomendaciones</a:t>
            </a:r>
            <a:endParaRPr lang="es-ES"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2 Marcador de contenido"/>
          <p:cNvSpPr>
            <a:spLocks noGrp="1"/>
          </p:cNvSpPr>
          <p:nvPr>
            <p:ph sz="quarter" idx="1"/>
          </p:nvPr>
        </p:nvSpPr>
        <p:spPr>
          <a:xfrm>
            <a:off x="457200" y="1340769"/>
            <a:ext cx="7643192" cy="4896544"/>
          </a:xfrm>
        </p:spPr>
        <p:txBody>
          <a:bodyPr>
            <a:normAutofit fontScale="62500" lnSpcReduction="20000"/>
          </a:bodyPr>
          <a:lstStyle/>
          <a:p>
            <a:pPr lvl="0" algn="just"/>
            <a:r>
              <a:rPr lang="es-EC" sz="2900" dirty="0">
                <a:latin typeface="Times New Roman" pitchFamily="18" charset="0"/>
                <a:cs typeface="Times New Roman" pitchFamily="18" charset="0"/>
              </a:rPr>
              <a:t>El desarrollo y la implementación de políticas de seguridad de la información para la DTIC, es una solución integral que procura resguardar, preservar y administrar de manera eficiente los recursos tecnológicos con los que cuenta la institución. Estas políticas también ayudarán a prevenir, evitar, minimizar y controlar los incidentes de seguridad que puedan provocar daños en sistemas o infraestructura.</a:t>
            </a:r>
            <a:endParaRPr lang="es-ES" sz="2900" dirty="0">
              <a:latin typeface="Times New Roman" pitchFamily="18" charset="0"/>
              <a:cs typeface="Times New Roman" pitchFamily="18" charset="0"/>
            </a:endParaRPr>
          </a:p>
          <a:p>
            <a:pPr algn="just"/>
            <a:endParaRPr lang="es-ES" sz="2900" dirty="0">
              <a:latin typeface="Times New Roman" pitchFamily="18" charset="0"/>
              <a:cs typeface="Times New Roman" pitchFamily="18" charset="0"/>
            </a:endParaRPr>
          </a:p>
          <a:p>
            <a:pPr lvl="0" algn="just"/>
            <a:r>
              <a:rPr lang="es-EC" sz="2900" dirty="0">
                <a:latin typeface="Times New Roman" pitchFamily="18" charset="0"/>
                <a:cs typeface="Times New Roman" pitchFamily="18" charset="0"/>
              </a:rPr>
              <a:t>La DTIC debe instaurar una estrategia de seguridad de la información apropiada y acorde a los objetivos estratégicos de la Universidad Central del Ecuador, en la que se integren auditorías periódicas con las que se pueda identificar las causas de vulnerabilidades o errores en los procesos que mantiene la institución y establecer un plan de seguridad de la información que determine la confidencialidad, disponibilidad e integridad para dichos procesos. </a:t>
            </a:r>
            <a:endParaRPr lang="es-ES" sz="2900" dirty="0">
              <a:latin typeface="Times New Roman" pitchFamily="18" charset="0"/>
              <a:cs typeface="Times New Roman" pitchFamily="18" charset="0"/>
            </a:endParaRPr>
          </a:p>
          <a:p>
            <a:pPr algn="just"/>
            <a:endParaRPr lang="es-ES" sz="2900" dirty="0">
              <a:latin typeface="Times New Roman" pitchFamily="18" charset="0"/>
              <a:cs typeface="Times New Roman" pitchFamily="18" charset="0"/>
            </a:endParaRPr>
          </a:p>
          <a:p>
            <a:pPr lvl="0" algn="just"/>
            <a:r>
              <a:rPr lang="es-EC" sz="2900" dirty="0">
                <a:latin typeface="Times New Roman" pitchFamily="18" charset="0"/>
                <a:cs typeface="Times New Roman" pitchFamily="18" charset="0"/>
              </a:rPr>
              <a:t>El personal de la DTIC que se encuentra inmerso en procesos tecnológicos debe ser capacitado y preparado constantemente en temas relacionados con seguridad de la información, para así poseer los conocimientos y herramientas adecuados para afrontar y responder inmediatamente ante cualquier amenaza o vulnerabilidad.</a:t>
            </a:r>
            <a:endParaRPr lang="es-ES" dirty="0"/>
          </a:p>
        </p:txBody>
      </p:sp>
      <p:sp>
        <p:nvSpPr>
          <p:cNvPr id="4" name="3 Marcador de número de diapositiva"/>
          <p:cNvSpPr>
            <a:spLocks noGrp="1"/>
          </p:cNvSpPr>
          <p:nvPr>
            <p:ph type="sldNum" sz="quarter" idx="15"/>
          </p:nvPr>
        </p:nvSpPr>
        <p:spPr/>
        <p:txBody>
          <a:bodyPr/>
          <a:lstStyle/>
          <a:p>
            <a:fld id="{2754ED01-E2A0-4C1E-8E21-014B99041579}" type="slidenum">
              <a:rPr lang="en-US" smtClean="0"/>
              <a:pPr/>
              <a:t>27</a:t>
            </a:fld>
            <a:endParaRPr lang="en-US"/>
          </a:p>
        </p:txBody>
      </p:sp>
    </p:spTree>
    <p:extLst>
      <p:ext uri="{BB962C8B-B14F-4D97-AF65-F5344CB8AC3E}">
        <p14:creationId xmlns:p14="http://schemas.microsoft.com/office/powerpoint/2010/main" val="140854774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40"/>
            <a:ext cx="7467600" cy="634083"/>
          </a:xfrm>
        </p:spPr>
        <p:txBody>
          <a:bodyPr/>
          <a:lstStyle/>
          <a:p>
            <a:pPr algn="ctr"/>
            <a:r>
              <a:rPr lang="es-ES" b="1" dirty="0">
                <a:effectLst>
                  <a:outerShdw blurRad="38100" dist="38100" dir="2700000" algn="tl">
                    <a:srgbClr val="000000">
                      <a:alpha val="43137"/>
                    </a:srgbClr>
                  </a:outerShdw>
                </a:effectLst>
                <a:latin typeface="Times New Roman" pitchFamily="18" charset="0"/>
                <a:cs typeface="Times New Roman" pitchFamily="18" charset="0"/>
              </a:rPr>
              <a:t>recomendaciones</a:t>
            </a:r>
            <a:endParaRPr lang="es-ES" dirty="0">
              <a:effectLst>
                <a:outerShdw blurRad="38100" dist="38100" dir="2700000" algn="tl">
                  <a:srgbClr val="000000">
                    <a:alpha val="43137"/>
                  </a:srgbClr>
                </a:outerShdw>
              </a:effectLst>
            </a:endParaRPr>
          </a:p>
        </p:txBody>
      </p:sp>
      <p:sp>
        <p:nvSpPr>
          <p:cNvPr id="3" name="2 Marcador de contenido"/>
          <p:cNvSpPr>
            <a:spLocks noGrp="1"/>
          </p:cNvSpPr>
          <p:nvPr>
            <p:ph sz="quarter" idx="1"/>
          </p:nvPr>
        </p:nvSpPr>
        <p:spPr>
          <a:xfrm>
            <a:off x="467544" y="1412777"/>
            <a:ext cx="7715200" cy="4464496"/>
          </a:xfrm>
        </p:spPr>
        <p:txBody>
          <a:bodyPr>
            <a:normAutofit fontScale="70000" lnSpcReduction="20000"/>
          </a:bodyPr>
          <a:lstStyle/>
          <a:p>
            <a:pPr lvl="0" algn="just"/>
            <a:r>
              <a:rPr lang="es-EC" sz="2600" dirty="0">
                <a:latin typeface="Times New Roman" pitchFamily="18" charset="0"/>
                <a:cs typeface="Times New Roman" pitchFamily="18" charset="0"/>
              </a:rPr>
              <a:t>Se debe tener la participación y el apoyo de las autoridades, así como de todas las áreas y departamentos de la Universidad Central del Ecuador, con la cual la implementación de las políticas de seguridad de la información se realizarán de manera efectiva.</a:t>
            </a:r>
            <a:endParaRPr lang="es-ES" sz="2600" dirty="0">
              <a:latin typeface="Times New Roman" pitchFamily="18" charset="0"/>
              <a:cs typeface="Times New Roman" pitchFamily="18" charset="0"/>
            </a:endParaRPr>
          </a:p>
          <a:p>
            <a:pPr algn="just"/>
            <a:endParaRPr lang="es-ES" sz="2600" dirty="0">
              <a:latin typeface="Times New Roman" pitchFamily="18" charset="0"/>
              <a:cs typeface="Times New Roman" pitchFamily="18" charset="0"/>
            </a:endParaRPr>
          </a:p>
          <a:p>
            <a:pPr lvl="0" algn="just"/>
            <a:r>
              <a:rPr lang="es-EC" sz="2600" dirty="0">
                <a:latin typeface="Times New Roman" pitchFamily="18" charset="0"/>
                <a:cs typeface="Times New Roman" pitchFamily="18" charset="0"/>
              </a:rPr>
              <a:t>Contar con una buena implementación de políticas de seguridad de la información debe ser un punto clave en toda la Institución, por lo cual es necesario tener el compromiso de seguir y respetar lineamientos, recomendaciones, reglas, normas o protocolos.</a:t>
            </a:r>
            <a:endParaRPr lang="es-ES" sz="2600" dirty="0">
              <a:latin typeface="Times New Roman" pitchFamily="18" charset="0"/>
              <a:cs typeface="Times New Roman" pitchFamily="18" charset="0"/>
            </a:endParaRPr>
          </a:p>
          <a:p>
            <a:pPr algn="just"/>
            <a:endParaRPr lang="es-ES" sz="2600" dirty="0">
              <a:latin typeface="Times New Roman" pitchFamily="18" charset="0"/>
              <a:cs typeface="Times New Roman" pitchFamily="18" charset="0"/>
            </a:endParaRPr>
          </a:p>
          <a:p>
            <a:pPr lvl="0" algn="just"/>
            <a:r>
              <a:rPr lang="es-EC" sz="2600" dirty="0">
                <a:latin typeface="Times New Roman" pitchFamily="18" charset="0"/>
                <a:cs typeface="Times New Roman" pitchFamily="18" charset="0"/>
              </a:rPr>
              <a:t>Las directrices y alcances contenidos en las Políticas de Seguridad de la Información propuestas para la DTIC, son susceptibles de mejorar continua, por lo tanto son factibles de someter a modificaciones, actualizaciones y cambios periódicos para mantenerla vigente y aplicable de acuerdo a la madurez en que la DTIC se encuentre; optimizando así los diferentes servicios y actividades que se realizan en la Institución para mantener un nivel adecuado de seguridad de la información y poder incorporar los cambios de manera más dinámica y en menor tiempo</a:t>
            </a:r>
            <a:r>
              <a:rPr lang="es-EC" dirty="0" smtClean="0">
                <a:latin typeface="Times New Roman" pitchFamily="18" charset="0"/>
                <a:cs typeface="Times New Roman" pitchFamily="18" charset="0"/>
              </a:rPr>
              <a:t>.</a:t>
            </a:r>
            <a:endParaRPr lang="es-ES" dirty="0">
              <a:latin typeface="Times New Roman" pitchFamily="18" charset="0"/>
              <a:cs typeface="Times New Roman" pitchFamily="18" charset="0"/>
            </a:endParaRPr>
          </a:p>
        </p:txBody>
      </p:sp>
      <p:sp>
        <p:nvSpPr>
          <p:cNvPr id="4" name="3 Marcador de número de diapositiva"/>
          <p:cNvSpPr>
            <a:spLocks noGrp="1"/>
          </p:cNvSpPr>
          <p:nvPr>
            <p:ph type="sldNum" sz="quarter" idx="15"/>
          </p:nvPr>
        </p:nvSpPr>
        <p:spPr/>
        <p:txBody>
          <a:bodyPr/>
          <a:lstStyle/>
          <a:p>
            <a:fld id="{2754ED01-E2A0-4C1E-8E21-014B99041579}" type="slidenum">
              <a:rPr lang="en-US" smtClean="0"/>
              <a:pPr/>
              <a:t>28</a:t>
            </a:fld>
            <a:endParaRPr lang="en-US"/>
          </a:p>
        </p:txBody>
      </p:sp>
    </p:spTree>
    <p:extLst>
      <p:ext uri="{BB962C8B-B14F-4D97-AF65-F5344CB8AC3E}">
        <p14:creationId xmlns:p14="http://schemas.microsoft.com/office/powerpoint/2010/main" val="367947629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27584" y="2420888"/>
            <a:ext cx="7467600" cy="1143000"/>
          </a:xfrm>
        </p:spPr>
        <p:txBody>
          <a:bodyPr/>
          <a:lstStyle/>
          <a:p>
            <a:pPr algn="ctr"/>
            <a:r>
              <a:rPr lang="es-CO" sz="32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MUCHAS </a:t>
            </a:r>
            <a:r>
              <a:rPr lang="es-CO" sz="32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GRACIAS</a:t>
            </a:r>
            <a:endParaRPr lang="es-ES" dirty="0">
              <a:effectLst>
                <a:outerShdw blurRad="38100" dist="38100" dir="2700000" algn="tl">
                  <a:srgbClr val="000000">
                    <a:alpha val="43137"/>
                  </a:srgbClr>
                </a:outerShdw>
              </a:effectLst>
            </a:endParaRPr>
          </a:p>
        </p:txBody>
      </p:sp>
      <p:sp>
        <p:nvSpPr>
          <p:cNvPr id="4" name="3 Marcador de número de diapositiva"/>
          <p:cNvSpPr>
            <a:spLocks noGrp="1"/>
          </p:cNvSpPr>
          <p:nvPr>
            <p:ph type="sldNum" sz="quarter" idx="15"/>
          </p:nvPr>
        </p:nvSpPr>
        <p:spPr/>
        <p:txBody>
          <a:bodyPr/>
          <a:lstStyle/>
          <a:p>
            <a:fld id="{2754ED01-E2A0-4C1E-8E21-014B99041579}" type="slidenum">
              <a:rPr lang="en-US" smtClean="0"/>
              <a:pPr/>
              <a:t>29</a:t>
            </a:fld>
            <a:endParaRPr lang="en-US"/>
          </a:p>
        </p:txBody>
      </p:sp>
    </p:spTree>
    <p:extLst>
      <p:ext uri="{BB962C8B-B14F-4D97-AF65-F5344CB8AC3E}">
        <p14:creationId xmlns:p14="http://schemas.microsoft.com/office/powerpoint/2010/main" val="77916603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sz="3200" b="1" dirty="0">
                <a:effectLst>
                  <a:outerShdw blurRad="38100" dist="38100" dir="2700000" algn="tl">
                    <a:srgbClr val="000000">
                      <a:alpha val="43137"/>
                    </a:srgbClr>
                  </a:outerShdw>
                </a:effectLst>
                <a:latin typeface="Times New Roman" pitchFamily="18" charset="0"/>
                <a:cs typeface="Times New Roman" pitchFamily="18" charset="0"/>
              </a:rPr>
              <a:t>temario</a:t>
            </a:r>
          </a:p>
        </p:txBody>
      </p:sp>
      <p:sp>
        <p:nvSpPr>
          <p:cNvPr id="3" name="2 Marcador de contenido"/>
          <p:cNvSpPr>
            <a:spLocks noGrp="1"/>
          </p:cNvSpPr>
          <p:nvPr>
            <p:ph sz="quarter" idx="1"/>
          </p:nvPr>
        </p:nvSpPr>
        <p:spPr>
          <a:xfrm>
            <a:off x="899592" y="1916832"/>
            <a:ext cx="7776864" cy="3168352"/>
          </a:xfrm>
        </p:spPr>
        <p:txBody>
          <a:bodyPr/>
          <a:lstStyle/>
          <a:p>
            <a:pPr algn="just">
              <a:defRPr/>
            </a:pPr>
            <a:r>
              <a:rPr lang="es-EC" sz="2800" dirty="0">
                <a:latin typeface="Times New Roman" pitchFamily="18" charset="0"/>
                <a:cs typeface="Times New Roman" pitchFamily="18" charset="0"/>
              </a:rPr>
              <a:t>CAP I.    Introducción</a:t>
            </a:r>
            <a:endParaRPr lang="es-ES" sz="2800" dirty="0">
              <a:latin typeface="Times New Roman" pitchFamily="18" charset="0"/>
              <a:cs typeface="Times New Roman" pitchFamily="18" charset="0"/>
            </a:endParaRPr>
          </a:p>
          <a:p>
            <a:pPr algn="just">
              <a:defRPr/>
            </a:pPr>
            <a:r>
              <a:rPr lang="es-EC" sz="2800" dirty="0">
                <a:latin typeface="Times New Roman" pitchFamily="18" charset="0"/>
                <a:cs typeface="Times New Roman" pitchFamily="18" charset="0"/>
              </a:rPr>
              <a:t>CAP II.   Fundamentación Teórica</a:t>
            </a:r>
            <a:endParaRPr lang="es-ES" sz="2800" dirty="0">
              <a:latin typeface="Times New Roman" pitchFamily="18" charset="0"/>
              <a:cs typeface="Times New Roman" pitchFamily="18" charset="0"/>
            </a:endParaRPr>
          </a:p>
          <a:p>
            <a:pPr algn="just">
              <a:defRPr/>
            </a:pPr>
            <a:r>
              <a:rPr lang="es-EC" sz="2800" dirty="0">
                <a:latin typeface="Times New Roman" pitchFamily="18" charset="0"/>
                <a:cs typeface="Times New Roman" pitchFamily="18" charset="0"/>
              </a:rPr>
              <a:t>CAP III.  Memoria Técnica Metodológica</a:t>
            </a:r>
            <a:endParaRPr lang="es-ES" sz="2800" dirty="0">
              <a:latin typeface="Times New Roman" pitchFamily="18" charset="0"/>
              <a:cs typeface="Times New Roman" pitchFamily="18" charset="0"/>
            </a:endParaRPr>
          </a:p>
          <a:p>
            <a:pPr algn="just">
              <a:defRPr/>
            </a:pPr>
            <a:r>
              <a:rPr lang="es-EC" sz="2800" dirty="0">
                <a:latin typeface="Times New Roman" pitchFamily="18" charset="0"/>
                <a:cs typeface="Times New Roman" pitchFamily="18" charset="0"/>
              </a:rPr>
              <a:t>CAP IV. Conclusiones y Recomendaciones</a:t>
            </a:r>
          </a:p>
          <a:p>
            <a:pPr algn="just">
              <a:defRPr/>
            </a:pPr>
            <a:r>
              <a:rPr lang="es-EC" sz="2800" dirty="0">
                <a:latin typeface="Times New Roman" pitchFamily="18" charset="0"/>
                <a:cs typeface="Times New Roman" pitchFamily="18" charset="0"/>
              </a:rPr>
              <a:t>ANEXO 4. Políticas de Seguridad de la Información</a:t>
            </a:r>
            <a:endParaRPr lang="es-ES" sz="2800" dirty="0">
              <a:latin typeface="Times New Roman" pitchFamily="18" charset="0"/>
              <a:cs typeface="Times New Roman" pitchFamily="18" charset="0"/>
            </a:endParaRPr>
          </a:p>
          <a:p>
            <a:endParaRPr lang="es-ES" dirty="0" smtClean="0"/>
          </a:p>
          <a:p>
            <a:endParaRPr lang="es-ES" dirty="0"/>
          </a:p>
        </p:txBody>
      </p:sp>
      <p:sp>
        <p:nvSpPr>
          <p:cNvPr id="4" name="3 Marcador de número de diapositiva"/>
          <p:cNvSpPr>
            <a:spLocks noGrp="1"/>
          </p:cNvSpPr>
          <p:nvPr>
            <p:ph type="sldNum" sz="quarter" idx="15"/>
          </p:nvPr>
        </p:nvSpPr>
        <p:spPr/>
        <p:txBody>
          <a:bodyPr/>
          <a:lstStyle/>
          <a:p>
            <a:fld id="{2754ED01-E2A0-4C1E-8E21-014B99041579}" type="slidenum">
              <a:rPr lang="en-US" smtClean="0"/>
              <a:pPr/>
              <a:t>3</a:t>
            </a:fld>
            <a:endParaRPr lang="en-US"/>
          </a:p>
        </p:txBody>
      </p:sp>
    </p:spTree>
    <p:extLst>
      <p:ext uri="{BB962C8B-B14F-4D97-AF65-F5344CB8AC3E}">
        <p14:creationId xmlns:p14="http://schemas.microsoft.com/office/powerpoint/2010/main" val="411514501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40"/>
            <a:ext cx="7467600" cy="634083"/>
          </a:xfrm>
        </p:spPr>
        <p:txBody>
          <a:bodyPr/>
          <a:lstStyle/>
          <a:p>
            <a:pPr algn="ctr"/>
            <a:r>
              <a:rPr lang="es-ES" b="1" dirty="0" smtClean="0">
                <a:effectLst>
                  <a:outerShdw blurRad="38100" dist="38100" dir="2700000" algn="tl">
                    <a:srgbClr val="000000">
                      <a:alpha val="43137"/>
                    </a:srgbClr>
                  </a:outerShdw>
                </a:effectLst>
                <a:latin typeface="Times New Roman" pitchFamily="18" charset="0"/>
                <a:cs typeface="Times New Roman" pitchFamily="18" charset="0"/>
              </a:rPr>
              <a:t>INTRODUCCIÓN</a:t>
            </a:r>
            <a:endParaRPr lang="es-ES"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2 Marcador de contenido"/>
          <p:cNvSpPr>
            <a:spLocks noGrp="1"/>
          </p:cNvSpPr>
          <p:nvPr>
            <p:ph sz="quarter" idx="1"/>
          </p:nvPr>
        </p:nvSpPr>
        <p:spPr>
          <a:xfrm>
            <a:off x="457200" y="1052736"/>
            <a:ext cx="7715200" cy="5421216"/>
          </a:xfrm>
        </p:spPr>
        <p:txBody>
          <a:bodyPr>
            <a:normAutofit/>
          </a:bodyPr>
          <a:lstStyle/>
          <a:p>
            <a:r>
              <a:rPr lang="es-ES" b="1" dirty="0" smtClean="0">
                <a:latin typeface="Times New Roman" pitchFamily="18" charset="0"/>
                <a:cs typeface="Times New Roman" pitchFamily="18" charset="0"/>
              </a:rPr>
              <a:t>Antecedentes</a:t>
            </a:r>
          </a:p>
          <a:p>
            <a:pPr marL="0" indent="0">
              <a:buNone/>
            </a:pPr>
            <a:endParaRPr lang="es-ES" b="1" dirty="0" smtClean="0">
              <a:latin typeface="Times New Roman" pitchFamily="18" charset="0"/>
              <a:cs typeface="Times New Roman" pitchFamily="18" charset="0"/>
            </a:endParaRPr>
          </a:p>
          <a:p>
            <a:pPr marL="365751" lvl="1" indent="0" algn="just">
              <a:buNone/>
            </a:pPr>
            <a:r>
              <a:rPr lang="es-ES" sz="2000" dirty="0">
                <a:latin typeface="Times New Roman" pitchFamily="18" charset="0"/>
                <a:cs typeface="Times New Roman" pitchFamily="18" charset="0"/>
              </a:rPr>
              <a:t>La Dirección de Tecnologías de la Información y Telecomunicaciones de la Universidad Central del Ecuador tiene la necesidad de establecer políticas de seguridad de la información que ayuden a mantener un </a:t>
            </a:r>
            <a:r>
              <a:rPr lang="es-ES" sz="2000" dirty="0" smtClean="0">
                <a:latin typeface="Times New Roman" pitchFamily="18" charset="0"/>
                <a:cs typeface="Times New Roman" pitchFamily="18" charset="0"/>
              </a:rPr>
              <a:t>control</a:t>
            </a:r>
            <a:r>
              <a:rPr lang="es-US" sz="2000" dirty="0" smtClean="0">
                <a:latin typeface="Times New Roman" pitchFamily="18" charset="0"/>
                <a:cs typeface="Times New Roman" pitchFamily="18" charset="0"/>
              </a:rPr>
              <a:t> y</a:t>
            </a:r>
            <a:r>
              <a:rPr lang="es-ES" sz="2000" dirty="0" smtClean="0">
                <a:latin typeface="Times New Roman" pitchFamily="18" charset="0"/>
                <a:cs typeface="Times New Roman" pitchFamily="18" charset="0"/>
              </a:rPr>
              <a:t> </a:t>
            </a:r>
            <a:r>
              <a:rPr lang="es-US" sz="2000" dirty="0" smtClean="0">
                <a:latin typeface="Times New Roman" pitchFamily="18" charset="0"/>
                <a:cs typeface="Times New Roman" pitchFamily="18" charset="0"/>
              </a:rPr>
              <a:t>resguardo </a:t>
            </a:r>
            <a:r>
              <a:rPr lang="es-ES" sz="2000" dirty="0" smtClean="0">
                <a:latin typeface="Times New Roman" pitchFamily="18" charset="0"/>
                <a:cs typeface="Times New Roman" pitchFamily="18" charset="0"/>
              </a:rPr>
              <a:t>adecuado </a:t>
            </a:r>
            <a:r>
              <a:rPr lang="es-ES" sz="2000" dirty="0">
                <a:latin typeface="Times New Roman" pitchFamily="18" charset="0"/>
                <a:cs typeface="Times New Roman" pitchFamily="18" charset="0"/>
              </a:rPr>
              <a:t>de los activos de </a:t>
            </a:r>
            <a:r>
              <a:rPr lang="es-US" sz="2000" dirty="0" smtClean="0">
                <a:latin typeface="Times New Roman" pitchFamily="18" charset="0"/>
                <a:cs typeface="Times New Roman" pitchFamily="18" charset="0"/>
              </a:rPr>
              <a:t>información.</a:t>
            </a:r>
            <a:endParaRPr lang="es-ES" sz="2000" dirty="0">
              <a:latin typeface="Times New Roman" pitchFamily="18" charset="0"/>
              <a:cs typeface="Times New Roman" pitchFamily="18" charset="0"/>
            </a:endParaRPr>
          </a:p>
          <a:p>
            <a:pPr marL="365751" lvl="1" indent="0" algn="just">
              <a:buNone/>
            </a:pPr>
            <a:endParaRPr lang="es-ES" sz="1800" dirty="0">
              <a:latin typeface="Times New Roman" pitchFamily="18" charset="0"/>
              <a:cs typeface="Times New Roman" pitchFamily="18" charset="0"/>
            </a:endParaRPr>
          </a:p>
          <a:p>
            <a:pPr marL="274313" lvl="1">
              <a:spcBef>
                <a:spcPts val="600"/>
              </a:spcBef>
              <a:buSzPct val="70000"/>
              <a:buFont typeface="Wingdings"/>
              <a:buChar char=""/>
            </a:pPr>
            <a:r>
              <a:rPr lang="es-ES" sz="2400" b="1" dirty="0">
                <a:latin typeface="Times New Roman" pitchFamily="18" charset="0"/>
                <a:cs typeface="Times New Roman" pitchFamily="18" charset="0"/>
              </a:rPr>
              <a:t>Importancia de la Investigación</a:t>
            </a:r>
          </a:p>
          <a:p>
            <a:pPr marL="0" lvl="1" indent="0">
              <a:spcBef>
                <a:spcPts val="600"/>
              </a:spcBef>
              <a:buSzPct val="70000"/>
              <a:buNone/>
            </a:pPr>
            <a:endParaRPr lang="es-ES" sz="2400" b="1" dirty="0">
              <a:latin typeface="Times New Roman" pitchFamily="18" charset="0"/>
              <a:cs typeface="Times New Roman" pitchFamily="18" charset="0"/>
            </a:endParaRPr>
          </a:p>
          <a:p>
            <a:pPr marL="365751" lvl="1" indent="0" algn="just">
              <a:buNone/>
            </a:pPr>
            <a:r>
              <a:rPr lang="es-ES" sz="2000" dirty="0">
                <a:latin typeface="Times New Roman" panose="02020603050405020304" pitchFamily="18" charset="0"/>
                <a:cs typeface="Times New Roman" panose="02020603050405020304" pitchFamily="18" charset="0"/>
              </a:rPr>
              <a:t>El desarrollo de políticas de seguridad de la información es de gran importancia, pues se debe incorporar una cultura de prevención y protección frente a amenazas y vulnerabilidades que pongan en riesgo la integridad, confiabilidad y disponibilidad de la información que se maneja dentro de la Universidad Central del Ecuador.</a:t>
            </a:r>
          </a:p>
          <a:p>
            <a:pPr marL="365751" lvl="1" indent="0" algn="just">
              <a:buNone/>
            </a:pPr>
            <a:endParaRPr lang="es-ES" dirty="0" smtClean="0">
              <a:latin typeface="Times New Roman" pitchFamily="18" charset="0"/>
              <a:cs typeface="Times New Roman" pitchFamily="18" charset="0"/>
            </a:endParaRPr>
          </a:p>
        </p:txBody>
      </p:sp>
      <p:sp>
        <p:nvSpPr>
          <p:cNvPr id="4" name="3 Marcador de número de diapositiva"/>
          <p:cNvSpPr>
            <a:spLocks noGrp="1"/>
          </p:cNvSpPr>
          <p:nvPr>
            <p:ph type="sldNum" sz="quarter" idx="15"/>
          </p:nvPr>
        </p:nvSpPr>
        <p:spPr/>
        <p:txBody>
          <a:bodyPr/>
          <a:lstStyle/>
          <a:p>
            <a:fld id="{2754ED01-E2A0-4C1E-8E21-014B99041579}" type="slidenum">
              <a:rPr lang="en-US" smtClean="0"/>
              <a:pPr/>
              <a:t>4</a:t>
            </a:fld>
            <a:endParaRPr lang="en-US"/>
          </a:p>
        </p:txBody>
      </p:sp>
    </p:spTree>
    <p:extLst>
      <p:ext uri="{BB962C8B-B14F-4D97-AF65-F5344CB8AC3E}">
        <p14:creationId xmlns:p14="http://schemas.microsoft.com/office/powerpoint/2010/main" val="210857593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562075"/>
          </a:xfrm>
        </p:spPr>
        <p:txBody>
          <a:bodyPr/>
          <a:lstStyle/>
          <a:p>
            <a:pPr algn="ctr"/>
            <a:r>
              <a:rPr lang="es-ES" b="1" dirty="0" smtClean="0">
                <a:effectLst>
                  <a:outerShdw blurRad="38100" dist="38100" dir="2700000" algn="tl">
                    <a:srgbClr val="000000">
                      <a:alpha val="43137"/>
                    </a:srgbClr>
                  </a:outerShdw>
                </a:effectLst>
                <a:latin typeface="Times New Roman" pitchFamily="18" charset="0"/>
                <a:cs typeface="Times New Roman" pitchFamily="18" charset="0"/>
              </a:rPr>
              <a:t>OBJETIVOS</a:t>
            </a:r>
            <a:endParaRPr lang="es-ES"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2 Marcador de contenido"/>
          <p:cNvSpPr>
            <a:spLocks noGrp="1"/>
          </p:cNvSpPr>
          <p:nvPr>
            <p:ph sz="quarter" idx="1"/>
          </p:nvPr>
        </p:nvSpPr>
        <p:spPr>
          <a:xfrm>
            <a:off x="457200" y="1052739"/>
            <a:ext cx="7671816" cy="5421217"/>
          </a:xfrm>
        </p:spPr>
        <p:txBody>
          <a:bodyPr>
            <a:normAutofit fontScale="92500" lnSpcReduction="20000"/>
          </a:bodyPr>
          <a:lstStyle/>
          <a:p>
            <a:pPr algn="just">
              <a:lnSpc>
                <a:spcPct val="120000"/>
              </a:lnSpc>
            </a:pPr>
            <a:r>
              <a:rPr lang="es-ES" b="1" dirty="0">
                <a:latin typeface="Times New Roman" pitchFamily="18" charset="0"/>
                <a:cs typeface="Times New Roman" pitchFamily="18" charset="0"/>
              </a:rPr>
              <a:t>Objetivo </a:t>
            </a:r>
            <a:r>
              <a:rPr lang="es-ES" b="1" dirty="0" smtClean="0">
                <a:latin typeface="Times New Roman" pitchFamily="18" charset="0"/>
                <a:cs typeface="Times New Roman" pitchFamily="18" charset="0"/>
              </a:rPr>
              <a:t>General</a:t>
            </a:r>
          </a:p>
          <a:p>
            <a:pPr marL="0" indent="0" algn="just">
              <a:lnSpc>
                <a:spcPct val="120000"/>
              </a:lnSpc>
              <a:buNone/>
            </a:pPr>
            <a:endParaRPr lang="es-EC" b="1" dirty="0">
              <a:latin typeface="Times New Roman" pitchFamily="18" charset="0"/>
              <a:cs typeface="Times New Roman" pitchFamily="18" charset="0"/>
            </a:endParaRPr>
          </a:p>
          <a:p>
            <a:pPr marL="365751" lvl="1" indent="0" algn="just">
              <a:lnSpc>
                <a:spcPct val="120000"/>
              </a:lnSpc>
              <a:buNone/>
            </a:pPr>
            <a:r>
              <a:rPr lang="es-EC" sz="1900" dirty="0">
                <a:latin typeface="Times New Roman" pitchFamily="18" charset="0"/>
                <a:cs typeface="Times New Roman" pitchFamily="18" charset="0"/>
              </a:rPr>
              <a:t>Elaborar Políticas de Seguridad de la Información para la Dirección de Tecnologías de la Información de la Universidad Central del Ecuador.</a:t>
            </a:r>
          </a:p>
          <a:p>
            <a:pPr marL="365751" lvl="1" indent="0" algn="just">
              <a:buNone/>
            </a:pPr>
            <a:endParaRPr lang="es-EC" sz="1900" dirty="0">
              <a:latin typeface="Times New Roman" pitchFamily="18" charset="0"/>
              <a:cs typeface="Times New Roman" pitchFamily="18" charset="0"/>
            </a:endParaRPr>
          </a:p>
          <a:p>
            <a:pPr algn="just"/>
            <a:r>
              <a:rPr lang="es-ES" b="1" dirty="0" smtClean="0">
                <a:latin typeface="Times New Roman" pitchFamily="18" charset="0"/>
                <a:cs typeface="Times New Roman" pitchFamily="18" charset="0"/>
              </a:rPr>
              <a:t>Objetivos Específicos</a:t>
            </a:r>
          </a:p>
          <a:p>
            <a:pPr marL="0" indent="0" algn="just">
              <a:buNone/>
            </a:pPr>
            <a:endParaRPr lang="es-ES" b="1" dirty="0" smtClean="0">
              <a:latin typeface="Times New Roman" pitchFamily="18" charset="0"/>
              <a:cs typeface="Times New Roman" pitchFamily="18" charset="0"/>
            </a:endParaRPr>
          </a:p>
          <a:p>
            <a:pPr lvl="1" algn="just"/>
            <a:r>
              <a:rPr lang="es-EC" sz="1900" dirty="0">
                <a:latin typeface="Times New Roman" pitchFamily="18" charset="0"/>
                <a:cs typeface="Times New Roman" pitchFamily="18" charset="0"/>
              </a:rPr>
              <a:t>Identificar y determinar las amenazas, riesgos y vulnerabilidades que afecten desfavorablemente a la institución y sus recursos (personas, instalaciones y tecnologías).</a:t>
            </a:r>
            <a:endParaRPr lang="es-ES" sz="1900" dirty="0">
              <a:latin typeface="Times New Roman" pitchFamily="18" charset="0"/>
              <a:cs typeface="Times New Roman" pitchFamily="18" charset="0"/>
            </a:endParaRPr>
          </a:p>
          <a:p>
            <a:pPr lvl="1" algn="just"/>
            <a:r>
              <a:rPr lang="es-EC" sz="1900" dirty="0">
                <a:latin typeface="Times New Roman" pitchFamily="18" charset="0"/>
                <a:cs typeface="Times New Roman" pitchFamily="18" charset="0"/>
              </a:rPr>
              <a:t>Determinar controles que aseguren los recursos </a:t>
            </a:r>
            <a:r>
              <a:rPr lang="es-EC" sz="1900" dirty="0" smtClean="0">
                <a:latin typeface="Times New Roman" pitchFamily="18" charset="0"/>
                <a:cs typeface="Times New Roman" pitchFamily="18" charset="0"/>
              </a:rPr>
              <a:t>(personas</a:t>
            </a:r>
            <a:r>
              <a:rPr lang="es-EC" sz="1900" dirty="0">
                <a:latin typeface="Times New Roman" pitchFamily="18" charset="0"/>
                <a:cs typeface="Times New Roman" pitchFamily="18" charset="0"/>
              </a:rPr>
              <a:t>, instalaciones y tecnologías).</a:t>
            </a:r>
            <a:endParaRPr lang="es-ES" sz="1900" dirty="0">
              <a:latin typeface="Times New Roman" pitchFamily="18" charset="0"/>
              <a:cs typeface="Times New Roman" pitchFamily="18" charset="0"/>
            </a:endParaRPr>
          </a:p>
          <a:p>
            <a:pPr lvl="1" algn="just"/>
            <a:r>
              <a:rPr lang="es-EC" sz="1900" dirty="0">
                <a:latin typeface="Times New Roman" pitchFamily="18" charset="0"/>
                <a:cs typeface="Times New Roman" pitchFamily="18" charset="0"/>
              </a:rPr>
              <a:t>Definir políticas para el acceso físico y lógico hacia los activos tecnológicos, de información y conectividad.</a:t>
            </a:r>
            <a:endParaRPr lang="es-ES" sz="1900" dirty="0">
              <a:latin typeface="Times New Roman" pitchFamily="18" charset="0"/>
              <a:cs typeface="Times New Roman" pitchFamily="18" charset="0"/>
            </a:endParaRPr>
          </a:p>
          <a:p>
            <a:pPr lvl="1" algn="just"/>
            <a:r>
              <a:rPr lang="es-EC" sz="1900" dirty="0">
                <a:latin typeface="Times New Roman" pitchFamily="18" charset="0"/>
                <a:cs typeface="Times New Roman" pitchFamily="18" charset="0"/>
              </a:rPr>
              <a:t>Concientizar al personal y demás usuarios de la Universidad Central del Ecuador sobre la importancia de la seguridad de la información.</a:t>
            </a:r>
            <a:endParaRPr lang="es-ES" sz="1900" dirty="0">
              <a:latin typeface="Times New Roman" pitchFamily="18" charset="0"/>
              <a:cs typeface="Times New Roman" pitchFamily="18" charset="0"/>
            </a:endParaRPr>
          </a:p>
          <a:p>
            <a:pPr lvl="1" algn="just"/>
            <a:r>
              <a:rPr lang="es-EC" sz="1900" dirty="0">
                <a:latin typeface="Times New Roman" pitchFamily="18" charset="0"/>
                <a:cs typeface="Times New Roman" pitchFamily="18" charset="0"/>
              </a:rPr>
              <a:t>Proponer procesos y procedimientos en la Dirección de Tecnologías de la Información y Telecomunicaciones (DTIC) </a:t>
            </a:r>
            <a:r>
              <a:rPr lang="es-EC" sz="1900" dirty="0" smtClean="0">
                <a:latin typeface="Times New Roman" pitchFamily="18" charset="0"/>
                <a:cs typeface="Times New Roman" pitchFamily="18" charset="0"/>
              </a:rPr>
              <a:t>para el </a:t>
            </a:r>
            <a:r>
              <a:rPr lang="es-EC" sz="1900" dirty="0">
                <a:latin typeface="Times New Roman" pitchFamily="18" charset="0"/>
                <a:cs typeface="Times New Roman" pitchFamily="18" charset="0"/>
              </a:rPr>
              <a:t>control de los activos de la información.</a:t>
            </a:r>
            <a:endParaRPr lang="es-ES" sz="1900" dirty="0">
              <a:latin typeface="Times New Roman" pitchFamily="18" charset="0"/>
              <a:cs typeface="Times New Roman" pitchFamily="18" charset="0"/>
            </a:endParaRPr>
          </a:p>
          <a:p>
            <a:pPr algn="just"/>
            <a:endParaRPr lang="es-ES" dirty="0" smtClean="0"/>
          </a:p>
          <a:p>
            <a:pPr algn="just"/>
            <a:endParaRPr lang="es-EC" dirty="0"/>
          </a:p>
          <a:p>
            <a:pPr algn="just"/>
            <a:endParaRPr lang="es-ES" dirty="0" smtClean="0"/>
          </a:p>
          <a:p>
            <a:pPr algn="just"/>
            <a:endParaRPr lang="es-ES" dirty="0"/>
          </a:p>
          <a:p>
            <a:endParaRPr lang="es-ES" dirty="0"/>
          </a:p>
        </p:txBody>
      </p:sp>
      <p:sp>
        <p:nvSpPr>
          <p:cNvPr id="4" name="3 Marcador de número de diapositiva"/>
          <p:cNvSpPr>
            <a:spLocks noGrp="1"/>
          </p:cNvSpPr>
          <p:nvPr>
            <p:ph type="sldNum" sz="quarter" idx="15"/>
          </p:nvPr>
        </p:nvSpPr>
        <p:spPr/>
        <p:txBody>
          <a:bodyPr/>
          <a:lstStyle/>
          <a:p>
            <a:fld id="{2754ED01-E2A0-4C1E-8E21-014B99041579}" type="slidenum">
              <a:rPr lang="en-US" smtClean="0"/>
              <a:pPr/>
              <a:t>5</a:t>
            </a:fld>
            <a:endParaRPr lang="en-US"/>
          </a:p>
        </p:txBody>
      </p:sp>
    </p:spTree>
    <p:extLst>
      <p:ext uri="{BB962C8B-B14F-4D97-AF65-F5344CB8AC3E}">
        <p14:creationId xmlns:p14="http://schemas.microsoft.com/office/powerpoint/2010/main" val="368832866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fade">
                                      <p:cBhvr>
                                        <p:cTn id="20" dur="500"/>
                                        <p:tgtEl>
                                          <p:spTgt spid="3">
                                            <p:txEl>
                                              <p:pRg st="6" end="6"/>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fade">
                                      <p:cBhvr>
                                        <p:cTn id="25" dur="500"/>
                                        <p:tgtEl>
                                          <p:spTgt spid="3">
                                            <p:txEl>
                                              <p:pRg st="7" end="7"/>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fade">
                                      <p:cBhvr>
                                        <p:cTn id="30" dur="500"/>
                                        <p:tgtEl>
                                          <p:spTgt spid="3">
                                            <p:txEl>
                                              <p:pRg st="8" end="8"/>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Effect transition="in" filter="fade">
                                      <p:cBhvr>
                                        <p:cTn id="35" dur="500"/>
                                        <p:tgtEl>
                                          <p:spTgt spid="3">
                                            <p:txEl>
                                              <p:pRg st="9" end="9"/>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3">
                                            <p:txEl>
                                              <p:pRg st="10" end="10"/>
                                            </p:txEl>
                                          </p:spTgt>
                                        </p:tgtEl>
                                        <p:attrNameLst>
                                          <p:attrName>style.visibility</p:attrName>
                                        </p:attrNameLst>
                                      </p:cBhvr>
                                      <p:to>
                                        <p:strVal val="visible"/>
                                      </p:to>
                                    </p:set>
                                    <p:animEffect transition="in" filter="fade">
                                      <p:cBhvr>
                                        <p:cTn id="40"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61416" y="692696"/>
            <a:ext cx="7467600" cy="720080"/>
          </a:xfrm>
        </p:spPr>
        <p:txBody>
          <a:bodyPr>
            <a:noAutofit/>
          </a:bodyPr>
          <a:lstStyle/>
          <a:p>
            <a:pPr lvl="1" algn="ctr" rtl="0">
              <a:lnSpc>
                <a:spcPct val="150000"/>
              </a:lnSpc>
              <a:spcBef>
                <a:spcPct val="0"/>
              </a:spcBef>
            </a:pPr>
            <a:r>
              <a:rPr lang="es-ES" sz="2400" b="1" dirty="0" smtClean="0">
                <a:effectLst>
                  <a:outerShdw blurRad="38100" dist="38100" dir="2700000" algn="tl">
                    <a:srgbClr val="000000">
                      <a:alpha val="43137"/>
                    </a:srgbClr>
                  </a:outerShdw>
                </a:effectLst>
                <a:latin typeface="Times New Roman" pitchFamily="18" charset="0"/>
                <a:cs typeface="Times New Roman" pitchFamily="18" charset="0"/>
              </a:rPr>
              <a:t>FUNDAMENTACIÓN </a:t>
            </a:r>
            <a:r>
              <a:rPr lang="es-ES" sz="2400" b="1" dirty="0">
                <a:effectLst>
                  <a:outerShdw blurRad="38100" dist="38100" dir="2700000" algn="tl">
                    <a:srgbClr val="000000">
                      <a:alpha val="43137"/>
                    </a:srgbClr>
                  </a:outerShdw>
                </a:effectLst>
                <a:latin typeface="Times New Roman" pitchFamily="18" charset="0"/>
                <a:cs typeface="Times New Roman" pitchFamily="18" charset="0"/>
              </a:rPr>
              <a:t>TEÓRICA</a:t>
            </a:r>
            <a:br>
              <a:rPr lang="es-ES" sz="2400" b="1" dirty="0">
                <a:effectLst>
                  <a:outerShdw blurRad="38100" dist="38100" dir="2700000" algn="tl">
                    <a:srgbClr val="000000">
                      <a:alpha val="43137"/>
                    </a:srgbClr>
                  </a:outerShdw>
                </a:effectLst>
                <a:latin typeface="Times New Roman" pitchFamily="18" charset="0"/>
                <a:cs typeface="Times New Roman" pitchFamily="18" charset="0"/>
              </a:rPr>
            </a:br>
            <a:r>
              <a:rPr lang="es-ES" sz="2400" b="1" dirty="0">
                <a:effectLst>
                  <a:outerShdw blurRad="38100" dist="38100" dir="2700000" algn="tl">
                    <a:srgbClr val="000000">
                      <a:alpha val="43137"/>
                    </a:srgbClr>
                  </a:outerShdw>
                </a:effectLst>
                <a:latin typeface="Times New Roman" pitchFamily="18" charset="0"/>
                <a:cs typeface="Times New Roman" pitchFamily="18" charset="0"/>
              </a:rPr>
              <a:t>NORMAS, ESTÁNDARES Y BUENAS PRÁCTICAS</a:t>
            </a:r>
          </a:p>
        </p:txBody>
      </p:sp>
      <p:sp>
        <p:nvSpPr>
          <p:cNvPr id="3" name="2 Marcador de contenido"/>
          <p:cNvSpPr>
            <a:spLocks noGrp="1"/>
          </p:cNvSpPr>
          <p:nvPr>
            <p:ph sz="quarter" idx="1"/>
          </p:nvPr>
        </p:nvSpPr>
        <p:spPr>
          <a:xfrm>
            <a:off x="389136" y="1700808"/>
            <a:ext cx="8044680" cy="5040560"/>
          </a:xfrm>
        </p:spPr>
        <p:txBody>
          <a:bodyPr>
            <a:normAutofit fontScale="70000" lnSpcReduction="20000"/>
          </a:bodyPr>
          <a:lstStyle/>
          <a:p>
            <a:pPr marL="0" indent="0" algn="ctr">
              <a:buNone/>
            </a:pPr>
            <a:r>
              <a:rPr lang="es-ES" sz="3800" b="1" dirty="0" smtClean="0">
                <a:effectLst>
                  <a:outerShdw blurRad="38100" dist="38100" dir="2700000" algn="tl">
                    <a:srgbClr val="000000">
                      <a:alpha val="43137"/>
                    </a:srgbClr>
                  </a:outerShdw>
                </a:effectLst>
                <a:latin typeface="Times New Roman" pitchFamily="18" charset="0"/>
                <a:cs typeface="Times New Roman" pitchFamily="18" charset="0"/>
              </a:rPr>
              <a:t>NORMA </a:t>
            </a:r>
            <a:r>
              <a:rPr lang="es-ES" sz="3800" b="1" dirty="0">
                <a:effectLst>
                  <a:outerShdw blurRad="38100" dist="38100" dir="2700000" algn="tl">
                    <a:srgbClr val="000000">
                      <a:alpha val="43137"/>
                    </a:srgbClr>
                  </a:outerShdw>
                </a:effectLst>
                <a:latin typeface="Times New Roman" pitchFamily="18" charset="0"/>
                <a:cs typeface="Times New Roman" pitchFamily="18" charset="0"/>
              </a:rPr>
              <a:t>ISO/IEC </a:t>
            </a:r>
            <a:r>
              <a:rPr lang="es-ES" sz="3800" b="1" dirty="0" smtClean="0">
                <a:effectLst>
                  <a:outerShdw blurRad="38100" dist="38100" dir="2700000" algn="tl">
                    <a:srgbClr val="000000">
                      <a:alpha val="43137"/>
                    </a:srgbClr>
                  </a:outerShdw>
                </a:effectLst>
                <a:latin typeface="Times New Roman" pitchFamily="18" charset="0"/>
                <a:cs typeface="Times New Roman" pitchFamily="18" charset="0"/>
              </a:rPr>
              <a:t>27002:2005</a:t>
            </a:r>
          </a:p>
          <a:p>
            <a:pPr marL="0" indent="0">
              <a:buNone/>
            </a:pPr>
            <a:endParaRPr lang="es-ES" b="1" dirty="0">
              <a:latin typeface="Times New Roman" pitchFamily="18" charset="0"/>
              <a:cs typeface="Times New Roman" pitchFamily="18" charset="0"/>
            </a:endParaRPr>
          </a:p>
          <a:p>
            <a:pPr lvl="1" algn="just">
              <a:lnSpc>
                <a:spcPct val="120000"/>
              </a:lnSpc>
            </a:pPr>
            <a:r>
              <a:rPr lang="es-EC" sz="2200" dirty="0">
                <a:latin typeface="Times New Roman" pitchFamily="18" charset="0"/>
                <a:cs typeface="Times New Roman" pitchFamily="18" charset="0"/>
              </a:rPr>
              <a:t>G</a:t>
            </a:r>
            <a:r>
              <a:rPr lang="es-EC" sz="2200" dirty="0" smtClean="0">
                <a:latin typeface="Times New Roman" pitchFamily="18" charset="0"/>
                <a:cs typeface="Times New Roman" pitchFamily="18" charset="0"/>
              </a:rPr>
              <a:t>uía </a:t>
            </a:r>
            <a:r>
              <a:rPr lang="es-EC" sz="2200" dirty="0">
                <a:latin typeface="Times New Roman" pitchFamily="18" charset="0"/>
                <a:cs typeface="Times New Roman" pitchFamily="18" charset="0"/>
              </a:rPr>
              <a:t>de buenas prácticas en donde se describen los objetivos de control y los controles recomendados para la seguridad de la información. </a:t>
            </a:r>
            <a:endParaRPr lang="es-EC" sz="2200" dirty="0" smtClean="0">
              <a:latin typeface="Times New Roman" pitchFamily="18" charset="0"/>
              <a:cs typeface="Times New Roman" pitchFamily="18" charset="0"/>
            </a:endParaRPr>
          </a:p>
          <a:p>
            <a:pPr lvl="1" algn="just">
              <a:lnSpc>
                <a:spcPct val="120000"/>
              </a:lnSpc>
            </a:pPr>
            <a:r>
              <a:rPr lang="es-EC" sz="2200" dirty="0" smtClean="0">
                <a:latin typeface="Times New Roman" pitchFamily="18" charset="0"/>
                <a:cs typeface="Times New Roman" pitchFamily="18" charset="0"/>
              </a:rPr>
              <a:t>Contiene </a:t>
            </a:r>
            <a:r>
              <a:rPr lang="es-EC" sz="2200" dirty="0">
                <a:latin typeface="Times New Roman" pitchFamily="18" charset="0"/>
                <a:cs typeface="Times New Roman" pitchFamily="18" charset="0"/>
              </a:rPr>
              <a:t>39 objetos de control, 133 controles agrupados en 11 dominios, esta norma no es certificable</a:t>
            </a:r>
            <a:r>
              <a:rPr lang="es-EC" sz="2200" dirty="0" smtClean="0">
                <a:latin typeface="Times New Roman" pitchFamily="18" charset="0"/>
                <a:cs typeface="Times New Roman" pitchFamily="18" charset="0"/>
              </a:rPr>
              <a:t>.</a:t>
            </a:r>
          </a:p>
          <a:p>
            <a:pPr marL="365751" lvl="1" indent="0" algn="just">
              <a:buNone/>
            </a:pPr>
            <a:endParaRPr lang="es-ES" dirty="0">
              <a:latin typeface="Times New Roman" pitchFamily="18" charset="0"/>
              <a:cs typeface="Times New Roman" pitchFamily="18" charset="0"/>
            </a:endParaRPr>
          </a:p>
          <a:p>
            <a:r>
              <a:rPr lang="es-ES" b="1" dirty="0" smtClean="0"/>
              <a:t>Dominios norma</a:t>
            </a:r>
            <a:r>
              <a:rPr lang="es-ES" b="1" dirty="0" smtClean="0">
                <a:latin typeface="Times New Roman" pitchFamily="18" charset="0"/>
                <a:cs typeface="Times New Roman" pitchFamily="18" charset="0"/>
              </a:rPr>
              <a:t> </a:t>
            </a:r>
            <a:r>
              <a:rPr lang="es-ES" b="1" dirty="0">
                <a:latin typeface="Times New Roman" pitchFamily="18" charset="0"/>
                <a:cs typeface="Times New Roman" pitchFamily="18" charset="0"/>
              </a:rPr>
              <a:t>ISO/IEC </a:t>
            </a:r>
            <a:r>
              <a:rPr lang="es-ES" b="1" dirty="0" smtClean="0">
                <a:latin typeface="Times New Roman" pitchFamily="18" charset="0"/>
                <a:cs typeface="Times New Roman" pitchFamily="18" charset="0"/>
              </a:rPr>
              <a:t>27002:2005</a:t>
            </a:r>
          </a:p>
          <a:p>
            <a:pPr marL="0" indent="0">
              <a:buNone/>
            </a:pPr>
            <a:endParaRPr lang="es-ES" b="1" dirty="0">
              <a:latin typeface="Times New Roman" pitchFamily="18" charset="0"/>
              <a:cs typeface="Times New Roman" pitchFamily="18" charset="0"/>
            </a:endParaRPr>
          </a:p>
          <a:p>
            <a:pPr lvl="1"/>
            <a:r>
              <a:rPr lang="es-EC" sz="2200" dirty="0" smtClean="0"/>
              <a:t>A.5</a:t>
            </a:r>
            <a:r>
              <a:rPr lang="es-EC" sz="2200" dirty="0"/>
              <a:t>: Políticas de Seguridad de la Información</a:t>
            </a:r>
          </a:p>
          <a:p>
            <a:pPr lvl="1"/>
            <a:r>
              <a:rPr lang="es-EC" sz="2200" dirty="0"/>
              <a:t>A.6: Aspectos Organizacionales para la Seguridad de la Información</a:t>
            </a:r>
          </a:p>
          <a:p>
            <a:pPr lvl="1"/>
            <a:r>
              <a:rPr lang="es-EC" sz="2200" dirty="0"/>
              <a:t>A.7: Gestión de Activos</a:t>
            </a:r>
          </a:p>
          <a:p>
            <a:pPr lvl="1"/>
            <a:r>
              <a:rPr lang="es-EC" sz="2200" dirty="0"/>
              <a:t>A.8: Seguridad de Recursos Humanos</a:t>
            </a:r>
          </a:p>
          <a:p>
            <a:pPr lvl="1"/>
            <a:r>
              <a:rPr lang="es-EC" sz="2200" dirty="0"/>
              <a:t>A.9: Seguridad Física y Ambiental</a:t>
            </a:r>
          </a:p>
          <a:p>
            <a:pPr lvl="1"/>
            <a:r>
              <a:rPr lang="es-EC" sz="2200" dirty="0"/>
              <a:t>A.10: Gestión de Comunicaciones y Operaciones</a:t>
            </a:r>
          </a:p>
          <a:p>
            <a:pPr lvl="1"/>
            <a:r>
              <a:rPr lang="es-EC" sz="2200" dirty="0"/>
              <a:t>A.11: Control de Acceso</a:t>
            </a:r>
          </a:p>
          <a:p>
            <a:pPr lvl="1"/>
            <a:r>
              <a:rPr lang="es-EC" sz="2200" dirty="0"/>
              <a:t>A.12: Adquisición, Desarrollo y Mantenimiento de Sistemas de </a:t>
            </a:r>
            <a:r>
              <a:rPr lang="es-US" sz="2200" dirty="0" smtClean="0"/>
              <a:t>Información</a:t>
            </a:r>
            <a:endParaRPr lang="es-EC" sz="2200" dirty="0"/>
          </a:p>
          <a:p>
            <a:pPr lvl="1"/>
            <a:r>
              <a:rPr lang="es-EC" sz="2200" dirty="0"/>
              <a:t>A.13: Gestión de Incidentes de Seguridad de la Información</a:t>
            </a:r>
          </a:p>
          <a:p>
            <a:pPr lvl="1"/>
            <a:r>
              <a:rPr lang="es-EC" sz="2200" dirty="0"/>
              <a:t>A.14: Gestión de la Continuidad del Negocio</a:t>
            </a:r>
          </a:p>
          <a:p>
            <a:pPr lvl="1"/>
            <a:r>
              <a:rPr lang="es-EC" sz="2200" dirty="0"/>
              <a:t>A.15: </a:t>
            </a:r>
            <a:r>
              <a:rPr lang="es-EC" sz="2200" dirty="0" smtClean="0"/>
              <a:t>Cumplimiento</a:t>
            </a:r>
            <a:endParaRPr lang="es-ES" sz="2200" dirty="0"/>
          </a:p>
        </p:txBody>
      </p:sp>
      <p:sp>
        <p:nvSpPr>
          <p:cNvPr id="4" name="3 Marcador de número de diapositiva"/>
          <p:cNvSpPr>
            <a:spLocks noGrp="1"/>
          </p:cNvSpPr>
          <p:nvPr>
            <p:ph type="sldNum" sz="quarter" idx="15"/>
          </p:nvPr>
        </p:nvSpPr>
        <p:spPr/>
        <p:txBody>
          <a:bodyPr/>
          <a:lstStyle/>
          <a:p>
            <a:fld id="{2754ED01-E2A0-4C1E-8E21-014B99041579}" type="slidenum">
              <a:rPr lang="en-US" smtClean="0"/>
              <a:pPr/>
              <a:t>6</a:t>
            </a:fld>
            <a:endParaRPr lang="en-US"/>
          </a:p>
        </p:txBody>
      </p:sp>
    </p:spTree>
    <p:extLst>
      <p:ext uri="{BB962C8B-B14F-4D97-AF65-F5344CB8AC3E}">
        <p14:creationId xmlns:p14="http://schemas.microsoft.com/office/powerpoint/2010/main" val="117247796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500"/>
                                        <p:tgtEl>
                                          <p:spTgt spid="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fade">
                                      <p:cBhvr>
                                        <p:cTn id="37" dur="500"/>
                                        <p:tgtEl>
                                          <p:spTgt spid="3">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fade">
                                      <p:cBhvr>
                                        <p:cTn id="42" dur="500"/>
                                        <p:tgtEl>
                                          <p:spTgt spid="3">
                                            <p:txEl>
                                              <p:pRg st="10" end="1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animEffect transition="in" filter="fade">
                                      <p:cBhvr>
                                        <p:cTn id="47" dur="500"/>
                                        <p:tgtEl>
                                          <p:spTgt spid="3">
                                            <p:txEl>
                                              <p:pRg st="11" end="1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12" end="12"/>
                                            </p:txEl>
                                          </p:spTgt>
                                        </p:tgtEl>
                                        <p:attrNameLst>
                                          <p:attrName>style.visibility</p:attrName>
                                        </p:attrNameLst>
                                      </p:cBhvr>
                                      <p:to>
                                        <p:strVal val="visible"/>
                                      </p:to>
                                    </p:set>
                                    <p:animEffect transition="in" filter="fade">
                                      <p:cBhvr>
                                        <p:cTn id="52" dur="500"/>
                                        <p:tgtEl>
                                          <p:spTgt spid="3">
                                            <p:txEl>
                                              <p:pRg st="12" end="1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
                                            <p:txEl>
                                              <p:pRg st="13" end="13"/>
                                            </p:txEl>
                                          </p:spTgt>
                                        </p:tgtEl>
                                        <p:attrNameLst>
                                          <p:attrName>style.visibility</p:attrName>
                                        </p:attrNameLst>
                                      </p:cBhvr>
                                      <p:to>
                                        <p:strVal val="visible"/>
                                      </p:to>
                                    </p:set>
                                    <p:animEffect transition="in" filter="fade">
                                      <p:cBhvr>
                                        <p:cTn id="57" dur="500"/>
                                        <p:tgtEl>
                                          <p:spTgt spid="3">
                                            <p:txEl>
                                              <p:pRg st="13" end="13"/>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3">
                                            <p:txEl>
                                              <p:pRg st="14" end="14"/>
                                            </p:txEl>
                                          </p:spTgt>
                                        </p:tgtEl>
                                        <p:attrNameLst>
                                          <p:attrName>style.visibility</p:attrName>
                                        </p:attrNameLst>
                                      </p:cBhvr>
                                      <p:to>
                                        <p:strVal val="visible"/>
                                      </p:to>
                                    </p:set>
                                    <p:animEffect transition="in" filter="fade">
                                      <p:cBhvr>
                                        <p:cTn id="62" dur="500"/>
                                        <p:tgtEl>
                                          <p:spTgt spid="3">
                                            <p:txEl>
                                              <p:pRg st="14" end="1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3">
                                            <p:txEl>
                                              <p:pRg st="15" end="15"/>
                                            </p:txEl>
                                          </p:spTgt>
                                        </p:tgtEl>
                                        <p:attrNameLst>
                                          <p:attrName>style.visibility</p:attrName>
                                        </p:attrNameLst>
                                      </p:cBhvr>
                                      <p:to>
                                        <p:strVal val="visible"/>
                                      </p:to>
                                    </p:set>
                                    <p:animEffect transition="in" filter="fade">
                                      <p:cBhvr>
                                        <p:cTn id="67" dur="500"/>
                                        <p:tgtEl>
                                          <p:spTgt spid="3">
                                            <p:txEl>
                                              <p:pRg st="15" end="15"/>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3">
                                            <p:txEl>
                                              <p:pRg st="16" end="16"/>
                                            </p:txEl>
                                          </p:spTgt>
                                        </p:tgtEl>
                                        <p:attrNameLst>
                                          <p:attrName>style.visibility</p:attrName>
                                        </p:attrNameLst>
                                      </p:cBhvr>
                                      <p:to>
                                        <p:strVal val="visible"/>
                                      </p:to>
                                    </p:set>
                                    <p:animEffect transition="in" filter="fade">
                                      <p:cBhvr>
                                        <p:cTn id="72" dur="500"/>
                                        <p:tgtEl>
                                          <p:spTgt spid="3">
                                            <p:txEl>
                                              <p:pRg st="16" end="16"/>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3">
                                            <p:txEl>
                                              <p:pRg st="17" end="17"/>
                                            </p:txEl>
                                          </p:spTgt>
                                        </p:tgtEl>
                                        <p:attrNameLst>
                                          <p:attrName>style.visibility</p:attrName>
                                        </p:attrNameLst>
                                      </p:cBhvr>
                                      <p:to>
                                        <p:strVal val="visible"/>
                                      </p:to>
                                    </p:set>
                                    <p:animEffect transition="in" filter="fade">
                                      <p:cBhvr>
                                        <p:cTn id="77" dur="500"/>
                                        <p:tgtEl>
                                          <p:spTgt spid="3">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67544" y="260648"/>
            <a:ext cx="7920880" cy="5976664"/>
          </a:xfrm>
        </p:spPr>
        <p:txBody>
          <a:bodyPr>
            <a:normAutofit fontScale="77500" lnSpcReduction="20000"/>
          </a:bodyPr>
          <a:lstStyle/>
          <a:p>
            <a:pPr marL="0" indent="0" algn="ctr">
              <a:buNone/>
            </a:pPr>
            <a:r>
              <a:rPr lang="es-ES" sz="2800" b="1" dirty="0" smtClean="0">
                <a:effectLst>
                  <a:outerShdw blurRad="38100" dist="38100" dir="2700000" algn="tl">
                    <a:srgbClr val="000000">
                      <a:alpha val="43137"/>
                    </a:srgbClr>
                  </a:outerShdw>
                </a:effectLst>
                <a:latin typeface="Times New Roman" pitchFamily="18" charset="0"/>
                <a:cs typeface="Times New Roman" pitchFamily="18" charset="0"/>
              </a:rPr>
              <a:t>COBIT</a:t>
            </a:r>
          </a:p>
          <a:p>
            <a:endParaRPr lang="es-ES" b="1" dirty="0" smtClean="0">
              <a:latin typeface="Times New Roman" pitchFamily="18" charset="0"/>
              <a:cs typeface="Times New Roman" pitchFamily="18" charset="0"/>
            </a:endParaRPr>
          </a:p>
          <a:p>
            <a:pPr lvl="1" algn="just"/>
            <a:r>
              <a:rPr lang="es-EC" dirty="0">
                <a:latin typeface="Times New Roman" pitchFamily="18" charset="0"/>
                <a:cs typeface="Times New Roman" pitchFamily="18" charset="0"/>
              </a:rPr>
              <a:t>G</a:t>
            </a:r>
            <a:r>
              <a:rPr lang="es-EC" dirty="0" smtClean="0">
                <a:latin typeface="Times New Roman" pitchFamily="18" charset="0"/>
                <a:cs typeface="Times New Roman" pitchFamily="18" charset="0"/>
              </a:rPr>
              <a:t>uía </a:t>
            </a:r>
            <a:r>
              <a:rPr lang="es-EC" dirty="0">
                <a:latin typeface="Times New Roman" pitchFamily="18" charset="0"/>
                <a:cs typeface="Times New Roman" pitchFamily="18" charset="0"/>
              </a:rPr>
              <a:t>de mejores prácticas presentada como marco de </a:t>
            </a:r>
            <a:r>
              <a:rPr lang="es-EC" dirty="0" smtClean="0">
                <a:latin typeface="Times New Roman" pitchFamily="18" charset="0"/>
                <a:cs typeface="Times New Roman" pitchFamily="18" charset="0"/>
              </a:rPr>
              <a:t>gobierno </a:t>
            </a:r>
            <a:r>
              <a:rPr lang="es-EC" dirty="0">
                <a:latin typeface="Times New Roman" pitchFamily="18" charset="0"/>
                <a:cs typeface="Times New Roman" pitchFamily="18" charset="0"/>
              </a:rPr>
              <a:t>dirigido al control y supervisión de las tecnologías de la información, proporciona una serie de herramientas para que la gerencia pueda integrar los requerimientos de control con los aspectos técnicos alcanzando el alineamiento con los objetivos estratégicos del </a:t>
            </a:r>
            <a:r>
              <a:rPr lang="es-EC" dirty="0" smtClean="0">
                <a:latin typeface="Times New Roman" pitchFamily="18" charset="0"/>
                <a:cs typeface="Times New Roman" pitchFamily="18" charset="0"/>
              </a:rPr>
              <a:t>negocio</a:t>
            </a:r>
            <a:r>
              <a:rPr lang="es-EC" dirty="0" smtClean="0">
                <a:latin typeface="Times New Roman" pitchFamily="18" charset="0"/>
                <a:cs typeface="Times New Roman" pitchFamily="18" charset="0"/>
              </a:rPr>
              <a:t>.</a:t>
            </a:r>
          </a:p>
          <a:p>
            <a:pPr marL="365751" lvl="1" indent="0" algn="just">
              <a:buNone/>
            </a:pPr>
            <a:endParaRPr lang="es-EC" dirty="0" smtClean="0">
              <a:latin typeface="Times New Roman" pitchFamily="18" charset="0"/>
              <a:cs typeface="Times New Roman" pitchFamily="18" charset="0"/>
            </a:endParaRPr>
          </a:p>
          <a:p>
            <a:pPr lvl="1" algn="just"/>
            <a:r>
              <a:rPr lang="es-EC" dirty="0" smtClean="0">
                <a:latin typeface="Times New Roman" pitchFamily="18" charset="0"/>
                <a:cs typeface="Times New Roman" pitchFamily="18" charset="0"/>
              </a:rPr>
              <a:t>Ayuda a </a:t>
            </a:r>
            <a:r>
              <a:rPr lang="es-EC" dirty="0">
                <a:latin typeface="Times New Roman" pitchFamily="18" charset="0"/>
                <a:cs typeface="Times New Roman" pitchFamily="18" charset="0"/>
              </a:rPr>
              <a:t>crear el valor óptimo desde </a:t>
            </a:r>
            <a:r>
              <a:rPr lang="es-EC" dirty="0" smtClean="0">
                <a:latin typeface="Times New Roman" pitchFamily="18" charset="0"/>
                <a:cs typeface="Times New Roman" pitchFamily="18" charset="0"/>
              </a:rPr>
              <a:t>la tecnología </a:t>
            </a:r>
            <a:r>
              <a:rPr lang="es-EC" dirty="0">
                <a:latin typeface="Times New Roman" pitchFamily="18" charset="0"/>
                <a:cs typeface="Times New Roman" pitchFamily="18" charset="0"/>
              </a:rPr>
              <a:t>de la información (TI) manteniendo el equilibrio entre la generación de beneficios y la optimización de </a:t>
            </a:r>
            <a:r>
              <a:rPr lang="es-EC" dirty="0" smtClean="0">
                <a:latin typeface="Times New Roman" pitchFamily="18" charset="0"/>
                <a:cs typeface="Times New Roman" pitchFamily="18" charset="0"/>
              </a:rPr>
              <a:t>los niveles </a:t>
            </a:r>
            <a:r>
              <a:rPr lang="es-EC" dirty="0">
                <a:latin typeface="Times New Roman" pitchFamily="18" charset="0"/>
                <a:cs typeface="Times New Roman" pitchFamily="18" charset="0"/>
              </a:rPr>
              <a:t>de riesgo y el uso de recursos</a:t>
            </a:r>
            <a:r>
              <a:rPr lang="es-EC" dirty="0" smtClean="0">
                <a:latin typeface="Times New Roman" pitchFamily="18" charset="0"/>
                <a:cs typeface="Times New Roman" pitchFamily="18" charset="0"/>
              </a:rPr>
              <a:t>.</a:t>
            </a:r>
          </a:p>
          <a:p>
            <a:pPr marL="365751" lvl="1" indent="0" algn="just">
              <a:buNone/>
            </a:pPr>
            <a:endParaRPr lang="es-EC" dirty="0">
              <a:latin typeface="Times New Roman" pitchFamily="18" charset="0"/>
              <a:cs typeface="Times New Roman" pitchFamily="18" charset="0"/>
            </a:endParaRPr>
          </a:p>
          <a:p>
            <a:r>
              <a:rPr lang="es-ES" b="1" dirty="0">
                <a:latin typeface="Times New Roman" pitchFamily="18" charset="0"/>
                <a:cs typeface="Times New Roman" pitchFamily="18" charset="0"/>
              </a:rPr>
              <a:t>Productos de COBIT 5</a:t>
            </a:r>
          </a:p>
          <a:p>
            <a:endParaRPr lang="es-ES" b="1" dirty="0"/>
          </a:p>
          <a:p>
            <a:pPr marL="365751" lvl="1" indent="0" algn="just">
              <a:buNone/>
            </a:pPr>
            <a:r>
              <a:rPr lang="es-EC" dirty="0">
                <a:latin typeface="Times New Roman" pitchFamily="18" charset="0"/>
                <a:cs typeface="Times New Roman" pitchFamily="18" charset="0"/>
              </a:rPr>
              <a:t>El marco de COBIT 5 para el gobierno y gestión de las TI de la empresa, se construye sobre cinco principios básicos que sirven de guía sobre los catalizadores. </a:t>
            </a:r>
            <a:endParaRPr lang="es-EC" dirty="0" smtClean="0">
              <a:latin typeface="Times New Roman" pitchFamily="18" charset="0"/>
              <a:cs typeface="Times New Roman" pitchFamily="18" charset="0"/>
            </a:endParaRPr>
          </a:p>
          <a:p>
            <a:pPr marL="365751" lvl="1" indent="0" algn="just">
              <a:buNone/>
            </a:pPr>
            <a:endParaRPr lang="es-EC" dirty="0">
              <a:latin typeface="Times New Roman" pitchFamily="18" charset="0"/>
              <a:cs typeface="Times New Roman" pitchFamily="18" charset="0"/>
            </a:endParaRPr>
          </a:p>
          <a:p>
            <a:pPr marL="365751" lvl="1" indent="0" algn="just">
              <a:buNone/>
            </a:pPr>
            <a:endParaRPr lang="es-EC" dirty="0" smtClean="0">
              <a:latin typeface="Times New Roman" pitchFamily="18" charset="0"/>
              <a:cs typeface="Times New Roman" pitchFamily="18" charset="0"/>
            </a:endParaRPr>
          </a:p>
          <a:p>
            <a:pPr marL="365751" lvl="1" indent="0" algn="just">
              <a:buNone/>
            </a:pPr>
            <a:endParaRPr lang="es-EC" dirty="0">
              <a:latin typeface="Times New Roman" pitchFamily="18" charset="0"/>
              <a:cs typeface="Times New Roman" pitchFamily="18" charset="0"/>
            </a:endParaRPr>
          </a:p>
          <a:p>
            <a:pPr marL="365751" lvl="1" indent="0" algn="just">
              <a:buNone/>
            </a:pPr>
            <a:endParaRPr lang="es-ES" dirty="0">
              <a:latin typeface="Times New Roman" pitchFamily="18" charset="0"/>
              <a:cs typeface="Times New Roman" pitchFamily="18" charset="0"/>
            </a:endParaRPr>
          </a:p>
          <a:p>
            <a:pPr marL="365751" lvl="1" indent="0" algn="just">
              <a:buNone/>
            </a:pPr>
            <a:r>
              <a:rPr lang="es-EC" dirty="0">
                <a:latin typeface="Times New Roman" pitchFamily="18" charset="0"/>
                <a:cs typeface="Times New Roman" pitchFamily="18" charset="0"/>
              </a:rPr>
              <a:t> </a:t>
            </a:r>
            <a:endParaRPr lang="es-ES" dirty="0">
              <a:latin typeface="Times New Roman" pitchFamily="18" charset="0"/>
              <a:cs typeface="Times New Roman" pitchFamily="18" charset="0"/>
            </a:endParaRPr>
          </a:p>
          <a:p>
            <a:pPr marL="0" indent="0">
              <a:buNone/>
            </a:pPr>
            <a:r>
              <a:rPr lang="es-EC" dirty="0"/>
              <a:t> </a:t>
            </a:r>
            <a:endParaRPr lang="es-ES" dirty="0"/>
          </a:p>
          <a:p>
            <a:pPr marL="365751" lvl="1" indent="0" algn="just">
              <a:buNone/>
            </a:pPr>
            <a:endParaRPr lang="es-ES" dirty="0">
              <a:latin typeface="Times New Roman" pitchFamily="18" charset="0"/>
              <a:cs typeface="Times New Roman" pitchFamily="18" charset="0"/>
            </a:endParaRPr>
          </a:p>
          <a:p>
            <a:endParaRPr lang="es-ES" dirty="0"/>
          </a:p>
        </p:txBody>
      </p:sp>
      <p:sp>
        <p:nvSpPr>
          <p:cNvPr id="4" name="3 Marcador de número de diapositiva"/>
          <p:cNvSpPr>
            <a:spLocks noGrp="1"/>
          </p:cNvSpPr>
          <p:nvPr>
            <p:ph type="sldNum" sz="quarter" idx="15"/>
          </p:nvPr>
        </p:nvSpPr>
        <p:spPr/>
        <p:txBody>
          <a:bodyPr/>
          <a:lstStyle/>
          <a:p>
            <a:fld id="{2754ED01-E2A0-4C1E-8E21-014B99041579}" type="slidenum">
              <a:rPr lang="en-US" smtClean="0"/>
              <a:pPr/>
              <a:t>7</a:t>
            </a:fld>
            <a:endParaRPr lang="en-US"/>
          </a:p>
        </p:txBody>
      </p:sp>
      <p:pic>
        <p:nvPicPr>
          <p:cNvPr id="5" name="Imagen 4"/>
          <p:cNvPicPr/>
          <p:nvPr/>
        </p:nvPicPr>
        <p:blipFill>
          <a:blip r:embed="rId2">
            <a:extLst>
              <a:ext uri="{28A0092B-C50C-407E-A947-70E740481C1C}">
                <a14:useLocalDpi xmlns:a14="http://schemas.microsoft.com/office/drawing/2010/main" val="0"/>
              </a:ext>
            </a:extLst>
          </a:blip>
          <a:srcRect/>
          <a:stretch>
            <a:fillRect/>
          </a:stretch>
        </p:blipFill>
        <p:spPr bwMode="auto">
          <a:xfrm>
            <a:off x="1907704" y="4221088"/>
            <a:ext cx="5220335" cy="2371090"/>
          </a:xfrm>
          <a:prstGeom prst="rect">
            <a:avLst/>
          </a:prstGeom>
          <a:noFill/>
          <a:ln>
            <a:noFill/>
          </a:ln>
        </p:spPr>
      </p:pic>
    </p:spTree>
    <p:extLst>
      <p:ext uri="{BB962C8B-B14F-4D97-AF65-F5344CB8AC3E}">
        <p14:creationId xmlns:p14="http://schemas.microsoft.com/office/powerpoint/2010/main" val="242000294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fade">
                                      <p:cBhvr>
                                        <p:cTn id="22" dur="500"/>
                                        <p:tgtEl>
                                          <p:spTgt spid="3">
                                            <p:txEl>
                                              <p:pRg st="8" end="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6468" y="332656"/>
            <a:ext cx="7467600" cy="634082"/>
          </a:xfrm>
        </p:spPr>
        <p:txBody>
          <a:bodyPr>
            <a:noAutofit/>
          </a:bodyPr>
          <a:lstStyle/>
          <a:p>
            <a:pPr lvl="3" algn="ctr" rtl="0">
              <a:spcBef>
                <a:spcPct val="0"/>
              </a:spcBef>
            </a:pPr>
            <a:r>
              <a:rPr lang="es-ES" sz="2000" b="1" dirty="0" smtClean="0">
                <a:latin typeface="Times New Roman" pitchFamily="18" charset="0"/>
                <a:cs typeface="Times New Roman" pitchFamily="18" charset="0"/>
              </a:rPr>
              <a:t/>
            </a:r>
            <a:br>
              <a:rPr lang="es-ES" sz="2000" b="1" dirty="0" smtClean="0">
                <a:latin typeface="Times New Roman" pitchFamily="18" charset="0"/>
                <a:cs typeface="Times New Roman" pitchFamily="18" charset="0"/>
              </a:rPr>
            </a:br>
            <a:r>
              <a:rPr lang="es-ES" sz="2000" b="1" dirty="0">
                <a:latin typeface="Times New Roman" pitchFamily="18" charset="0"/>
                <a:cs typeface="Times New Roman" pitchFamily="18" charset="0"/>
              </a:rPr>
              <a:t/>
            </a:r>
            <a:br>
              <a:rPr lang="es-ES" sz="2000" b="1" dirty="0">
                <a:latin typeface="Times New Roman" pitchFamily="18" charset="0"/>
                <a:cs typeface="Times New Roman" pitchFamily="18" charset="0"/>
              </a:rPr>
            </a:br>
            <a:r>
              <a:rPr lang="es-ES" sz="2000" b="1" dirty="0" smtClean="0">
                <a:effectLst>
                  <a:outerShdw blurRad="38100" dist="38100" dir="2700000" algn="tl">
                    <a:srgbClr val="000000">
                      <a:alpha val="43137"/>
                    </a:srgbClr>
                  </a:outerShdw>
                </a:effectLst>
                <a:latin typeface="Times New Roman" pitchFamily="18" charset="0"/>
                <a:cs typeface="Times New Roman" pitchFamily="18" charset="0"/>
              </a:rPr>
              <a:t>Modelo de Referencia de Procesos de COBIT 5</a:t>
            </a:r>
            <a:br>
              <a:rPr lang="es-ES" sz="2000" b="1" dirty="0" smtClean="0">
                <a:effectLst>
                  <a:outerShdw blurRad="38100" dist="38100" dir="2700000" algn="tl">
                    <a:srgbClr val="000000">
                      <a:alpha val="43137"/>
                    </a:srgbClr>
                  </a:outerShdw>
                </a:effectLst>
                <a:latin typeface="Times New Roman" pitchFamily="18" charset="0"/>
                <a:cs typeface="Times New Roman" pitchFamily="18" charset="0"/>
              </a:rPr>
            </a:br>
            <a:endParaRPr lang="es-EC" sz="2000" dirty="0">
              <a:effectLst>
                <a:outerShdw blurRad="38100" dist="38100" dir="2700000" algn="tl">
                  <a:srgbClr val="000000">
                    <a:alpha val="43137"/>
                  </a:srgbClr>
                </a:outerShdw>
              </a:effectLst>
            </a:endParaRPr>
          </a:p>
        </p:txBody>
      </p:sp>
      <p:sp>
        <p:nvSpPr>
          <p:cNvPr id="3" name="2 Marcador de contenido"/>
          <p:cNvSpPr>
            <a:spLocks noGrp="1"/>
          </p:cNvSpPr>
          <p:nvPr>
            <p:ph sz="quarter" idx="1"/>
          </p:nvPr>
        </p:nvSpPr>
        <p:spPr>
          <a:xfrm>
            <a:off x="251520" y="764704"/>
            <a:ext cx="7877496" cy="1704606"/>
          </a:xfrm>
        </p:spPr>
        <p:txBody>
          <a:bodyPr>
            <a:normAutofit fontScale="92500" lnSpcReduction="20000"/>
          </a:bodyPr>
          <a:lstStyle/>
          <a:p>
            <a:pPr marL="285744" lvl="3" indent="-285744" algn="just">
              <a:spcBef>
                <a:spcPts val="600"/>
              </a:spcBef>
              <a:buClr>
                <a:schemeClr val="accent1"/>
              </a:buClr>
              <a:buSzPct val="70000"/>
            </a:pPr>
            <a:r>
              <a:rPr lang="es-ES" dirty="0" smtClean="0">
                <a:latin typeface="Times New Roman" pitchFamily="18" charset="0"/>
                <a:cs typeface="Times New Roman" pitchFamily="18" charset="0"/>
              </a:rPr>
              <a:t>Los </a:t>
            </a:r>
            <a:r>
              <a:rPr lang="es-ES" dirty="0">
                <a:latin typeface="Times New Roman" pitchFamily="18" charset="0"/>
                <a:cs typeface="Times New Roman" pitchFamily="18" charset="0"/>
              </a:rPr>
              <a:t>procesos de gobierno y gestión de COBIT 5 son 37, cada dominio contiene un número de procesos de acuerdo al área más relevante de actividad cuando se considera a TI a un nivel </a:t>
            </a:r>
            <a:r>
              <a:rPr lang="es-ES" dirty="0" smtClean="0">
                <a:latin typeface="Times New Roman" pitchFamily="18" charset="0"/>
                <a:cs typeface="Times New Roman" pitchFamily="18" charset="0"/>
              </a:rPr>
              <a:t>empresarial.</a:t>
            </a:r>
          </a:p>
          <a:p>
            <a:pPr marL="0" lvl="3" indent="0" algn="just">
              <a:spcBef>
                <a:spcPts val="600"/>
              </a:spcBef>
              <a:buClr>
                <a:schemeClr val="accent1"/>
              </a:buClr>
              <a:buSzPct val="70000"/>
              <a:buNone/>
            </a:pPr>
            <a:endParaRPr lang="es-ES" dirty="0" smtClean="0">
              <a:latin typeface="Times New Roman" pitchFamily="18" charset="0"/>
              <a:cs typeface="Times New Roman" pitchFamily="18" charset="0"/>
            </a:endParaRPr>
          </a:p>
          <a:p>
            <a:pPr marL="285744" lvl="3" indent="-285744" algn="just">
              <a:spcBef>
                <a:spcPts val="600"/>
              </a:spcBef>
              <a:buClr>
                <a:schemeClr val="accent1"/>
              </a:buClr>
              <a:buSzPct val="70000"/>
            </a:pPr>
            <a:r>
              <a:rPr lang="es-EC" dirty="0" smtClean="0">
                <a:latin typeface="Times New Roman" pitchFamily="18" charset="0"/>
                <a:cs typeface="Times New Roman" pitchFamily="18" charset="0"/>
              </a:rPr>
              <a:t>Las </a:t>
            </a:r>
            <a:r>
              <a:rPr lang="es-EC" dirty="0">
                <a:latin typeface="Times New Roman" pitchFamily="18" charset="0"/>
                <a:cs typeface="Times New Roman" pitchFamily="18" charset="0"/>
              </a:rPr>
              <a:t>empresas </a:t>
            </a:r>
            <a:r>
              <a:rPr lang="es-EC" dirty="0" smtClean="0">
                <a:latin typeface="Times New Roman" pitchFamily="18" charset="0"/>
                <a:cs typeface="Times New Roman" pitchFamily="18" charset="0"/>
              </a:rPr>
              <a:t>deben </a:t>
            </a:r>
            <a:r>
              <a:rPr lang="es-EC" dirty="0">
                <a:latin typeface="Times New Roman" pitchFamily="18" charset="0"/>
                <a:cs typeface="Times New Roman" pitchFamily="18" charset="0"/>
              </a:rPr>
              <a:t>implementar COBIT 5 mediante </a:t>
            </a:r>
            <a:r>
              <a:rPr lang="es-EC" dirty="0" smtClean="0">
                <a:latin typeface="Times New Roman" pitchFamily="18" charset="0"/>
                <a:cs typeface="Times New Roman" pitchFamily="18" charset="0"/>
              </a:rPr>
              <a:t>la selección de los procesos </a:t>
            </a:r>
            <a:r>
              <a:rPr lang="es-EC" dirty="0">
                <a:latin typeface="Times New Roman" pitchFamily="18" charset="0"/>
                <a:cs typeface="Times New Roman" pitchFamily="18" charset="0"/>
              </a:rPr>
              <a:t>de gobierno y gestión que cubran </a:t>
            </a:r>
            <a:r>
              <a:rPr lang="es-EC" dirty="0" smtClean="0">
                <a:latin typeface="Times New Roman" pitchFamily="18" charset="0"/>
                <a:cs typeface="Times New Roman" pitchFamily="18" charset="0"/>
              </a:rPr>
              <a:t>las </a:t>
            </a:r>
            <a:r>
              <a:rPr lang="es-EC" dirty="0">
                <a:latin typeface="Times New Roman" pitchFamily="18" charset="0"/>
                <a:cs typeface="Times New Roman" pitchFamily="18" charset="0"/>
              </a:rPr>
              <a:t>áreas fundamentales y sus </a:t>
            </a:r>
            <a:r>
              <a:rPr lang="es-EC" dirty="0" smtClean="0">
                <a:latin typeface="Times New Roman" pitchFamily="18" charset="0"/>
                <a:cs typeface="Times New Roman" pitchFamily="18" charset="0"/>
              </a:rPr>
              <a:t>metas, </a:t>
            </a:r>
            <a:r>
              <a:rPr lang="es-EC" dirty="0">
                <a:latin typeface="Times New Roman" pitchFamily="18" charset="0"/>
                <a:cs typeface="Times New Roman" pitchFamily="18" charset="0"/>
              </a:rPr>
              <a:t>teniendo en cuenta su situación y el entorno en el que se desarrollan.</a:t>
            </a:r>
            <a:endParaRPr lang="es-ES" dirty="0">
              <a:latin typeface="Times New Roman" pitchFamily="18" charset="0"/>
              <a:cs typeface="Times New Roman" pitchFamily="18" charset="0"/>
            </a:endParaRPr>
          </a:p>
          <a:p>
            <a:endParaRPr lang="es-ES" dirty="0"/>
          </a:p>
        </p:txBody>
      </p:sp>
      <p:sp>
        <p:nvSpPr>
          <p:cNvPr id="4" name="3 Marcador de número de diapositiva"/>
          <p:cNvSpPr>
            <a:spLocks noGrp="1"/>
          </p:cNvSpPr>
          <p:nvPr>
            <p:ph type="sldNum" sz="quarter" idx="15"/>
          </p:nvPr>
        </p:nvSpPr>
        <p:spPr/>
        <p:txBody>
          <a:bodyPr/>
          <a:lstStyle/>
          <a:p>
            <a:fld id="{2754ED01-E2A0-4C1E-8E21-014B99041579}" type="slidenum">
              <a:rPr lang="en-US" smtClean="0"/>
              <a:pPr/>
              <a:t>8</a:t>
            </a:fld>
            <a:endParaRPr lang="en-US"/>
          </a:p>
        </p:txBody>
      </p:sp>
      <p:pic>
        <p:nvPicPr>
          <p:cNvPr id="7" name="Imagen 6"/>
          <p:cNvPicPr>
            <a:picLocks noChangeAspect="1"/>
          </p:cNvPicPr>
          <p:nvPr/>
        </p:nvPicPr>
        <p:blipFill>
          <a:blip r:embed="rId2"/>
          <a:stretch>
            <a:fillRect/>
          </a:stretch>
        </p:blipFill>
        <p:spPr>
          <a:xfrm>
            <a:off x="444708" y="2636912"/>
            <a:ext cx="7684308" cy="4112918"/>
          </a:xfrm>
          <a:prstGeom prst="rect">
            <a:avLst/>
          </a:prstGeom>
        </p:spPr>
      </p:pic>
    </p:spTree>
    <p:extLst>
      <p:ext uri="{BB962C8B-B14F-4D97-AF65-F5344CB8AC3E}">
        <p14:creationId xmlns:p14="http://schemas.microsoft.com/office/powerpoint/2010/main" val="386943212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8679" y="392734"/>
            <a:ext cx="7467600" cy="518666"/>
          </a:xfrm>
        </p:spPr>
        <p:txBody>
          <a:bodyPr>
            <a:noAutofit/>
          </a:bodyPr>
          <a:lstStyle/>
          <a:p>
            <a:pPr lvl="3" algn="ctr" rtl="0">
              <a:spcBef>
                <a:spcPct val="0"/>
              </a:spcBef>
            </a:pPr>
            <a:r>
              <a:rPr lang="es-ES" sz="2000" b="1" dirty="0" smtClean="0">
                <a:effectLst>
                  <a:outerShdw blurRad="38100" dist="38100" dir="2700000" algn="tl">
                    <a:srgbClr val="000000">
                      <a:alpha val="43137"/>
                    </a:srgbClr>
                  </a:outerShdw>
                </a:effectLst>
                <a:latin typeface="Times New Roman" pitchFamily="18" charset="0"/>
                <a:cs typeface="Times New Roman" pitchFamily="18" charset="0"/>
              </a:rPr>
              <a:t>Modelo de Capacidad de los Procesos de COBIT 5</a:t>
            </a:r>
            <a:br>
              <a:rPr lang="es-ES" sz="2000" b="1" dirty="0" smtClean="0">
                <a:effectLst>
                  <a:outerShdw blurRad="38100" dist="38100" dir="2700000" algn="tl">
                    <a:srgbClr val="000000">
                      <a:alpha val="43137"/>
                    </a:srgbClr>
                  </a:outerShdw>
                </a:effectLst>
                <a:latin typeface="Times New Roman" pitchFamily="18" charset="0"/>
                <a:cs typeface="Times New Roman" pitchFamily="18" charset="0"/>
              </a:rPr>
            </a:br>
            <a:r>
              <a:rPr lang="es-ES" sz="2000" b="1" dirty="0" smtClean="0">
                <a:effectLst>
                  <a:outerShdw blurRad="38100" dist="38100" dir="2700000" algn="tl">
                    <a:srgbClr val="000000">
                      <a:alpha val="43137"/>
                    </a:srgbClr>
                  </a:outerShdw>
                </a:effectLst>
                <a:latin typeface="Times New Roman" pitchFamily="18" charset="0"/>
                <a:cs typeface="Times New Roman" pitchFamily="18" charset="0"/>
              </a:rPr>
              <a:t>(PAM </a:t>
            </a:r>
            <a:r>
              <a:rPr lang="es-EC"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s-EC" sz="2000" b="1" dirty="0" err="1" smtClean="0">
                <a:effectLst>
                  <a:outerShdw blurRad="38100" dist="38100" dir="2700000" algn="tl">
                    <a:srgbClr val="000000">
                      <a:alpha val="43137"/>
                    </a:srgbClr>
                  </a:outerShdw>
                </a:effectLst>
                <a:latin typeface="Times New Roman" pitchFamily="18" charset="0"/>
                <a:cs typeface="Times New Roman" pitchFamily="18" charset="0"/>
              </a:rPr>
              <a:t>Process</a:t>
            </a:r>
            <a:r>
              <a:rPr lang="es-EC" sz="20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s-EC" sz="2000" b="1" dirty="0" err="1" smtClean="0">
                <a:effectLst>
                  <a:outerShdw blurRad="38100" dist="38100" dir="2700000" algn="tl">
                    <a:srgbClr val="000000">
                      <a:alpha val="43137"/>
                    </a:srgbClr>
                  </a:outerShdw>
                </a:effectLst>
                <a:latin typeface="Times New Roman" pitchFamily="18" charset="0"/>
                <a:cs typeface="Times New Roman" pitchFamily="18" charset="0"/>
              </a:rPr>
              <a:t>assessment</a:t>
            </a:r>
            <a:r>
              <a:rPr lang="es-EC" sz="20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s-EC" sz="2000" b="1" dirty="0" err="1" smtClean="0">
                <a:effectLst>
                  <a:outerShdw blurRad="38100" dist="38100" dir="2700000" algn="tl">
                    <a:srgbClr val="000000">
                      <a:alpha val="43137"/>
                    </a:srgbClr>
                  </a:outerShdw>
                </a:effectLst>
                <a:latin typeface="Times New Roman" pitchFamily="18" charset="0"/>
                <a:cs typeface="Times New Roman" pitchFamily="18" charset="0"/>
              </a:rPr>
              <a:t>model</a:t>
            </a:r>
            <a:r>
              <a:rPr lang="es-ES" sz="2000" b="1" dirty="0" smtClean="0">
                <a:effectLst>
                  <a:outerShdw blurRad="38100" dist="38100" dir="2700000" algn="tl">
                    <a:srgbClr val="000000">
                      <a:alpha val="43137"/>
                    </a:srgbClr>
                  </a:outerShdw>
                </a:effectLst>
                <a:latin typeface="Times New Roman" pitchFamily="18" charset="0"/>
                <a:cs typeface="Times New Roman" pitchFamily="18" charset="0"/>
              </a:rPr>
              <a:t>)</a:t>
            </a:r>
            <a:endParaRPr lang="es-EC" sz="2000" dirty="0">
              <a:effectLst>
                <a:outerShdw blurRad="38100" dist="38100" dir="2700000" algn="tl">
                  <a:srgbClr val="000000">
                    <a:alpha val="43137"/>
                  </a:srgbClr>
                </a:outerShdw>
              </a:effectLst>
            </a:endParaRPr>
          </a:p>
        </p:txBody>
      </p:sp>
      <p:sp>
        <p:nvSpPr>
          <p:cNvPr id="4" name="3 Marcador de número de diapositiva"/>
          <p:cNvSpPr>
            <a:spLocks noGrp="1"/>
          </p:cNvSpPr>
          <p:nvPr>
            <p:ph type="sldNum" sz="quarter" idx="12"/>
          </p:nvPr>
        </p:nvSpPr>
        <p:spPr/>
        <p:txBody>
          <a:bodyPr/>
          <a:lstStyle/>
          <a:p>
            <a:fld id="{2754ED01-E2A0-4C1E-8E21-014B99041579}" type="slidenum">
              <a:rPr lang="en-US" smtClean="0"/>
              <a:pPr/>
              <a:t>9</a:t>
            </a:fld>
            <a:endParaRPr lang="en-US"/>
          </a:p>
        </p:txBody>
      </p:sp>
      <p:sp>
        <p:nvSpPr>
          <p:cNvPr id="3" name="2 Marcador de contenido"/>
          <p:cNvSpPr>
            <a:spLocks noGrp="1"/>
          </p:cNvSpPr>
          <p:nvPr>
            <p:ph sz="quarter" idx="1"/>
          </p:nvPr>
        </p:nvSpPr>
        <p:spPr>
          <a:xfrm>
            <a:off x="261176" y="2780928"/>
            <a:ext cx="4166808" cy="3816424"/>
          </a:xfrm>
        </p:spPr>
        <p:txBody>
          <a:bodyPr>
            <a:noAutofit/>
          </a:bodyPr>
          <a:lstStyle/>
          <a:p>
            <a:pPr marL="0" indent="0">
              <a:buNone/>
            </a:pPr>
            <a:r>
              <a:rPr lang="es-ES" sz="1600" b="1" dirty="0">
                <a:latin typeface="Times New Roman" pitchFamily="18" charset="0"/>
                <a:cs typeface="Times New Roman" pitchFamily="18" charset="0"/>
              </a:rPr>
              <a:t>Escala de Calificación PAM</a:t>
            </a:r>
          </a:p>
          <a:p>
            <a:endParaRPr lang="es-ES" sz="1300" dirty="0">
              <a:latin typeface="Times New Roman" pitchFamily="18" charset="0"/>
              <a:cs typeface="Times New Roman" pitchFamily="18" charset="0"/>
            </a:endParaRPr>
          </a:p>
          <a:p>
            <a:pPr lvl="0" algn="just"/>
            <a:r>
              <a:rPr lang="es-EC" sz="1300" b="1" dirty="0">
                <a:latin typeface="Times New Roman" pitchFamily="18" charset="0"/>
                <a:cs typeface="Times New Roman" pitchFamily="18" charset="0"/>
              </a:rPr>
              <a:t>N</a:t>
            </a:r>
            <a:r>
              <a:rPr lang="es-EC" sz="1300" dirty="0">
                <a:latin typeface="Times New Roman" pitchFamily="18" charset="0"/>
                <a:cs typeface="Times New Roman" pitchFamily="18" charset="0"/>
              </a:rPr>
              <a:t> (No alcanzado): Hay muy poca evidencia que se alcanza el atributo definido en el proceso de evaluación</a:t>
            </a:r>
            <a:r>
              <a:rPr lang="es-EC" sz="1300" dirty="0" smtClean="0">
                <a:latin typeface="Times New Roman" pitchFamily="18" charset="0"/>
                <a:cs typeface="Times New Roman" pitchFamily="18" charset="0"/>
              </a:rPr>
              <a:t>.</a:t>
            </a:r>
            <a:endParaRPr lang="es-ES" sz="1300" dirty="0">
              <a:latin typeface="Times New Roman" pitchFamily="18" charset="0"/>
              <a:cs typeface="Times New Roman" pitchFamily="18" charset="0"/>
            </a:endParaRPr>
          </a:p>
          <a:p>
            <a:pPr lvl="0" algn="just"/>
            <a:r>
              <a:rPr lang="es-EC" sz="1300" b="1" dirty="0">
                <a:latin typeface="Times New Roman" pitchFamily="18" charset="0"/>
                <a:cs typeface="Times New Roman" pitchFamily="18" charset="0"/>
              </a:rPr>
              <a:t>P</a:t>
            </a:r>
            <a:r>
              <a:rPr lang="es-EC" sz="1300" dirty="0">
                <a:latin typeface="Times New Roman" pitchFamily="18" charset="0"/>
                <a:cs typeface="Times New Roman" pitchFamily="18" charset="0"/>
              </a:rPr>
              <a:t> (Parcialmente alcanzado): Hay alguna evidencia de aproximación, y algún logro del atributo definido en el proceso evaluado. </a:t>
            </a:r>
            <a:endParaRPr lang="es-EC" sz="1300" dirty="0" smtClean="0">
              <a:latin typeface="Times New Roman" pitchFamily="18" charset="0"/>
              <a:cs typeface="Times New Roman" pitchFamily="18" charset="0"/>
            </a:endParaRPr>
          </a:p>
          <a:p>
            <a:pPr lvl="0" algn="just"/>
            <a:r>
              <a:rPr lang="es-EC" sz="1300" b="1" dirty="0" smtClean="0">
                <a:latin typeface="Times New Roman" pitchFamily="18" charset="0"/>
                <a:cs typeface="Times New Roman" pitchFamily="18" charset="0"/>
              </a:rPr>
              <a:t>L</a:t>
            </a:r>
            <a:r>
              <a:rPr lang="es-EC" sz="1300" dirty="0" smtClean="0">
                <a:latin typeface="Times New Roman" pitchFamily="18" charset="0"/>
                <a:cs typeface="Times New Roman" pitchFamily="18" charset="0"/>
              </a:rPr>
              <a:t> </a:t>
            </a:r>
            <a:r>
              <a:rPr lang="es-EC" sz="1300" dirty="0">
                <a:latin typeface="Times New Roman" pitchFamily="18" charset="0"/>
                <a:cs typeface="Times New Roman" pitchFamily="18" charset="0"/>
              </a:rPr>
              <a:t>(Ampliamente alcanzado): Hay evidencia de un enfoque sistemático y de un logro significativo del atributo definido en el proceso evaluado. Pueden encontrarse algunas debilidades relacionadas con el atributo en el proceso evaluado.</a:t>
            </a:r>
          </a:p>
          <a:p>
            <a:pPr algn="just"/>
            <a:r>
              <a:rPr lang="es-EC" sz="1300" b="1" dirty="0" smtClean="0">
                <a:latin typeface="Times New Roman" pitchFamily="18" charset="0"/>
                <a:cs typeface="Times New Roman" pitchFamily="18" charset="0"/>
              </a:rPr>
              <a:t>F</a:t>
            </a:r>
            <a:r>
              <a:rPr lang="es-EC" sz="1300" dirty="0" smtClean="0">
                <a:latin typeface="Times New Roman" pitchFamily="18" charset="0"/>
                <a:cs typeface="Times New Roman" pitchFamily="18" charset="0"/>
              </a:rPr>
              <a:t> </a:t>
            </a:r>
            <a:r>
              <a:rPr lang="es-EC" sz="1300" dirty="0">
                <a:latin typeface="Times New Roman" pitchFamily="18" charset="0"/>
                <a:cs typeface="Times New Roman" pitchFamily="18" charset="0"/>
              </a:rPr>
              <a:t>(Completamente alcanzado): Existe evidencia de un completo y sistemático enfoque y un logro completo del atributo definido en el proceso evaluado. No existen debilidades significativas relacionadas con el atributo en el proceso evaluado</a:t>
            </a:r>
            <a:r>
              <a:rPr lang="es-EC" sz="1300" dirty="0" smtClean="0">
                <a:latin typeface="Times New Roman" pitchFamily="18" charset="0"/>
                <a:cs typeface="Times New Roman" pitchFamily="18" charset="0"/>
              </a:rPr>
              <a:t>.</a:t>
            </a:r>
            <a:endParaRPr lang="es-ES" sz="1300" dirty="0">
              <a:latin typeface="Times New Roman" pitchFamily="18" charset="0"/>
              <a:cs typeface="Times New Roman" pitchFamily="18" charset="0"/>
            </a:endParaRPr>
          </a:p>
        </p:txBody>
      </p:sp>
      <p:sp>
        <p:nvSpPr>
          <p:cNvPr id="6" name="Marcador de contenido 5"/>
          <p:cNvSpPr>
            <a:spLocks noGrp="1"/>
          </p:cNvSpPr>
          <p:nvPr>
            <p:ph sz="quarter" idx="2"/>
          </p:nvPr>
        </p:nvSpPr>
        <p:spPr>
          <a:xfrm>
            <a:off x="284184" y="991946"/>
            <a:ext cx="8248256" cy="1572958"/>
          </a:xfrm>
        </p:spPr>
        <p:txBody>
          <a:bodyPr>
            <a:noAutofit/>
          </a:bodyPr>
          <a:lstStyle/>
          <a:p>
            <a:pPr algn="just"/>
            <a:r>
              <a:rPr lang="es-EC" sz="1400" dirty="0" smtClean="0">
                <a:latin typeface="Times New Roman" pitchFamily="18" charset="0"/>
                <a:cs typeface="Times New Roman" pitchFamily="18" charset="0"/>
              </a:rPr>
              <a:t>Se </a:t>
            </a:r>
            <a:r>
              <a:rPr lang="es-EC" sz="1400" dirty="0">
                <a:latin typeface="Times New Roman" pitchFamily="18" charset="0"/>
                <a:cs typeface="Times New Roman" pitchFamily="18" charset="0"/>
              </a:rPr>
              <a:t>utiliza para medir la capacidad y madurez actual o en el estado en que se encuentran los procesos relacionados con las TI de una </a:t>
            </a:r>
            <a:r>
              <a:rPr lang="es-EC" sz="1400" dirty="0" smtClean="0">
                <a:latin typeface="Times New Roman" pitchFamily="18" charset="0"/>
                <a:cs typeface="Times New Roman" pitchFamily="18" charset="0"/>
              </a:rPr>
              <a:t>empresa, para definir un estado de madurez requerido.</a:t>
            </a:r>
          </a:p>
          <a:p>
            <a:pPr algn="just"/>
            <a:endParaRPr lang="es-EC" sz="1400" dirty="0" smtClean="0">
              <a:latin typeface="Times New Roman" pitchFamily="18" charset="0"/>
              <a:cs typeface="Times New Roman" pitchFamily="18" charset="0"/>
            </a:endParaRPr>
          </a:p>
          <a:p>
            <a:pPr algn="just"/>
            <a:r>
              <a:rPr lang="es-EC" sz="1400" dirty="0" smtClean="0">
                <a:latin typeface="Times New Roman" pitchFamily="18" charset="0"/>
                <a:cs typeface="Times New Roman" pitchFamily="18" charset="0"/>
              </a:rPr>
              <a:t>Basado en la norma </a:t>
            </a:r>
            <a:r>
              <a:rPr lang="es-EC" sz="1400" dirty="0">
                <a:latin typeface="Times New Roman" pitchFamily="18" charset="0"/>
                <a:cs typeface="Times New Roman" pitchFamily="18" charset="0"/>
              </a:rPr>
              <a:t>ISO/IEC </a:t>
            </a:r>
            <a:r>
              <a:rPr lang="es-EC" sz="1400" dirty="0" smtClean="0">
                <a:latin typeface="Times New Roman" pitchFamily="18" charset="0"/>
                <a:cs typeface="Times New Roman" pitchFamily="18" charset="0"/>
              </a:rPr>
              <a:t>15504, que proporciona un marco para la evaluación de capacidad de proceso. Es usada en empresas con deficiencias en planificación, dirección, supervisión y control; ayuda a mejorar procesos, productos y servicios permitiendo evaluar las organizaciones utilizando niveles de madurez.</a:t>
            </a:r>
            <a:endParaRPr lang="es-EC" sz="1400" dirty="0"/>
          </a:p>
        </p:txBody>
      </p:sp>
      <p:graphicFrame>
        <p:nvGraphicFramePr>
          <p:cNvPr id="5" name="6 Tabla"/>
          <p:cNvGraphicFramePr>
            <a:graphicFrameLocks noGrp="1"/>
          </p:cNvGraphicFramePr>
          <p:nvPr>
            <p:extLst>
              <p:ext uri="{D42A27DB-BD31-4B8C-83A1-F6EECF244321}">
                <p14:modId xmlns:p14="http://schemas.microsoft.com/office/powerpoint/2010/main" val="3868310321"/>
              </p:ext>
            </p:extLst>
          </p:nvPr>
        </p:nvGraphicFramePr>
        <p:xfrm>
          <a:off x="4476984" y="3429000"/>
          <a:ext cx="4238624" cy="2228825"/>
        </p:xfrm>
        <a:graphic>
          <a:graphicData uri="http://schemas.openxmlformats.org/drawingml/2006/table">
            <a:tbl>
              <a:tblPr firstRow="1" firstCol="1" bandRow="1">
                <a:tableStyleId>{5C22544A-7EE6-4342-B048-85BDC9FD1C3A}</a:tableStyleId>
              </a:tblPr>
              <a:tblGrid>
                <a:gridCol w="1224136">
                  <a:extLst>
                    <a:ext uri="{9D8B030D-6E8A-4147-A177-3AD203B41FA5}">
                      <a16:colId xmlns:a16="http://schemas.microsoft.com/office/drawing/2014/main" xmlns="" val="20000"/>
                    </a:ext>
                  </a:extLst>
                </a:gridCol>
                <a:gridCol w="1925673">
                  <a:extLst>
                    <a:ext uri="{9D8B030D-6E8A-4147-A177-3AD203B41FA5}">
                      <a16:colId xmlns:a16="http://schemas.microsoft.com/office/drawing/2014/main" xmlns="" val="20001"/>
                    </a:ext>
                  </a:extLst>
                </a:gridCol>
                <a:gridCol w="1088815">
                  <a:extLst>
                    <a:ext uri="{9D8B030D-6E8A-4147-A177-3AD203B41FA5}">
                      <a16:colId xmlns:a16="http://schemas.microsoft.com/office/drawing/2014/main" xmlns="" val="20002"/>
                    </a:ext>
                  </a:extLst>
                </a:gridCol>
              </a:tblGrid>
              <a:tr h="336037">
                <a:tc gridSpan="3">
                  <a:txBody>
                    <a:bodyPr/>
                    <a:lstStyle/>
                    <a:p>
                      <a:pPr algn="ctr">
                        <a:lnSpc>
                          <a:spcPct val="150000"/>
                        </a:lnSpc>
                        <a:spcAft>
                          <a:spcPts val="0"/>
                        </a:spcAft>
                      </a:pPr>
                      <a:r>
                        <a:rPr lang="es-EC" sz="1200" dirty="0">
                          <a:effectLst/>
                          <a:latin typeface="Times New Roman" pitchFamily="18" charset="0"/>
                          <a:cs typeface="Times New Roman" pitchFamily="18" charset="0"/>
                        </a:rPr>
                        <a:t>ESCALA DE CALIFICACIÓN PAM</a:t>
                      </a:r>
                      <a:endParaRPr lang="es-ES" sz="1200" dirty="0">
                        <a:solidFill>
                          <a:srgbClr val="000000"/>
                        </a:solidFill>
                        <a:effectLst/>
                        <a:latin typeface="Times New Roman" pitchFamily="18" charset="0"/>
                        <a:ea typeface="Times New Roman"/>
                        <a:cs typeface="Times New Roman" pitchFamily="18" charset="0"/>
                      </a:endParaRPr>
                    </a:p>
                  </a:txBody>
                  <a:tcPr marL="68580" marR="68580" marT="0" marB="0" anchor="ct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xmlns="" val="10000"/>
                  </a:ext>
                </a:extLst>
              </a:tr>
              <a:tr h="336037">
                <a:tc>
                  <a:txBody>
                    <a:bodyPr/>
                    <a:lstStyle/>
                    <a:p>
                      <a:pPr algn="ctr">
                        <a:lnSpc>
                          <a:spcPct val="150000"/>
                        </a:lnSpc>
                        <a:spcAft>
                          <a:spcPts val="0"/>
                        </a:spcAft>
                      </a:pPr>
                      <a:r>
                        <a:rPr lang="es-EC" sz="1200" b="0" dirty="0" smtClean="0">
                          <a:effectLst/>
                          <a:latin typeface="Times New Roman" pitchFamily="18" charset="0"/>
                          <a:cs typeface="Times New Roman" pitchFamily="18" charset="0"/>
                        </a:rPr>
                        <a:t>ABREVIATURA</a:t>
                      </a:r>
                      <a:endParaRPr lang="es-ES" sz="1200" b="0" dirty="0">
                        <a:solidFill>
                          <a:srgbClr val="000000"/>
                        </a:solidFill>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50000"/>
                        </a:lnSpc>
                        <a:spcAft>
                          <a:spcPts val="0"/>
                        </a:spcAft>
                      </a:pPr>
                      <a:r>
                        <a:rPr lang="es-EC" sz="1200" b="0" dirty="0">
                          <a:effectLst/>
                          <a:latin typeface="Times New Roman" pitchFamily="18" charset="0"/>
                          <a:cs typeface="Times New Roman" pitchFamily="18" charset="0"/>
                        </a:rPr>
                        <a:t>DESCRIPCIÓN</a:t>
                      </a:r>
                      <a:endParaRPr lang="es-ES" sz="1200" b="0" dirty="0">
                        <a:solidFill>
                          <a:srgbClr val="000000"/>
                        </a:solidFill>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50000"/>
                        </a:lnSpc>
                        <a:spcAft>
                          <a:spcPts val="0"/>
                        </a:spcAft>
                      </a:pPr>
                      <a:r>
                        <a:rPr lang="es-EC" sz="1200" b="0" dirty="0">
                          <a:effectLst/>
                          <a:latin typeface="Times New Roman" pitchFamily="18" charset="0"/>
                          <a:cs typeface="Times New Roman" pitchFamily="18" charset="0"/>
                        </a:rPr>
                        <a:t>% </a:t>
                      </a:r>
                      <a:r>
                        <a:rPr lang="es-EC" sz="1200" b="0" dirty="0" smtClean="0">
                          <a:effectLst/>
                          <a:latin typeface="Times New Roman" pitchFamily="18" charset="0"/>
                          <a:cs typeface="Times New Roman" pitchFamily="18" charset="0"/>
                        </a:rPr>
                        <a:t>ALCANZADO</a:t>
                      </a:r>
                      <a:endParaRPr lang="es-ES" sz="1200" b="0" dirty="0">
                        <a:solidFill>
                          <a:srgbClr val="000000"/>
                        </a:solidFill>
                        <a:effectLst/>
                        <a:latin typeface="Times New Roman" pitchFamily="18" charset="0"/>
                        <a:ea typeface="Times New Roman"/>
                        <a:cs typeface="Times New Roman" pitchFamily="18" charset="0"/>
                      </a:endParaRPr>
                    </a:p>
                  </a:txBody>
                  <a:tcPr marL="68580" marR="68580" marT="0" marB="0" anchor="ctr"/>
                </a:tc>
                <a:extLst>
                  <a:ext uri="{0D108BD9-81ED-4DB2-BD59-A6C34878D82A}">
                    <a16:rowId xmlns:a16="http://schemas.microsoft.com/office/drawing/2014/main" xmlns="" val="10001"/>
                  </a:ext>
                </a:extLst>
              </a:tr>
              <a:tr h="336037">
                <a:tc>
                  <a:txBody>
                    <a:bodyPr/>
                    <a:lstStyle/>
                    <a:p>
                      <a:pPr algn="ctr">
                        <a:lnSpc>
                          <a:spcPct val="150000"/>
                        </a:lnSpc>
                        <a:spcAft>
                          <a:spcPts val="0"/>
                        </a:spcAft>
                      </a:pPr>
                      <a:r>
                        <a:rPr lang="es-EC" sz="1200" dirty="0">
                          <a:effectLst/>
                          <a:latin typeface="Times New Roman" pitchFamily="18" charset="0"/>
                          <a:cs typeface="Times New Roman" pitchFamily="18" charset="0"/>
                        </a:rPr>
                        <a:t>N</a:t>
                      </a:r>
                      <a:endParaRPr lang="es-ES" sz="1200" dirty="0">
                        <a:solidFill>
                          <a:srgbClr val="000000"/>
                        </a:solidFill>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50000"/>
                        </a:lnSpc>
                        <a:spcAft>
                          <a:spcPts val="0"/>
                        </a:spcAft>
                      </a:pPr>
                      <a:r>
                        <a:rPr lang="es-EC" sz="1200" dirty="0">
                          <a:effectLst/>
                          <a:latin typeface="Times New Roman" pitchFamily="18" charset="0"/>
                          <a:cs typeface="Times New Roman" pitchFamily="18" charset="0"/>
                        </a:rPr>
                        <a:t>No alcanzado</a:t>
                      </a:r>
                      <a:endParaRPr lang="es-ES" sz="1200" dirty="0">
                        <a:solidFill>
                          <a:srgbClr val="000000"/>
                        </a:solidFill>
                        <a:effectLst/>
                        <a:latin typeface="Times New Roman" pitchFamily="18" charset="0"/>
                        <a:ea typeface="Times New Roman"/>
                        <a:cs typeface="Times New Roman" pitchFamily="18" charset="0"/>
                      </a:endParaRPr>
                    </a:p>
                  </a:txBody>
                  <a:tcPr marL="68580" marR="68580" marT="0" marB="0" anchor="ctr"/>
                </a:tc>
                <a:tc>
                  <a:txBody>
                    <a:bodyPr/>
                    <a:lstStyle/>
                    <a:p>
                      <a:pPr algn="ctr">
                        <a:spcAft>
                          <a:spcPts val="0"/>
                        </a:spcAft>
                      </a:pPr>
                      <a:r>
                        <a:rPr lang="es-EC" sz="1200" dirty="0">
                          <a:effectLst/>
                          <a:latin typeface="Times New Roman" pitchFamily="18" charset="0"/>
                          <a:cs typeface="Times New Roman" pitchFamily="18" charset="0"/>
                        </a:rPr>
                        <a:t>0 a </a:t>
                      </a:r>
                      <a:r>
                        <a:rPr lang="es-EC" sz="1200" dirty="0" smtClean="0">
                          <a:effectLst/>
                          <a:latin typeface="Times New Roman" pitchFamily="18" charset="0"/>
                          <a:cs typeface="Times New Roman" pitchFamily="18" charset="0"/>
                        </a:rPr>
                        <a:t>15</a:t>
                      </a:r>
                      <a:endParaRPr lang="es-ES" sz="1200" dirty="0">
                        <a:solidFill>
                          <a:srgbClr val="000000"/>
                        </a:solidFill>
                        <a:effectLst/>
                        <a:latin typeface="Times New Roman" pitchFamily="18" charset="0"/>
                        <a:ea typeface="Times New Roman"/>
                        <a:cs typeface="Times New Roman" pitchFamily="18" charset="0"/>
                      </a:endParaRPr>
                    </a:p>
                  </a:txBody>
                  <a:tcPr marL="68580" marR="68580" marT="0" marB="0" anchor="ctr"/>
                </a:tc>
                <a:extLst>
                  <a:ext uri="{0D108BD9-81ED-4DB2-BD59-A6C34878D82A}">
                    <a16:rowId xmlns:a16="http://schemas.microsoft.com/office/drawing/2014/main" xmlns="" val="10002"/>
                  </a:ext>
                </a:extLst>
              </a:tr>
              <a:tr h="336037">
                <a:tc>
                  <a:txBody>
                    <a:bodyPr/>
                    <a:lstStyle/>
                    <a:p>
                      <a:pPr algn="ctr">
                        <a:lnSpc>
                          <a:spcPct val="150000"/>
                        </a:lnSpc>
                        <a:spcAft>
                          <a:spcPts val="0"/>
                        </a:spcAft>
                      </a:pPr>
                      <a:r>
                        <a:rPr lang="es-EC" sz="1200" dirty="0">
                          <a:effectLst/>
                          <a:latin typeface="Times New Roman" pitchFamily="18" charset="0"/>
                          <a:cs typeface="Times New Roman" pitchFamily="18" charset="0"/>
                        </a:rPr>
                        <a:t>P</a:t>
                      </a:r>
                      <a:endParaRPr lang="es-ES" sz="1200" dirty="0">
                        <a:solidFill>
                          <a:srgbClr val="000000"/>
                        </a:solidFill>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50000"/>
                        </a:lnSpc>
                        <a:spcAft>
                          <a:spcPts val="0"/>
                        </a:spcAft>
                      </a:pPr>
                      <a:r>
                        <a:rPr lang="es-EC" sz="1200" dirty="0">
                          <a:effectLst/>
                          <a:latin typeface="Times New Roman" pitchFamily="18" charset="0"/>
                          <a:cs typeface="Times New Roman" pitchFamily="18" charset="0"/>
                        </a:rPr>
                        <a:t>Parcialmente alcanzado</a:t>
                      </a:r>
                      <a:endParaRPr lang="es-ES" sz="1200" dirty="0">
                        <a:solidFill>
                          <a:srgbClr val="000000"/>
                        </a:solidFill>
                        <a:effectLst/>
                        <a:latin typeface="Times New Roman" pitchFamily="18" charset="0"/>
                        <a:ea typeface="Times New Roman"/>
                        <a:cs typeface="Times New Roman" pitchFamily="18" charset="0"/>
                      </a:endParaRPr>
                    </a:p>
                  </a:txBody>
                  <a:tcPr marL="68580" marR="68580" marT="0" marB="0" anchor="ctr"/>
                </a:tc>
                <a:tc>
                  <a:txBody>
                    <a:bodyPr/>
                    <a:lstStyle/>
                    <a:p>
                      <a:pPr algn="ctr">
                        <a:spcAft>
                          <a:spcPts val="0"/>
                        </a:spcAft>
                      </a:pPr>
                      <a:r>
                        <a:rPr lang="es-EC" sz="1200" dirty="0">
                          <a:effectLst/>
                          <a:latin typeface="Times New Roman" pitchFamily="18" charset="0"/>
                          <a:cs typeface="Times New Roman" pitchFamily="18" charset="0"/>
                        </a:rPr>
                        <a:t>&gt; 15 a </a:t>
                      </a:r>
                      <a:r>
                        <a:rPr lang="es-EC" sz="1200" dirty="0" smtClean="0">
                          <a:effectLst/>
                          <a:latin typeface="Times New Roman" pitchFamily="18" charset="0"/>
                          <a:cs typeface="Times New Roman" pitchFamily="18" charset="0"/>
                        </a:rPr>
                        <a:t>50</a:t>
                      </a:r>
                      <a:endParaRPr lang="es-ES" sz="1200" dirty="0">
                        <a:solidFill>
                          <a:srgbClr val="000000"/>
                        </a:solidFill>
                        <a:effectLst/>
                        <a:latin typeface="Times New Roman" pitchFamily="18" charset="0"/>
                        <a:ea typeface="Times New Roman"/>
                        <a:cs typeface="Times New Roman" pitchFamily="18" charset="0"/>
                      </a:endParaRPr>
                    </a:p>
                  </a:txBody>
                  <a:tcPr marL="68580" marR="68580" marT="0" marB="0" anchor="ctr"/>
                </a:tc>
                <a:extLst>
                  <a:ext uri="{0D108BD9-81ED-4DB2-BD59-A6C34878D82A}">
                    <a16:rowId xmlns:a16="http://schemas.microsoft.com/office/drawing/2014/main" xmlns="" val="10003"/>
                  </a:ext>
                </a:extLst>
              </a:tr>
              <a:tr h="336037">
                <a:tc>
                  <a:txBody>
                    <a:bodyPr/>
                    <a:lstStyle/>
                    <a:p>
                      <a:pPr algn="ctr">
                        <a:lnSpc>
                          <a:spcPct val="150000"/>
                        </a:lnSpc>
                        <a:spcAft>
                          <a:spcPts val="0"/>
                        </a:spcAft>
                      </a:pPr>
                      <a:r>
                        <a:rPr lang="es-EC" sz="1200">
                          <a:effectLst/>
                          <a:latin typeface="Times New Roman" pitchFamily="18" charset="0"/>
                          <a:cs typeface="Times New Roman" pitchFamily="18" charset="0"/>
                        </a:rPr>
                        <a:t>L</a:t>
                      </a:r>
                      <a:endParaRPr lang="es-ES" sz="1200">
                        <a:solidFill>
                          <a:srgbClr val="000000"/>
                        </a:solidFill>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50000"/>
                        </a:lnSpc>
                        <a:spcAft>
                          <a:spcPts val="0"/>
                        </a:spcAft>
                      </a:pPr>
                      <a:r>
                        <a:rPr lang="es-EC" sz="1200" dirty="0">
                          <a:effectLst/>
                          <a:latin typeface="Times New Roman" pitchFamily="18" charset="0"/>
                          <a:cs typeface="Times New Roman" pitchFamily="18" charset="0"/>
                        </a:rPr>
                        <a:t>En gran medida alcanzado</a:t>
                      </a:r>
                      <a:endParaRPr lang="es-ES" sz="1200" dirty="0">
                        <a:solidFill>
                          <a:srgbClr val="000000"/>
                        </a:solidFill>
                        <a:effectLst/>
                        <a:latin typeface="Times New Roman" pitchFamily="18" charset="0"/>
                        <a:ea typeface="Times New Roman"/>
                        <a:cs typeface="Times New Roman" pitchFamily="18" charset="0"/>
                      </a:endParaRPr>
                    </a:p>
                  </a:txBody>
                  <a:tcPr marL="68580" marR="68580" marT="0" marB="0" anchor="ctr"/>
                </a:tc>
                <a:tc>
                  <a:txBody>
                    <a:bodyPr/>
                    <a:lstStyle/>
                    <a:p>
                      <a:pPr algn="ctr">
                        <a:spcAft>
                          <a:spcPts val="0"/>
                        </a:spcAft>
                      </a:pPr>
                      <a:r>
                        <a:rPr lang="es-EC" sz="1200" dirty="0">
                          <a:effectLst/>
                          <a:latin typeface="Times New Roman" pitchFamily="18" charset="0"/>
                          <a:cs typeface="Times New Roman" pitchFamily="18" charset="0"/>
                        </a:rPr>
                        <a:t>&gt; 50 a </a:t>
                      </a:r>
                      <a:r>
                        <a:rPr lang="es-EC" sz="1200" dirty="0" smtClean="0">
                          <a:effectLst/>
                          <a:latin typeface="Times New Roman" pitchFamily="18" charset="0"/>
                          <a:cs typeface="Times New Roman" pitchFamily="18" charset="0"/>
                        </a:rPr>
                        <a:t>85</a:t>
                      </a:r>
                      <a:endParaRPr lang="es-ES" sz="1200" dirty="0">
                        <a:solidFill>
                          <a:srgbClr val="000000"/>
                        </a:solidFill>
                        <a:effectLst/>
                        <a:latin typeface="Times New Roman" pitchFamily="18" charset="0"/>
                        <a:ea typeface="Times New Roman"/>
                        <a:cs typeface="Times New Roman" pitchFamily="18" charset="0"/>
                      </a:endParaRPr>
                    </a:p>
                  </a:txBody>
                  <a:tcPr marL="68580" marR="68580" marT="0" marB="0" anchor="ctr"/>
                </a:tc>
                <a:extLst>
                  <a:ext uri="{0D108BD9-81ED-4DB2-BD59-A6C34878D82A}">
                    <a16:rowId xmlns:a16="http://schemas.microsoft.com/office/drawing/2014/main" xmlns="" val="10004"/>
                  </a:ext>
                </a:extLst>
              </a:tr>
              <a:tr h="336037">
                <a:tc>
                  <a:txBody>
                    <a:bodyPr/>
                    <a:lstStyle/>
                    <a:p>
                      <a:pPr algn="ctr">
                        <a:lnSpc>
                          <a:spcPct val="150000"/>
                        </a:lnSpc>
                        <a:spcAft>
                          <a:spcPts val="0"/>
                        </a:spcAft>
                      </a:pPr>
                      <a:r>
                        <a:rPr lang="es-EC" sz="1200">
                          <a:effectLst/>
                          <a:latin typeface="Times New Roman" pitchFamily="18" charset="0"/>
                          <a:cs typeface="Times New Roman" pitchFamily="18" charset="0"/>
                        </a:rPr>
                        <a:t>F</a:t>
                      </a:r>
                      <a:endParaRPr lang="es-ES" sz="1200">
                        <a:solidFill>
                          <a:srgbClr val="000000"/>
                        </a:solidFill>
                        <a:effectLst/>
                        <a:latin typeface="Times New Roman" pitchFamily="18" charset="0"/>
                        <a:ea typeface="Times New Roman"/>
                        <a:cs typeface="Times New Roman" pitchFamily="18" charset="0"/>
                      </a:endParaRPr>
                    </a:p>
                  </a:txBody>
                  <a:tcPr marL="68580" marR="68580" marT="0" marB="0" anchor="ctr"/>
                </a:tc>
                <a:tc>
                  <a:txBody>
                    <a:bodyPr/>
                    <a:lstStyle/>
                    <a:p>
                      <a:pPr algn="ctr">
                        <a:lnSpc>
                          <a:spcPct val="150000"/>
                        </a:lnSpc>
                        <a:spcAft>
                          <a:spcPts val="0"/>
                        </a:spcAft>
                      </a:pPr>
                      <a:r>
                        <a:rPr lang="es-EC" sz="1200" dirty="0">
                          <a:effectLst/>
                          <a:latin typeface="Times New Roman" pitchFamily="18" charset="0"/>
                          <a:cs typeface="Times New Roman" pitchFamily="18" charset="0"/>
                        </a:rPr>
                        <a:t>Plenamente alcanzado</a:t>
                      </a:r>
                      <a:endParaRPr lang="es-ES" sz="1200" dirty="0">
                        <a:solidFill>
                          <a:srgbClr val="000000"/>
                        </a:solidFill>
                        <a:effectLst/>
                        <a:latin typeface="Times New Roman" pitchFamily="18" charset="0"/>
                        <a:ea typeface="Times New Roman"/>
                        <a:cs typeface="Times New Roman" pitchFamily="18" charset="0"/>
                      </a:endParaRPr>
                    </a:p>
                  </a:txBody>
                  <a:tcPr marL="68580" marR="68580" marT="0" marB="0" anchor="ctr"/>
                </a:tc>
                <a:tc>
                  <a:txBody>
                    <a:bodyPr/>
                    <a:lstStyle/>
                    <a:p>
                      <a:pPr algn="ctr">
                        <a:spcAft>
                          <a:spcPts val="0"/>
                        </a:spcAft>
                      </a:pPr>
                      <a:r>
                        <a:rPr lang="es-EC" sz="1200" dirty="0">
                          <a:effectLst/>
                          <a:latin typeface="Times New Roman" pitchFamily="18" charset="0"/>
                          <a:cs typeface="Times New Roman" pitchFamily="18" charset="0"/>
                        </a:rPr>
                        <a:t>&gt; 85 a </a:t>
                      </a:r>
                      <a:r>
                        <a:rPr lang="es-EC" sz="1200" dirty="0" smtClean="0">
                          <a:effectLst/>
                          <a:latin typeface="Times New Roman" pitchFamily="18" charset="0"/>
                          <a:cs typeface="Times New Roman" pitchFamily="18" charset="0"/>
                        </a:rPr>
                        <a:t>100</a:t>
                      </a:r>
                      <a:endParaRPr lang="es-ES" sz="1200" dirty="0">
                        <a:solidFill>
                          <a:srgbClr val="000000"/>
                        </a:solidFill>
                        <a:effectLst/>
                        <a:latin typeface="Times New Roman" pitchFamily="18" charset="0"/>
                        <a:ea typeface="Times New Roman"/>
                        <a:cs typeface="Times New Roman" pitchFamily="18" charset="0"/>
                      </a:endParaRPr>
                    </a:p>
                  </a:txBody>
                  <a:tcPr marL="68580" marR="68580" marT="0" marB="0" anchor="ct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175453786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fade">
                                      <p:cBhvr>
                                        <p:cTn id="4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Oriel</Template>
  <TotalTime>2450</TotalTime>
  <Words>3228</Words>
  <Application>Microsoft Office PowerPoint</Application>
  <PresentationFormat>Presentación en pantalla (4:3)</PresentationFormat>
  <Paragraphs>397</Paragraphs>
  <Slides>29</Slides>
  <Notes>1</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29</vt:i4>
      </vt:variant>
    </vt:vector>
  </HeadingPairs>
  <TitlesOfParts>
    <vt:vector size="37" baseType="lpstr">
      <vt:lpstr>Calibri</vt:lpstr>
      <vt:lpstr>Cambria Math</vt:lpstr>
      <vt:lpstr>Century Schoolbook</vt:lpstr>
      <vt:lpstr>Symbol</vt:lpstr>
      <vt:lpstr>Times New Roman</vt:lpstr>
      <vt:lpstr>Wingdings</vt:lpstr>
      <vt:lpstr>Wingdings 2</vt:lpstr>
      <vt:lpstr>Mirador</vt:lpstr>
      <vt:lpstr>“POLÍTICAS DE SEGURIDAD DE LA INFORMACIÓN PARA LA UNIVERSIDAD CENTRAL DEL ECUADOR BAJO LOS ESTÁNDARES ISO/IEC 27000 Y COBIT 5”</vt:lpstr>
      <vt:lpstr>Presentación de PowerPoint</vt:lpstr>
      <vt:lpstr>temario</vt:lpstr>
      <vt:lpstr>INTRODUCCIÓN</vt:lpstr>
      <vt:lpstr>OBJETIVOS</vt:lpstr>
      <vt:lpstr>FUNDAMENTACIÓN TEÓRICA NORMAS, ESTÁNDARES Y BUENAS PRÁCTICAS</vt:lpstr>
      <vt:lpstr>Presentación de PowerPoint</vt:lpstr>
      <vt:lpstr>  Modelo de Referencia de Procesos de COBIT 5 </vt:lpstr>
      <vt:lpstr>Modelo de Capacidad de los Procesos de COBIT 5 (PAM - Process assessment model)</vt:lpstr>
      <vt:lpstr>Presentación de PowerPoint</vt:lpstr>
      <vt:lpstr>POLÍTICAS PARA LA SEGURIDAD DE LA INFORMACIÓN</vt:lpstr>
      <vt:lpstr>Presentación de PowerPoint</vt:lpstr>
      <vt:lpstr>METODOLOGÍA DE LA INVESTIGACIÓN</vt:lpstr>
      <vt:lpstr>DIAGNÓSTICO SITUACIONAL</vt:lpstr>
      <vt:lpstr>RESULTADOS DE LA ENCUESTA  ANÁLISIS DEL NIVEL DE MADUREZ </vt:lpstr>
      <vt:lpstr>RESULTADOS DE LA ENCUESTA  Análisis del Nivel de Madurez </vt:lpstr>
      <vt:lpstr> RESULTADOS DE LA ENCUESTA  Análisis del Nivel de Madurez </vt:lpstr>
      <vt:lpstr>RESULTADOS DE LA ENCUESTA  Análisis del Nivel de Madurez </vt:lpstr>
      <vt:lpstr>Presentación de PowerPoint</vt:lpstr>
      <vt:lpstr>Presentación de PowerPoint</vt:lpstr>
      <vt:lpstr>Presentación de PowerPoint</vt:lpstr>
      <vt:lpstr>      Resultados de Matriz de Riesgos </vt:lpstr>
      <vt:lpstr>Políticas de Seguridad de la Información</vt:lpstr>
      <vt:lpstr>Anexo 4: Políticas de seguridad de la información</vt:lpstr>
      <vt:lpstr>CONCLUSIONES</vt:lpstr>
      <vt:lpstr>CONCLUSIONES</vt:lpstr>
      <vt:lpstr>recomendaciones</vt:lpstr>
      <vt:lpstr>recomendaciones</vt:lpstr>
      <vt:lpstr>MUCHAS GRACIAS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“POLÍTICAS DE SEGURIDAD DE LA INFORMACIÓN PARA LA UNIVERSIDAD CENTRAL DEL ECUADOR BAJO LOS ESTÁNDARES ISO/IEC 27000 Y COBIT 5”</dc:title>
  <dc:creator>EXONERACION 4</dc:creator>
  <cp:lastModifiedBy>Marce Baldeón</cp:lastModifiedBy>
  <cp:revision>207</cp:revision>
  <dcterms:created xsi:type="dcterms:W3CDTF">2015-11-16T18:58:00Z</dcterms:created>
  <dcterms:modified xsi:type="dcterms:W3CDTF">2015-12-20T20:33:43Z</dcterms:modified>
</cp:coreProperties>
</file>