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%20Chamorro\Desktop\TESIS\IMPORTACION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C"/>
              <a:t>CONSUMO DE INTERNET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Hoja1!$C$16</c:f>
              <c:strCache>
                <c:ptCount val="1"/>
                <c:pt idx="0">
                  <c:v>2011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8000"/>
                    <a:satMod val="130000"/>
                    <a:lumMod val="92000"/>
                  </a:schemeClr>
                </a:gs>
                <a:gs pos="100000">
                  <a:schemeClr val="accent1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Hoja1!$B$17:$B$21</c:f>
              <c:strCache>
                <c:ptCount val="5"/>
                <c:pt idx="0">
                  <c:v>Obtener información</c:v>
                </c:pt>
                <c:pt idx="1">
                  <c:v>Comunicacón en general</c:v>
                </c:pt>
                <c:pt idx="2">
                  <c:v>Educación y aprendizaje</c:v>
                </c:pt>
                <c:pt idx="3">
                  <c:v>Razones de trabajo</c:v>
                </c:pt>
                <c:pt idx="4">
                  <c:v>Otros</c:v>
                </c:pt>
              </c:strCache>
            </c:strRef>
          </c:cat>
          <c:val>
            <c:numRef>
              <c:f>Hoja1!$C$17:$C$21</c:f>
              <c:numCache>
                <c:formatCode>0.00%</c:formatCode>
                <c:ptCount val="5"/>
                <c:pt idx="0">
                  <c:v>0.32</c:v>
                </c:pt>
                <c:pt idx="1">
                  <c:v>0.255</c:v>
                </c:pt>
                <c:pt idx="2">
                  <c:v>0.317</c:v>
                </c:pt>
                <c:pt idx="3">
                  <c:v>4.9000000000000002E-2</c:v>
                </c:pt>
                <c:pt idx="4">
                  <c:v>5.9000000000000052E-2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0B-47FF-9365-6BCF9BD8266D}"/>
            </c:ext>
          </c:extLst>
        </c:ser>
        <c:ser>
          <c:idx val="1"/>
          <c:order val="1"/>
          <c:tx>
            <c:strRef>
              <c:f>Hoja1!$D$16</c:f>
              <c:strCache>
                <c:ptCount val="1"/>
                <c:pt idx="0">
                  <c:v>2012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atMod val="110000"/>
                    <a:lumMod val="104000"/>
                  </a:schemeClr>
                </a:gs>
                <a:gs pos="69000">
                  <a:schemeClr val="accent2">
                    <a:shade val="88000"/>
                    <a:satMod val="130000"/>
                    <a:lumMod val="92000"/>
                  </a:schemeClr>
                </a:gs>
                <a:gs pos="100000">
                  <a:schemeClr val="accent2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Hoja1!$B$17:$B$21</c:f>
              <c:strCache>
                <c:ptCount val="5"/>
                <c:pt idx="0">
                  <c:v>Obtener información</c:v>
                </c:pt>
                <c:pt idx="1">
                  <c:v>Comunicacón en general</c:v>
                </c:pt>
                <c:pt idx="2">
                  <c:v>Educación y aprendizaje</c:v>
                </c:pt>
                <c:pt idx="3">
                  <c:v>Razones de trabajo</c:v>
                </c:pt>
                <c:pt idx="4">
                  <c:v>Otros</c:v>
                </c:pt>
              </c:strCache>
            </c:strRef>
          </c:cat>
          <c:val>
            <c:numRef>
              <c:f>Hoja1!$D$17:$D$21</c:f>
              <c:numCache>
                <c:formatCode>0.00%</c:formatCode>
                <c:ptCount val="5"/>
                <c:pt idx="0">
                  <c:v>0.36</c:v>
                </c:pt>
                <c:pt idx="1">
                  <c:v>0.28199999999999997</c:v>
                </c:pt>
                <c:pt idx="2">
                  <c:v>0.27500000000000002</c:v>
                </c:pt>
                <c:pt idx="3">
                  <c:v>3.7999999999999999E-2</c:v>
                </c:pt>
                <c:pt idx="4">
                  <c:v>4.500000000000004E-2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0B-47FF-9365-6BCF9BD8266D}"/>
            </c:ext>
          </c:extLst>
        </c:ser>
        <c:ser>
          <c:idx val="2"/>
          <c:order val="2"/>
          <c:tx>
            <c:strRef>
              <c:f>Hoja1!$E$16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satMod val="110000"/>
                    <a:lumMod val="104000"/>
                  </a:schemeClr>
                </a:gs>
                <a:gs pos="69000">
                  <a:schemeClr val="accent3">
                    <a:shade val="88000"/>
                    <a:satMod val="130000"/>
                    <a:lumMod val="92000"/>
                  </a:schemeClr>
                </a:gs>
                <a:gs pos="100000">
                  <a:schemeClr val="accent3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Hoja1!$B$17:$B$21</c:f>
              <c:strCache>
                <c:ptCount val="5"/>
                <c:pt idx="0">
                  <c:v>Obtener información</c:v>
                </c:pt>
                <c:pt idx="1">
                  <c:v>Comunicacón en general</c:v>
                </c:pt>
                <c:pt idx="2">
                  <c:v>Educación y aprendizaje</c:v>
                </c:pt>
                <c:pt idx="3">
                  <c:v>Razones de trabajo</c:v>
                </c:pt>
                <c:pt idx="4">
                  <c:v>Otros</c:v>
                </c:pt>
              </c:strCache>
            </c:strRef>
          </c:cat>
          <c:val>
            <c:numRef>
              <c:f>Hoja1!$E$17:$E$21</c:f>
              <c:numCache>
                <c:formatCode>0.00%</c:formatCode>
                <c:ptCount val="5"/>
                <c:pt idx="0">
                  <c:v>0.311</c:v>
                </c:pt>
                <c:pt idx="1">
                  <c:v>0.32600000000000001</c:v>
                </c:pt>
                <c:pt idx="2">
                  <c:v>0.29099999999999998</c:v>
                </c:pt>
                <c:pt idx="3">
                  <c:v>3.4000000000000002E-2</c:v>
                </c:pt>
                <c:pt idx="4">
                  <c:v>3.8000000000000034E-2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0B-47FF-9365-6BCF9BD82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086848"/>
        <c:axId val="126087240"/>
        <c:axId val="0"/>
      </c:bar3DChart>
      <c:catAx>
        <c:axId val="126086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26087240"/>
        <c:crosses val="autoZero"/>
        <c:auto val="1"/>
        <c:lblAlgn val="ctr"/>
        <c:lblOffset val="100"/>
        <c:noMultiLvlLbl val="0"/>
      </c:catAx>
      <c:valAx>
        <c:axId val="126087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26086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/>
              <a:t>VALORES CIF DE TELÉFONOS CELULARES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noFill/>
            <a:ln w="9525" cap="flat" cmpd="sng" algn="ctr">
              <a:solidFill>
                <a:schemeClr val="accent3"/>
              </a:solidFill>
              <a:miter lim="800000"/>
            </a:ln>
            <a:effectLst>
              <a:glow rad="63500">
                <a:schemeClr val="accent3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Hoja2!$D$6:$H$6</c:f>
              <c:strCache>
                <c:ptCount val="5"/>
                <c:pt idx="0">
                  <c:v>AÑO 2011</c:v>
                </c:pt>
                <c:pt idx="1">
                  <c:v>AÑO 2012</c:v>
                </c:pt>
                <c:pt idx="2">
                  <c:v>AÑO 2013</c:v>
                </c:pt>
                <c:pt idx="3">
                  <c:v>AÑO 2014</c:v>
                </c:pt>
                <c:pt idx="4">
                  <c:v>AÑO 2015</c:v>
                </c:pt>
              </c:strCache>
            </c:strRef>
          </c:cat>
          <c:val>
            <c:numRef>
              <c:f>Hoja2!$D$7:$H$7</c:f>
              <c:numCache>
                <c:formatCode>"$"\ #,##0.00</c:formatCode>
                <c:ptCount val="5"/>
                <c:pt idx="0">
                  <c:v>214857</c:v>
                </c:pt>
                <c:pt idx="1">
                  <c:v>162809</c:v>
                </c:pt>
                <c:pt idx="2">
                  <c:v>166775</c:v>
                </c:pt>
                <c:pt idx="3">
                  <c:v>191311</c:v>
                </c:pt>
                <c:pt idx="4">
                  <c:v>190743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74-4110-9465-D57800A67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5"/>
        <c:overlap val="-40"/>
        <c:axId val="126088024"/>
        <c:axId val="126088416"/>
      </c:barChart>
      <c:catAx>
        <c:axId val="12608802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26088416"/>
        <c:crosses val="autoZero"/>
        <c:auto val="1"/>
        <c:lblAlgn val="ctr"/>
        <c:lblOffset val="100"/>
        <c:noMultiLvlLbl val="0"/>
      </c:catAx>
      <c:valAx>
        <c:axId val="12608841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&quot;$&quot;\ 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26088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C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EBA34-14D7-49FB-82C4-383312562885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7F6CDC8C-C93F-4A0D-A838-D2BEBFA52CCF}">
      <dgm:prSet phldrT="[Texto]"/>
      <dgm:spPr/>
      <dgm:t>
        <a:bodyPr/>
        <a:lstStyle/>
        <a:p>
          <a:r>
            <a:rPr lang="es-ES" dirty="0"/>
            <a:t>Estudio empírico – medir la influencia – barreras comerciales – teléfonos celulares.</a:t>
          </a:r>
        </a:p>
      </dgm:t>
    </dgm:pt>
    <dgm:pt modelId="{D553BD0A-58D9-4405-BD6A-0E3D9211AC1D}" type="parTrans" cxnId="{F9134033-ED06-43D2-9B16-06AA7A9A1573}">
      <dgm:prSet/>
      <dgm:spPr/>
      <dgm:t>
        <a:bodyPr/>
        <a:lstStyle/>
        <a:p>
          <a:endParaRPr lang="es-ES"/>
        </a:p>
      </dgm:t>
    </dgm:pt>
    <dgm:pt modelId="{FAFC14C1-2D25-4BA8-BC0C-C5C0DD617371}" type="sibTrans" cxnId="{F9134033-ED06-43D2-9B16-06AA7A9A1573}">
      <dgm:prSet/>
      <dgm:spPr/>
      <dgm:t>
        <a:bodyPr/>
        <a:lstStyle/>
        <a:p>
          <a:endParaRPr lang="es-ES"/>
        </a:p>
      </dgm:t>
    </dgm:pt>
    <dgm:pt modelId="{8632E97F-EE0A-4404-8F10-83126519BFE5}">
      <dgm:prSet phldrT="[Texto]"/>
      <dgm:spPr/>
      <dgm:t>
        <a:bodyPr/>
        <a:lstStyle/>
        <a:p>
          <a:r>
            <a:rPr lang="es-ES" dirty="0"/>
            <a:t>1996 OMC (Comercio Justo)</a:t>
          </a:r>
        </a:p>
      </dgm:t>
    </dgm:pt>
    <dgm:pt modelId="{862BAC56-78EB-4F7A-83D3-755EEBCC9893}" type="parTrans" cxnId="{CF830F04-9240-4B76-AD54-6F881263F592}">
      <dgm:prSet/>
      <dgm:spPr/>
      <dgm:t>
        <a:bodyPr/>
        <a:lstStyle/>
        <a:p>
          <a:endParaRPr lang="es-ES"/>
        </a:p>
      </dgm:t>
    </dgm:pt>
    <dgm:pt modelId="{AC1C483E-0294-45C3-8BD5-AF221C7B2D9F}" type="sibTrans" cxnId="{CF830F04-9240-4B76-AD54-6F881263F592}">
      <dgm:prSet/>
      <dgm:spPr/>
      <dgm:t>
        <a:bodyPr/>
        <a:lstStyle/>
        <a:p>
          <a:endParaRPr lang="es-ES"/>
        </a:p>
      </dgm:t>
    </dgm:pt>
    <dgm:pt modelId="{F9B31855-E696-4BB9-81CC-AE54765EF5E9}">
      <dgm:prSet phldrT="[Texto]"/>
      <dgm:spPr/>
      <dgm:t>
        <a:bodyPr/>
        <a:lstStyle/>
        <a:p>
          <a:r>
            <a:rPr lang="es-ES" dirty="0"/>
            <a:t>Resol. 67 y 104 del COMEX</a:t>
          </a:r>
        </a:p>
      </dgm:t>
    </dgm:pt>
    <dgm:pt modelId="{07C0ED42-1286-4155-B5FE-C7F947B6E8B8}" type="parTrans" cxnId="{BAB0221F-817B-456F-9C4D-DF4A6FB5C19C}">
      <dgm:prSet/>
      <dgm:spPr/>
      <dgm:t>
        <a:bodyPr/>
        <a:lstStyle/>
        <a:p>
          <a:endParaRPr lang="es-ES"/>
        </a:p>
      </dgm:t>
    </dgm:pt>
    <dgm:pt modelId="{20EA9F6C-EFC1-44F6-BF7B-2FE35A23226A}" type="sibTrans" cxnId="{BAB0221F-817B-456F-9C4D-DF4A6FB5C19C}">
      <dgm:prSet/>
      <dgm:spPr/>
      <dgm:t>
        <a:bodyPr/>
        <a:lstStyle/>
        <a:p>
          <a:endParaRPr lang="es-ES"/>
        </a:p>
      </dgm:t>
    </dgm:pt>
    <dgm:pt modelId="{EADD1AE9-2F95-437A-9014-3F9470989AAA}" type="pres">
      <dgm:prSet presAssocID="{900EBA34-14D7-49FB-82C4-383312562885}" presName="linear" presStyleCnt="0">
        <dgm:presLayoutVars>
          <dgm:dir/>
          <dgm:animLvl val="lvl"/>
          <dgm:resizeHandles val="exact"/>
        </dgm:presLayoutVars>
      </dgm:prSet>
      <dgm:spPr/>
    </dgm:pt>
    <dgm:pt modelId="{C9EDF34D-4516-48F5-9DFE-31089C79A77A}" type="pres">
      <dgm:prSet presAssocID="{7F6CDC8C-C93F-4A0D-A838-D2BEBFA52CCF}" presName="parentLin" presStyleCnt="0"/>
      <dgm:spPr/>
    </dgm:pt>
    <dgm:pt modelId="{9F7B8997-48A1-4918-8B77-45C51E42F7A2}" type="pres">
      <dgm:prSet presAssocID="{7F6CDC8C-C93F-4A0D-A838-D2BEBFA52CCF}" presName="parentLeftMargin" presStyleLbl="node1" presStyleIdx="0" presStyleCnt="3"/>
      <dgm:spPr/>
    </dgm:pt>
    <dgm:pt modelId="{C82BA68A-FF99-4903-A402-9C629FC1B4CC}" type="pres">
      <dgm:prSet presAssocID="{7F6CDC8C-C93F-4A0D-A838-D2BEBFA52CC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D618FC0-EC2B-403B-9109-8BA26B59C403}" type="pres">
      <dgm:prSet presAssocID="{7F6CDC8C-C93F-4A0D-A838-D2BEBFA52CCF}" presName="negativeSpace" presStyleCnt="0"/>
      <dgm:spPr/>
    </dgm:pt>
    <dgm:pt modelId="{08925D62-E5E3-4DAC-8A86-26BA0832E71C}" type="pres">
      <dgm:prSet presAssocID="{7F6CDC8C-C93F-4A0D-A838-D2BEBFA52CCF}" presName="childText" presStyleLbl="conFgAcc1" presStyleIdx="0" presStyleCnt="3">
        <dgm:presLayoutVars>
          <dgm:bulletEnabled val="1"/>
        </dgm:presLayoutVars>
      </dgm:prSet>
      <dgm:spPr/>
    </dgm:pt>
    <dgm:pt modelId="{D78846D5-EACC-4241-8B44-833C3236A324}" type="pres">
      <dgm:prSet presAssocID="{FAFC14C1-2D25-4BA8-BC0C-C5C0DD617371}" presName="spaceBetweenRectangles" presStyleCnt="0"/>
      <dgm:spPr/>
    </dgm:pt>
    <dgm:pt modelId="{B284FB24-A28A-4F52-8E04-A769020D9E95}" type="pres">
      <dgm:prSet presAssocID="{8632E97F-EE0A-4404-8F10-83126519BFE5}" presName="parentLin" presStyleCnt="0"/>
      <dgm:spPr/>
    </dgm:pt>
    <dgm:pt modelId="{FC12D72D-4C66-407B-8AD6-7B8BF70BC24E}" type="pres">
      <dgm:prSet presAssocID="{8632E97F-EE0A-4404-8F10-83126519BFE5}" presName="parentLeftMargin" presStyleLbl="node1" presStyleIdx="0" presStyleCnt="3"/>
      <dgm:spPr/>
    </dgm:pt>
    <dgm:pt modelId="{D3BCC121-5178-4B34-BAF9-520E9F5B027C}" type="pres">
      <dgm:prSet presAssocID="{8632E97F-EE0A-4404-8F10-83126519BFE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5E975D3-5E7F-44BF-AF46-CFA3848B0C5D}" type="pres">
      <dgm:prSet presAssocID="{8632E97F-EE0A-4404-8F10-83126519BFE5}" presName="negativeSpace" presStyleCnt="0"/>
      <dgm:spPr/>
    </dgm:pt>
    <dgm:pt modelId="{3F308E5A-A188-4C2C-A32B-FAA3A3572F55}" type="pres">
      <dgm:prSet presAssocID="{8632E97F-EE0A-4404-8F10-83126519BFE5}" presName="childText" presStyleLbl="conFgAcc1" presStyleIdx="1" presStyleCnt="3">
        <dgm:presLayoutVars>
          <dgm:bulletEnabled val="1"/>
        </dgm:presLayoutVars>
      </dgm:prSet>
      <dgm:spPr/>
    </dgm:pt>
    <dgm:pt modelId="{A122B0CA-4042-4B23-8BCF-BA7610847BE4}" type="pres">
      <dgm:prSet presAssocID="{AC1C483E-0294-45C3-8BD5-AF221C7B2D9F}" presName="spaceBetweenRectangles" presStyleCnt="0"/>
      <dgm:spPr/>
    </dgm:pt>
    <dgm:pt modelId="{D67A109B-0ED4-4B37-8AAC-803C8671770A}" type="pres">
      <dgm:prSet presAssocID="{F9B31855-E696-4BB9-81CC-AE54765EF5E9}" presName="parentLin" presStyleCnt="0"/>
      <dgm:spPr/>
    </dgm:pt>
    <dgm:pt modelId="{D7A2BF94-E003-4A2E-B01C-8C8DDC9BA3E6}" type="pres">
      <dgm:prSet presAssocID="{F9B31855-E696-4BB9-81CC-AE54765EF5E9}" presName="parentLeftMargin" presStyleLbl="node1" presStyleIdx="1" presStyleCnt="3"/>
      <dgm:spPr/>
    </dgm:pt>
    <dgm:pt modelId="{8157F521-EE5A-42F0-AE9D-CC4DA89D2197}" type="pres">
      <dgm:prSet presAssocID="{F9B31855-E696-4BB9-81CC-AE54765EF5E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E6ACA29-CB5E-4B10-8E3A-701A75333342}" type="pres">
      <dgm:prSet presAssocID="{F9B31855-E696-4BB9-81CC-AE54765EF5E9}" presName="negativeSpace" presStyleCnt="0"/>
      <dgm:spPr/>
    </dgm:pt>
    <dgm:pt modelId="{9828AB9E-A1C8-4050-AF79-3D5950E2EF0A}" type="pres">
      <dgm:prSet presAssocID="{F9B31855-E696-4BB9-81CC-AE54765EF5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F830F04-9240-4B76-AD54-6F881263F592}" srcId="{900EBA34-14D7-49FB-82C4-383312562885}" destId="{8632E97F-EE0A-4404-8F10-83126519BFE5}" srcOrd="1" destOrd="0" parTransId="{862BAC56-78EB-4F7A-83D3-755EEBCC9893}" sibTransId="{AC1C483E-0294-45C3-8BD5-AF221C7B2D9F}"/>
    <dgm:cxn modelId="{7B331A69-A78C-4ED7-8CEF-8A7A37A01C31}" type="presOf" srcId="{7F6CDC8C-C93F-4A0D-A838-D2BEBFA52CCF}" destId="{C82BA68A-FF99-4903-A402-9C629FC1B4CC}" srcOrd="1" destOrd="0" presId="urn:microsoft.com/office/officeart/2005/8/layout/list1"/>
    <dgm:cxn modelId="{4F2D9670-84F8-4E7E-B90B-FB3CE9EB3299}" type="presOf" srcId="{F9B31855-E696-4BB9-81CC-AE54765EF5E9}" destId="{8157F521-EE5A-42F0-AE9D-CC4DA89D2197}" srcOrd="1" destOrd="0" presId="urn:microsoft.com/office/officeart/2005/8/layout/list1"/>
    <dgm:cxn modelId="{EB236513-61FF-4D3D-8363-E92428F16757}" type="presOf" srcId="{900EBA34-14D7-49FB-82C4-383312562885}" destId="{EADD1AE9-2F95-437A-9014-3F9470989AAA}" srcOrd="0" destOrd="0" presId="urn:microsoft.com/office/officeart/2005/8/layout/list1"/>
    <dgm:cxn modelId="{F7FBAA32-D8AD-49E4-9B96-17099C647C65}" type="presOf" srcId="{8632E97F-EE0A-4404-8F10-83126519BFE5}" destId="{FC12D72D-4C66-407B-8AD6-7B8BF70BC24E}" srcOrd="0" destOrd="0" presId="urn:microsoft.com/office/officeart/2005/8/layout/list1"/>
    <dgm:cxn modelId="{F9134033-ED06-43D2-9B16-06AA7A9A1573}" srcId="{900EBA34-14D7-49FB-82C4-383312562885}" destId="{7F6CDC8C-C93F-4A0D-A838-D2BEBFA52CCF}" srcOrd="0" destOrd="0" parTransId="{D553BD0A-58D9-4405-BD6A-0E3D9211AC1D}" sibTransId="{FAFC14C1-2D25-4BA8-BC0C-C5C0DD617371}"/>
    <dgm:cxn modelId="{7FB47151-79D3-4213-8ABF-E6A1AA493545}" type="presOf" srcId="{F9B31855-E696-4BB9-81CC-AE54765EF5E9}" destId="{D7A2BF94-E003-4A2E-B01C-8C8DDC9BA3E6}" srcOrd="0" destOrd="0" presId="urn:microsoft.com/office/officeart/2005/8/layout/list1"/>
    <dgm:cxn modelId="{886708A9-587D-4700-B611-BB1B5683095A}" type="presOf" srcId="{7F6CDC8C-C93F-4A0D-A838-D2BEBFA52CCF}" destId="{9F7B8997-48A1-4918-8B77-45C51E42F7A2}" srcOrd="0" destOrd="0" presId="urn:microsoft.com/office/officeart/2005/8/layout/list1"/>
    <dgm:cxn modelId="{BAB0221F-817B-456F-9C4D-DF4A6FB5C19C}" srcId="{900EBA34-14D7-49FB-82C4-383312562885}" destId="{F9B31855-E696-4BB9-81CC-AE54765EF5E9}" srcOrd="2" destOrd="0" parTransId="{07C0ED42-1286-4155-B5FE-C7F947B6E8B8}" sibTransId="{20EA9F6C-EFC1-44F6-BF7B-2FE35A23226A}"/>
    <dgm:cxn modelId="{709E9D3B-634D-4EDA-A47E-FCE298E64672}" type="presOf" srcId="{8632E97F-EE0A-4404-8F10-83126519BFE5}" destId="{D3BCC121-5178-4B34-BAF9-520E9F5B027C}" srcOrd="1" destOrd="0" presId="urn:microsoft.com/office/officeart/2005/8/layout/list1"/>
    <dgm:cxn modelId="{5952ED31-D553-4AE8-931B-76F0A6031846}" type="presParOf" srcId="{EADD1AE9-2F95-437A-9014-3F9470989AAA}" destId="{C9EDF34D-4516-48F5-9DFE-31089C79A77A}" srcOrd="0" destOrd="0" presId="urn:microsoft.com/office/officeart/2005/8/layout/list1"/>
    <dgm:cxn modelId="{8B244774-567B-42AB-B4B4-4509AEF054F5}" type="presParOf" srcId="{C9EDF34D-4516-48F5-9DFE-31089C79A77A}" destId="{9F7B8997-48A1-4918-8B77-45C51E42F7A2}" srcOrd="0" destOrd="0" presId="urn:microsoft.com/office/officeart/2005/8/layout/list1"/>
    <dgm:cxn modelId="{10ADC684-A7A6-40E4-9057-3D7C215ECA07}" type="presParOf" srcId="{C9EDF34D-4516-48F5-9DFE-31089C79A77A}" destId="{C82BA68A-FF99-4903-A402-9C629FC1B4CC}" srcOrd="1" destOrd="0" presId="urn:microsoft.com/office/officeart/2005/8/layout/list1"/>
    <dgm:cxn modelId="{A0287027-38B6-43CE-886A-FDC88DC19C2B}" type="presParOf" srcId="{EADD1AE9-2F95-437A-9014-3F9470989AAA}" destId="{8D618FC0-EC2B-403B-9109-8BA26B59C403}" srcOrd="1" destOrd="0" presId="urn:microsoft.com/office/officeart/2005/8/layout/list1"/>
    <dgm:cxn modelId="{CF5E3C82-22DC-4605-84CB-30091507254B}" type="presParOf" srcId="{EADD1AE9-2F95-437A-9014-3F9470989AAA}" destId="{08925D62-E5E3-4DAC-8A86-26BA0832E71C}" srcOrd="2" destOrd="0" presId="urn:microsoft.com/office/officeart/2005/8/layout/list1"/>
    <dgm:cxn modelId="{22AF70F5-A5C8-439D-9A78-3DC05F037419}" type="presParOf" srcId="{EADD1AE9-2F95-437A-9014-3F9470989AAA}" destId="{D78846D5-EACC-4241-8B44-833C3236A324}" srcOrd="3" destOrd="0" presId="urn:microsoft.com/office/officeart/2005/8/layout/list1"/>
    <dgm:cxn modelId="{1EA45CC5-8A99-42A7-9DCA-88EC94D23052}" type="presParOf" srcId="{EADD1AE9-2F95-437A-9014-3F9470989AAA}" destId="{B284FB24-A28A-4F52-8E04-A769020D9E95}" srcOrd="4" destOrd="0" presId="urn:microsoft.com/office/officeart/2005/8/layout/list1"/>
    <dgm:cxn modelId="{61737D11-4C6C-4BA5-8BA8-03F33EB099C5}" type="presParOf" srcId="{B284FB24-A28A-4F52-8E04-A769020D9E95}" destId="{FC12D72D-4C66-407B-8AD6-7B8BF70BC24E}" srcOrd="0" destOrd="0" presId="urn:microsoft.com/office/officeart/2005/8/layout/list1"/>
    <dgm:cxn modelId="{8872C74E-BB6E-4A6A-B783-40989B54C332}" type="presParOf" srcId="{B284FB24-A28A-4F52-8E04-A769020D9E95}" destId="{D3BCC121-5178-4B34-BAF9-520E9F5B027C}" srcOrd="1" destOrd="0" presId="urn:microsoft.com/office/officeart/2005/8/layout/list1"/>
    <dgm:cxn modelId="{30A02F33-FA08-4EBA-9382-0F4E7CE6B8E4}" type="presParOf" srcId="{EADD1AE9-2F95-437A-9014-3F9470989AAA}" destId="{A5E975D3-5E7F-44BF-AF46-CFA3848B0C5D}" srcOrd="5" destOrd="0" presId="urn:microsoft.com/office/officeart/2005/8/layout/list1"/>
    <dgm:cxn modelId="{FCF79A53-AC19-46AF-A25D-F606931C3D9F}" type="presParOf" srcId="{EADD1AE9-2F95-437A-9014-3F9470989AAA}" destId="{3F308E5A-A188-4C2C-A32B-FAA3A3572F55}" srcOrd="6" destOrd="0" presId="urn:microsoft.com/office/officeart/2005/8/layout/list1"/>
    <dgm:cxn modelId="{38B7AECD-9921-4C65-AED6-C35B8E651920}" type="presParOf" srcId="{EADD1AE9-2F95-437A-9014-3F9470989AAA}" destId="{A122B0CA-4042-4B23-8BCF-BA7610847BE4}" srcOrd="7" destOrd="0" presId="urn:microsoft.com/office/officeart/2005/8/layout/list1"/>
    <dgm:cxn modelId="{8EE5F767-8933-463F-94A0-45509673855B}" type="presParOf" srcId="{EADD1AE9-2F95-437A-9014-3F9470989AAA}" destId="{D67A109B-0ED4-4B37-8AAC-803C8671770A}" srcOrd="8" destOrd="0" presId="urn:microsoft.com/office/officeart/2005/8/layout/list1"/>
    <dgm:cxn modelId="{A7A27D8F-0228-4F01-B134-2FE3D076FA6D}" type="presParOf" srcId="{D67A109B-0ED4-4B37-8AAC-803C8671770A}" destId="{D7A2BF94-E003-4A2E-B01C-8C8DDC9BA3E6}" srcOrd="0" destOrd="0" presId="urn:microsoft.com/office/officeart/2005/8/layout/list1"/>
    <dgm:cxn modelId="{17036891-13CD-4938-B46C-D1FCABD419D9}" type="presParOf" srcId="{D67A109B-0ED4-4B37-8AAC-803C8671770A}" destId="{8157F521-EE5A-42F0-AE9D-CC4DA89D2197}" srcOrd="1" destOrd="0" presId="urn:microsoft.com/office/officeart/2005/8/layout/list1"/>
    <dgm:cxn modelId="{42C11428-2736-49A9-9DE0-02FE3EF4299B}" type="presParOf" srcId="{EADD1AE9-2F95-437A-9014-3F9470989AAA}" destId="{4E6ACA29-CB5E-4B10-8E3A-701A75333342}" srcOrd="9" destOrd="0" presId="urn:microsoft.com/office/officeart/2005/8/layout/list1"/>
    <dgm:cxn modelId="{40CD9FA4-2D21-46BC-9390-5EDC29F3F347}" type="presParOf" srcId="{EADD1AE9-2F95-437A-9014-3F9470989AAA}" destId="{9828AB9E-A1C8-4050-AF79-3D5950E2EF0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3847573-BFAE-4148-B47F-A6366225AB9C}" type="doc">
      <dgm:prSet loTypeId="urn:microsoft.com/office/officeart/2005/8/layout/matrix2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7EFCD37A-2381-4F73-88C2-DD0A2DE9E9C2}">
      <dgm:prSet phldrT="[Texto]"/>
      <dgm:spPr/>
      <dgm:t>
        <a:bodyPr/>
        <a:lstStyle/>
        <a:p>
          <a:r>
            <a:rPr lang="es-ES" dirty="0"/>
            <a:t>2013</a:t>
          </a:r>
        </a:p>
      </dgm:t>
    </dgm:pt>
    <dgm:pt modelId="{9058859D-0831-48F9-8841-80E7F42E8C42}" type="parTrans" cxnId="{5AE0F62F-741A-49A3-BCD5-061F754B2504}">
      <dgm:prSet/>
      <dgm:spPr/>
      <dgm:t>
        <a:bodyPr/>
        <a:lstStyle/>
        <a:p>
          <a:endParaRPr lang="es-ES"/>
        </a:p>
      </dgm:t>
    </dgm:pt>
    <dgm:pt modelId="{0F563D10-B01F-4C00-B3FE-A2B80454242D}" type="sibTrans" cxnId="{5AE0F62F-741A-49A3-BCD5-061F754B2504}">
      <dgm:prSet/>
      <dgm:spPr/>
      <dgm:t>
        <a:bodyPr/>
        <a:lstStyle/>
        <a:p>
          <a:endParaRPr lang="es-ES"/>
        </a:p>
      </dgm:t>
    </dgm:pt>
    <dgm:pt modelId="{B85CF4D5-A9A9-446A-98FD-AFD98BCC410B}">
      <dgm:prSet phldrT="[Texto]"/>
      <dgm:spPr/>
      <dgm:t>
        <a:bodyPr/>
        <a:lstStyle/>
        <a:p>
          <a:r>
            <a:rPr lang="es-ES" dirty="0"/>
            <a:t>RESOLUCIÓN 104 DEL COMEX</a:t>
          </a:r>
        </a:p>
      </dgm:t>
    </dgm:pt>
    <dgm:pt modelId="{E0BEF808-AE51-4DA1-A4B0-254905EE9C15}" type="parTrans" cxnId="{F64EB959-221B-481D-B270-FC3AB5B6F8D3}">
      <dgm:prSet/>
      <dgm:spPr/>
      <dgm:t>
        <a:bodyPr/>
        <a:lstStyle/>
        <a:p>
          <a:endParaRPr lang="es-ES"/>
        </a:p>
      </dgm:t>
    </dgm:pt>
    <dgm:pt modelId="{FE67219F-CEAC-47DC-84CB-ECD21016ED79}" type="sibTrans" cxnId="{F64EB959-221B-481D-B270-FC3AB5B6F8D3}">
      <dgm:prSet/>
      <dgm:spPr/>
      <dgm:t>
        <a:bodyPr/>
        <a:lstStyle/>
        <a:p>
          <a:endParaRPr lang="es-ES"/>
        </a:p>
      </dgm:t>
    </dgm:pt>
    <dgm:pt modelId="{03BA58C1-E0CD-46D0-BB0A-796191CBEBC3}">
      <dgm:prSet phldrT="[Texto]"/>
      <dgm:spPr/>
      <dgm:t>
        <a:bodyPr/>
        <a:lstStyle/>
        <a:p>
          <a:r>
            <a:rPr lang="es-ES" dirty="0"/>
            <a:t>POR CADA 2,5 TELÉFONOS RECICLADOS</a:t>
          </a:r>
        </a:p>
      </dgm:t>
    </dgm:pt>
    <dgm:pt modelId="{B66BA43A-8F46-4BAF-B8A3-5C3EB7316560}" type="parTrans" cxnId="{5344B3DF-C657-4B25-BA04-254D53B9024A}">
      <dgm:prSet/>
      <dgm:spPr/>
      <dgm:t>
        <a:bodyPr/>
        <a:lstStyle/>
        <a:p>
          <a:endParaRPr lang="es-ES"/>
        </a:p>
      </dgm:t>
    </dgm:pt>
    <dgm:pt modelId="{40B65145-66D5-4497-8421-598BACFDF227}" type="sibTrans" cxnId="{5344B3DF-C657-4B25-BA04-254D53B9024A}">
      <dgm:prSet/>
      <dgm:spPr/>
      <dgm:t>
        <a:bodyPr/>
        <a:lstStyle/>
        <a:p>
          <a:endParaRPr lang="es-ES"/>
        </a:p>
      </dgm:t>
    </dgm:pt>
    <dgm:pt modelId="{E5513DFE-1D09-4546-B237-E023BF8FB7F7}">
      <dgm:prSet phldrT="[Texto]"/>
      <dgm:spPr/>
      <dgm:t>
        <a:bodyPr/>
        <a:lstStyle/>
        <a:p>
          <a:r>
            <a:rPr lang="es-ES" dirty="0"/>
            <a:t>IMPORTARA UN TELÉFONO</a:t>
          </a:r>
        </a:p>
      </dgm:t>
    </dgm:pt>
    <dgm:pt modelId="{C115DD49-F59A-4A1D-BA97-3F717D71E3FF}" type="parTrans" cxnId="{9ECCA6E5-DF3E-443C-A009-C8ECA34AE67B}">
      <dgm:prSet/>
      <dgm:spPr/>
      <dgm:t>
        <a:bodyPr/>
        <a:lstStyle/>
        <a:p>
          <a:endParaRPr lang="es-ES"/>
        </a:p>
      </dgm:t>
    </dgm:pt>
    <dgm:pt modelId="{75E6951C-E96C-4F48-A387-AE96EFA8E74B}" type="sibTrans" cxnId="{9ECCA6E5-DF3E-443C-A009-C8ECA34AE67B}">
      <dgm:prSet/>
      <dgm:spPr/>
      <dgm:t>
        <a:bodyPr/>
        <a:lstStyle/>
        <a:p>
          <a:endParaRPr lang="es-ES"/>
        </a:p>
      </dgm:t>
    </dgm:pt>
    <dgm:pt modelId="{03D6FDF8-9E2F-4A9C-8C0B-93F915E570EB}" type="pres">
      <dgm:prSet presAssocID="{D3847573-BFAE-4148-B47F-A6366225AB9C}" presName="matrix" presStyleCnt="0">
        <dgm:presLayoutVars>
          <dgm:chMax val="1"/>
          <dgm:dir/>
          <dgm:resizeHandles val="exact"/>
        </dgm:presLayoutVars>
      </dgm:prSet>
      <dgm:spPr/>
    </dgm:pt>
    <dgm:pt modelId="{13C8DBBE-D8D2-4177-ACB8-48AE341788EB}" type="pres">
      <dgm:prSet presAssocID="{D3847573-BFAE-4148-B47F-A6366225AB9C}" presName="axisShape" presStyleLbl="bgShp" presStyleIdx="0" presStyleCnt="1"/>
      <dgm:spPr/>
    </dgm:pt>
    <dgm:pt modelId="{269877DF-5572-4A09-80A2-C84058292036}" type="pres">
      <dgm:prSet presAssocID="{D3847573-BFAE-4148-B47F-A6366225AB9C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1DD900E-2933-4859-B61D-634241063938}" type="pres">
      <dgm:prSet presAssocID="{D3847573-BFAE-4148-B47F-A6366225AB9C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6671A30-23F2-4099-AC39-918D3BFB489F}" type="pres">
      <dgm:prSet presAssocID="{D3847573-BFAE-4148-B47F-A6366225AB9C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75957DA-C852-4C4F-A17D-99CC867339DF}" type="pres">
      <dgm:prSet presAssocID="{D3847573-BFAE-4148-B47F-A6366225AB9C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D5EEC12-49D8-440D-8F06-24559935ECA6}" type="presOf" srcId="{D3847573-BFAE-4148-B47F-A6366225AB9C}" destId="{03D6FDF8-9E2F-4A9C-8C0B-93F915E570EB}" srcOrd="0" destOrd="0" presId="urn:microsoft.com/office/officeart/2005/8/layout/matrix2"/>
    <dgm:cxn modelId="{F64EB959-221B-481D-B270-FC3AB5B6F8D3}" srcId="{D3847573-BFAE-4148-B47F-A6366225AB9C}" destId="{B85CF4D5-A9A9-446A-98FD-AFD98BCC410B}" srcOrd="1" destOrd="0" parTransId="{E0BEF808-AE51-4DA1-A4B0-254905EE9C15}" sibTransId="{FE67219F-CEAC-47DC-84CB-ECD21016ED79}"/>
    <dgm:cxn modelId="{BD264707-D660-4BCA-A987-B63B860CC39B}" type="presOf" srcId="{03BA58C1-E0CD-46D0-BB0A-796191CBEBC3}" destId="{96671A30-23F2-4099-AC39-918D3BFB489F}" srcOrd="0" destOrd="0" presId="urn:microsoft.com/office/officeart/2005/8/layout/matrix2"/>
    <dgm:cxn modelId="{9ECCA6E5-DF3E-443C-A009-C8ECA34AE67B}" srcId="{D3847573-BFAE-4148-B47F-A6366225AB9C}" destId="{E5513DFE-1D09-4546-B237-E023BF8FB7F7}" srcOrd="3" destOrd="0" parTransId="{C115DD49-F59A-4A1D-BA97-3F717D71E3FF}" sibTransId="{75E6951C-E96C-4F48-A387-AE96EFA8E74B}"/>
    <dgm:cxn modelId="{FF4A062C-F0F6-4739-9C29-B665CF1036B4}" type="presOf" srcId="{E5513DFE-1D09-4546-B237-E023BF8FB7F7}" destId="{375957DA-C852-4C4F-A17D-99CC867339DF}" srcOrd="0" destOrd="0" presId="urn:microsoft.com/office/officeart/2005/8/layout/matrix2"/>
    <dgm:cxn modelId="{5AE0F62F-741A-49A3-BCD5-061F754B2504}" srcId="{D3847573-BFAE-4148-B47F-A6366225AB9C}" destId="{7EFCD37A-2381-4F73-88C2-DD0A2DE9E9C2}" srcOrd="0" destOrd="0" parTransId="{9058859D-0831-48F9-8841-80E7F42E8C42}" sibTransId="{0F563D10-B01F-4C00-B3FE-A2B80454242D}"/>
    <dgm:cxn modelId="{64FC5B37-B943-4B10-AE77-5FCA74A0316C}" type="presOf" srcId="{B85CF4D5-A9A9-446A-98FD-AFD98BCC410B}" destId="{D1DD900E-2933-4859-B61D-634241063938}" srcOrd="0" destOrd="0" presId="urn:microsoft.com/office/officeart/2005/8/layout/matrix2"/>
    <dgm:cxn modelId="{5344B3DF-C657-4B25-BA04-254D53B9024A}" srcId="{D3847573-BFAE-4148-B47F-A6366225AB9C}" destId="{03BA58C1-E0CD-46D0-BB0A-796191CBEBC3}" srcOrd="2" destOrd="0" parTransId="{B66BA43A-8F46-4BAF-B8A3-5C3EB7316560}" sibTransId="{40B65145-66D5-4497-8421-598BACFDF227}"/>
    <dgm:cxn modelId="{FB1B163F-5762-4725-98F3-3733694B8B23}" type="presOf" srcId="{7EFCD37A-2381-4F73-88C2-DD0A2DE9E9C2}" destId="{269877DF-5572-4A09-80A2-C84058292036}" srcOrd="0" destOrd="0" presId="urn:microsoft.com/office/officeart/2005/8/layout/matrix2"/>
    <dgm:cxn modelId="{28EF2834-F8F6-46F4-884A-0F5316AA77F9}" type="presParOf" srcId="{03D6FDF8-9E2F-4A9C-8C0B-93F915E570EB}" destId="{13C8DBBE-D8D2-4177-ACB8-48AE341788EB}" srcOrd="0" destOrd="0" presId="urn:microsoft.com/office/officeart/2005/8/layout/matrix2"/>
    <dgm:cxn modelId="{9198FAE7-EC71-4D16-9304-ED230A5B99D9}" type="presParOf" srcId="{03D6FDF8-9E2F-4A9C-8C0B-93F915E570EB}" destId="{269877DF-5572-4A09-80A2-C84058292036}" srcOrd="1" destOrd="0" presId="urn:microsoft.com/office/officeart/2005/8/layout/matrix2"/>
    <dgm:cxn modelId="{1A2076CA-64CF-4A54-9EBD-6394264C1D8D}" type="presParOf" srcId="{03D6FDF8-9E2F-4A9C-8C0B-93F915E570EB}" destId="{D1DD900E-2933-4859-B61D-634241063938}" srcOrd="2" destOrd="0" presId="urn:microsoft.com/office/officeart/2005/8/layout/matrix2"/>
    <dgm:cxn modelId="{184C8247-0792-45EF-A94E-012B8EEDFF19}" type="presParOf" srcId="{03D6FDF8-9E2F-4A9C-8C0B-93F915E570EB}" destId="{96671A30-23F2-4099-AC39-918D3BFB489F}" srcOrd="3" destOrd="0" presId="urn:microsoft.com/office/officeart/2005/8/layout/matrix2"/>
    <dgm:cxn modelId="{989A49AA-8032-46FE-BE08-EAA32D3B31DC}" type="presParOf" srcId="{03D6FDF8-9E2F-4A9C-8C0B-93F915E570EB}" destId="{375957DA-C852-4C4F-A17D-99CC867339D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E92859-985E-4127-87E9-FA64AAC0A359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BCDF836-5689-4B6F-B96A-56D046294597}">
      <dgm:prSet phldrT="[Texto]"/>
      <dgm:spPr/>
      <dgm:t>
        <a:bodyPr/>
        <a:lstStyle/>
        <a:p>
          <a:r>
            <a:rPr lang="es-ES" dirty="0"/>
            <a:t>2011</a:t>
          </a:r>
        </a:p>
      </dgm:t>
    </dgm:pt>
    <dgm:pt modelId="{118FC5FC-6C87-44B4-9E4C-F56712588A08}" type="parTrans" cxnId="{02146E80-B433-491C-94AC-4ABA18676698}">
      <dgm:prSet/>
      <dgm:spPr/>
      <dgm:t>
        <a:bodyPr/>
        <a:lstStyle/>
        <a:p>
          <a:endParaRPr lang="es-ES"/>
        </a:p>
      </dgm:t>
    </dgm:pt>
    <dgm:pt modelId="{7D87634B-EE6A-4204-B0E8-D3BA9038F2B8}" type="sibTrans" cxnId="{02146E80-B433-491C-94AC-4ABA18676698}">
      <dgm:prSet/>
      <dgm:spPr/>
      <dgm:t>
        <a:bodyPr/>
        <a:lstStyle/>
        <a:p>
          <a:endParaRPr lang="es-ES"/>
        </a:p>
      </dgm:t>
    </dgm:pt>
    <dgm:pt modelId="{096CC663-7796-4FEA-9B57-84B32AA12FB4}">
      <dgm:prSet phldrT="[Texto]"/>
      <dgm:spPr/>
      <dgm:t>
        <a:bodyPr/>
        <a:lstStyle/>
        <a:p>
          <a:r>
            <a:rPr lang="es-ES" dirty="0"/>
            <a:t> Ad Valorem 0%</a:t>
          </a:r>
        </a:p>
      </dgm:t>
    </dgm:pt>
    <dgm:pt modelId="{908D4977-C7A3-4253-91EE-6F926920E34B}" type="parTrans" cxnId="{029601C3-BD19-47FC-A188-B6723FE7E99A}">
      <dgm:prSet/>
      <dgm:spPr/>
      <dgm:t>
        <a:bodyPr/>
        <a:lstStyle/>
        <a:p>
          <a:endParaRPr lang="es-ES"/>
        </a:p>
      </dgm:t>
    </dgm:pt>
    <dgm:pt modelId="{73C9E235-F857-4654-B70F-01DB8ABCD8D9}" type="sibTrans" cxnId="{029601C3-BD19-47FC-A188-B6723FE7E99A}">
      <dgm:prSet/>
      <dgm:spPr/>
      <dgm:t>
        <a:bodyPr/>
        <a:lstStyle/>
        <a:p>
          <a:endParaRPr lang="es-ES"/>
        </a:p>
      </dgm:t>
    </dgm:pt>
    <dgm:pt modelId="{003AD244-EA39-4AE1-89E0-8D3050EF5A9C}">
      <dgm:prSet phldrT="[Texto]"/>
      <dgm:spPr/>
      <dgm:t>
        <a:bodyPr/>
        <a:lstStyle/>
        <a:p>
          <a:r>
            <a:rPr lang="es-ES" dirty="0"/>
            <a:t>2012</a:t>
          </a:r>
        </a:p>
      </dgm:t>
    </dgm:pt>
    <dgm:pt modelId="{40AC60BF-D38C-487C-8FF6-5F8433346490}" type="parTrans" cxnId="{EA2FD708-3571-4C56-A098-DD07BA0BFD25}">
      <dgm:prSet/>
      <dgm:spPr/>
      <dgm:t>
        <a:bodyPr/>
        <a:lstStyle/>
        <a:p>
          <a:endParaRPr lang="es-ES"/>
        </a:p>
      </dgm:t>
    </dgm:pt>
    <dgm:pt modelId="{922E8F97-A191-49C7-973F-C2F8E2B95A42}" type="sibTrans" cxnId="{EA2FD708-3571-4C56-A098-DD07BA0BFD25}">
      <dgm:prSet/>
      <dgm:spPr/>
      <dgm:t>
        <a:bodyPr/>
        <a:lstStyle/>
        <a:p>
          <a:endParaRPr lang="es-ES"/>
        </a:p>
      </dgm:t>
    </dgm:pt>
    <dgm:pt modelId="{47316ABD-1DC2-4E94-9010-206EEFCF14E1}">
      <dgm:prSet phldrT="[Texto]"/>
      <dgm:spPr/>
      <dgm:t>
        <a:bodyPr/>
        <a:lstStyle/>
        <a:p>
          <a:r>
            <a:rPr lang="es-ES" dirty="0"/>
            <a:t>Ad Valorem 15%</a:t>
          </a:r>
        </a:p>
      </dgm:t>
    </dgm:pt>
    <dgm:pt modelId="{E4EE6E5B-9DE8-4FE4-AA11-5EC68A2BD762}" type="parTrans" cxnId="{01E216A4-AB4B-43F4-8858-B8C9E2E8782C}">
      <dgm:prSet/>
      <dgm:spPr/>
      <dgm:t>
        <a:bodyPr/>
        <a:lstStyle/>
        <a:p>
          <a:endParaRPr lang="es-ES"/>
        </a:p>
      </dgm:t>
    </dgm:pt>
    <dgm:pt modelId="{D5A183EF-EAAB-4057-A204-50CA99977111}" type="sibTrans" cxnId="{01E216A4-AB4B-43F4-8858-B8C9E2E8782C}">
      <dgm:prSet/>
      <dgm:spPr/>
      <dgm:t>
        <a:bodyPr/>
        <a:lstStyle/>
        <a:p>
          <a:endParaRPr lang="es-ES"/>
        </a:p>
      </dgm:t>
    </dgm:pt>
    <dgm:pt modelId="{DC025CC5-E52C-4855-A14B-5CF45A4D3008}">
      <dgm:prSet phldrT="[Texto]"/>
      <dgm:spPr/>
      <dgm:t>
        <a:bodyPr/>
        <a:lstStyle/>
        <a:p>
          <a:r>
            <a:rPr lang="es-EC" dirty="0"/>
            <a:t>851712</a:t>
          </a:r>
          <a:endParaRPr lang="es-ES" dirty="0"/>
        </a:p>
      </dgm:t>
    </dgm:pt>
    <dgm:pt modelId="{2BE1F47C-5C16-4B6E-9171-E82F358A4606}" type="parTrans" cxnId="{F4604776-4DD3-40D0-B5A4-A775205F88B0}">
      <dgm:prSet/>
      <dgm:spPr/>
      <dgm:t>
        <a:bodyPr/>
        <a:lstStyle/>
        <a:p>
          <a:endParaRPr lang="es-ES"/>
        </a:p>
      </dgm:t>
    </dgm:pt>
    <dgm:pt modelId="{18A36138-D187-4B70-9F0B-F33E725AB3C0}" type="sibTrans" cxnId="{F4604776-4DD3-40D0-B5A4-A775205F88B0}">
      <dgm:prSet/>
      <dgm:spPr/>
      <dgm:t>
        <a:bodyPr/>
        <a:lstStyle/>
        <a:p>
          <a:endParaRPr lang="es-ES"/>
        </a:p>
      </dgm:t>
    </dgm:pt>
    <dgm:pt modelId="{EFA85CD4-0DD6-484C-955F-E1AB9982DF56}">
      <dgm:prSet phldrT="[Texto]"/>
      <dgm:spPr/>
      <dgm:t>
        <a:bodyPr/>
        <a:lstStyle/>
        <a:p>
          <a:r>
            <a:rPr lang="es-ES" dirty="0"/>
            <a:t>Redujo en </a:t>
          </a:r>
          <a:r>
            <a:rPr lang="es-EC" dirty="0"/>
            <a:t>$322.410,22</a:t>
          </a:r>
          <a:endParaRPr lang="es-ES" dirty="0"/>
        </a:p>
      </dgm:t>
    </dgm:pt>
    <dgm:pt modelId="{2DFEF41A-BAB5-4D6D-90D7-4FB545339973}" type="parTrans" cxnId="{F8CB537A-05A7-4515-8B16-3F7323DD4844}">
      <dgm:prSet/>
      <dgm:spPr/>
      <dgm:t>
        <a:bodyPr/>
        <a:lstStyle/>
        <a:p>
          <a:endParaRPr lang="es-ES"/>
        </a:p>
      </dgm:t>
    </dgm:pt>
    <dgm:pt modelId="{04F54486-4B7B-42A8-98B4-63490BF50B62}" type="sibTrans" cxnId="{F8CB537A-05A7-4515-8B16-3F7323DD4844}">
      <dgm:prSet/>
      <dgm:spPr/>
      <dgm:t>
        <a:bodyPr/>
        <a:lstStyle/>
        <a:p>
          <a:endParaRPr lang="es-ES"/>
        </a:p>
      </dgm:t>
    </dgm:pt>
    <dgm:pt modelId="{3989F682-B5B8-485B-B242-A502DAEEC01B}">
      <dgm:prSet phldrT="[Texto]"/>
      <dgm:spPr/>
      <dgm:t>
        <a:bodyPr/>
        <a:lstStyle/>
        <a:p>
          <a:r>
            <a:rPr lang="es-ES" dirty="0"/>
            <a:t>2012</a:t>
          </a:r>
        </a:p>
      </dgm:t>
    </dgm:pt>
    <dgm:pt modelId="{2A5905A8-7896-4B40-8461-52F298B707F8}" type="parTrans" cxnId="{D6586142-7B79-4586-A5D0-4E8CA094ABC9}">
      <dgm:prSet/>
      <dgm:spPr/>
      <dgm:t>
        <a:bodyPr/>
        <a:lstStyle/>
        <a:p>
          <a:endParaRPr lang="es-ES"/>
        </a:p>
      </dgm:t>
    </dgm:pt>
    <dgm:pt modelId="{EA72786F-2156-4EF9-946F-B2525BAB1BF4}" type="sibTrans" cxnId="{D6586142-7B79-4586-A5D0-4E8CA094ABC9}">
      <dgm:prSet/>
      <dgm:spPr/>
      <dgm:t>
        <a:bodyPr/>
        <a:lstStyle/>
        <a:p>
          <a:endParaRPr lang="es-ES"/>
        </a:p>
      </dgm:t>
    </dgm:pt>
    <dgm:pt modelId="{2FCEAEFA-6EA0-40D1-9794-7188CA5ED0F8}">
      <dgm:prSet phldrT="[Texto]"/>
      <dgm:spPr/>
      <dgm:t>
        <a:bodyPr/>
        <a:lstStyle/>
        <a:p>
          <a:r>
            <a:rPr lang="es-ES" dirty="0"/>
            <a:t>Redujo en </a:t>
          </a:r>
          <a:r>
            <a:rPr lang="es-EC" dirty="0"/>
            <a:t>a $124.473,17 </a:t>
          </a:r>
          <a:endParaRPr lang="es-ES" dirty="0"/>
        </a:p>
      </dgm:t>
    </dgm:pt>
    <dgm:pt modelId="{9ED9CE1B-4DA5-46FD-B2AF-A8BCBB8F514F}" type="parTrans" cxnId="{86D1EB95-5FC4-48E7-86D6-E76402D0F04D}">
      <dgm:prSet/>
      <dgm:spPr/>
      <dgm:t>
        <a:bodyPr/>
        <a:lstStyle/>
        <a:p>
          <a:endParaRPr lang="es-ES"/>
        </a:p>
      </dgm:t>
    </dgm:pt>
    <dgm:pt modelId="{B5408568-32DE-4701-9F5A-D4924CF538B6}" type="sibTrans" cxnId="{86D1EB95-5FC4-48E7-86D6-E76402D0F04D}">
      <dgm:prSet/>
      <dgm:spPr/>
      <dgm:t>
        <a:bodyPr/>
        <a:lstStyle/>
        <a:p>
          <a:endParaRPr lang="es-ES"/>
        </a:p>
      </dgm:t>
    </dgm:pt>
    <dgm:pt modelId="{EA11C0DC-6930-44EB-B679-109A4C46C2B5}" type="pres">
      <dgm:prSet presAssocID="{8EE92859-985E-4127-87E9-FA64AAC0A359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70E191CC-88FA-4A35-9D3C-EA481E7B16B6}" type="pres">
      <dgm:prSet presAssocID="{8BCDF836-5689-4B6F-B96A-56D046294597}" presName="composite" presStyleCnt="0"/>
      <dgm:spPr/>
    </dgm:pt>
    <dgm:pt modelId="{072394C4-B600-4395-9BE1-638D3CDB0E13}" type="pres">
      <dgm:prSet presAssocID="{8BCDF836-5689-4B6F-B96A-56D046294597}" presName="BackAccent" presStyleLbl="bgShp" presStyleIdx="0" presStyleCnt="4"/>
      <dgm:spPr/>
    </dgm:pt>
    <dgm:pt modelId="{91E73343-2EDE-4A7A-8632-AFC61179A112}" type="pres">
      <dgm:prSet presAssocID="{8BCDF836-5689-4B6F-B96A-56D046294597}" presName="Accent" presStyleLbl="alignNode1" presStyleIdx="0" presStyleCnt="4"/>
      <dgm:spPr/>
    </dgm:pt>
    <dgm:pt modelId="{423C83E2-E55F-406E-8F00-0930C5EACDE6}" type="pres">
      <dgm:prSet presAssocID="{8BCDF836-5689-4B6F-B96A-56D046294597}" presName="Child" presStyleLbl="revTx" presStyleIdx="0" presStyleCnt="8">
        <dgm:presLayoutVars>
          <dgm:chMax val="0"/>
          <dgm:chPref val="0"/>
          <dgm:bulletEnabled val="1"/>
        </dgm:presLayoutVars>
      </dgm:prSet>
      <dgm:spPr/>
    </dgm:pt>
    <dgm:pt modelId="{74C2AE0C-E0C8-4430-B95D-1AEF82B685C3}" type="pres">
      <dgm:prSet presAssocID="{8BCDF836-5689-4B6F-B96A-56D046294597}" presName="Parent" presStyleLbl="revTx" presStyleIdx="1" presStyleCnt="8">
        <dgm:presLayoutVars>
          <dgm:chMax val="1"/>
          <dgm:chPref val="1"/>
          <dgm:bulletEnabled val="1"/>
        </dgm:presLayoutVars>
      </dgm:prSet>
      <dgm:spPr/>
    </dgm:pt>
    <dgm:pt modelId="{8B90F838-1194-404E-8496-B55C583F5459}" type="pres">
      <dgm:prSet presAssocID="{7D87634B-EE6A-4204-B0E8-D3BA9038F2B8}" presName="sibTrans" presStyleCnt="0"/>
      <dgm:spPr/>
    </dgm:pt>
    <dgm:pt modelId="{65360388-5DAF-4930-B3D6-F8A8CB8B66AF}" type="pres">
      <dgm:prSet presAssocID="{003AD244-EA39-4AE1-89E0-8D3050EF5A9C}" presName="composite" presStyleCnt="0"/>
      <dgm:spPr/>
    </dgm:pt>
    <dgm:pt modelId="{CD7CC0EC-71C3-494E-B096-F779DF56785A}" type="pres">
      <dgm:prSet presAssocID="{003AD244-EA39-4AE1-89E0-8D3050EF5A9C}" presName="BackAccent" presStyleLbl="bgShp" presStyleIdx="1" presStyleCnt="4"/>
      <dgm:spPr/>
    </dgm:pt>
    <dgm:pt modelId="{A75441AB-4D57-4FC0-9224-F6689F81B861}" type="pres">
      <dgm:prSet presAssocID="{003AD244-EA39-4AE1-89E0-8D3050EF5A9C}" presName="Accent" presStyleLbl="alignNode1" presStyleIdx="1" presStyleCnt="4"/>
      <dgm:spPr/>
    </dgm:pt>
    <dgm:pt modelId="{0839D776-8027-451C-A477-E5C2BB29B352}" type="pres">
      <dgm:prSet presAssocID="{003AD244-EA39-4AE1-89E0-8D3050EF5A9C}" presName="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C051DC18-E7F6-4B12-A5CF-0B921CE50A61}" type="pres">
      <dgm:prSet presAssocID="{003AD244-EA39-4AE1-89E0-8D3050EF5A9C}" presName="Parent" presStyleLbl="revTx" presStyleIdx="3" presStyleCnt="8">
        <dgm:presLayoutVars>
          <dgm:chMax val="1"/>
          <dgm:chPref val="1"/>
          <dgm:bulletEnabled val="1"/>
        </dgm:presLayoutVars>
      </dgm:prSet>
      <dgm:spPr/>
    </dgm:pt>
    <dgm:pt modelId="{8E6E7D18-02DE-4068-BF47-AF1253F71AEB}" type="pres">
      <dgm:prSet presAssocID="{922E8F97-A191-49C7-973F-C2F8E2B95A42}" presName="sibTrans" presStyleCnt="0"/>
      <dgm:spPr/>
    </dgm:pt>
    <dgm:pt modelId="{7E220C76-6468-4993-9EC1-F6CE5CE2F906}" type="pres">
      <dgm:prSet presAssocID="{DC025CC5-E52C-4855-A14B-5CF45A4D3008}" presName="composite" presStyleCnt="0"/>
      <dgm:spPr/>
    </dgm:pt>
    <dgm:pt modelId="{523AB843-4BAD-468F-BD89-51EB04CF5D1F}" type="pres">
      <dgm:prSet presAssocID="{DC025CC5-E52C-4855-A14B-5CF45A4D3008}" presName="BackAccent" presStyleLbl="bgShp" presStyleIdx="2" presStyleCnt="4"/>
      <dgm:spPr/>
    </dgm:pt>
    <dgm:pt modelId="{11917E77-DB11-4A85-BC5A-651A22A585A0}" type="pres">
      <dgm:prSet presAssocID="{DC025CC5-E52C-4855-A14B-5CF45A4D3008}" presName="Accent" presStyleLbl="alignNode1" presStyleIdx="2" presStyleCnt="4"/>
      <dgm:spPr/>
    </dgm:pt>
    <dgm:pt modelId="{27B834D1-5BF2-4652-83ED-0885EBCCB1B9}" type="pres">
      <dgm:prSet presAssocID="{DC025CC5-E52C-4855-A14B-5CF45A4D3008}" presName="Child" presStyleLbl="revTx" presStyleIdx="4" presStyleCnt="8">
        <dgm:presLayoutVars>
          <dgm:chMax val="0"/>
          <dgm:chPref val="0"/>
          <dgm:bulletEnabled val="1"/>
        </dgm:presLayoutVars>
      </dgm:prSet>
      <dgm:spPr/>
    </dgm:pt>
    <dgm:pt modelId="{4AE4DF3C-F2D1-4FFD-84F4-B78DB2765CC3}" type="pres">
      <dgm:prSet presAssocID="{DC025CC5-E52C-4855-A14B-5CF45A4D3008}" presName="Parent" presStyleLbl="revTx" presStyleIdx="5" presStyleCnt="8">
        <dgm:presLayoutVars>
          <dgm:chMax val="1"/>
          <dgm:chPref val="1"/>
          <dgm:bulletEnabled val="1"/>
        </dgm:presLayoutVars>
      </dgm:prSet>
      <dgm:spPr/>
    </dgm:pt>
    <dgm:pt modelId="{0D24EC77-9C4C-4C32-85FF-5793A7213746}" type="pres">
      <dgm:prSet presAssocID="{18A36138-D187-4B70-9F0B-F33E725AB3C0}" presName="sibTrans" presStyleCnt="0"/>
      <dgm:spPr/>
    </dgm:pt>
    <dgm:pt modelId="{7945DB44-1F7C-483F-8546-FD484E8E4792}" type="pres">
      <dgm:prSet presAssocID="{3989F682-B5B8-485B-B242-A502DAEEC01B}" presName="composite" presStyleCnt="0"/>
      <dgm:spPr/>
    </dgm:pt>
    <dgm:pt modelId="{31DACF60-BB64-41E5-B1DD-699544B2FEDE}" type="pres">
      <dgm:prSet presAssocID="{3989F682-B5B8-485B-B242-A502DAEEC01B}" presName="BackAccent" presStyleLbl="bgShp" presStyleIdx="3" presStyleCnt="4"/>
      <dgm:spPr/>
    </dgm:pt>
    <dgm:pt modelId="{29A6CF59-4BD0-4418-9A3E-0ADDA4C0F4EE}" type="pres">
      <dgm:prSet presAssocID="{3989F682-B5B8-485B-B242-A502DAEEC01B}" presName="Accent" presStyleLbl="alignNode1" presStyleIdx="3" presStyleCnt="4"/>
      <dgm:spPr/>
    </dgm:pt>
    <dgm:pt modelId="{854F7AE2-B3E6-460F-8467-056790F46A45}" type="pres">
      <dgm:prSet presAssocID="{3989F682-B5B8-485B-B242-A502DAEEC01B}" presName="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FD66E664-996F-4CB4-893A-083D3D779BE1}" type="pres">
      <dgm:prSet presAssocID="{3989F682-B5B8-485B-B242-A502DAEEC01B}" presName="Parent" presStyleLbl="revTx" presStyleIdx="7" presStyleCnt="8">
        <dgm:presLayoutVars>
          <dgm:chMax val="1"/>
          <dgm:chPref val="1"/>
          <dgm:bulletEnabled val="1"/>
        </dgm:presLayoutVars>
      </dgm:prSet>
      <dgm:spPr/>
    </dgm:pt>
  </dgm:ptLst>
  <dgm:cxnLst>
    <dgm:cxn modelId="{01E216A4-AB4B-43F4-8858-B8C9E2E8782C}" srcId="{003AD244-EA39-4AE1-89E0-8D3050EF5A9C}" destId="{47316ABD-1DC2-4E94-9010-206EEFCF14E1}" srcOrd="0" destOrd="0" parTransId="{E4EE6E5B-9DE8-4FE4-AA11-5EC68A2BD762}" sibTransId="{D5A183EF-EAAB-4057-A204-50CA99977111}"/>
    <dgm:cxn modelId="{F4604776-4DD3-40D0-B5A4-A775205F88B0}" srcId="{8EE92859-985E-4127-87E9-FA64AAC0A359}" destId="{DC025CC5-E52C-4855-A14B-5CF45A4D3008}" srcOrd="2" destOrd="0" parTransId="{2BE1F47C-5C16-4B6E-9171-E82F358A4606}" sibTransId="{18A36138-D187-4B70-9F0B-F33E725AB3C0}"/>
    <dgm:cxn modelId="{F8CB537A-05A7-4515-8B16-3F7323DD4844}" srcId="{DC025CC5-E52C-4855-A14B-5CF45A4D3008}" destId="{EFA85CD4-0DD6-484C-955F-E1AB9982DF56}" srcOrd="0" destOrd="0" parTransId="{2DFEF41A-BAB5-4D6D-90D7-4FB545339973}" sibTransId="{04F54486-4B7B-42A8-98B4-63490BF50B62}"/>
    <dgm:cxn modelId="{D6586142-7B79-4586-A5D0-4E8CA094ABC9}" srcId="{8EE92859-985E-4127-87E9-FA64AAC0A359}" destId="{3989F682-B5B8-485B-B242-A502DAEEC01B}" srcOrd="3" destOrd="0" parTransId="{2A5905A8-7896-4B40-8461-52F298B707F8}" sibTransId="{EA72786F-2156-4EF9-946F-B2525BAB1BF4}"/>
    <dgm:cxn modelId="{302CE405-5949-4F5C-9E66-D6520E24A45F}" type="presOf" srcId="{2FCEAEFA-6EA0-40D1-9794-7188CA5ED0F8}" destId="{854F7AE2-B3E6-460F-8467-056790F46A45}" srcOrd="0" destOrd="0" presId="urn:microsoft.com/office/officeart/2008/layout/IncreasingCircleProcess"/>
    <dgm:cxn modelId="{029601C3-BD19-47FC-A188-B6723FE7E99A}" srcId="{8BCDF836-5689-4B6F-B96A-56D046294597}" destId="{096CC663-7796-4FEA-9B57-84B32AA12FB4}" srcOrd="0" destOrd="0" parTransId="{908D4977-C7A3-4253-91EE-6F926920E34B}" sibTransId="{73C9E235-F857-4654-B70F-01DB8ABCD8D9}"/>
    <dgm:cxn modelId="{70C12D6A-FF7F-40FC-9999-BC02F8D07DDC}" type="presOf" srcId="{003AD244-EA39-4AE1-89E0-8D3050EF5A9C}" destId="{C051DC18-E7F6-4B12-A5CF-0B921CE50A61}" srcOrd="0" destOrd="0" presId="urn:microsoft.com/office/officeart/2008/layout/IncreasingCircleProcess"/>
    <dgm:cxn modelId="{EA2FD708-3571-4C56-A098-DD07BA0BFD25}" srcId="{8EE92859-985E-4127-87E9-FA64AAC0A359}" destId="{003AD244-EA39-4AE1-89E0-8D3050EF5A9C}" srcOrd="1" destOrd="0" parTransId="{40AC60BF-D38C-487C-8FF6-5F8433346490}" sibTransId="{922E8F97-A191-49C7-973F-C2F8E2B95A42}"/>
    <dgm:cxn modelId="{54799A70-E03C-4301-911C-C378D595FDDF}" type="presOf" srcId="{8EE92859-985E-4127-87E9-FA64AAC0A359}" destId="{EA11C0DC-6930-44EB-B679-109A4C46C2B5}" srcOrd="0" destOrd="0" presId="urn:microsoft.com/office/officeart/2008/layout/IncreasingCircleProcess"/>
    <dgm:cxn modelId="{D6966370-8AAB-4417-B0D0-E41861F04EEC}" type="presOf" srcId="{47316ABD-1DC2-4E94-9010-206EEFCF14E1}" destId="{0839D776-8027-451C-A477-E5C2BB29B352}" srcOrd="0" destOrd="0" presId="urn:microsoft.com/office/officeart/2008/layout/IncreasingCircleProcess"/>
    <dgm:cxn modelId="{9B579C88-F71D-469C-8534-7E85E36B055A}" type="presOf" srcId="{EFA85CD4-0DD6-484C-955F-E1AB9982DF56}" destId="{27B834D1-5BF2-4652-83ED-0885EBCCB1B9}" srcOrd="0" destOrd="0" presId="urn:microsoft.com/office/officeart/2008/layout/IncreasingCircleProcess"/>
    <dgm:cxn modelId="{86D1EB95-5FC4-48E7-86D6-E76402D0F04D}" srcId="{3989F682-B5B8-485B-B242-A502DAEEC01B}" destId="{2FCEAEFA-6EA0-40D1-9794-7188CA5ED0F8}" srcOrd="0" destOrd="0" parTransId="{9ED9CE1B-4DA5-46FD-B2AF-A8BCBB8F514F}" sibTransId="{B5408568-32DE-4701-9F5A-D4924CF538B6}"/>
    <dgm:cxn modelId="{2EE14735-8B9A-44B3-9E1E-FB02A4841F08}" type="presOf" srcId="{3989F682-B5B8-485B-B242-A502DAEEC01B}" destId="{FD66E664-996F-4CB4-893A-083D3D779BE1}" srcOrd="0" destOrd="0" presId="urn:microsoft.com/office/officeart/2008/layout/IncreasingCircleProcess"/>
    <dgm:cxn modelId="{764C94BA-546F-49FC-8E17-4BB67445959B}" type="presOf" srcId="{DC025CC5-E52C-4855-A14B-5CF45A4D3008}" destId="{4AE4DF3C-F2D1-4FFD-84F4-B78DB2765CC3}" srcOrd="0" destOrd="0" presId="urn:microsoft.com/office/officeart/2008/layout/IncreasingCircleProcess"/>
    <dgm:cxn modelId="{02146E80-B433-491C-94AC-4ABA18676698}" srcId="{8EE92859-985E-4127-87E9-FA64AAC0A359}" destId="{8BCDF836-5689-4B6F-B96A-56D046294597}" srcOrd="0" destOrd="0" parTransId="{118FC5FC-6C87-44B4-9E4C-F56712588A08}" sibTransId="{7D87634B-EE6A-4204-B0E8-D3BA9038F2B8}"/>
    <dgm:cxn modelId="{C517CEE6-9EE5-4DD2-8BCD-DE0D89CB7215}" type="presOf" srcId="{096CC663-7796-4FEA-9B57-84B32AA12FB4}" destId="{423C83E2-E55F-406E-8F00-0930C5EACDE6}" srcOrd="0" destOrd="0" presId="urn:microsoft.com/office/officeart/2008/layout/IncreasingCircleProcess"/>
    <dgm:cxn modelId="{CD6CF75D-F9BF-4238-B4E2-FA442A5E0461}" type="presOf" srcId="{8BCDF836-5689-4B6F-B96A-56D046294597}" destId="{74C2AE0C-E0C8-4430-B95D-1AEF82B685C3}" srcOrd="0" destOrd="0" presId="urn:microsoft.com/office/officeart/2008/layout/IncreasingCircleProcess"/>
    <dgm:cxn modelId="{083DF0CE-1B47-4DF7-8707-C2AE0FA64C21}" type="presParOf" srcId="{EA11C0DC-6930-44EB-B679-109A4C46C2B5}" destId="{70E191CC-88FA-4A35-9D3C-EA481E7B16B6}" srcOrd="0" destOrd="0" presId="urn:microsoft.com/office/officeart/2008/layout/IncreasingCircleProcess"/>
    <dgm:cxn modelId="{92EFC2C9-485F-46AD-88E3-4ACB6D3D57FA}" type="presParOf" srcId="{70E191CC-88FA-4A35-9D3C-EA481E7B16B6}" destId="{072394C4-B600-4395-9BE1-638D3CDB0E13}" srcOrd="0" destOrd="0" presId="urn:microsoft.com/office/officeart/2008/layout/IncreasingCircleProcess"/>
    <dgm:cxn modelId="{428A46B4-6972-4797-B3FA-84F7C1B35636}" type="presParOf" srcId="{70E191CC-88FA-4A35-9D3C-EA481E7B16B6}" destId="{91E73343-2EDE-4A7A-8632-AFC61179A112}" srcOrd="1" destOrd="0" presId="urn:microsoft.com/office/officeart/2008/layout/IncreasingCircleProcess"/>
    <dgm:cxn modelId="{357FE6E1-7821-4F38-A14B-0DDA7A7CCB81}" type="presParOf" srcId="{70E191CC-88FA-4A35-9D3C-EA481E7B16B6}" destId="{423C83E2-E55F-406E-8F00-0930C5EACDE6}" srcOrd="2" destOrd="0" presId="urn:microsoft.com/office/officeart/2008/layout/IncreasingCircleProcess"/>
    <dgm:cxn modelId="{4C9B7767-B648-4F21-B9B7-E82FD65783F4}" type="presParOf" srcId="{70E191CC-88FA-4A35-9D3C-EA481E7B16B6}" destId="{74C2AE0C-E0C8-4430-B95D-1AEF82B685C3}" srcOrd="3" destOrd="0" presId="urn:microsoft.com/office/officeart/2008/layout/IncreasingCircleProcess"/>
    <dgm:cxn modelId="{61167469-7A1A-4660-BC66-806D92A67910}" type="presParOf" srcId="{EA11C0DC-6930-44EB-B679-109A4C46C2B5}" destId="{8B90F838-1194-404E-8496-B55C583F5459}" srcOrd="1" destOrd="0" presId="urn:microsoft.com/office/officeart/2008/layout/IncreasingCircleProcess"/>
    <dgm:cxn modelId="{B5A22909-AECB-4B8B-89C2-D644984E4B89}" type="presParOf" srcId="{EA11C0DC-6930-44EB-B679-109A4C46C2B5}" destId="{65360388-5DAF-4930-B3D6-F8A8CB8B66AF}" srcOrd="2" destOrd="0" presId="urn:microsoft.com/office/officeart/2008/layout/IncreasingCircleProcess"/>
    <dgm:cxn modelId="{DBA7773F-B7BF-40FD-8340-AA2612D9E630}" type="presParOf" srcId="{65360388-5DAF-4930-B3D6-F8A8CB8B66AF}" destId="{CD7CC0EC-71C3-494E-B096-F779DF56785A}" srcOrd="0" destOrd="0" presId="urn:microsoft.com/office/officeart/2008/layout/IncreasingCircleProcess"/>
    <dgm:cxn modelId="{E52053DA-A803-4C9A-BEEF-D59ED3A2DB4E}" type="presParOf" srcId="{65360388-5DAF-4930-B3D6-F8A8CB8B66AF}" destId="{A75441AB-4D57-4FC0-9224-F6689F81B861}" srcOrd="1" destOrd="0" presId="urn:microsoft.com/office/officeart/2008/layout/IncreasingCircleProcess"/>
    <dgm:cxn modelId="{FBBBD8DC-CCF0-4B90-9F31-9D2FC5A3390B}" type="presParOf" srcId="{65360388-5DAF-4930-B3D6-F8A8CB8B66AF}" destId="{0839D776-8027-451C-A477-E5C2BB29B352}" srcOrd="2" destOrd="0" presId="urn:microsoft.com/office/officeart/2008/layout/IncreasingCircleProcess"/>
    <dgm:cxn modelId="{0D0AD1D6-D1E3-469B-8A43-A285B3D175E0}" type="presParOf" srcId="{65360388-5DAF-4930-B3D6-F8A8CB8B66AF}" destId="{C051DC18-E7F6-4B12-A5CF-0B921CE50A61}" srcOrd="3" destOrd="0" presId="urn:microsoft.com/office/officeart/2008/layout/IncreasingCircleProcess"/>
    <dgm:cxn modelId="{D473A1A6-CF85-4A22-B6CF-9A29B6093B13}" type="presParOf" srcId="{EA11C0DC-6930-44EB-B679-109A4C46C2B5}" destId="{8E6E7D18-02DE-4068-BF47-AF1253F71AEB}" srcOrd="3" destOrd="0" presId="urn:microsoft.com/office/officeart/2008/layout/IncreasingCircleProcess"/>
    <dgm:cxn modelId="{7DEC0040-6EC5-4151-8187-A7FE0DA88CC6}" type="presParOf" srcId="{EA11C0DC-6930-44EB-B679-109A4C46C2B5}" destId="{7E220C76-6468-4993-9EC1-F6CE5CE2F906}" srcOrd="4" destOrd="0" presId="urn:microsoft.com/office/officeart/2008/layout/IncreasingCircleProcess"/>
    <dgm:cxn modelId="{E1937734-8B5C-47F0-ADA7-28F38B757B24}" type="presParOf" srcId="{7E220C76-6468-4993-9EC1-F6CE5CE2F906}" destId="{523AB843-4BAD-468F-BD89-51EB04CF5D1F}" srcOrd="0" destOrd="0" presId="urn:microsoft.com/office/officeart/2008/layout/IncreasingCircleProcess"/>
    <dgm:cxn modelId="{24105935-B066-49D9-BD61-0D78649F9BAB}" type="presParOf" srcId="{7E220C76-6468-4993-9EC1-F6CE5CE2F906}" destId="{11917E77-DB11-4A85-BC5A-651A22A585A0}" srcOrd="1" destOrd="0" presId="urn:microsoft.com/office/officeart/2008/layout/IncreasingCircleProcess"/>
    <dgm:cxn modelId="{1FF8345B-5D13-4A8B-8307-BC37EB161C9A}" type="presParOf" srcId="{7E220C76-6468-4993-9EC1-F6CE5CE2F906}" destId="{27B834D1-5BF2-4652-83ED-0885EBCCB1B9}" srcOrd="2" destOrd="0" presId="urn:microsoft.com/office/officeart/2008/layout/IncreasingCircleProcess"/>
    <dgm:cxn modelId="{0AA00634-A4FD-43AF-876F-168E1D793B71}" type="presParOf" srcId="{7E220C76-6468-4993-9EC1-F6CE5CE2F906}" destId="{4AE4DF3C-F2D1-4FFD-84F4-B78DB2765CC3}" srcOrd="3" destOrd="0" presId="urn:microsoft.com/office/officeart/2008/layout/IncreasingCircleProcess"/>
    <dgm:cxn modelId="{7DEF6BD1-DF23-4D6D-9206-AE7B80EA94E4}" type="presParOf" srcId="{EA11C0DC-6930-44EB-B679-109A4C46C2B5}" destId="{0D24EC77-9C4C-4C32-85FF-5793A7213746}" srcOrd="5" destOrd="0" presId="urn:microsoft.com/office/officeart/2008/layout/IncreasingCircleProcess"/>
    <dgm:cxn modelId="{AC891770-AFD9-4C99-BFB0-268390311B1C}" type="presParOf" srcId="{EA11C0DC-6930-44EB-B679-109A4C46C2B5}" destId="{7945DB44-1F7C-483F-8546-FD484E8E4792}" srcOrd="6" destOrd="0" presId="urn:microsoft.com/office/officeart/2008/layout/IncreasingCircleProcess"/>
    <dgm:cxn modelId="{714C4039-D43B-4937-9C66-6DA636C784F3}" type="presParOf" srcId="{7945DB44-1F7C-483F-8546-FD484E8E4792}" destId="{31DACF60-BB64-41E5-B1DD-699544B2FEDE}" srcOrd="0" destOrd="0" presId="urn:microsoft.com/office/officeart/2008/layout/IncreasingCircleProcess"/>
    <dgm:cxn modelId="{3CC7A134-BB34-45FB-AB32-26ECC247381D}" type="presParOf" srcId="{7945DB44-1F7C-483F-8546-FD484E8E4792}" destId="{29A6CF59-4BD0-4418-9A3E-0ADDA4C0F4EE}" srcOrd="1" destOrd="0" presId="urn:microsoft.com/office/officeart/2008/layout/IncreasingCircleProcess"/>
    <dgm:cxn modelId="{1E6251C3-5AD9-40A2-ABA8-372649F604E7}" type="presParOf" srcId="{7945DB44-1F7C-483F-8546-FD484E8E4792}" destId="{854F7AE2-B3E6-460F-8467-056790F46A45}" srcOrd="2" destOrd="0" presId="urn:microsoft.com/office/officeart/2008/layout/IncreasingCircleProcess"/>
    <dgm:cxn modelId="{490C6617-2F96-451F-B5D8-9DE968366439}" type="presParOf" srcId="{7945DB44-1F7C-483F-8546-FD484E8E4792}" destId="{FD66E664-996F-4CB4-893A-083D3D779BE1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EEC0904-6CF0-4CD2-B8F5-E174CF8C7CA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CB94C0B-A7A2-41BA-99FF-49A2995DB8D4}">
      <dgm:prSet phldrT="[Texto]" custT="1"/>
      <dgm:spPr/>
      <dgm:t>
        <a:bodyPr/>
        <a:lstStyle/>
        <a:p>
          <a:r>
            <a:rPr lang="es-EC" sz="2000" dirty="0">
              <a:latin typeface="Arial" panose="020B0604020202020204" pitchFamily="34" charset="0"/>
              <a:cs typeface="Arial" panose="020B0604020202020204" pitchFamily="34" charset="0"/>
            </a:rPr>
            <a:t>El impacto en las empresas importadoras a simple vista es la disminución de importaciones de teléfonos móviles por lo tanto van a contar con un stock inferior al de años anteriores. 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9C1429-040B-4615-8EF8-0F73D588E37B}" type="parTrans" cxnId="{E4F984C3-023F-4969-A514-CBAF4196B8B9}">
      <dgm:prSet/>
      <dgm:spPr/>
      <dgm:t>
        <a:bodyPr/>
        <a:lstStyle/>
        <a:p>
          <a:endParaRPr lang="es-ES"/>
        </a:p>
      </dgm:t>
    </dgm:pt>
    <dgm:pt modelId="{F6443486-2B9F-41BF-A79C-F642427C4BC1}" type="sibTrans" cxnId="{E4F984C3-023F-4969-A514-CBAF4196B8B9}">
      <dgm:prSet/>
      <dgm:spPr/>
      <dgm:t>
        <a:bodyPr/>
        <a:lstStyle/>
        <a:p>
          <a:endParaRPr lang="es-ES"/>
        </a:p>
      </dgm:t>
    </dgm:pt>
    <dgm:pt modelId="{7B16A0CF-3E38-4DC6-960D-3624B9DFA528}">
      <dgm:prSet phldrT="[Texto]" custT="1"/>
      <dgm:spPr/>
      <dgm:t>
        <a:bodyPr/>
        <a:lstStyle/>
        <a:p>
          <a:r>
            <a:rPr lang="es-EC" sz="2000" dirty="0">
              <a:latin typeface="Arial" panose="020B0604020202020204" pitchFamily="34" charset="0"/>
              <a:cs typeface="Arial" panose="020B0604020202020204" pitchFamily="34" charset="0"/>
            </a:rPr>
            <a:t>En el consumidor final es el aumento de los precios lo que determinara una posible adquisición. 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756B47-49F5-42AF-89D9-D86CAFDF8572}" type="parTrans" cxnId="{02770D6B-0BAE-42D9-82B7-0F32C68A208C}">
      <dgm:prSet/>
      <dgm:spPr/>
      <dgm:t>
        <a:bodyPr/>
        <a:lstStyle/>
        <a:p>
          <a:endParaRPr lang="es-ES"/>
        </a:p>
      </dgm:t>
    </dgm:pt>
    <dgm:pt modelId="{875EA0BE-8430-4D42-8D2E-A12E3CE6D357}" type="sibTrans" cxnId="{02770D6B-0BAE-42D9-82B7-0F32C68A208C}">
      <dgm:prSet/>
      <dgm:spPr/>
      <dgm:t>
        <a:bodyPr/>
        <a:lstStyle/>
        <a:p>
          <a:endParaRPr lang="es-ES"/>
        </a:p>
      </dgm:t>
    </dgm:pt>
    <dgm:pt modelId="{02E7C12D-D263-47FC-9212-5DE6B43EFD71}">
      <dgm:prSet phldrT="[Texto]" custT="1"/>
      <dgm:spPr/>
      <dgm:t>
        <a:bodyPr/>
        <a:lstStyle/>
        <a:p>
          <a:r>
            <a:rPr lang="es-EC" sz="2000" dirty="0">
              <a:latin typeface="Arial" panose="020B0604020202020204" pitchFamily="34" charset="0"/>
              <a:cs typeface="Arial" panose="020B0604020202020204" pitchFamily="34" charset="0"/>
            </a:rPr>
            <a:t>En el sujeto activo (Estado) el impacto es diferente ya que los objetivos de las barreras arancelarias son a favor.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982E97-FC3F-4B5E-A33C-027E701B7618}" type="parTrans" cxnId="{1ECB04AE-F0BB-48AB-9DF6-036DDD2B3E1E}">
      <dgm:prSet/>
      <dgm:spPr/>
      <dgm:t>
        <a:bodyPr/>
        <a:lstStyle/>
        <a:p>
          <a:endParaRPr lang="es-ES"/>
        </a:p>
      </dgm:t>
    </dgm:pt>
    <dgm:pt modelId="{59978C0E-2A26-4D94-B816-25B83ACF8DF2}" type="sibTrans" cxnId="{1ECB04AE-F0BB-48AB-9DF6-036DDD2B3E1E}">
      <dgm:prSet/>
      <dgm:spPr/>
      <dgm:t>
        <a:bodyPr/>
        <a:lstStyle/>
        <a:p>
          <a:endParaRPr lang="es-ES"/>
        </a:p>
      </dgm:t>
    </dgm:pt>
    <dgm:pt modelId="{23E7DCD1-B34C-4CEF-A81B-560B702F2867}" type="pres">
      <dgm:prSet presAssocID="{FEEC0904-6CF0-4CD2-B8F5-E174CF8C7CAB}" presName="linear" presStyleCnt="0">
        <dgm:presLayoutVars>
          <dgm:dir/>
          <dgm:animLvl val="lvl"/>
          <dgm:resizeHandles val="exact"/>
        </dgm:presLayoutVars>
      </dgm:prSet>
      <dgm:spPr/>
    </dgm:pt>
    <dgm:pt modelId="{21DB98AB-BA4B-45D6-A355-8669AB2D8037}" type="pres">
      <dgm:prSet presAssocID="{CCB94C0B-A7A2-41BA-99FF-49A2995DB8D4}" presName="parentLin" presStyleCnt="0"/>
      <dgm:spPr/>
    </dgm:pt>
    <dgm:pt modelId="{20599B64-4FEF-490F-922D-553939AB5574}" type="pres">
      <dgm:prSet presAssocID="{CCB94C0B-A7A2-41BA-99FF-49A2995DB8D4}" presName="parentLeftMargin" presStyleLbl="node1" presStyleIdx="0" presStyleCnt="3"/>
      <dgm:spPr/>
    </dgm:pt>
    <dgm:pt modelId="{49F145B3-65C4-42BB-8072-F55A637A13A9}" type="pres">
      <dgm:prSet presAssocID="{CCB94C0B-A7A2-41BA-99FF-49A2995DB8D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9D07F4A-E081-4915-BF60-9B67FEF5D25F}" type="pres">
      <dgm:prSet presAssocID="{CCB94C0B-A7A2-41BA-99FF-49A2995DB8D4}" presName="negativeSpace" presStyleCnt="0"/>
      <dgm:spPr/>
    </dgm:pt>
    <dgm:pt modelId="{19DD01AB-3A5F-4C4B-A120-A34CE376F56C}" type="pres">
      <dgm:prSet presAssocID="{CCB94C0B-A7A2-41BA-99FF-49A2995DB8D4}" presName="childText" presStyleLbl="conFgAcc1" presStyleIdx="0" presStyleCnt="3">
        <dgm:presLayoutVars>
          <dgm:bulletEnabled val="1"/>
        </dgm:presLayoutVars>
      </dgm:prSet>
      <dgm:spPr/>
    </dgm:pt>
    <dgm:pt modelId="{CBBE4CB9-73A6-4C4C-B8C6-C01BC824E13B}" type="pres">
      <dgm:prSet presAssocID="{F6443486-2B9F-41BF-A79C-F642427C4BC1}" presName="spaceBetweenRectangles" presStyleCnt="0"/>
      <dgm:spPr/>
    </dgm:pt>
    <dgm:pt modelId="{2746B478-3EAB-4AF7-9D45-403ADD7EF1FB}" type="pres">
      <dgm:prSet presAssocID="{7B16A0CF-3E38-4DC6-960D-3624B9DFA528}" presName="parentLin" presStyleCnt="0"/>
      <dgm:spPr/>
    </dgm:pt>
    <dgm:pt modelId="{4FF52C0F-399D-425D-A933-3AC983A0CDB9}" type="pres">
      <dgm:prSet presAssocID="{7B16A0CF-3E38-4DC6-960D-3624B9DFA528}" presName="parentLeftMargin" presStyleLbl="node1" presStyleIdx="0" presStyleCnt="3"/>
      <dgm:spPr/>
    </dgm:pt>
    <dgm:pt modelId="{9B9EADED-BE4E-4635-A5F1-835CF91B5682}" type="pres">
      <dgm:prSet presAssocID="{7B16A0CF-3E38-4DC6-960D-3624B9DFA52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0C18191-990B-42F3-9824-44E06BE74F07}" type="pres">
      <dgm:prSet presAssocID="{7B16A0CF-3E38-4DC6-960D-3624B9DFA528}" presName="negativeSpace" presStyleCnt="0"/>
      <dgm:spPr/>
    </dgm:pt>
    <dgm:pt modelId="{39779A71-92A7-4A8B-BF31-A5B73D80DF90}" type="pres">
      <dgm:prSet presAssocID="{7B16A0CF-3E38-4DC6-960D-3624B9DFA528}" presName="childText" presStyleLbl="conFgAcc1" presStyleIdx="1" presStyleCnt="3">
        <dgm:presLayoutVars>
          <dgm:bulletEnabled val="1"/>
        </dgm:presLayoutVars>
      </dgm:prSet>
      <dgm:spPr/>
    </dgm:pt>
    <dgm:pt modelId="{A68162B2-7DC2-439F-B22D-3B2770396E98}" type="pres">
      <dgm:prSet presAssocID="{875EA0BE-8430-4D42-8D2E-A12E3CE6D357}" presName="spaceBetweenRectangles" presStyleCnt="0"/>
      <dgm:spPr/>
    </dgm:pt>
    <dgm:pt modelId="{5F2A330E-943F-4518-BECA-4315B372BA60}" type="pres">
      <dgm:prSet presAssocID="{02E7C12D-D263-47FC-9212-5DE6B43EFD71}" presName="parentLin" presStyleCnt="0"/>
      <dgm:spPr/>
    </dgm:pt>
    <dgm:pt modelId="{4DF3D806-30E8-42D4-AA2C-D87D7B734BEE}" type="pres">
      <dgm:prSet presAssocID="{02E7C12D-D263-47FC-9212-5DE6B43EFD71}" presName="parentLeftMargin" presStyleLbl="node1" presStyleIdx="1" presStyleCnt="3"/>
      <dgm:spPr/>
    </dgm:pt>
    <dgm:pt modelId="{C1A49938-AC61-4DC3-8756-FD3D0149B91B}" type="pres">
      <dgm:prSet presAssocID="{02E7C12D-D263-47FC-9212-5DE6B43EFD7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8D21AC1-9ABE-41DE-B494-872AB994E35F}" type="pres">
      <dgm:prSet presAssocID="{02E7C12D-D263-47FC-9212-5DE6B43EFD71}" presName="negativeSpace" presStyleCnt="0"/>
      <dgm:spPr/>
    </dgm:pt>
    <dgm:pt modelId="{7AEE4207-FD99-47FC-9E7A-57EEA05AB313}" type="pres">
      <dgm:prSet presAssocID="{02E7C12D-D263-47FC-9212-5DE6B43EFD7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2770D6B-0BAE-42D9-82B7-0F32C68A208C}" srcId="{FEEC0904-6CF0-4CD2-B8F5-E174CF8C7CAB}" destId="{7B16A0CF-3E38-4DC6-960D-3624B9DFA528}" srcOrd="1" destOrd="0" parTransId="{39756B47-49F5-42AF-89D9-D86CAFDF8572}" sibTransId="{875EA0BE-8430-4D42-8D2E-A12E3CE6D357}"/>
    <dgm:cxn modelId="{1ECB04AE-F0BB-48AB-9DF6-036DDD2B3E1E}" srcId="{FEEC0904-6CF0-4CD2-B8F5-E174CF8C7CAB}" destId="{02E7C12D-D263-47FC-9212-5DE6B43EFD71}" srcOrd="2" destOrd="0" parTransId="{01982E97-FC3F-4B5E-A33C-027E701B7618}" sibTransId="{59978C0E-2A26-4D94-B816-25B83ACF8DF2}"/>
    <dgm:cxn modelId="{F83FE886-FD0D-49F1-9355-511FD64553E6}" type="presOf" srcId="{CCB94C0B-A7A2-41BA-99FF-49A2995DB8D4}" destId="{49F145B3-65C4-42BB-8072-F55A637A13A9}" srcOrd="1" destOrd="0" presId="urn:microsoft.com/office/officeart/2005/8/layout/list1"/>
    <dgm:cxn modelId="{C1079205-0820-4156-9359-FC2C0E1287A3}" type="presOf" srcId="{02E7C12D-D263-47FC-9212-5DE6B43EFD71}" destId="{C1A49938-AC61-4DC3-8756-FD3D0149B91B}" srcOrd="1" destOrd="0" presId="urn:microsoft.com/office/officeart/2005/8/layout/list1"/>
    <dgm:cxn modelId="{E5D121E9-338D-4A26-8DE8-957C9FAFCF6B}" type="presOf" srcId="{7B16A0CF-3E38-4DC6-960D-3624B9DFA528}" destId="{9B9EADED-BE4E-4635-A5F1-835CF91B5682}" srcOrd="1" destOrd="0" presId="urn:microsoft.com/office/officeart/2005/8/layout/list1"/>
    <dgm:cxn modelId="{B7BE69E3-B94D-43D7-8CB2-0EEA9180965B}" type="presOf" srcId="{02E7C12D-D263-47FC-9212-5DE6B43EFD71}" destId="{4DF3D806-30E8-42D4-AA2C-D87D7B734BEE}" srcOrd="0" destOrd="0" presId="urn:microsoft.com/office/officeart/2005/8/layout/list1"/>
    <dgm:cxn modelId="{E4F984C3-023F-4969-A514-CBAF4196B8B9}" srcId="{FEEC0904-6CF0-4CD2-B8F5-E174CF8C7CAB}" destId="{CCB94C0B-A7A2-41BA-99FF-49A2995DB8D4}" srcOrd="0" destOrd="0" parTransId="{D19C1429-040B-4615-8EF8-0F73D588E37B}" sibTransId="{F6443486-2B9F-41BF-A79C-F642427C4BC1}"/>
    <dgm:cxn modelId="{393B9712-393B-41CD-946B-4EF16BFD13E5}" type="presOf" srcId="{CCB94C0B-A7A2-41BA-99FF-49A2995DB8D4}" destId="{20599B64-4FEF-490F-922D-553939AB5574}" srcOrd="0" destOrd="0" presId="urn:microsoft.com/office/officeart/2005/8/layout/list1"/>
    <dgm:cxn modelId="{656271F1-BA09-4B46-9445-3F24852D80EF}" type="presOf" srcId="{7B16A0CF-3E38-4DC6-960D-3624B9DFA528}" destId="{4FF52C0F-399D-425D-A933-3AC983A0CDB9}" srcOrd="0" destOrd="0" presId="urn:microsoft.com/office/officeart/2005/8/layout/list1"/>
    <dgm:cxn modelId="{4D91C4FB-9A4D-4510-AE5C-A78869CA1BB6}" type="presOf" srcId="{FEEC0904-6CF0-4CD2-B8F5-E174CF8C7CAB}" destId="{23E7DCD1-B34C-4CEF-A81B-560B702F2867}" srcOrd="0" destOrd="0" presId="urn:microsoft.com/office/officeart/2005/8/layout/list1"/>
    <dgm:cxn modelId="{DB23AD04-76BC-49B9-8EC9-64F49EFA3EBE}" type="presParOf" srcId="{23E7DCD1-B34C-4CEF-A81B-560B702F2867}" destId="{21DB98AB-BA4B-45D6-A355-8669AB2D8037}" srcOrd="0" destOrd="0" presId="urn:microsoft.com/office/officeart/2005/8/layout/list1"/>
    <dgm:cxn modelId="{508F3E56-74E5-40D5-940A-C5376C67AA8E}" type="presParOf" srcId="{21DB98AB-BA4B-45D6-A355-8669AB2D8037}" destId="{20599B64-4FEF-490F-922D-553939AB5574}" srcOrd="0" destOrd="0" presId="urn:microsoft.com/office/officeart/2005/8/layout/list1"/>
    <dgm:cxn modelId="{2AD6AB6F-7C68-47BC-A433-0CBD8B34BE1C}" type="presParOf" srcId="{21DB98AB-BA4B-45D6-A355-8669AB2D8037}" destId="{49F145B3-65C4-42BB-8072-F55A637A13A9}" srcOrd="1" destOrd="0" presId="urn:microsoft.com/office/officeart/2005/8/layout/list1"/>
    <dgm:cxn modelId="{74978432-C778-4EB4-9734-233570E35457}" type="presParOf" srcId="{23E7DCD1-B34C-4CEF-A81B-560B702F2867}" destId="{D9D07F4A-E081-4915-BF60-9B67FEF5D25F}" srcOrd="1" destOrd="0" presId="urn:microsoft.com/office/officeart/2005/8/layout/list1"/>
    <dgm:cxn modelId="{00EC884A-1C54-4D54-B68A-0182B8A83243}" type="presParOf" srcId="{23E7DCD1-B34C-4CEF-A81B-560B702F2867}" destId="{19DD01AB-3A5F-4C4B-A120-A34CE376F56C}" srcOrd="2" destOrd="0" presId="urn:microsoft.com/office/officeart/2005/8/layout/list1"/>
    <dgm:cxn modelId="{871C6517-5F2C-4D80-A3FE-7CF2C46A74D4}" type="presParOf" srcId="{23E7DCD1-B34C-4CEF-A81B-560B702F2867}" destId="{CBBE4CB9-73A6-4C4C-B8C6-C01BC824E13B}" srcOrd="3" destOrd="0" presId="urn:microsoft.com/office/officeart/2005/8/layout/list1"/>
    <dgm:cxn modelId="{8446FBF5-E182-4BE5-81DB-FAFF339B664C}" type="presParOf" srcId="{23E7DCD1-B34C-4CEF-A81B-560B702F2867}" destId="{2746B478-3EAB-4AF7-9D45-403ADD7EF1FB}" srcOrd="4" destOrd="0" presId="urn:microsoft.com/office/officeart/2005/8/layout/list1"/>
    <dgm:cxn modelId="{DDD2B485-8E9C-4578-9C00-511333B20095}" type="presParOf" srcId="{2746B478-3EAB-4AF7-9D45-403ADD7EF1FB}" destId="{4FF52C0F-399D-425D-A933-3AC983A0CDB9}" srcOrd="0" destOrd="0" presId="urn:microsoft.com/office/officeart/2005/8/layout/list1"/>
    <dgm:cxn modelId="{42EE57B4-8AAC-44B4-B6DB-ABF898B6CBE2}" type="presParOf" srcId="{2746B478-3EAB-4AF7-9D45-403ADD7EF1FB}" destId="{9B9EADED-BE4E-4635-A5F1-835CF91B5682}" srcOrd="1" destOrd="0" presId="urn:microsoft.com/office/officeart/2005/8/layout/list1"/>
    <dgm:cxn modelId="{50C6ADC6-3222-4C9A-9093-610F25C0F979}" type="presParOf" srcId="{23E7DCD1-B34C-4CEF-A81B-560B702F2867}" destId="{30C18191-990B-42F3-9824-44E06BE74F07}" srcOrd="5" destOrd="0" presId="urn:microsoft.com/office/officeart/2005/8/layout/list1"/>
    <dgm:cxn modelId="{D6CE41B6-925A-47D5-9112-AA2A00D2FCF3}" type="presParOf" srcId="{23E7DCD1-B34C-4CEF-A81B-560B702F2867}" destId="{39779A71-92A7-4A8B-BF31-A5B73D80DF90}" srcOrd="6" destOrd="0" presId="urn:microsoft.com/office/officeart/2005/8/layout/list1"/>
    <dgm:cxn modelId="{978373DE-4E77-4DD6-8BCA-344F78E187EA}" type="presParOf" srcId="{23E7DCD1-B34C-4CEF-A81B-560B702F2867}" destId="{A68162B2-7DC2-439F-B22D-3B2770396E98}" srcOrd="7" destOrd="0" presId="urn:microsoft.com/office/officeart/2005/8/layout/list1"/>
    <dgm:cxn modelId="{64794E46-EE41-434F-94DB-96DA6709950C}" type="presParOf" srcId="{23E7DCD1-B34C-4CEF-A81B-560B702F2867}" destId="{5F2A330E-943F-4518-BECA-4315B372BA60}" srcOrd="8" destOrd="0" presId="urn:microsoft.com/office/officeart/2005/8/layout/list1"/>
    <dgm:cxn modelId="{2DE88641-F090-4627-A081-C9B3A95829B1}" type="presParOf" srcId="{5F2A330E-943F-4518-BECA-4315B372BA60}" destId="{4DF3D806-30E8-42D4-AA2C-D87D7B734BEE}" srcOrd="0" destOrd="0" presId="urn:microsoft.com/office/officeart/2005/8/layout/list1"/>
    <dgm:cxn modelId="{0DA50A7C-A923-4BE9-996B-3B863570483F}" type="presParOf" srcId="{5F2A330E-943F-4518-BECA-4315B372BA60}" destId="{C1A49938-AC61-4DC3-8756-FD3D0149B91B}" srcOrd="1" destOrd="0" presId="urn:microsoft.com/office/officeart/2005/8/layout/list1"/>
    <dgm:cxn modelId="{DC5E73FD-DD28-4294-ACEE-113214BC8127}" type="presParOf" srcId="{23E7DCD1-B34C-4CEF-A81B-560B702F2867}" destId="{98D21AC1-9ABE-41DE-B494-872AB994E35F}" srcOrd="9" destOrd="0" presId="urn:microsoft.com/office/officeart/2005/8/layout/list1"/>
    <dgm:cxn modelId="{E57814FC-A832-44E1-841A-4B72E1E1675A}" type="presParOf" srcId="{23E7DCD1-B34C-4CEF-A81B-560B702F2867}" destId="{7AEE4207-FD99-47FC-9E7A-57EEA05AB31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F76256F-A1DA-4B3D-93D2-CD4E62FA4591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4CDBD1C-ADD2-4A5E-BDC5-5BF490513E19}">
      <dgm:prSet phldrT="[Texto]"/>
      <dgm:spPr/>
      <dgm:t>
        <a:bodyPr/>
        <a:lstStyle/>
        <a:p>
          <a:r>
            <a:rPr lang="es-ES" dirty="0"/>
            <a:t>CONECTIVIDAD</a:t>
          </a:r>
        </a:p>
      </dgm:t>
    </dgm:pt>
    <dgm:pt modelId="{D649A399-9D5E-4202-9B9E-7003CE51D330}" type="parTrans" cxnId="{059E556B-FA7B-4249-A4BC-8DAA9D26725F}">
      <dgm:prSet/>
      <dgm:spPr/>
      <dgm:t>
        <a:bodyPr/>
        <a:lstStyle/>
        <a:p>
          <a:endParaRPr lang="es-ES"/>
        </a:p>
      </dgm:t>
    </dgm:pt>
    <dgm:pt modelId="{7680AE54-908D-41BB-9790-B4B262A96938}" type="sibTrans" cxnId="{059E556B-FA7B-4249-A4BC-8DAA9D26725F}">
      <dgm:prSet/>
      <dgm:spPr/>
      <dgm:t>
        <a:bodyPr/>
        <a:lstStyle/>
        <a:p>
          <a:endParaRPr lang="es-ES"/>
        </a:p>
      </dgm:t>
    </dgm:pt>
    <dgm:pt modelId="{723B31EE-62B5-4C53-B104-D009E4E16E1A}">
      <dgm:prSet phldrT="[Texto]"/>
      <dgm:spPr/>
      <dgm:t>
        <a:bodyPr/>
        <a:lstStyle/>
        <a:p>
          <a:r>
            <a:rPr lang="es-ES" dirty="0"/>
            <a:t>INADECUADO DESECHO DE TELÉFONOS</a:t>
          </a:r>
        </a:p>
      </dgm:t>
    </dgm:pt>
    <dgm:pt modelId="{A79C1496-DD5A-4C9B-9848-0C8AB10967C2}" type="parTrans" cxnId="{24D6A211-070A-4D1C-A978-336B41F2C772}">
      <dgm:prSet/>
      <dgm:spPr/>
      <dgm:t>
        <a:bodyPr/>
        <a:lstStyle/>
        <a:p>
          <a:endParaRPr lang="es-ES"/>
        </a:p>
      </dgm:t>
    </dgm:pt>
    <dgm:pt modelId="{BA3BBFA3-1D14-4ED1-B2ED-67452B532E7A}" type="sibTrans" cxnId="{24D6A211-070A-4D1C-A978-336B41F2C772}">
      <dgm:prSet/>
      <dgm:spPr/>
      <dgm:t>
        <a:bodyPr/>
        <a:lstStyle/>
        <a:p>
          <a:endParaRPr lang="es-ES"/>
        </a:p>
      </dgm:t>
    </dgm:pt>
    <dgm:pt modelId="{452EF813-723D-44B4-ADC4-1CBB36317EED}">
      <dgm:prSet phldrT="[Texto]"/>
      <dgm:spPr/>
      <dgm:t>
        <a:bodyPr/>
        <a:lstStyle/>
        <a:p>
          <a:r>
            <a:rPr lang="es-ES" dirty="0"/>
            <a:t>DESEQUILIBRIO BALANZA COMERCIAL</a:t>
          </a:r>
        </a:p>
      </dgm:t>
    </dgm:pt>
    <dgm:pt modelId="{78AE3447-8B4C-439E-87F6-CE1C8656199E}" type="parTrans" cxnId="{8266BB46-9B7A-4569-AB44-43BCFFD86455}">
      <dgm:prSet/>
      <dgm:spPr/>
      <dgm:t>
        <a:bodyPr/>
        <a:lstStyle/>
        <a:p>
          <a:endParaRPr lang="es-ES"/>
        </a:p>
      </dgm:t>
    </dgm:pt>
    <dgm:pt modelId="{27CC41A8-638D-4AC0-8A92-853AECD04E8F}" type="sibTrans" cxnId="{8266BB46-9B7A-4569-AB44-43BCFFD86455}">
      <dgm:prSet/>
      <dgm:spPr/>
      <dgm:t>
        <a:bodyPr/>
        <a:lstStyle/>
        <a:p>
          <a:endParaRPr lang="es-ES"/>
        </a:p>
      </dgm:t>
    </dgm:pt>
    <dgm:pt modelId="{F6F15CBF-4C9E-43A8-BB90-B76E6144F755}">
      <dgm:prSet phldrT="[Texto]"/>
      <dgm:spPr/>
      <dgm:t>
        <a:bodyPr/>
        <a:lstStyle/>
        <a:p>
          <a:r>
            <a:rPr lang="es-ES" dirty="0"/>
            <a:t>INCREMENTO DEL 15,5% AL VALOR</a:t>
          </a:r>
        </a:p>
      </dgm:t>
    </dgm:pt>
    <dgm:pt modelId="{11EEFFE0-27B7-4F50-A6D3-0B89446AC86F}" type="parTrans" cxnId="{56A9D52E-0B02-4358-8BD3-061CE28BAC92}">
      <dgm:prSet/>
      <dgm:spPr/>
      <dgm:t>
        <a:bodyPr/>
        <a:lstStyle/>
        <a:p>
          <a:endParaRPr lang="es-ES"/>
        </a:p>
      </dgm:t>
    </dgm:pt>
    <dgm:pt modelId="{8B43F847-1D39-4A8D-B9FD-AD8AF18F72DA}" type="sibTrans" cxnId="{56A9D52E-0B02-4358-8BD3-061CE28BAC92}">
      <dgm:prSet/>
      <dgm:spPr/>
      <dgm:t>
        <a:bodyPr/>
        <a:lstStyle/>
        <a:p>
          <a:endParaRPr lang="es-ES"/>
        </a:p>
      </dgm:t>
    </dgm:pt>
    <dgm:pt modelId="{B931A978-59FD-4D2A-A3E8-9510B070E55E}">
      <dgm:prSet phldrT="[Texto]"/>
      <dgm:spPr/>
      <dgm:t>
        <a:bodyPr/>
        <a:lstStyle/>
        <a:p>
          <a:r>
            <a:rPr lang="es-ES" dirty="0"/>
            <a:t>REDUCCIÓN DE 2,75% EN RECAUDACIÓN DE IMPUESTOS</a:t>
          </a:r>
        </a:p>
      </dgm:t>
    </dgm:pt>
    <dgm:pt modelId="{980059F5-ECF1-4137-8001-80AD11668A9D}" type="parTrans" cxnId="{1637F5C5-44E4-4177-BCCA-0ADD3BE835B5}">
      <dgm:prSet/>
      <dgm:spPr/>
      <dgm:t>
        <a:bodyPr/>
        <a:lstStyle/>
        <a:p>
          <a:endParaRPr lang="es-ES"/>
        </a:p>
      </dgm:t>
    </dgm:pt>
    <dgm:pt modelId="{4C03781B-3801-4B07-BFBB-DC880561FE8C}" type="sibTrans" cxnId="{1637F5C5-44E4-4177-BCCA-0ADD3BE835B5}">
      <dgm:prSet/>
      <dgm:spPr/>
      <dgm:t>
        <a:bodyPr/>
        <a:lstStyle/>
        <a:p>
          <a:endParaRPr lang="es-ES"/>
        </a:p>
      </dgm:t>
    </dgm:pt>
    <dgm:pt modelId="{A04947A7-A38E-4211-8A06-C73CA23AEE63}" type="pres">
      <dgm:prSet presAssocID="{9F76256F-A1DA-4B3D-93D2-CD4E62FA4591}" presName="Name0" presStyleCnt="0">
        <dgm:presLayoutVars>
          <dgm:dir/>
          <dgm:resizeHandles val="exact"/>
        </dgm:presLayoutVars>
      </dgm:prSet>
      <dgm:spPr/>
    </dgm:pt>
    <dgm:pt modelId="{610D0CB5-86D2-4270-BD39-6A5BFC77FF9D}" type="pres">
      <dgm:prSet presAssocID="{14CDBD1C-ADD2-4A5E-BDC5-5BF490513E19}" presName="composite" presStyleCnt="0"/>
      <dgm:spPr/>
    </dgm:pt>
    <dgm:pt modelId="{E23FD962-B007-4800-8AB0-D735AACC55D6}" type="pres">
      <dgm:prSet presAssocID="{14CDBD1C-ADD2-4A5E-BDC5-5BF490513E19}" presName="rect1" presStyleLbl="trAlignAcc1" presStyleIdx="0" presStyleCnt="5">
        <dgm:presLayoutVars>
          <dgm:bulletEnabled val="1"/>
        </dgm:presLayoutVars>
      </dgm:prSet>
      <dgm:spPr/>
    </dgm:pt>
    <dgm:pt modelId="{05A6C790-A225-4D23-9B9E-3B3D5C17FE77}" type="pres">
      <dgm:prSet presAssocID="{14CDBD1C-ADD2-4A5E-BDC5-5BF490513E19}" presName="rect2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  <dgm:pt modelId="{0420D40B-6C40-4FD5-9EB3-C85634CAB4D7}" type="pres">
      <dgm:prSet presAssocID="{7680AE54-908D-41BB-9790-B4B262A96938}" presName="sibTrans" presStyleCnt="0"/>
      <dgm:spPr/>
    </dgm:pt>
    <dgm:pt modelId="{26BFC2C3-AFFC-451C-893E-BE75EBCD716B}" type="pres">
      <dgm:prSet presAssocID="{723B31EE-62B5-4C53-B104-D009E4E16E1A}" presName="composite" presStyleCnt="0"/>
      <dgm:spPr/>
    </dgm:pt>
    <dgm:pt modelId="{08139DD0-049D-46CC-8993-2A5CDE74E87D}" type="pres">
      <dgm:prSet presAssocID="{723B31EE-62B5-4C53-B104-D009E4E16E1A}" presName="rect1" presStyleLbl="trAlignAcc1" presStyleIdx="1" presStyleCnt="5">
        <dgm:presLayoutVars>
          <dgm:bulletEnabled val="1"/>
        </dgm:presLayoutVars>
      </dgm:prSet>
      <dgm:spPr/>
    </dgm:pt>
    <dgm:pt modelId="{A9317AB9-4528-4921-B9D9-6C08475E8F7D}" type="pres">
      <dgm:prSet presAssocID="{723B31EE-62B5-4C53-B104-D009E4E16E1A}" presName="rect2" presStyleLbl="fgImgPlace1" presStyleIdx="1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  <dgm:pt modelId="{B457787B-DBDF-4E05-8C26-A2BEF11BEBA2}" type="pres">
      <dgm:prSet presAssocID="{BA3BBFA3-1D14-4ED1-B2ED-67452B532E7A}" presName="sibTrans" presStyleCnt="0"/>
      <dgm:spPr/>
    </dgm:pt>
    <dgm:pt modelId="{02136D1B-EC57-4F3F-A1AF-16FED04B8A59}" type="pres">
      <dgm:prSet presAssocID="{452EF813-723D-44B4-ADC4-1CBB36317EED}" presName="composite" presStyleCnt="0"/>
      <dgm:spPr/>
    </dgm:pt>
    <dgm:pt modelId="{549D72AE-56B7-47FD-B744-1721E0D7C264}" type="pres">
      <dgm:prSet presAssocID="{452EF813-723D-44B4-ADC4-1CBB36317EED}" presName="rect1" presStyleLbl="trAlignAcc1" presStyleIdx="2" presStyleCnt="5">
        <dgm:presLayoutVars>
          <dgm:bulletEnabled val="1"/>
        </dgm:presLayoutVars>
      </dgm:prSet>
      <dgm:spPr/>
    </dgm:pt>
    <dgm:pt modelId="{5E159FC4-3FC5-4D7B-9774-DCC223534887}" type="pres">
      <dgm:prSet presAssocID="{452EF813-723D-44B4-ADC4-1CBB36317EED}" presName="rect2" presStyleLbl="fgImgPlace1" presStyleIdx="2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  <dgm:pt modelId="{4A6A1B5A-F0A6-4299-A113-8049AC978B90}" type="pres">
      <dgm:prSet presAssocID="{27CC41A8-638D-4AC0-8A92-853AECD04E8F}" presName="sibTrans" presStyleCnt="0"/>
      <dgm:spPr/>
    </dgm:pt>
    <dgm:pt modelId="{708BB377-093C-4936-852B-87055D409D94}" type="pres">
      <dgm:prSet presAssocID="{F6F15CBF-4C9E-43A8-BB90-B76E6144F755}" presName="composite" presStyleCnt="0"/>
      <dgm:spPr/>
    </dgm:pt>
    <dgm:pt modelId="{738E44C3-3FCB-4EAE-923D-2BB6D20192CF}" type="pres">
      <dgm:prSet presAssocID="{F6F15CBF-4C9E-43A8-BB90-B76E6144F755}" presName="rect1" presStyleLbl="trAlignAcc1" presStyleIdx="3" presStyleCnt="5">
        <dgm:presLayoutVars>
          <dgm:bulletEnabled val="1"/>
        </dgm:presLayoutVars>
      </dgm:prSet>
      <dgm:spPr/>
    </dgm:pt>
    <dgm:pt modelId="{3716A593-01A6-4722-BFAE-95B6BC30C996}" type="pres">
      <dgm:prSet presAssocID="{F6F15CBF-4C9E-43A8-BB90-B76E6144F755}" presName="rect2" presStyleLbl="fgImgPlace1" presStyleIdx="3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  <dgm:pt modelId="{4F66CE58-E7EA-469D-A32E-66D5DB4EE2A3}" type="pres">
      <dgm:prSet presAssocID="{8B43F847-1D39-4A8D-B9FD-AD8AF18F72DA}" presName="sibTrans" presStyleCnt="0"/>
      <dgm:spPr/>
    </dgm:pt>
    <dgm:pt modelId="{BA7CFF45-EF68-4029-B403-E7B3EC0F2E12}" type="pres">
      <dgm:prSet presAssocID="{B931A978-59FD-4D2A-A3E8-9510B070E55E}" presName="composite" presStyleCnt="0"/>
      <dgm:spPr/>
    </dgm:pt>
    <dgm:pt modelId="{D4BDFBD4-C19A-45B8-AF2B-E84F841C6B7C}" type="pres">
      <dgm:prSet presAssocID="{B931A978-59FD-4D2A-A3E8-9510B070E55E}" presName="rect1" presStyleLbl="trAlignAcc1" presStyleIdx="4" presStyleCnt="5">
        <dgm:presLayoutVars>
          <dgm:bulletEnabled val="1"/>
        </dgm:presLayoutVars>
      </dgm:prSet>
      <dgm:spPr/>
    </dgm:pt>
    <dgm:pt modelId="{DE4795AD-0DB6-4D30-B84F-29CD9D87D051}" type="pres">
      <dgm:prSet presAssocID="{B931A978-59FD-4D2A-A3E8-9510B070E55E}" presName="rect2" presStyleLbl="fgImgPlace1" presStyleIdx="4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</dgm:ptLst>
  <dgm:cxnLst>
    <dgm:cxn modelId="{4524C6F5-BFCE-4F78-85B0-68A17425CF5F}" type="presOf" srcId="{9F76256F-A1DA-4B3D-93D2-CD4E62FA4591}" destId="{A04947A7-A38E-4211-8A06-C73CA23AEE63}" srcOrd="0" destOrd="0" presId="urn:microsoft.com/office/officeart/2008/layout/PictureStrips"/>
    <dgm:cxn modelId="{24D6A211-070A-4D1C-A978-336B41F2C772}" srcId="{9F76256F-A1DA-4B3D-93D2-CD4E62FA4591}" destId="{723B31EE-62B5-4C53-B104-D009E4E16E1A}" srcOrd="1" destOrd="0" parTransId="{A79C1496-DD5A-4C9B-9848-0C8AB10967C2}" sibTransId="{BA3BBFA3-1D14-4ED1-B2ED-67452B532E7A}"/>
    <dgm:cxn modelId="{1637F5C5-44E4-4177-BCCA-0ADD3BE835B5}" srcId="{9F76256F-A1DA-4B3D-93D2-CD4E62FA4591}" destId="{B931A978-59FD-4D2A-A3E8-9510B070E55E}" srcOrd="4" destOrd="0" parTransId="{980059F5-ECF1-4137-8001-80AD11668A9D}" sibTransId="{4C03781B-3801-4B07-BFBB-DC880561FE8C}"/>
    <dgm:cxn modelId="{8266BB46-9B7A-4569-AB44-43BCFFD86455}" srcId="{9F76256F-A1DA-4B3D-93D2-CD4E62FA4591}" destId="{452EF813-723D-44B4-ADC4-1CBB36317EED}" srcOrd="2" destOrd="0" parTransId="{78AE3447-8B4C-439E-87F6-CE1C8656199E}" sibTransId="{27CC41A8-638D-4AC0-8A92-853AECD04E8F}"/>
    <dgm:cxn modelId="{059E556B-FA7B-4249-A4BC-8DAA9D26725F}" srcId="{9F76256F-A1DA-4B3D-93D2-CD4E62FA4591}" destId="{14CDBD1C-ADD2-4A5E-BDC5-5BF490513E19}" srcOrd="0" destOrd="0" parTransId="{D649A399-9D5E-4202-9B9E-7003CE51D330}" sibTransId="{7680AE54-908D-41BB-9790-B4B262A96938}"/>
    <dgm:cxn modelId="{DABC9334-40CD-496C-9169-47DE99CA4687}" type="presOf" srcId="{723B31EE-62B5-4C53-B104-D009E4E16E1A}" destId="{08139DD0-049D-46CC-8993-2A5CDE74E87D}" srcOrd="0" destOrd="0" presId="urn:microsoft.com/office/officeart/2008/layout/PictureStrips"/>
    <dgm:cxn modelId="{9A3D77FE-9375-4FB9-BC5E-1F8BAD9EC5B7}" type="presOf" srcId="{B931A978-59FD-4D2A-A3E8-9510B070E55E}" destId="{D4BDFBD4-C19A-45B8-AF2B-E84F841C6B7C}" srcOrd="0" destOrd="0" presId="urn:microsoft.com/office/officeart/2008/layout/PictureStrips"/>
    <dgm:cxn modelId="{7AADB8FD-ED1E-4DB4-ABC0-AF7A790D621F}" type="presOf" srcId="{F6F15CBF-4C9E-43A8-BB90-B76E6144F755}" destId="{738E44C3-3FCB-4EAE-923D-2BB6D20192CF}" srcOrd="0" destOrd="0" presId="urn:microsoft.com/office/officeart/2008/layout/PictureStrips"/>
    <dgm:cxn modelId="{E7B5C3DA-DFD8-4EF5-BBFC-BC4366D8CDD7}" type="presOf" srcId="{14CDBD1C-ADD2-4A5E-BDC5-5BF490513E19}" destId="{E23FD962-B007-4800-8AB0-D735AACC55D6}" srcOrd="0" destOrd="0" presId="urn:microsoft.com/office/officeart/2008/layout/PictureStrips"/>
    <dgm:cxn modelId="{56A9D52E-0B02-4358-8BD3-061CE28BAC92}" srcId="{9F76256F-A1DA-4B3D-93D2-CD4E62FA4591}" destId="{F6F15CBF-4C9E-43A8-BB90-B76E6144F755}" srcOrd="3" destOrd="0" parTransId="{11EEFFE0-27B7-4F50-A6D3-0B89446AC86F}" sibTransId="{8B43F847-1D39-4A8D-B9FD-AD8AF18F72DA}"/>
    <dgm:cxn modelId="{0DCE7217-FCBF-4563-A634-D6FC05F06767}" type="presOf" srcId="{452EF813-723D-44B4-ADC4-1CBB36317EED}" destId="{549D72AE-56B7-47FD-B744-1721E0D7C264}" srcOrd="0" destOrd="0" presId="urn:microsoft.com/office/officeart/2008/layout/PictureStrips"/>
    <dgm:cxn modelId="{EF209B5E-ED85-4F0F-9C25-4174AC2184B9}" type="presParOf" srcId="{A04947A7-A38E-4211-8A06-C73CA23AEE63}" destId="{610D0CB5-86D2-4270-BD39-6A5BFC77FF9D}" srcOrd="0" destOrd="0" presId="urn:microsoft.com/office/officeart/2008/layout/PictureStrips"/>
    <dgm:cxn modelId="{6F5C6E47-B2C6-4B95-A4FF-1991969A8EB6}" type="presParOf" srcId="{610D0CB5-86D2-4270-BD39-6A5BFC77FF9D}" destId="{E23FD962-B007-4800-8AB0-D735AACC55D6}" srcOrd="0" destOrd="0" presId="urn:microsoft.com/office/officeart/2008/layout/PictureStrips"/>
    <dgm:cxn modelId="{3B70E81F-C016-4D68-86A7-E48A30C3C9F7}" type="presParOf" srcId="{610D0CB5-86D2-4270-BD39-6A5BFC77FF9D}" destId="{05A6C790-A225-4D23-9B9E-3B3D5C17FE77}" srcOrd="1" destOrd="0" presId="urn:microsoft.com/office/officeart/2008/layout/PictureStrips"/>
    <dgm:cxn modelId="{9D7042CE-7646-47B9-8C0C-7F22E0F241DE}" type="presParOf" srcId="{A04947A7-A38E-4211-8A06-C73CA23AEE63}" destId="{0420D40B-6C40-4FD5-9EB3-C85634CAB4D7}" srcOrd="1" destOrd="0" presId="urn:microsoft.com/office/officeart/2008/layout/PictureStrips"/>
    <dgm:cxn modelId="{0552A99A-6AB0-4809-9788-BEBFC9A6F34D}" type="presParOf" srcId="{A04947A7-A38E-4211-8A06-C73CA23AEE63}" destId="{26BFC2C3-AFFC-451C-893E-BE75EBCD716B}" srcOrd="2" destOrd="0" presId="urn:microsoft.com/office/officeart/2008/layout/PictureStrips"/>
    <dgm:cxn modelId="{CEF8FDFE-57B5-487C-8847-D0F6B3CD3DA2}" type="presParOf" srcId="{26BFC2C3-AFFC-451C-893E-BE75EBCD716B}" destId="{08139DD0-049D-46CC-8993-2A5CDE74E87D}" srcOrd="0" destOrd="0" presId="urn:microsoft.com/office/officeart/2008/layout/PictureStrips"/>
    <dgm:cxn modelId="{8FBC8A85-D301-441D-B235-457722391DBD}" type="presParOf" srcId="{26BFC2C3-AFFC-451C-893E-BE75EBCD716B}" destId="{A9317AB9-4528-4921-B9D9-6C08475E8F7D}" srcOrd="1" destOrd="0" presId="urn:microsoft.com/office/officeart/2008/layout/PictureStrips"/>
    <dgm:cxn modelId="{8CE9AF20-0D99-4924-9C7E-5C801566EF33}" type="presParOf" srcId="{A04947A7-A38E-4211-8A06-C73CA23AEE63}" destId="{B457787B-DBDF-4E05-8C26-A2BEF11BEBA2}" srcOrd="3" destOrd="0" presId="urn:microsoft.com/office/officeart/2008/layout/PictureStrips"/>
    <dgm:cxn modelId="{3460186D-5D3A-4247-BD0D-9719D37A05F8}" type="presParOf" srcId="{A04947A7-A38E-4211-8A06-C73CA23AEE63}" destId="{02136D1B-EC57-4F3F-A1AF-16FED04B8A59}" srcOrd="4" destOrd="0" presId="urn:microsoft.com/office/officeart/2008/layout/PictureStrips"/>
    <dgm:cxn modelId="{B2695D49-689E-46CB-8959-A0CCBDB68D65}" type="presParOf" srcId="{02136D1B-EC57-4F3F-A1AF-16FED04B8A59}" destId="{549D72AE-56B7-47FD-B744-1721E0D7C264}" srcOrd="0" destOrd="0" presId="urn:microsoft.com/office/officeart/2008/layout/PictureStrips"/>
    <dgm:cxn modelId="{14CD5033-1BAA-4A33-A480-4B21A0764EE6}" type="presParOf" srcId="{02136D1B-EC57-4F3F-A1AF-16FED04B8A59}" destId="{5E159FC4-3FC5-4D7B-9774-DCC223534887}" srcOrd="1" destOrd="0" presId="urn:microsoft.com/office/officeart/2008/layout/PictureStrips"/>
    <dgm:cxn modelId="{CC15C23C-8C7B-4C00-A4D7-B6D050E43227}" type="presParOf" srcId="{A04947A7-A38E-4211-8A06-C73CA23AEE63}" destId="{4A6A1B5A-F0A6-4299-A113-8049AC978B90}" srcOrd="5" destOrd="0" presId="urn:microsoft.com/office/officeart/2008/layout/PictureStrips"/>
    <dgm:cxn modelId="{9C1097BD-B9CD-4C32-B307-4493A1D91712}" type="presParOf" srcId="{A04947A7-A38E-4211-8A06-C73CA23AEE63}" destId="{708BB377-093C-4936-852B-87055D409D94}" srcOrd="6" destOrd="0" presId="urn:microsoft.com/office/officeart/2008/layout/PictureStrips"/>
    <dgm:cxn modelId="{3C3A0230-C545-40AB-8C0C-85E82FF6824D}" type="presParOf" srcId="{708BB377-093C-4936-852B-87055D409D94}" destId="{738E44C3-3FCB-4EAE-923D-2BB6D20192CF}" srcOrd="0" destOrd="0" presId="urn:microsoft.com/office/officeart/2008/layout/PictureStrips"/>
    <dgm:cxn modelId="{D1B67801-4109-44D9-A871-44CCD19714C1}" type="presParOf" srcId="{708BB377-093C-4936-852B-87055D409D94}" destId="{3716A593-01A6-4722-BFAE-95B6BC30C996}" srcOrd="1" destOrd="0" presId="urn:microsoft.com/office/officeart/2008/layout/PictureStrips"/>
    <dgm:cxn modelId="{F9FDCDFE-5CC1-4905-A884-822E54D96754}" type="presParOf" srcId="{A04947A7-A38E-4211-8A06-C73CA23AEE63}" destId="{4F66CE58-E7EA-469D-A32E-66D5DB4EE2A3}" srcOrd="7" destOrd="0" presId="urn:microsoft.com/office/officeart/2008/layout/PictureStrips"/>
    <dgm:cxn modelId="{913084FA-B303-4590-AB94-563688D3562A}" type="presParOf" srcId="{A04947A7-A38E-4211-8A06-C73CA23AEE63}" destId="{BA7CFF45-EF68-4029-B403-E7B3EC0F2E12}" srcOrd="8" destOrd="0" presId="urn:microsoft.com/office/officeart/2008/layout/PictureStrips"/>
    <dgm:cxn modelId="{A2EE083B-251F-4424-A235-7648B76F97AB}" type="presParOf" srcId="{BA7CFF45-EF68-4029-B403-E7B3EC0F2E12}" destId="{D4BDFBD4-C19A-45B8-AF2B-E84F841C6B7C}" srcOrd="0" destOrd="0" presId="urn:microsoft.com/office/officeart/2008/layout/PictureStrips"/>
    <dgm:cxn modelId="{A804446C-00DF-4DFF-A2E3-A86328B73462}" type="presParOf" srcId="{BA7CFF45-EF68-4029-B403-E7B3EC0F2E12}" destId="{DE4795AD-0DB6-4D30-B84F-29CD9D87D051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F76256F-A1DA-4B3D-93D2-CD4E62FA4591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4CDBD1C-ADD2-4A5E-BDC5-5BF490513E19}">
      <dgm:prSet phldrT="[Texto]"/>
      <dgm:spPr/>
      <dgm:t>
        <a:bodyPr/>
        <a:lstStyle/>
        <a:p>
          <a:r>
            <a:rPr lang="es-ES" dirty="0"/>
            <a:t>PRUDENCIA EN EL TRÁFICO DE INTERNET</a:t>
          </a:r>
        </a:p>
      </dgm:t>
    </dgm:pt>
    <dgm:pt modelId="{D649A399-9D5E-4202-9B9E-7003CE51D330}" type="parTrans" cxnId="{059E556B-FA7B-4249-A4BC-8DAA9D26725F}">
      <dgm:prSet/>
      <dgm:spPr/>
      <dgm:t>
        <a:bodyPr/>
        <a:lstStyle/>
        <a:p>
          <a:endParaRPr lang="es-ES"/>
        </a:p>
      </dgm:t>
    </dgm:pt>
    <dgm:pt modelId="{7680AE54-908D-41BB-9790-B4B262A96938}" type="sibTrans" cxnId="{059E556B-FA7B-4249-A4BC-8DAA9D26725F}">
      <dgm:prSet/>
      <dgm:spPr/>
      <dgm:t>
        <a:bodyPr/>
        <a:lstStyle/>
        <a:p>
          <a:endParaRPr lang="es-ES"/>
        </a:p>
      </dgm:t>
    </dgm:pt>
    <dgm:pt modelId="{723B31EE-62B5-4C53-B104-D009E4E16E1A}">
      <dgm:prSet phldrT="[Texto]"/>
      <dgm:spPr/>
      <dgm:t>
        <a:bodyPr/>
        <a:lstStyle/>
        <a:p>
          <a:r>
            <a:rPr lang="es-ES" dirty="0"/>
            <a:t>MEDIDAS AMBIENTALES</a:t>
          </a:r>
        </a:p>
      </dgm:t>
    </dgm:pt>
    <dgm:pt modelId="{A79C1496-DD5A-4C9B-9848-0C8AB10967C2}" type="parTrans" cxnId="{24D6A211-070A-4D1C-A978-336B41F2C772}">
      <dgm:prSet/>
      <dgm:spPr/>
      <dgm:t>
        <a:bodyPr/>
        <a:lstStyle/>
        <a:p>
          <a:endParaRPr lang="es-ES"/>
        </a:p>
      </dgm:t>
    </dgm:pt>
    <dgm:pt modelId="{BA3BBFA3-1D14-4ED1-B2ED-67452B532E7A}" type="sibTrans" cxnId="{24D6A211-070A-4D1C-A978-336B41F2C772}">
      <dgm:prSet/>
      <dgm:spPr/>
      <dgm:t>
        <a:bodyPr/>
        <a:lstStyle/>
        <a:p>
          <a:endParaRPr lang="es-ES"/>
        </a:p>
      </dgm:t>
    </dgm:pt>
    <dgm:pt modelId="{452EF813-723D-44B4-ADC4-1CBB36317EED}">
      <dgm:prSet phldrT="[Texto]"/>
      <dgm:spPr/>
      <dgm:t>
        <a:bodyPr/>
        <a:lstStyle/>
        <a:p>
          <a:r>
            <a:rPr lang="es-ES" dirty="0"/>
            <a:t>POTENCIAR PRODUCCIÓN NACIONAL</a:t>
          </a:r>
        </a:p>
      </dgm:t>
    </dgm:pt>
    <dgm:pt modelId="{78AE3447-8B4C-439E-87F6-CE1C8656199E}" type="parTrans" cxnId="{8266BB46-9B7A-4569-AB44-43BCFFD86455}">
      <dgm:prSet/>
      <dgm:spPr/>
      <dgm:t>
        <a:bodyPr/>
        <a:lstStyle/>
        <a:p>
          <a:endParaRPr lang="es-ES"/>
        </a:p>
      </dgm:t>
    </dgm:pt>
    <dgm:pt modelId="{27CC41A8-638D-4AC0-8A92-853AECD04E8F}" type="sibTrans" cxnId="{8266BB46-9B7A-4569-AB44-43BCFFD86455}">
      <dgm:prSet/>
      <dgm:spPr/>
      <dgm:t>
        <a:bodyPr/>
        <a:lstStyle/>
        <a:p>
          <a:endParaRPr lang="es-ES"/>
        </a:p>
      </dgm:t>
    </dgm:pt>
    <dgm:pt modelId="{F6F15CBF-4C9E-43A8-BB90-B76E6144F755}">
      <dgm:prSet phldrT="[Texto]"/>
      <dgm:spPr/>
      <dgm:t>
        <a:bodyPr/>
        <a:lstStyle/>
        <a:p>
          <a:r>
            <a:rPr lang="es-ES" dirty="0"/>
            <a:t>REDUCIR TASAS ARANCELARIAS</a:t>
          </a:r>
        </a:p>
      </dgm:t>
    </dgm:pt>
    <dgm:pt modelId="{11EEFFE0-27B7-4F50-A6D3-0B89446AC86F}" type="parTrans" cxnId="{56A9D52E-0B02-4358-8BD3-061CE28BAC92}">
      <dgm:prSet/>
      <dgm:spPr/>
      <dgm:t>
        <a:bodyPr/>
        <a:lstStyle/>
        <a:p>
          <a:endParaRPr lang="es-ES"/>
        </a:p>
      </dgm:t>
    </dgm:pt>
    <dgm:pt modelId="{8B43F847-1D39-4A8D-B9FD-AD8AF18F72DA}" type="sibTrans" cxnId="{56A9D52E-0B02-4358-8BD3-061CE28BAC92}">
      <dgm:prSet/>
      <dgm:spPr/>
      <dgm:t>
        <a:bodyPr/>
        <a:lstStyle/>
        <a:p>
          <a:endParaRPr lang="es-ES"/>
        </a:p>
      </dgm:t>
    </dgm:pt>
    <dgm:pt modelId="{B931A978-59FD-4D2A-A3E8-9510B070E55E}">
      <dgm:prSet phldrT="[Texto]"/>
      <dgm:spPr/>
      <dgm:t>
        <a:bodyPr/>
        <a:lstStyle/>
        <a:p>
          <a:r>
            <a:rPr lang="es-ES" dirty="0"/>
            <a:t>MONITOREAR ACCESO AL PAIS DE TELÉFONOS</a:t>
          </a:r>
        </a:p>
      </dgm:t>
    </dgm:pt>
    <dgm:pt modelId="{980059F5-ECF1-4137-8001-80AD11668A9D}" type="parTrans" cxnId="{1637F5C5-44E4-4177-BCCA-0ADD3BE835B5}">
      <dgm:prSet/>
      <dgm:spPr/>
      <dgm:t>
        <a:bodyPr/>
        <a:lstStyle/>
        <a:p>
          <a:endParaRPr lang="es-ES"/>
        </a:p>
      </dgm:t>
    </dgm:pt>
    <dgm:pt modelId="{4C03781B-3801-4B07-BFBB-DC880561FE8C}" type="sibTrans" cxnId="{1637F5C5-44E4-4177-BCCA-0ADD3BE835B5}">
      <dgm:prSet/>
      <dgm:spPr/>
      <dgm:t>
        <a:bodyPr/>
        <a:lstStyle/>
        <a:p>
          <a:endParaRPr lang="es-ES"/>
        </a:p>
      </dgm:t>
    </dgm:pt>
    <dgm:pt modelId="{A04947A7-A38E-4211-8A06-C73CA23AEE63}" type="pres">
      <dgm:prSet presAssocID="{9F76256F-A1DA-4B3D-93D2-CD4E62FA4591}" presName="Name0" presStyleCnt="0">
        <dgm:presLayoutVars>
          <dgm:dir/>
          <dgm:resizeHandles val="exact"/>
        </dgm:presLayoutVars>
      </dgm:prSet>
      <dgm:spPr/>
    </dgm:pt>
    <dgm:pt modelId="{610D0CB5-86D2-4270-BD39-6A5BFC77FF9D}" type="pres">
      <dgm:prSet presAssocID="{14CDBD1C-ADD2-4A5E-BDC5-5BF490513E19}" presName="composite" presStyleCnt="0"/>
      <dgm:spPr/>
    </dgm:pt>
    <dgm:pt modelId="{E23FD962-B007-4800-8AB0-D735AACC55D6}" type="pres">
      <dgm:prSet presAssocID="{14CDBD1C-ADD2-4A5E-BDC5-5BF490513E19}" presName="rect1" presStyleLbl="trAlignAcc1" presStyleIdx="0" presStyleCnt="5">
        <dgm:presLayoutVars>
          <dgm:bulletEnabled val="1"/>
        </dgm:presLayoutVars>
      </dgm:prSet>
      <dgm:spPr/>
    </dgm:pt>
    <dgm:pt modelId="{05A6C790-A225-4D23-9B9E-3B3D5C17FE77}" type="pres">
      <dgm:prSet presAssocID="{14CDBD1C-ADD2-4A5E-BDC5-5BF490513E19}" presName="rect2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  <dgm:pt modelId="{0420D40B-6C40-4FD5-9EB3-C85634CAB4D7}" type="pres">
      <dgm:prSet presAssocID="{7680AE54-908D-41BB-9790-B4B262A96938}" presName="sibTrans" presStyleCnt="0"/>
      <dgm:spPr/>
    </dgm:pt>
    <dgm:pt modelId="{26BFC2C3-AFFC-451C-893E-BE75EBCD716B}" type="pres">
      <dgm:prSet presAssocID="{723B31EE-62B5-4C53-B104-D009E4E16E1A}" presName="composite" presStyleCnt="0"/>
      <dgm:spPr/>
    </dgm:pt>
    <dgm:pt modelId="{08139DD0-049D-46CC-8993-2A5CDE74E87D}" type="pres">
      <dgm:prSet presAssocID="{723B31EE-62B5-4C53-B104-D009E4E16E1A}" presName="rect1" presStyleLbl="trAlignAcc1" presStyleIdx="1" presStyleCnt="5">
        <dgm:presLayoutVars>
          <dgm:bulletEnabled val="1"/>
        </dgm:presLayoutVars>
      </dgm:prSet>
      <dgm:spPr/>
    </dgm:pt>
    <dgm:pt modelId="{A9317AB9-4528-4921-B9D9-6C08475E8F7D}" type="pres">
      <dgm:prSet presAssocID="{723B31EE-62B5-4C53-B104-D009E4E16E1A}" presName="rect2" presStyleLbl="fgImgPlace1" presStyleIdx="1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  <dgm:pt modelId="{B457787B-DBDF-4E05-8C26-A2BEF11BEBA2}" type="pres">
      <dgm:prSet presAssocID="{BA3BBFA3-1D14-4ED1-B2ED-67452B532E7A}" presName="sibTrans" presStyleCnt="0"/>
      <dgm:spPr/>
    </dgm:pt>
    <dgm:pt modelId="{02136D1B-EC57-4F3F-A1AF-16FED04B8A59}" type="pres">
      <dgm:prSet presAssocID="{452EF813-723D-44B4-ADC4-1CBB36317EED}" presName="composite" presStyleCnt="0"/>
      <dgm:spPr/>
    </dgm:pt>
    <dgm:pt modelId="{549D72AE-56B7-47FD-B744-1721E0D7C264}" type="pres">
      <dgm:prSet presAssocID="{452EF813-723D-44B4-ADC4-1CBB36317EED}" presName="rect1" presStyleLbl="trAlignAcc1" presStyleIdx="2" presStyleCnt="5">
        <dgm:presLayoutVars>
          <dgm:bulletEnabled val="1"/>
        </dgm:presLayoutVars>
      </dgm:prSet>
      <dgm:spPr/>
    </dgm:pt>
    <dgm:pt modelId="{5E159FC4-3FC5-4D7B-9774-DCC223534887}" type="pres">
      <dgm:prSet presAssocID="{452EF813-723D-44B4-ADC4-1CBB36317EED}" presName="rect2" presStyleLbl="fgImgPlace1" presStyleIdx="2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  <dgm:pt modelId="{4A6A1B5A-F0A6-4299-A113-8049AC978B90}" type="pres">
      <dgm:prSet presAssocID="{27CC41A8-638D-4AC0-8A92-853AECD04E8F}" presName="sibTrans" presStyleCnt="0"/>
      <dgm:spPr/>
    </dgm:pt>
    <dgm:pt modelId="{708BB377-093C-4936-852B-87055D409D94}" type="pres">
      <dgm:prSet presAssocID="{F6F15CBF-4C9E-43A8-BB90-B76E6144F755}" presName="composite" presStyleCnt="0"/>
      <dgm:spPr/>
    </dgm:pt>
    <dgm:pt modelId="{738E44C3-3FCB-4EAE-923D-2BB6D20192CF}" type="pres">
      <dgm:prSet presAssocID="{F6F15CBF-4C9E-43A8-BB90-B76E6144F755}" presName="rect1" presStyleLbl="trAlignAcc1" presStyleIdx="3" presStyleCnt="5">
        <dgm:presLayoutVars>
          <dgm:bulletEnabled val="1"/>
        </dgm:presLayoutVars>
      </dgm:prSet>
      <dgm:spPr/>
    </dgm:pt>
    <dgm:pt modelId="{3716A593-01A6-4722-BFAE-95B6BC30C996}" type="pres">
      <dgm:prSet presAssocID="{F6F15CBF-4C9E-43A8-BB90-B76E6144F755}" presName="rect2" presStyleLbl="fgImgPlace1" presStyleIdx="3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  <dgm:pt modelId="{4F66CE58-E7EA-469D-A32E-66D5DB4EE2A3}" type="pres">
      <dgm:prSet presAssocID="{8B43F847-1D39-4A8D-B9FD-AD8AF18F72DA}" presName="sibTrans" presStyleCnt="0"/>
      <dgm:spPr/>
    </dgm:pt>
    <dgm:pt modelId="{BA7CFF45-EF68-4029-B403-E7B3EC0F2E12}" type="pres">
      <dgm:prSet presAssocID="{B931A978-59FD-4D2A-A3E8-9510B070E55E}" presName="composite" presStyleCnt="0"/>
      <dgm:spPr/>
    </dgm:pt>
    <dgm:pt modelId="{D4BDFBD4-C19A-45B8-AF2B-E84F841C6B7C}" type="pres">
      <dgm:prSet presAssocID="{B931A978-59FD-4D2A-A3E8-9510B070E55E}" presName="rect1" presStyleLbl="trAlignAcc1" presStyleIdx="4" presStyleCnt="5">
        <dgm:presLayoutVars>
          <dgm:bulletEnabled val="1"/>
        </dgm:presLayoutVars>
      </dgm:prSet>
      <dgm:spPr/>
    </dgm:pt>
    <dgm:pt modelId="{DE4795AD-0DB6-4D30-B84F-29CD9D87D051}" type="pres">
      <dgm:prSet presAssocID="{B931A978-59FD-4D2A-A3E8-9510B070E55E}" presName="rect2" presStyleLbl="fgImgPlace1" presStyleIdx="4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</dgm:ptLst>
  <dgm:cxnLst>
    <dgm:cxn modelId="{4524C6F5-BFCE-4F78-85B0-68A17425CF5F}" type="presOf" srcId="{9F76256F-A1DA-4B3D-93D2-CD4E62FA4591}" destId="{A04947A7-A38E-4211-8A06-C73CA23AEE63}" srcOrd="0" destOrd="0" presId="urn:microsoft.com/office/officeart/2008/layout/PictureStrips"/>
    <dgm:cxn modelId="{24D6A211-070A-4D1C-A978-336B41F2C772}" srcId="{9F76256F-A1DA-4B3D-93D2-CD4E62FA4591}" destId="{723B31EE-62B5-4C53-B104-D009E4E16E1A}" srcOrd="1" destOrd="0" parTransId="{A79C1496-DD5A-4C9B-9848-0C8AB10967C2}" sibTransId="{BA3BBFA3-1D14-4ED1-B2ED-67452B532E7A}"/>
    <dgm:cxn modelId="{1637F5C5-44E4-4177-BCCA-0ADD3BE835B5}" srcId="{9F76256F-A1DA-4B3D-93D2-CD4E62FA4591}" destId="{B931A978-59FD-4D2A-A3E8-9510B070E55E}" srcOrd="4" destOrd="0" parTransId="{980059F5-ECF1-4137-8001-80AD11668A9D}" sibTransId="{4C03781B-3801-4B07-BFBB-DC880561FE8C}"/>
    <dgm:cxn modelId="{8266BB46-9B7A-4569-AB44-43BCFFD86455}" srcId="{9F76256F-A1DA-4B3D-93D2-CD4E62FA4591}" destId="{452EF813-723D-44B4-ADC4-1CBB36317EED}" srcOrd="2" destOrd="0" parTransId="{78AE3447-8B4C-439E-87F6-CE1C8656199E}" sibTransId="{27CC41A8-638D-4AC0-8A92-853AECD04E8F}"/>
    <dgm:cxn modelId="{059E556B-FA7B-4249-A4BC-8DAA9D26725F}" srcId="{9F76256F-A1DA-4B3D-93D2-CD4E62FA4591}" destId="{14CDBD1C-ADD2-4A5E-BDC5-5BF490513E19}" srcOrd="0" destOrd="0" parTransId="{D649A399-9D5E-4202-9B9E-7003CE51D330}" sibTransId="{7680AE54-908D-41BB-9790-B4B262A96938}"/>
    <dgm:cxn modelId="{DABC9334-40CD-496C-9169-47DE99CA4687}" type="presOf" srcId="{723B31EE-62B5-4C53-B104-D009E4E16E1A}" destId="{08139DD0-049D-46CC-8993-2A5CDE74E87D}" srcOrd="0" destOrd="0" presId="urn:microsoft.com/office/officeart/2008/layout/PictureStrips"/>
    <dgm:cxn modelId="{9A3D77FE-9375-4FB9-BC5E-1F8BAD9EC5B7}" type="presOf" srcId="{B931A978-59FD-4D2A-A3E8-9510B070E55E}" destId="{D4BDFBD4-C19A-45B8-AF2B-E84F841C6B7C}" srcOrd="0" destOrd="0" presId="urn:microsoft.com/office/officeart/2008/layout/PictureStrips"/>
    <dgm:cxn modelId="{7AADB8FD-ED1E-4DB4-ABC0-AF7A790D621F}" type="presOf" srcId="{F6F15CBF-4C9E-43A8-BB90-B76E6144F755}" destId="{738E44C3-3FCB-4EAE-923D-2BB6D20192CF}" srcOrd="0" destOrd="0" presId="urn:microsoft.com/office/officeart/2008/layout/PictureStrips"/>
    <dgm:cxn modelId="{E7B5C3DA-DFD8-4EF5-BBFC-BC4366D8CDD7}" type="presOf" srcId="{14CDBD1C-ADD2-4A5E-BDC5-5BF490513E19}" destId="{E23FD962-B007-4800-8AB0-D735AACC55D6}" srcOrd="0" destOrd="0" presId="urn:microsoft.com/office/officeart/2008/layout/PictureStrips"/>
    <dgm:cxn modelId="{56A9D52E-0B02-4358-8BD3-061CE28BAC92}" srcId="{9F76256F-A1DA-4B3D-93D2-CD4E62FA4591}" destId="{F6F15CBF-4C9E-43A8-BB90-B76E6144F755}" srcOrd="3" destOrd="0" parTransId="{11EEFFE0-27B7-4F50-A6D3-0B89446AC86F}" sibTransId="{8B43F847-1D39-4A8D-B9FD-AD8AF18F72DA}"/>
    <dgm:cxn modelId="{0DCE7217-FCBF-4563-A634-D6FC05F06767}" type="presOf" srcId="{452EF813-723D-44B4-ADC4-1CBB36317EED}" destId="{549D72AE-56B7-47FD-B744-1721E0D7C264}" srcOrd="0" destOrd="0" presId="urn:microsoft.com/office/officeart/2008/layout/PictureStrips"/>
    <dgm:cxn modelId="{EF209B5E-ED85-4F0F-9C25-4174AC2184B9}" type="presParOf" srcId="{A04947A7-A38E-4211-8A06-C73CA23AEE63}" destId="{610D0CB5-86D2-4270-BD39-6A5BFC77FF9D}" srcOrd="0" destOrd="0" presId="urn:microsoft.com/office/officeart/2008/layout/PictureStrips"/>
    <dgm:cxn modelId="{6F5C6E47-B2C6-4B95-A4FF-1991969A8EB6}" type="presParOf" srcId="{610D0CB5-86D2-4270-BD39-6A5BFC77FF9D}" destId="{E23FD962-B007-4800-8AB0-D735AACC55D6}" srcOrd="0" destOrd="0" presId="urn:microsoft.com/office/officeart/2008/layout/PictureStrips"/>
    <dgm:cxn modelId="{3B70E81F-C016-4D68-86A7-E48A30C3C9F7}" type="presParOf" srcId="{610D0CB5-86D2-4270-BD39-6A5BFC77FF9D}" destId="{05A6C790-A225-4D23-9B9E-3B3D5C17FE77}" srcOrd="1" destOrd="0" presId="urn:microsoft.com/office/officeart/2008/layout/PictureStrips"/>
    <dgm:cxn modelId="{9D7042CE-7646-47B9-8C0C-7F22E0F241DE}" type="presParOf" srcId="{A04947A7-A38E-4211-8A06-C73CA23AEE63}" destId="{0420D40B-6C40-4FD5-9EB3-C85634CAB4D7}" srcOrd="1" destOrd="0" presId="urn:microsoft.com/office/officeart/2008/layout/PictureStrips"/>
    <dgm:cxn modelId="{0552A99A-6AB0-4809-9788-BEBFC9A6F34D}" type="presParOf" srcId="{A04947A7-A38E-4211-8A06-C73CA23AEE63}" destId="{26BFC2C3-AFFC-451C-893E-BE75EBCD716B}" srcOrd="2" destOrd="0" presId="urn:microsoft.com/office/officeart/2008/layout/PictureStrips"/>
    <dgm:cxn modelId="{CEF8FDFE-57B5-487C-8847-D0F6B3CD3DA2}" type="presParOf" srcId="{26BFC2C3-AFFC-451C-893E-BE75EBCD716B}" destId="{08139DD0-049D-46CC-8993-2A5CDE74E87D}" srcOrd="0" destOrd="0" presId="urn:microsoft.com/office/officeart/2008/layout/PictureStrips"/>
    <dgm:cxn modelId="{8FBC8A85-D301-441D-B235-457722391DBD}" type="presParOf" srcId="{26BFC2C3-AFFC-451C-893E-BE75EBCD716B}" destId="{A9317AB9-4528-4921-B9D9-6C08475E8F7D}" srcOrd="1" destOrd="0" presId="urn:microsoft.com/office/officeart/2008/layout/PictureStrips"/>
    <dgm:cxn modelId="{8CE9AF20-0D99-4924-9C7E-5C801566EF33}" type="presParOf" srcId="{A04947A7-A38E-4211-8A06-C73CA23AEE63}" destId="{B457787B-DBDF-4E05-8C26-A2BEF11BEBA2}" srcOrd="3" destOrd="0" presId="urn:microsoft.com/office/officeart/2008/layout/PictureStrips"/>
    <dgm:cxn modelId="{3460186D-5D3A-4247-BD0D-9719D37A05F8}" type="presParOf" srcId="{A04947A7-A38E-4211-8A06-C73CA23AEE63}" destId="{02136D1B-EC57-4F3F-A1AF-16FED04B8A59}" srcOrd="4" destOrd="0" presId="urn:microsoft.com/office/officeart/2008/layout/PictureStrips"/>
    <dgm:cxn modelId="{B2695D49-689E-46CB-8959-A0CCBDB68D65}" type="presParOf" srcId="{02136D1B-EC57-4F3F-A1AF-16FED04B8A59}" destId="{549D72AE-56B7-47FD-B744-1721E0D7C264}" srcOrd="0" destOrd="0" presId="urn:microsoft.com/office/officeart/2008/layout/PictureStrips"/>
    <dgm:cxn modelId="{14CD5033-1BAA-4A33-A480-4B21A0764EE6}" type="presParOf" srcId="{02136D1B-EC57-4F3F-A1AF-16FED04B8A59}" destId="{5E159FC4-3FC5-4D7B-9774-DCC223534887}" srcOrd="1" destOrd="0" presId="urn:microsoft.com/office/officeart/2008/layout/PictureStrips"/>
    <dgm:cxn modelId="{CC15C23C-8C7B-4C00-A4D7-B6D050E43227}" type="presParOf" srcId="{A04947A7-A38E-4211-8A06-C73CA23AEE63}" destId="{4A6A1B5A-F0A6-4299-A113-8049AC978B90}" srcOrd="5" destOrd="0" presId="urn:microsoft.com/office/officeart/2008/layout/PictureStrips"/>
    <dgm:cxn modelId="{9C1097BD-B9CD-4C32-B307-4493A1D91712}" type="presParOf" srcId="{A04947A7-A38E-4211-8A06-C73CA23AEE63}" destId="{708BB377-093C-4936-852B-87055D409D94}" srcOrd="6" destOrd="0" presId="urn:microsoft.com/office/officeart/2008/layout/PictureStrips"/>
    <dgm:cxn modelId="{3C3A0230-C545-40AB-8C0C-85E82FF6824D}" type="presParOf" srcId="{708BB377-093C-4936-852B-87055D409D94}" destId="{738E44C3-3FCB-4EAE-923D-2BB6D20192CF}" srcOrd="0" destOrd="0" presId="urn:microsoft.com/office/officeart/2008/layout/PictureStrips"/>
    <dgm:cxn modelId="{D1B67801-4109-44D9-A871-44CCD19714C1}" type="presParOf" srcId="{708BB377-093C-4936-852B-87055D409D94}" destId="{3716A593-01A6-4722-BFAE-95B6BC30C996}" srcOrd="1" destOrd="0" presId="urn:microsoft.com/office/officeart/2008/layout/PictureStrips"/>
    <dgm:cxn modelId="{F9FDCDFE-5CC1-4905-A884-822E54D96754}" type="presParOf" srcId="{A04947A7-A38E-4211-8A06-C73CA23AEE63}" destId="{4F66CE58-E7EA-469D-A32E-66D5DB4EE2A3}" srcOrd="7" destOrd="0" presId="urn:microsoft.com/office/officeart/2008/layout/PictureStrips"/>
    <dgm:cxn modelId="{913084FA-B303-4590-AB94-563688D3562A}" type="presParOf" srcId="{A04947A7-A38E-4211-8A06-C73CA23AEE63}" destId="{BA7CFF45-EF68-4029-B403-E7B3EC0F2E12}" srcOrd="8" destOrd="0" presId="urn:microsoft.com/office/officeart/2008/layout/PictureStrips"/>
    <dgm:cxn modelId="{A2EE083B-251F-4424-A235-7648B76F97AB}" type="presParOf" srcId="{BA7CFF45-EF68-4029-B403-E7B3EC0F2E12}" destId="{D4BDFBD4-C19A-45B8-AF2B-E84F841C6B7C}" srcOrd="0" destOrd="0" presId="urn:microsoft.com/office/officeart/2008/layout/PictureStrips"/>
    <dgm:cxn modelId="{A804446C-00DF-4DFF-A2E3-A86328B73462}" type="presParOf" srcId="{BA7CFF45-EF68-4029-B403-E7B3EC0F2E12}" destId="{DE4795AD-0DB6-4D30-B84F-29CD9D87D051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CB081-5E2F-4257-8C9F-5CC83108B922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6463ED1-CBE7-46B4-B872-DE85017E6DA9}">
      <dgm:prSet phldrT="[Texto]"/>
      <dgm:spPr/>
      <dgm:t>
        <a:bodyPr/>
        <a:lstStyle/>
        <a:p>
          <a:r>
            <a:rPr lang="es-ES" dirty="0"/>
            <a:t>Fuerza laboral – Economía mundial (-) requisitos legales.</a:t>
          </a:r>
        </a:p>
      </dgm:t>
    </dgm:pt>
    <dgm:pt modelId="{6BC3CB2C-9070-4F64-881F-2247594B8ECD}" type="parTrans" cxnId="{2323B91E-C39A-4408-9A3B-A9A10659DD63}">
      <dgm:prSet/>
      <dgm:spPr/>
      <dgm:t>
        <a:bodyPr/>
        <a:lstStyle/>
        <a:p>
          <a:endParaRPr lang="es-ES"/>
        </a:p>
      </dgm:t>
    </dgm:pt>
    <dgm:pt modelId="{DA92212C-6B87-428A-9093-5C5645BF49A0}" type="sibTrans" cxnId="{2323B91E-C39A-4408-9A3B-A9A10659DD63}">
      <dgm:prSet/>
      <dgm:spPr/>
      <dgm:t>
        <a:bodyPr/>
        <a:lstStyle/>
        <a:p>
          <a:endParaRPr lang="es-ES"/>
        </a:p>
      </dgm:t>
    </dgm:pt>
    <dgm:pt modelId="{A138A13D-BD35-454F-9113-9CF33011C472}">
      <dgm:prSet phldrT="[Texto]"/>
      <dgm:spPr/>
      <dgm:t>
        <a:bodyPr/>
        <a:lstStyle/>
        <a:p>
          <a:r>
            <a:rPr lang="es-ES" dirty="0"/>
            <a:t>Quito = informalidad</a:t>
          </a:r>
        </a:p>
      </dgm:t>
    </dgm:pt>
    <dgm:pt modelId="{F5904742-193C-4130-84DB-C374A0CC34C2}" type="parTrans" cxnId="{B245A780-66B7-4F49-996F-5790F25A5607}">
      <dgm:prSet/>
      <dgm:spPr/>
      <dgm:t>
        <a:bodyPr/>
        <a:lstStyle/>
        <a:p>
          <a:endParaRPr lang="es-ES"/>
        </a:p>
      </dgm:t>
    </dgm:pt>
    <dgm:pt modelId="{FEBB9B2E-7E79-4240-B757-C88A3DEE25C7}" type="sibTrans" cxnId="{B245A780-66B7-4F49-996F-5790F25A5607}">
      <dgm:prSet/>
      <dgm:spPr/>
      <dgm:t>
        <a:bodyPr/>
        <a:lstStyle/>
        <a:p>
          <a:endParaRPr lang="es-ES"/>
        </a:p>
      </dgm:t>
    </dgm:pt>
    <dgm:pt modelId="{280BFCBB-631F-4DF2-AAC9-5AEF6D1700B6}">
      <dgm:prSet phldrT="[Texto]"/>
      <dgm:spPr/>
      <dgm:t>
        <a:bodyPr/>
        <a:lstStyle/>
        <a:p>
          <a:r>
            <a:rPr lang="es-ES" dirty="0"/>
            <a:t>Comercio informal (actos de comercio – contribuciones – evasión de impuestos).</a:t>
          </a:r>
        </a:p>
      </dgm:t>
    </dgm:pt>
    <dgm:pt modelId="{7D6D9400-4998-4CF2-A498-13DB68ABB6FE}" type="parTrans" cxnId="{9D1B16A3-49FC-4544-B7EF-A778088CB2F8}">
      <dgm:prSet/>
      <dgm:spPr/>
      <dgm:t>
        <a:bodyPr/>
        <a:lstStyle/>
        <a:p>
          <a:endParaRPr lang="es-ES"/>
        </a:p>
      </dgm:t>
    </dgm:pt>
    <dgm:pt modelId="{413A2224-09F0-4858-8F77-B1E5736F17F7}" type="sibTrans" cxnId="{9D1B16A3-49FC-4544-B7EF-A778088CB2F8}">
      <dgm:prSet/>
      <dgm:spPr/>
      <dgm:t>
        <a:bodyPr/>
        <a:lstStyle/>
        <a:p>
          <a:endParaRPr lang="es-ES"/>
        </a:p>
      </dgm:t>
    </dgm:pt>
    <dgm:pt modelId="{EF82CCFC-1BA7-4FFB-AC6C-5C3DC4A2D3F2}">
      <dgm:prSet phldrT="[Texto]"/>
      <dgm:spPr/>
      <dgm:t>
        <a:bodyPr/>
        <a:lstStyle/>
        <a:p>
          <a:r>
            <a:rPr lang="es-ES" dirty="0"/>
            <a:t>Celular = fundamental en la vida cotidiana.</a:t>
          </a:r>
        </a:p>
      </dgm:t>
    </dgm:pt>
    <dgm:pt modelId="{7C0DF9C4-0E9E-4E5B-93BB-93BB724B9C14}" type="parTrans" cxnId="{E975A664-5E99-4983-857D-5E957EE97A2C}">
      <dgm:prSet/>
      <dgm:spPr/>
    </dgm:pt>
    <dgm:pt modelId="{8AA4B785-B66B-4883-A7AE-6B7F3869B39F}" type="sibTrans" cxnId="{E975A664-5E99-4983-857D-5E957EE97A2C}">
      <dgm:prSet/>
      <dgm:spPr/>
    </dgm:pt>
    <dgm:pt modelId="{DA3499A2-9FFE-4AD4-8FDE-AC717B4F5E5D}">
      <dgm:prSet phldrT="[Texto]"/>
      <dgm:spPr/>
      <dgm:t>
        <a:bodyPr/>
        <a:lstStyle/>
        <a:p>
          <a:r>
            <a:rPr lang="es-ES" dirty="0"/>
            <a:t>Precios -  Beneficios y Funciones</a:t>
          </a:r>
        </a:p>
      </dgm:t>
    </dgm:pt>
    <dgm:pt modelId="{7B02096A-981D-4BDC-97F4-D3989683B493}" type="parTrans" cxnId="{DEDC0ACC-CBC8-4EC2-9A4D-3C3C44BFABD9}">
      <dgm:prSet/>
      <dgm:spPr/>
    </dgm:pt>
    <dgm:pt modelId="{42B419BF-2C6D-42D3-A12E-56864188CA81}" type="sibTrans" cxnId="{DEDC0ACC-CBC8-4EC2-9A4D-3C3C44BFABD9}">
      <dgm:prSet/>
      <dgm:spPr/>
    </dgm:pt>
    <dgm:pt modelId="{731CD071-ACE2-45E7-B7E6-8BDF42954E16}" type="pres">
      <dgm:prSet presAssocID="{89ACB081-5E2F-4257-8C9F-5CC83108B922}" presName="linear" presStyleCnt="0">
        <dgm:presLayoutVars>
          <dgm:dir/>
          <dgm:animLvl val="lvl"/>
          <dgm:resizeHandles val="exact"/>
        </dgm:presLayoutVars>
      </dgm:prSet>
      <dgm:spPr/>
    </dgm:pt>
    <dgm:pt modelId="{316051B4-B8AC-4927-B746-0CD760041A4E}" type="pres">
      <dgm:prSet presAssocID="{E6463ED1-CBE7-46B4-B872-DE85017E6DA9}" presName="parentLin" presStyleCnt="0"/>
      <dgm:spPr/>
    </dgm:pt>
    <dgm:pt modelId="{90E2269A-3940-4F4E-98C1-54B6A9744EE6}" type="pres">
      <dgm:prSet presAssocID="{E6463ED1-CBE7-46B4-B872-DE85017E6DA9}" presName="parentLeftMargin" presStyleLbl="node1" presStyleIdx="0" presStyleCnt="5"/>
      <dgm:spPr/>
    </dgm:pt>
    <dgm:pt modelId="{B2B31741-7904-424D-A14F-6584B43DBA85}" type="pres">
      <dgm:prSet presAssocID="{E6463ED1-CBE7-46B4-B872-DE85017E6DA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38526FF-9C62-44EC-AA58-B2516B35EDE8}" type="pres">
      <dgm:prSet presAssocID="{E6463ED1-CBE7-46B4-B872-DE85017E6DA9}" presName="negativeSpace" presStyleCnt="0"/>
      <dgm:spPr/>
    </dgm:pt>
    <dgm:pt modelId="{080B0C41-8A83-4478-AA31-73EE3769A93C}" type="pres">
      <dgm:prSet presAssocID="{E6463ED1-CBE7-46B4-B872-DE85017E6DA9}" presName="childText" presStyleLbl="conFgAcc1" presStyleIdx="0" presStyleCnt="5">
        <dgm:presLayoutVars>
          <dgm:bulletEnabled val="1"/>
        </dgm:presLayoutVars>
      </dgm:prSet>
      <dgm:spPr/>
    </dgm:pt>
    <dgm:pt modelId="{5B266815-FAF7-45D3-8C3E-CF6FE870F30F}" type="pres">
      <dgm:prSet presAssocID="{DA92212C-6B87-428A-9093-5C5645BF49A0}" presName="spaceBetweenRectangles" presStyleCnt="0"/>
      <dgm:spPr/>
    </dgm:pt>
    <dgm:pt modelId="{10E9E198-792D-4171-A2EA-BB8C0DD9C535}" type="pres">
      <dgm:prSet presAssocID="{A138A13D-BD35-454F-9113-9CF33011C472}" presName="parentLin" presStyleCnt="0"/>
      <dgm:spPr/>
    </dgm:pt>
    <dgm:pt modelId="{3D17B546-AC24-4F84-B776-DDA121F23458}" type="pres">
      <dgm:prSet presAssocID="{A138A13D-BD35-454F-9113-9CF33011C472}" presName="parentLeftMargin" presStyleLbl="node1" presStyleIdx="0" presStyleCnt="5"/>
      <dgm:spPr/>
    </dgm:pt>
    <dgm:pt modelId="{FAEE6563-9CC4-4991-8BFC-8277C2C8F53A}" type="pres">
      <dgm:prSet presAssocID="{A138A13D-BD35-454F-9113-9CF33011C47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22D4B0B-3881-4DDD-B7F5-F708AC384FD5}" type="pres">
      <dgm:prSet presAssocID="{A138A13D-BD35-454F-9113-9CF33011C472}" presName="negativeSpace" presStyleCnt="0"/>
      <dgm:spPr/>
    </dgm:pt>
    <dgm:pt modelId="{633A7CD3-E1A3-43DD-9506-06E1FDB3C32F}" type="pres">
      <dgm:prSet presAssocID="{A138A13D-BD35-454F-9113-9CF33011C472}" presName="childText" presStyleLbl="conFgAcc1" presStyleIdx="1" presStyleCnt="5">
        <dgm:presLayoutVars>
          <dgm:bulletEnabled val="1"/>
        </dgm:presLayoutVars>
      </dgm:prSet>
      <dgm:spPr/>
    </dgm:pt>
    <dgm:pt modelId="{831A08DF-BB72-4237-A7F8-BEE9B874CA4A}" type="pres">
      <dgm:prSet presAssocID="{FEBB9B2E-7E79-4240-B757-C88A3DEE25C7}" presName="spaceBetweenRectangles" presStyleCnt="0"/>
      <dgm:spPr/>
    </dgm:pt>
    <dgm:pt modelId="{417006D1-86A8-456B-AB79-CEBCA602314E}" type="pres">
      <dgm:prSet presAssocID="{280BFCBB-631F-4DF2-AAC9-5AEF6D1700B6}" presName="parentLin" presStyleCnt="0"/>
      <dgm:spPr/>
    </dgm:pt>
    <dgm:pt modelId="{A7E9E854-5E5E-4D26-98F6-1488CC73E52F}" type="pres">
      <dgm:prSet presAssocID="{280BFCBB-631F-4DF2-AAC9-5AEF6D1700B6}" presName="parentLeftMargin" presStyleLbl="node1" presStyleIdx="1" presStyleCnt="5"/>
      <dgm:spPr/>
    </dgm:pt>
    <dgm:pt modelId="{26358F62-B8E0-4FFE-A976-51174138B651}" type="pres">
      <dgm:prSet presAssocID="{280BFCBB-631F-4DF2-AAC9-5AEF6D1700B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666A6B1-D390-4FAE-AAD5-E24A006474FA}" type="pres">
      <dgm:prSet presAssocID="{280BFCBB-631F-4DF2-AAC9-5AEF6D1700B6}" presName="negativeSpace" presStyleCnt="0"/>
      <dgm:spPr/>
    </dgm:pt>
    <dgm:pt modelId="{B5FF3553-A8EF-47AA-9AB5-5BE456FA25B5}" type="pres">
      <dgm:prSet presAssocID="{280BFCBB-631F-4DF2-AAC9-5AEF6D1700B6}" presName="childText" presStyleLbl="conFgAcc1" presStyleIdx="2" presStyleCnt="5">
        <dgm:presLayoutVars>
          <dgm:bulletEnabled val="1"/>
        </dgm:presLayoutVars>
      </dgm:prSet>
      <dgm:spPr/>
    </dgm:pt>
    <dgm:pt modelId="{8BB5F555-02FF-4F7E-BBA9-2B9554BFCA42}" type="pres">
      <dgm:prSet presAssocID="{413A2224-09F0-4858-8F77-B1E5736F17F7}" presName="spaceBetweenRectangles" presStyleCnt="0"/>
      <dgm:spPr/>
    </dgm:pt>
    <dgm:pt modelId="{110DEC3E-3179-4CF2-99D7-875CF2932129}" type="pres">
      <dgm:prSet presAssocID="{EF82CCFC-1BA7-4FFB-AC6C-5C3DC4A2D3F2}" presName="parentLin" presStyleCnt="0"/>
      <dgm:spPr/>
    </dgm:pt>
    <dgm:pt modelId="{7F302193-D2B4-4104-87D2-DB90BF9D69C0}" type="pres">
      <dgm:prSet presAssocID="{EF82CCFC-1BA7-4FFB-AC6C-5C3DC4A2D3F2}" presName="parentLeftMargin" presStyleLbl="node1" presStyleIdx="2" presStyleCnt="5"/>
      <dgm:spPr/>
    </dgm:pt>
    <dgm:pt modelId="{A70F1E6E-11AC-4824-BBC7-559CE4BFB603}" type="pres">
      <dgm:prSet presAssocID="{EF82CCFC-1BA7-4FFB-AC6C-5C3DC4A2D3F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2BB98FB-4EA4-4ACD-B746-B7BDCC3EEE65}" type="pres">
      <dgm:prSet presAssocID="{EF82CCFC-1BA7-4FFB-AC6C-5C3DC4A2D3F2}" presName="negativeSpace" presStyleCnt="0"/>
      <dgm:spPr/>
    </dgm:pt>
    <dgm:pt modelId="{EA800F40-C0C6-4568-A068-B18FD2796598}" type="pres">
      <dgm:prSet presAssocID="{EF82CCFC-1BA7-4FFB-AC6C-5C3DC4A2D3F2}" presName="childText" presStyleLbl="conFgAcc1" presStyleIdx="3" presStyleCnt="5">
        <dgm:presLayoutVars>
          <dgm:bulletEnabled val="1"/>
        </dgm:presLayoutVars>
      </dgm:prSet>
      <dgm:spPr/>
    </dgm:pt>
    <dgm:pt modelId="{748D73DA-27FB-4C9B-BBFA-36C4C2805404}" type="pres">
      <dgm:prSet presAssocID="{8AA4B785-B66B-4883-A7AE-6B7F3869B39F}" presName="spaceBetweenRectangles" presStyleCnt="0"/>
      <dgm:spPr/>
    </dgm:pt>
    <dgm:pt modelId="{1C3DF710-62A4-43B4-944C-FAB4ADA07EEF}" type="pres">
      <dgm:prSet presAssocID="{DA3499A2-9FFE-4AD4-8FDE-AC717B4F5E5D}" presName="parentLin" presStyleCnt="0"/>
      <dgm:spPr/>
    </dgm:pt>
    <dgm:pt modelId="{1BD16064-00E4-4156-BF3C-A10AFE40F09A}" type="pres">
      <dgm:prSet presAssocID="{DA3499A2-9FFE-4AD4-8FDE-AC717B4F5E5D}" presName="parentLeftMargin" presStyleLbl="node1" presStyleIdx="3" presStyleCnt="5"/>
      <dgm:spPr/>
    </dgm:pt>
    <dgm:pt modelId="{DB79EC01-5403-4A8A-A516-827E41C0BAF0}" type="pres">
      <dgm:prSet presAssocID="{DA3499A2-9FFE-4AD4-8FDE-AC717B4F5E5D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998E0251-25BA-4A32-AF67-6002784D0659}" type="pres">
      <dgm:prSet presAssocID="{DA3499A2-9FFE-4AD4-8FDE-AC717B4F5E5D}" presName="negativeSpace" presStyleCnt="0"/>
      <dgm:spPr/>
    </dgm:pt>
    <dgm:pt modelId="{DC0A697B-D1CC-49A9-821B-C65EABBD151C}" type="pres">
      <dgm:prSet presAssocID="{DA3499A2-9FFE-4AD4-8FDE-AC717B4F5E5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1B1D5EB-E253-443D-9DAD-21F1FE63E868}" type="presOf" srcId="{DA3499A2-9FFE-4AD4-8FDE-AC717B4F5E5D}" destId="{DB79EC01-5403-4A8A-A516-827E41C0BAF0}" srcOrd="1" destOrd="0" presId="urn:microsoft.com/office/officeart/2005/8/layout/list1"/>
    <dgm:cxn modelId="{45675659-CBFD-4918-B2C3-658BA288A1EF}" type="presOf" srcId="{A138A13D-BD35-454F-9113-9CF33011C472}" destId="{FAEE6563-9CC4-4991-8BFC-8277C2C8F53A}" srcOrd="1" destOrd="0" presId="urn:microsoft.com/office/officeart/2005/8/layout/list1"/>
    <dgm:cxn modelId="{BE275AA6-20A5-484D-A1F6-139C2BF4EF8A}" type="presOf" srcId="{DA3499A2-9FFE-4AD4-8FDE-AC717B4F5E5D}" destId="{1BD16064-00E4-4156-BF3C-A10AFE40F09A}" srcOrd="0" destOrd="0" presId="urn:microsoft.com/office/officeart/2005/8/layout/list1"/>
    <dgm:cxn modelId="{F3886047-AC86-4DDE-B1B1-0E712E1F6B48}" type="presOf" srcId="{280BFCBB-631F-4DF2-AAC9-5AEF6D1700B6}" destId="{26358F62-B8E0-4FFE-A976-51174138B651}" srcOrd="1" destOrd="0" presId="urn:microsoft.com/office/officeart/2005/8/layout/list1"/>
    <dgm:cxn modelId="{F9CC001A-778A-49BC-9EBC-C79500774BD9}" type="presOf" srcId="{A138A13D-BD35-454F-9113-9CF33011C472}" destId="{3D17B546-AC24-4F84-B776-DDA121F23458}" srcOrd="0" destOrd="0" presId="urn:microsoft.com/office/officeart/2005/8/layout/list1"/>
    <dgm:cxn modelId="{B245A780-66B7-4F49-996F-5790F25A5607}" srcId="{89ACB081-5E2F-4257-8C9F-5CC83108B922}" destId="{A138A13D-BD35-454F-9113-9CF33011C472}" srcOrd="1" destOrd="0" parTransId="{F5904742-193C-4130-84DB-C374A0CC34C2}" sibTransId="{FEBB9B2E-7E79-4240-B757-C88A3DEE25C7}"/>
    <dgm:cxn modelId="{E975A664-5E99-4983-857D-5E957EE97A2C}" srcId="{89ACB081-5E2F-4257-8C9F-5CC83108B922}" destId="{EF82CCFC-1BA7-4FFB-AC6C-5C3DC4A2D3F2}" srcOrd="3" destOrd="0" parTransId="{7C0DF9C4-0E9E-4E5B-93BB-93BB724B9C14}" sibTransId="{8AA4B785-B66B-4883-A7AE-6B7F3869B39F}"/>
    <dgm:cxn modelId="{2323B91E-C39A-4408-9A3B-A9A10659DD63}" srcId="{89ACB081-5E2F-4257-8C9F-5CC83108B922}" destId="{E6463ED1-CBE7-46B4-B872-DE85017E6DA9}" srcOrd="0" destOrd="0" parTransId="{6BC3CB2C-9070-4F64-881F-2247594B8ECD}" sibTransId="{DA92212C-6B87-428A-9093-5C5645BF49A0}"/>
    <dgm:cxn modelId="{C12B95D2-66D8-4F78-B262-7BD95B5C6C22}" type="presOf" srcId="{280BFCBB-631F-4DF2-AAC9-5AEF6D1700B6}" destId="{A7E9E854-5E5E-4D26-98F6-1488CC73E52F}" srcOrd="0" destOrd="0" presId="urn:microsoft.com/office/officeart/2005/8/layout/list1"/>
    <dgm:cxn modelId="{CC5DF150-DD89-4554-BA6D-D15F818DBA7C}" type="presOf" srcId="{E6463ED1-CBE7-46B4-B872-DE85017E6DA9}" destId="{B2B31741-7904-424D-A14F-6584B43DBA85}" srcOrd="1" destOrd="0" presId="urn:microsoft.com/office/officeart/2005/8/layout/list1"/>
    <dgm:cxn modelId="{50F4AEAA-678F-4EDE-8F3B-F9CBCC5FF91F}" type="presOf" srcId="{E6463ED1-CBE7-46B4-B872-DE85017E6DA9}" destId="{90E2269A-3940-4F4E-98C1-54B6A9744EE6}" srcOrd="0" destOrd="0" presId="urn:microsoft.com/office/officeart/2005/8/layout/list1"/>
    <dgm:cxn modelId="{9D1B16A3-49FC-4544-B7EF-A778088CB2F8}" srcId="{89ACB081-5E2F-4257-8C9F-5CC83108B922}" destId="{280BFCBB-631F-4DF2-AAC9-5AEF6D1700B6}" srcOrd="2" destOrd="0" parTransId="{7D6D9400-4998-4CF2-A498-13DB68ABB6FE}" sibTransId="{413A2224-09F0-4858-8F77-B1E5736F17F7}"/>
    <dgm:cxn modelId="{00F15561-92E1-480E-B6AA-BB298A0D4EC9}" type="presOf" srcId="{EF82CCFC-1BA7-4FFB-AC6C-5C3DC4A2D3F2}" destId="{7F302193-D2B4-4104-87D2-DB90BF9D69C0}" srcOrd="0" destOrd="0" presId="urn:microsoft.com/office/officeart/2005/8/layout/list1"/>
    <dgm:cxn modelId="{DEDC0ACC-CBC8-4EC2-9A4D-3C3C44BFABD9}" srcId="{89ACB081-5E2F-4257-8C9F-5CC83108B922}" destId="{DA3499A2-9FFE-4AD4-8FDE-AC717B4F5E5D}" srcOrd="4" destOrd="0" parTransId="{7B02096A-981D-4BDC-97F4-D3989683B493}" sibTransId="{42B419BF-2C6D-42D3-A12E-56864188CA81}"/>
    <dgm:cxn modelId="{649ED1C0-C59D-4372-BB21-A59E61765A48}" type="presOf" srcId="{EF82CCFC-1BA7-4FFB-AC6C-5C3DC4A2D3F2}" destId="{A70F1E6E-11AC-4824-BBC7-559CE4BFB603}" srcOrd="1" destOrd="0" presId="urn:microsoft.com/office/officeart/2005/8/layout/list1"/>
    <dgm:cxn modelId="{F2B6768F-42CB-4C30-9402-8C15023A2112}" type="presOf" srcId="{89ACB081-5E2F-4257-8C9F-5CC83108B922}" destId="{731CD071-ACE2-45E7-B7E6-8BDF42954E16}" srcOrd="0" destOrd="0" presId="urn:microsoft.com/office/officeart/2005/8/layout/list1"/>
    <dgm:cxn modelId="{BD440DE8-FB85-42DE-82B5-2B7D8E7CE7F9}" type="presParOf" srcId="{731CD071-ACE2-45E7-B7E6-8BDF42954E16}" destId="{316051B4-B8AC-4927-B746-0CD760041A4E}" srcOrd="0" destOrd="0" presId="urn:microsoft.com/office/officeart/2005/8/layout/list1"/>
    <dgm:cxn modelId="{B4B495E6-4225-45C6-BD2B-98D74351489C}" type="presParOf" srcId="{316051B4-B8AC-4927-B746-0CD760041A4E}" destId="{90E2269A-3940-4F4E-98C1-54B6A9744EE6}" srcOrd="0" destOrd="0" presId="urn:microsoft.com/office/officeart/2005/8/layout/list1"/>
    <dgm:cxn modelId="{3A4EA039-9A95-41D5-A113-643D217ED64C}" type="presParOf" srcId="{316051B4-B8AC-4927-B746-0CD760041A4E}" destId="{B2B31741-7904-424D-A14F-6584B43DBA85}" srcOrd="1" destOrd="0" presId="urn:microsoft.com/office/officeart/2005/8/layout/list1"/>
    <dgm:cxn modelId="{0C339C7A-9970-424D-873F-3856F156B88E}" type="presParOf" srcId="{731CD071-ACE2-45E7-B7E6-8BDF42954E16}" destId="{D38526FF-9C62-44EC-AA58-B2516B35EDE8}" srcOrd="1" destOrd="0" presId="urn:microsoft.com/office/officeart/2005/8/layout/list1"/>
    <dgm:cxn modelId="{D2CA0665-D52F-44DD-8390-85722F9A64F8}" type="presParOf" srcId="{731CD071-ACE2-45E7-B7E6-8BDF42954E16}" destId="{080B0C41-8A83-4478-AA31-73EE3769A93C}" srcOrd="2" destOrd="0" presId="urn:microsoft.com/office/officeart/2005/8/layout/list1"/>
    <dgm:cxn modelId="{955D0D34-419E-43E0-926F-359059A997C6}" type="presParOf" srcId="{731CD071-ACE2-45E7-B7E6-8BDF42954E16}" destId="{5B266815-FAF7-45D3-8C3E-CF6FE870F30F}" srcOrd="3" destOrd="0" presId="urn:microsoft.com/office/officeart/2005/8/layout/list1"/>
    <dgm:cxn modelId="{9E718F3B-3DED-4D02-AE8C-A05FC0445323}" type="presParOf" srcId="{731CD071-ACE2-45E7-B7E6-8BDF42954E16}" destId="{10E9E198-792D-4171-A2EA-BB8C0DD9C535}" srcOrd="4" destOrd="0" presId="urn:microsoft.com/office/officeart/2005/8/layout/list1"/>
    <dgm:cxn modelId="{6BC5274C-C5A2-46BC-9209-2A012E279836}" type="presParOf" srcId="{10E9E198-792D-4171-A2EA-BB8C0DD9C535}" destId="{3D17B546-AC24-4F84-B776-DDA121F23458}" srcOrd="0" destOrd="0" presId="urn:microsoft.com/office/officeart/2005/8/layout/list1"/>
    <dgm:cxn modelId="{8CD03D23-0B04-4C69-AC6C-943212BE05FE}" type="presParOf" srcId="{10E9E198-792D-4171-A2EA-BB8C0DD9C535}" destId="{FAEE6563-9CC4-4991-8BFC-8277C2C8F53A}" srcOrd="1" destOrd="0" presId="urn:microsoft.com/office/officeart/2005/8/layout/list1"/>
    <dgm:cxn modelId="{C09E3F5E-DEFA-4750-B209-CE3A2CED86D7}" type="presParOf" srcId="{731CD071-ACE2-45E7-B7E6-8BDF42954E16}" destId="{522D4B0B-3881-4DDD-B7F5-F708AC384FD5}" srcOrd="5" destOrd="0" presId="urn:microsoft.com/office/officeart/2005/8/layout/list1"/>
    <dgm:cxn modelId="{197C05FE-225A-414A-83D0-A0C5E307164D}" type="presParOf" srcId="{731CD071-ACE2-45E7-B7E6-8BDF42954E16}" destId="{633A7CD3-E1A3-43DD-9506-06E1FDB3C32F}" srcOrd="6" destOrd="0" presId="urn:microsoft.com/office/officeart/2005/8/layout/list1"/>
    <dgm:cxn modelId="{89DBD76E-6D6B-4DEA-8037-50792250C63C}" type="presParOf" srcId="{731CD071-ACE2-45E7-B7E6-8BDF42954E16}" destId="{831A08DF-BB72-4237-A7F8-BEE9B874CA4A}" srcOrd="7" destOrd="0" presId="urn:microsoft.com/office/officeart/2005/8/layout/list1"/>
    <dgm:cxn modelId="{14CF744A-6834-4E3D-9A1D-CDA5B99683E4}" type="presParOf" srcId="{731CD071-ACE2-45E7-B7E6-8BDF42954E16}" destId="{417006D1-86A8-456B-AB79-CEBCA602314E}" srcOrd="8" destOrd="0" presId="urn:microsoft.com/office/officeart/2005/8/layout/list1"/>
    <dgm:cxn modelId="{C8DD5074-C9EA-41E3-BDD3-28987DE0E813}" type="presParOf" srcId="{417006D1-86A8-456B-AB79-CEBCA602314E}" destId="{A7E9E854-5E5E-4D26-98F6-1488CC73E52F}" srcOrd="0" destOrd="0" presId="urn:microsoft.com/office/officeart/2005/8/layout/list1"/>
    <dgm:cxn modelId="{7354ED0E-2D8D-403F-88BF-83E3E6776C5A}" type="presParOf" srcId="{417006D1-86A8-456B-AB79-CEBCA602314E}" destId="{26358F62-B8E0-4FFE-A976-51174138B651}" srcOrd="1" destOrd="0" presId="urn:microsoft.com/office/officeart/2005/8/layout/list1"/>
    <dgm:cxn modelId="{57E723A3-B368-43E4-ADE5-17778E64C42C}" type="presParOf" srcId="{731CD071-ACE2-45E7-B7E6-8BDF42954E16}" destId="{9666A6B1-D390-4FAE-AAD5-E24A006474FA}" srcOrd="9" destOrd="0" presId="urn:microsoft.com/office/officeart/2005/8/layout/list1"/>
    <dgm:cxn modelId="{A91C0393-97B8-45B6-9171-91362B182B72}" type="presParOf" srcId="{731CD071-ACE2-45E7-B7E6-8BDF42954E16}" destId="{B5FF3553-A8EF-47AA-9AB5-5BE456FA25B5}" srcOrd="10" destOrd="0" presId="urn:microsoft.com/office/officeart/2005/8/layout/list1"/>
    <dgm:cxn modelId="{614F1A0A-57C3-48C5-9B6D-786C8B28C4A3}" type="presParOf" srcId="{731CD071-ACE2-45E7-B7E6-8BDF42954E16}" destId="{8BB5F555-02FF-4F7E-BBA9-2B9554BFCA42}" srcOrd="11" destOrd="0" presId="urn:microsoft.com/office/officeart/2005/8/layout/list1"/>
    <dgm:cxn modelId="{916205C8-5AF5-49A0-9BA2-98FE22C20689}" type="presParOf" srcId="{731CD071-ACE2-45E7-B7E6-8BDF42954E16}" destId="{110DEC3E-3179-4CF2-99D7-875CF2932129}" srcOrd="12" destOrd="0" presId="urn:microsoft.com/office/officeart/2005/8/layout/list1"/>
    <dgm:cxn modelId="{7727CBA3-3B32-4FBB-ABE6-319BD5AA7F57}" type="presParOf" srcId="{110DEC3E-3179-4CF2-99D7-875CF2932129}" destId="{7F302193-D2B4-4104-87D2-DB90BF9D69C0}" srcOrd="0" destOrd="0" presId="urn:microsoft.com/office/officeart/2005/8/layout/list1"/>
    <dgm:cxn modelId="{8D8EC927-7B2A-4A46-96D3-9A8A69771C77}" type="presParOf" srcId="{110DEC3E-3179-4CF2-99D7-875CF2932129}" destId="{A70F1E6E-11AC-4824-BBC7-559CE4BFB603}" srcOrd="1" destOrd="0" presId="urn:microsoft.com/office/officeart/2005/8/layout/list1"/>
    <dgm:cxn modelId="{23898DD3-C37E-42EF-9275-5EF7A6B3CD8A}" type="presParOf" srcId="{731CD071-ACE2-45E7-B7E6-8BDF42954E16}" destId="{32BB98FB-4EA4-4ACD-B746-B7BDCC3EEE65}" srcOrd="13" destOrd="0" presId="urn:microsoft.com/office/officeart/2005/8/layout/list1"/>
    <dgm:cxn modelId="{03637F9D-2B3E-453B-98B8-5D34010F27CE}" type="presParOf" srcId="{731CD071-ACE2-45E7-B7E6-8BDF42954E16}" destId="{EA800F40-C0C6-4568-A068-B18FD2796598}" srcOrd="14" destOrd="0" presId="urn:microsoft.com/office/officeart/2005/8/layout/list1"/>
    <dgm:cxn modelId="{8220FCA9-452F-4389-8CB0-466B01856D8D}" type="presParOf" srcId="{731CD071-ACE2-45E7-B7E6-8BDF42954E16}" destId="{748D73DA-27FB-4C9B-BBFA-36C4C2805404}" srcOrd="15" destOrd="0" presId="urn:microsoft.com/office/officeart/2005/8/layout/list1"/>
    <dgm:cxn modelId="{43F656F9-BEE7-44D3-A0D0-F4B57298A770}" type="presParOf" srcId="{731CD071-ACE2-45E7-B7E6-8BDF42954E16}" destId="{1C3DF710-62A4-43B4-944C-FAB4ADA07EEF}" srcOrd="16" destOrd="0" presId="urn:microsoft.com/office/officeart/2005/8/layout/list1"/>
    <dgm:cxn modelId="{2543BD95-1A9A-42E9-B2D6-BF1164A0E165}" type="presParOf" srcId="{1C3DF710-62A4-43B4-944C-FAB4ADA07EEF}" destId="{1BD16064-00E4-4156-BF3C-A10AFE40F09A}" srcOrd="0" destOrd="0" presId="urn:microsoft.com/office/officeart/2005/8/layout/list1"/>
    <dgm:cxn modelId="{91CA7867-A791-4301-B5E5-CB2C995B8B37}" type="presParOf" srcId="{1C3DF710-62A4-43B4-944C-FAB4ADA07EEF}" destId="{DB79EC01-5403-4A8A-A516-827E41C0BAF0}" srcOrd="1" destOrd="0" presId="urn:microsoft.com/office/officeart/2005/8/layout/list1"/>
    <dgm:cxn modelId="{D35D568B-EB81-4E22-A395-165C969F2248}" type="presParOf" srcId="{731CD071-ACE2-45E7-B7E6-8BDF42954E16}" destId="{998E0251-25BA-4A32-AF67-6002784D0659}" srcOrd="17" destOrd="0" presId="urn:microsoft.com/office/officeart/2005/8/layout/list1"/>
    <dgm:cxn modelId="{1FBAB702-4964-4BF3-952F-2920B251D428}" type="presParOf" srcId="{731CD071-ACE2-45E7-B7E6-8BDF42954E16}" destId="{DC0A697B-D1CC-49A9-821B-C65EABBD151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A8D277-8A7F-4DC4-BE7E-ADCFF4782B2D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B70DC68C-F47D-4E1F-9D92-05A603D57CAC}">
      <dgm:prSet phldrT="[Texto]"/>
      <dgm:spPr/>
      <dgm:t>
        <a:bodyPr/>
        <a:lstStyle/>
        <a:p>
          <a:r>
            <a:rPr lang="es-ES" dirty="0"/>
            <a:t>Evolucionando y Modernizando</a:t>
          </a:r>
        </a:p>
      </dgm:t>
    </dgm:pt>
    <dgm:pt modelId="{D05C2DA6-C766-4246-A5B3-17CC069AB3BC}" type="parTrans" cxnId="{52B7C68B-154F-425F-B75E-87207E4A92CB}">
      <dgm:prSet/>
      <dgm:spPr/>
      <dgm:t>
        <a:bodyPr/>
        <a:lstStyle/>
        <a:p>
          <a:endParaRPr lang="es-ES"/>
        </a:p>
      </dgm:t>
    </dgm:pt>
    <dgm:pt modelId="{B6DD3F70-2952-456B-8AC0-83A8EED25795}" type="sibTrans" cxnId="{52B7C68B-154F-425F-B75E-87207E4A92CB}">
      <dgm:prSet/>
      <dgm:spPr/>
      <dgm:t>
        <a:bodyPr/>
        <a:lstStyle/>
        <a:p>
          <a:endParaRPr lang="es-ES"/>
        </a:p>
      </dgm:t>
    </dgm:pt>
    <dgm:pt modelId="{95357BB7-AF57-4A61-80EC-5BF3B8F7B852}">
      <dgm:prSet phldrT="[Texto]"/>
      <dgm:spPr/>
      <dgm:t>
        <a:bodyPr/>
        <a:lstStyle/>
        <a:p>
          <a:r>
            <a:rPr lang="es-ES" dirty="0"/>
            <a:t>Estrategias para evadir</a:t>
          </a:r>
        </a:p>
      </dgm:t>
    </dgm:pt>
    <dgm:pt modelId="{73BF659E-7A3F-4723-8D27-AC93AB2C0F24}" type="parTrans" cxnId="{716BE688-1D95-4460-9133-CD9D569AB984}">
      <dgm:prSet/>
      <dgm:spPr/>
      <dgm:t>
        <a:bodyPr/>
        <a:lstStyle/>
        <a:p>
          <a:endParaRPr lang="es-ES"/>
        </a:p>
      </dgm:t>
    </dgm:pt>
    <dgm:pt modelId="{BADBFB3B-7609-4495-B14B-679D2F8D4108}" type="sibTrans" cxnId="{716BE688-1D95-4460-9133-CD9D569AB984}">
      <dgm:prSet/>
      <dgm:spPr/>
      <dgm:t>
        <a:bodyPr/>
        <a:lstStyle/>
        <a:p>
          <a:endParaRPr lang="es-ES"/>
        </a:p>
      </dgm:t>
    </dgm:pt>
    <dgm:pt modelId="{FEE6BDE7-6AFC-434F-BEC1-B404E89CB9DB}">
      <dgm:prSet phldrT="[Texto]"/>
      <dgm:spPr/>
      <dgm:t>
        <a:bodyPr/>
        <a:lstStyle/>
        <a:p>
          <a:r>
            <a:rPr lang="es-ES" dirty="0"/>
            <a:t>Cultura y  Modo de Vida</a:t>
          </a:r>
        </a:p>
      </dgm:t>
    </dgm:pt>
    <dgm:pt modelId="{6DEC6BF4-84A8-4902-BA20-CF5F53657C49}" type="parTrans" cxnId="{1008FA18-F91A-4FD7-896F-4E7BF500BF9A}">
      <dgm:prSet/>
      <dgm:spPr/>
      <dgm:t>
        <a:bodyPr/>
        <a:lstStyle/>
        <a:p>
          <a:endParaRPr lang="es-ES"/>
        </a:p>
      </dgm:t>
    </dgm:pt>
    <dgm:pt modelId="{5E247190-1D31-49C0-8EA7-8257E0E28C91}" type="sibTrans" cxnId="{1008FA18-F91A-4FD7-896F-4E7BF500BF9A}">
      <dgm:prSet/>
      <dgm:spPr/>
      <dgm:t>
        <a:bodyPr/>
        <a:lstStyle/>
        <a:p>
          <a:endParaRPr lang="es-ES"/>
        </a:p>
      </dgm:t>
    </dgm:pt>
    <dgm:pt modelId="{9673E573-B9CF-4DA4-9279-0C4BE3A60E71}">
      <dgm:prSet phldrT="[Texto]"/>
      <dgm:spPr/>
      <dgm:t>
        <a:bodyPr/>
        <a:lstStyle/>
        <a:p>
          <a:r>
            <a:rPr lang="es-ES" dirty="0"/>
            <a:t>COIP - SENAE</a:t>
          </a:r>
        </a:p>
      </dgm:t>
    </dgm:pt>
    <dgm:pt modelId="{7E6EE418-D468-4DCB-821D-225E960F2EF8}" type="parTrans" cxnId="{3176A5C3-C69C-4D66-B2DA-BA3CF270B013}">
      <dgm:prSet/>
      <dgm:spPr/>
      <dgm:t>
        <a:bodyPr/>
        <a:lstStyle/>
        <a:p>
          <a:endParaRPr lang="es-ES"/>
        </a:p>
      </dgm:t>
    </dgm:pt>
    <dgm:pt modelId="{E7B0C9AE-9199-4E47-BA1F-D31E042F753F}" type="sibTrans" cxnId="{3176A5C3-C69C-4D66-B2DA-BA3CF270B013}">
      <dgm:prSet/>
      <dgm:spPr/>
      <dgm:t>
        <a:bodyPr/>
        <a:lstStyle/>
        <a:p>
          <a:endParaRPr lang="es-ES"/>
        </a:p>
      </dgm:t>
    </dgm:pt>
    <dgm:pt modelId="{58053F2A-15A0-4D70-8E95-68298C169575}">
      <dgm:prSet phldrT="[Texto]"/>
      <dgm:spPr/>
      <dgm:t>
        <a:bodyPr/>
        <a:lstStyle/>
        <a:p>
          <a:r>
            <a:rPr lang="es-ES" dirty="0"/>
            <a:t>Erradicar</a:t>
          </a:r>
        </a:p>
      </dgm:t>
    </dgm:pt>
    <dgm:pt modelId="{D0C70024-1A1D-4BF0-99F1-9BB6742EBC5B}" type="parTrans" cxnId="{FCF872FF-D1F6-4F1D-9A1A-C4D3B9579697}">
      <dgm:prSet/>
      <dgm:spPr/>
      <dgm:t>
        <a:bodyPr/>
        <a:lstStyle/>
        <a:p>
          <a:endParaRPr lang="es-ES"/>
        </a:p>
      </dgm:t>
    </dgm:pt>
    <dgm:pt modelId="{F4DDF633-F1BD-46F5-A31D-34C2E35E338E}" type="sibTrans" cxnId="{FCF872FF-D1F6-4F1D-9A1A-C4D3B9579697}">
      <dgm:prSet/>
      <dgm:spPr/>
      <dgm:t>
        <a:bodyPr/>
        <a:lstStyle/>
        <a:p>
          <a:endParaRPr lang="es-ES"/>
        </a:p>
      </dgm:t>
    </dgm:pt>
    <dgm:pt modelId="{1051B0CF-6D0F-4F98-86BC-4B3DE172C2DE}" type="pres">
      <dgm:prSet presAssocID="{4BA8D277-8A7F-4DC4-BE7E-ADCFF4782B2D}" presName="diagram" presStyleCnt="0">
        <dgm:presLayoutVars>
          <dgm:dir/>
          <dgm:resizeHandles val="exact"/>
        </dgm:presLayoutVars>
      </dgm:prSet>
      <dgm:spPr/>
    </dgm:pt>
    <dgm:pt modelId="{B7E20A7B-DB08-4045-8C28-6827BFE63B55}" type="pres">
      <dgm:prSet presAssocID="{B70DC68C-F47D-4E1F-9D92-05A603D57CAC}" presName="node" presStyleLbl="node1" presStyleIdx="0" presStyleCnt="5">
        <dgm:presLayoutVars>
          <dgm:bulletEnabled val="1"/>
        </dgm:presLayoutVars>
      </dgm:prSet>
      <dgm:spPr/>
    </dgm:pt>
    <dgm:pt modelId="{304C7199-A961-4CA4-9DC3-139EB84622F8}" type="pres">
      <dgm:prSet presAssocID="{B6DD3F70-2952-456B-8AC0-83A8EED25795}" presName="sibTrans" presStyleCnt="0"/>
      <dgm:spPr/>
    </dgm:pt>
    <dgm:pt modelId="{48D9916A-3A54-4D40-A056-C826166B91DD}" type="pres">
      <dgm:prSet presAssocID="{95357BB7-AF57-4A61-80EC-5BF3B8F7B852}" presName="node" presStyleLbl="node1" presStyleIdx="1" presStyleCnt="5">
        <dgm:presLayoutVars>
          <dgm:bulletEnabled val="1"/>
        </dgm:presLayoutVars>
      </dgm:prSet>
      <dgm:spPr/>
    </dgm:pt>
    <dgm:pt modelId="{D4C9D53B-BD83-42F1-AE11-391A54761F51}" type="pres">
      <dgm:prSet presAssocID="{BADBFB3B-7609-4495-B14B-679D2F8D4108}" presName="sibTrans" presStyleCnt="0"/>
      <dgm:spPr/>
    </dgm:pt>
    <dgm:pt modelId="{85BC96D3-FF93-45D0-9A1F-E4317C3B7C74}" type="pres">
      <dgm:prSet presAssocID="{FEE6BDE7-6AFC-434F-BEC1-B404E89CB9DB}" presName="node" presStyleLbl="node1" presStyleIdx="2" presStyleCnt="5">
        <dgm:presLayoutVars>
          <dgm:bulletEnabled val="1"/>
        </dgm:presLayoutVars>
      </dgm:prSet>
      <dgm:spPr/>
    </dgm:pt>
    <dgm:pt modelId="{E108533F-9519-4AE6-A2BD-0BE586E5048B}" type="pres">
      <dgm:prSet presAssocID="{5E247190-1D31-49C0-8EA7-8257E0E28C91}" presName="sibTrans" presStyleCnt="0"/>
      <dgm:spPr/>
    </dgm:pt>
    <dgm:pt modelId="{8CFD7879-BD25-441A-883C-F07E8B94D32E}" type="pres">
      <dgm:prSet presAssocID="{9673E573-B9CF-4DA4-9279-0C4BE3A60E71}" presName="node" presStyleLbl="node1" presStyleIdx="3" presStyleCnt="5">
        <dgm:presLayoutVars>
          <dgm:bulletEnabled val="1"/>
        </dgm:presLayoutVars>
      </dgm:prSet>
      <dgm:spPr/>
    </dgm:pt>
    <dgm:pt modelId="{410A17F3-FD87-4D8E-8A67-352D2B1B201C}" type="pres">
      <dgm:prSet presAssocID="{E7B0C9AE-9199-4E47-BA1F-D31E042F753F}" presName="sibTrans" presStyleCnt="0"/>
      <dgm:spPr/>
    </dgm:pt>
    <dgm:pt modelId="{321A0631-2FC3-4BC7-87A9-788DC8F17AA1}" type="pres">
      <dgm:prSet presAssocID="{58053F2A-15A0-4D70-8E95-68298C169575}" presName="node" presStyleLbl="node1" presStyleIdx="4" presStyleCnt="5">
        <dgm:presLayoutVars>
          <dgm:bulletEnabled val="1"/>
        </dgm:presLayoutVars>
      </dgm:prSet>
      <dgm:spPr/>
    </dgm:pt>
  </dgm:ptLst>
  <dgm:cxnLst>
    <dgm:cxn modelId="{84037341-4455-418D-A201-76D2D4071212}" type="presOf" srcId="{4BA8D277-8A7F-4DC4-BE7E-ADCFF4782B2D}" destId="{1051B0CF-6D0F-4F98-86BC-4B3DE172C2DE}" srcOrd="0" destOrd="0" presId="urn:microsoft.com/office/officeart/2005/8/layout/default"/>
    <dgm:cxn modelId="{4E87089C-9120-4793-BCE0-EBB979C6CD6D}" type="presOf" srcId="{58053F2A-15A0-4D70-8E95-68298C169575}" destId="{321A0631-2FC3-4BC7-87A9-788DC8F17AA1}" srcOrd="0" destOrd="0" presId="urn:microsoft.com/office/officeart/2005/8/layout/default"/>
    <dgm:cxn modelId="{716BE688-1D95-4460-9133-CD9D569AB984}" srcId="{4BA8D277-8A7F-4DC4-BE7E-ADCFF4782B2D}" destId="{95357BB7-AF57-4A61-80EC-5BF3B8F7B852}" srcOrd="1" destOrd="0" parTransId="{73BF659E-7A3F-4723-8D27-AC93AB2C0F24}" sibTransId="{BADBFB3B-7609-4495-B14B-679D2F8D4108}"/>
    <dgm:cxn modelId="{CC0E0B85-C72D-4D97-B594-65E0254AAAA9}" type="presOf" srcId="{9673E573-B9CF-4DA4-9279-0C4BE3A60E71}" destId="{8CFD7879-BD25-441A-883C-F07E8B94D32E}" srcOrd="0" destOrd="0" presId="urn:microsoft.com/office/officeart/2005/8/layout/default"/>
    <dgm:cxn modelId="{5CCF2555-D1FC-4E41-A89D-7E5CE304BF92}" type="presOf" srcId="{FEE6BDE7-6AFC-434F-BEC1-B404E89CB9DB}" destId="{85BC96D3-FF93-45D0-9A1F-E4317C3B7C74}" srcOrd="0" destOrd="0" presId="urn:microsoft.com/office/officeart/2005/8/layout/default"/>
    <dgm:cxn modelId="{1008FA18-F91A-4FD7-896F-4E7BF500BF9A}" srcId="{4BA8D277-8A7F-4DC4-BE7E-ADCFF4782B2D}" destId="{FEE6BDE7-6AFC-434F-BEC1-B404E89CB9DB}" srcOrd="2" destOrd="0" parTransId="{6DEC6BF4-84A8-4902-BA20-CF5F53657C49}" sibTransId="{5E247190-1D31-49C0-8EA7-8257E0E28C91}"/>
    <dgm:cxn modelId="{FCF872FF-D1F6-4F1D-9A1A-C4D3B9579697}" srcId="{4BA8D277-8A7F-4DC4-BE7E-ADCFF4782B2D}" destId="{58053F2A-15A0-4D70-8E95-68298C169575}" srcOrd="4" destOrd="0" parTransId="{D0C70024-1A1D-4BF0-99F1-9BB6742EBC5B}" sibTransId="{F4DDF633-F1BD-46F5-A31D-34C2E35E338E}"/>
    <dgm:cxn modelId="{86EF52BC-B8ED-467B-8E09-5FA05057FE4B}" type="presOf" srcId="{95357BB7-AF57-4A61-80EC-5BF3B8F7B852}" destId="{48D9916A-3A54-4D40-A056-C826166B91DD}" srcOrd="0" destOrd="0" presId="urn:microsoft.com/office/officeart/2005/8/layout/default"/>
    <dgm:cxn modelId="{3176A5C3-C69C-4D66-B2DA-BA3CF270B013}" srcId="{4BA8D277-8A7F-4DC4-BE7E-ADCFF4782B2D}" destId="{9673E573-B9CF-4DA4-9279-0C4BE3A60E71}" srcOrd="3" destOrd="0" parTransId="{7E6EE418-D468-4DCB-821D-225E960F2EF8}" sibTransId="{E7B0C9AE-9199-4E47-BA1F-D31E042F753F}"/>
    <dgm:cxn modelId="{52B7C68B-154F-425F-B75E-87207E4A92CB}" srcId="{4BA8D277-8A7F-4DC4-BE7E-ADCFF4782B2D}" destId="{B70DC68C-F47D-4E1F-9D92-05A603D57CAC}" srcOrd="0" destOrd="0" parTransId="{D05C2DA6-C766-4246-A5B3-17CC069AB3BC}" sibTransId="{B6DD3F70-2952-456B-8AC0-83A8EED25795}"/>
    <dgm:cxn modelId="{351914F1-D4A4-402E-8432-D3EC779025EF}" type="presOf" srcId="{B70DC68C-F47D-4E1F-9D92-05A603D57CAC}" destId="{B7E20A7B-DB08-4045-8C28-6827BFE63B55}" srcOrd="0" destOrd="0" presId="urn:microsoft.com/office/officeart/2005/8/layout/default"/>
    <dgm:cxn modelId="{4875FA65-EDD2-4DCF-B2F5-7C012D782618}" type="presParOf" srcId="{1051B0CF-6D0F-4F98-86BC-4B3DE172C2DE}" destId="{B7E20A7B-DB08-4045-8C28-6827BFE63B55}" srcOrd="0" destOrd="0" presId="urn:microsoft.com/office/officeart/2005/8/layout/default"/>
    <dgm:cxn modelId="{6FD1EFBA-3A9C-4FB7-B2EB-471B4672DDE7}" type="presParOf" srcId="{1051B0CF-6D0F-4F98-86BC-4B3DE172C2DE}" destId="{304C7199-A961-4CA4-9DC3-139EB84622F8}" srcOrd="1" destOrd="0" presId="urn:microsoft.com/office/officeart/2005/8/layout/default"/>
    <dgm:cxn modelId="{F98908F1-8174-4F72-8796-6E55B3AD3E64}" type="presParOf" srcId="{1051B0CF-6D0F-4F98-86BC-4B3DE172C2DE}" destId="{48D9916A-3A54-4D40-A056-C826166B91DD}" srcOrd="2" destOrd="0" presId="urn:microsoft.com/office/officeart/2005/8/layout/default"/>
    <dgm:cxn modelId="{5C6C9AEC-C0C6-485E-A573-D8C310CA9FBB}" type="presParOf" srcId="{1051B0CF-6D0F-4F98-86BC-4B3DE172C2DE}" destId="{D4C9D53B-BD83-42F1-AE11-391A54761F51}" srcOrd="3" destOrd="0" presId="urn:microsoft.com/office/officeart/2005/8/layout/default"/>
    <dgm:cxn modelId="{DFBB3085-9660-418B-A9F5-3B71E16C6B98}" type="presParOf" srcId="{1051B0CF-6D0F-4F98-86BC-4B3DE172C2DE}" destId="{85BC96D3-FF93-45D0-9A1F-E4317C3B7C74}" srcOrd="4" destOrd="0" presId="urn:microsoft.com/office/officeart/2005/8/layout/default"/>
    <dgm:cxn modelId="{DDBA641A-CD6C-4554-86DD-268181FFACA3}" type="presParOf" srcId="{1051B0CF-6D0F-4F98-86BC-4B3DE172C2DE}" destId="{E108533F-9519-4AE6-A2BD-0BE586E5048B}" srcOrd="5" destOrd="0" presId="urn:microsoft.com/office/officeart/2005/8/layout/default"/>
    <dgm:cxn modelId="{77E5A0F1-2E32-4BDC-8064-C698F0148464}" type="presParOf" srcId="{1051B0CF-6D0F-4F98-86BC-4B3DE172C2DE}" destId="{8CFD7879-BD25-441A-883C-F07E8B94D32E}" srcOrd="6" destOrd="0" presId="urn:microsoft.com/office/officeart/2005/8/layout/default"/>
    <dgm:cxn modelId="{DFB5C7E0-83AC-427E-BE95-464F7EAF1919}" type="presParOf" srcId="{1051B0CF-6D0F-4F98-86BC-4B3DE172C2DE}" destId="{410A17F3-FD87-4D8E-8A67-352D2B1B201C}" srcOrd="7" destOrd="0" presId="urn:microsoft.com/office/officeart/2005/8/layout/default"/>
    <dgm:cxn modelId="{2FADA7DE-6413-4C73-8779-34B52E843DEB}" type="presParOf" srcId="{1051B0CF-6D0F-4F98-86BC-4B3DE172C2DE}" destId="{321A0631-2FC3-4BC7-87A9-788DC8F17AA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E1B946-5DC6-4DC4-A7F0-FEB1CE4BE014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9B65ADF6-B6EC-48F5-83A4-6179B0274CA8}">
      <dgm:prSet phldrT="[Texto]"/>
      <dgm:spPr/>
      <dgm:t>
        <a:bodyPr/>
        <a:lstStyle/>
        <a:p>
          <a:r>
            <a:rPr lang="es-ES" dirty="0"/>
            <a:t>Ad valorem</a:t>
          </a:r>
        </a:p>
      </dgm:t>
    </dgm:pt>
    <dgm:pt modelId="{D02CAB64-5381-4FE2-B32B-3D37200AB915}" type="parTrans" cxnId="{8A20FD1E-F120-403B-9EB8-D1F89B3170FB}">
      <dgm:prSet/>
      <dgm:spPr/>
      <dgm:t>
        <a:bodyPr/>
        <a:lstStyle/>
        <a:p>
          <a:endParaRPr lang="es-ES"/>
        </a:p>
      </dgm:t>
    </dgm:pt>
    <dgm:pt modelId="{3F7AD492-8CB5-4AFB-A188-81EE01AE18C7}" type="sibTrans" cxnId="{8A20FD1E-F120-403B-9EB8-D1F89B3170FB}">
      <dgm:prSet/>
      <dgm:spPr/>
      <dgm:t>
        <a:bodyPr/>
        <a:lstStyle/>
        <a:p>
          <a:endParaRPr lang="es-ES"/>
        </a:p>
      </dgm:t>
    </dgm:pt>
    <dgm:pt modelId="{516FF5FF-DB14-4ED2-878E-76F30825DAF0}">
      <dgm:prSet phldrT="[Texto]"/>
      <dgm:spPr/>
      <dgm:t>
        <a:bodyPr/>
        <a:lstStyle/>
        <a:p>
          <a:pPr algn="ctr"/>
          <a:r>
            <a:rPr lang="es-ES" dirty="0"/>
            <a:t>15%</a:t>
          </a:r>
        </a:p>
      </dgm:t>
    </dgm:pt>
    <dgm:pt modelId="{BBDCFD72-2333-46DE-8E4D-B40BEAD8EEB0}" type="parTrans" cxnId="{075264FB-0593-491C-9762-242962BF08C1}">
      <dgm:prSet/>
      <dgm:spPr/>
      <dgm:t>
        <a:bodyPr/>
        <a:lstStyle/>
        <a:p>
          <a:endParaRPr lang="es-ES"/>
        </a:p>
      </dgm:t>
    </dgm:pt>
    <dgm:pt modelId="{0FB83DFB-61AA-4EA2-81A6-CEA46ACA98C9}" type="sibTrans" cxnId="{075264FB-0593-491C-9762-242962BF08C1}">
      <dgm:prSet/>
      <dgm:spPr/>
      <dgm:t>
        <a:bodyPr/>
        <a:lstStyle/>
        <a:p>
          <a:endParaRPr lang="es-ES"/>
        </a:p>
      </dgm:t>
    </dgm:pt>
    <dgm:pt modelId="{9A9BC742-243E-4D70-86EA-965BAAA35934}">
      <dgm:prSet phldrT="[Texto]"/>
      <dgm:spPr/>
      <dgm:t>
        <a:bodyPr/>
        <a:lstStyle/>
        <a:p>
          <a:r>
            <a:rPr lang="es-ES" dirty="0"/>
            <a:t>FODINFA</a:t>
          </a:r>
        </a:p>
      </dgm:t>
    </dgm:pt>
    <dgm:pt modelId="{99C08989-542A-43A3-AEE9-47FFDAB70F2B}" type="parTrans" cxnId="{18936756-C605-4655-9AF3-91B7F8A1B131}">
      <dgm:prSet/>
      <dgm:spPr/>
      <dgm:t>
        <a:bodyPr/>
        <a:lstStyle/>
        <a:p>
          <a:endParaRPr lang="es-ES"/>
        </a:p>
      </dgm:t>
    </dgm:pt>
    <dgm:pt modelId="{A219B920-7B3D-4A06-8851-91613774E094}" type="sibTrans" cxnId="{18936756-C605-4655-9AF3-91B7F8A1B131}">
      <dgm:prSet/>
      <dgm:spPr/>
      <dgm:t>
        <a:bodyPr/>
        <a:lstStyle/>
        <a:p>
          <a:endParaRPr lang="es-ES"/>
        </a:p>
      </dgm:t>
    </dgm:pt>
    <dgm:pt modelId="{0C8446D3-2043-47DE-9070-9B811D3405B8}">
      <dgm:prSet phldrT="[Texto]"/>
      <dgm:spPr/>
      <dgm:t>
        <a:bodyPr/>
        <a:lstStyle/>
        <a:p>
          <a:pPr algn="ctr"/>
          <a:r>
            <a:rPr lang="es-ES" dirty="0"/>
            <a:t>0,5%</a:t>
          </a:r>
        </a:p>
      </dgm:t>
    </dgm:pt>
    <dgm:pt modelId="{7910C4F8-9C4D-46FA-8988-4D84E6351CD8}" type="parTrans" cxnId="{271AF8D4-DEA7-4DFF-B054-8B4B4CED65F0}">
      <dgm:prSet/>
      <dgm:spPr/>
      <dgm:t>
        <a:bodyPr/>
        <a:lstStyle/>
        <a:p>
          <a:endParaRPr lang="es-ES"/>
        </a:p>
      </dgm:t>
    </dgm:pt>
    <dgm:pt modelId="{1A535840-1502-454E-85ED-7F80A0AF7808}" type="sibTrans" cxnId="{271AF8D4-DEA7-4DFF-B054-8B4B4CED65F0}">
      <dgm:prSet/>
      <dgm:spPr/>
      <dgm:t>
        <a:bodyPr/>
        <a:lstStyle/>
        <a:p>
          <a:endParaRPr lang="es-ES"/>
        </a:p>
      </dgm:t>
    </dgm:pt>
    <dgm:pt modelId="{D61F2E50-675C-4B9E-BFDE-FF2702D03883}">
      <dgm:prSet phldrT="[Texto]"/>
      <dgm:spPr/>
      <dgm:t>
        <a:bodyPr/>
        <a:lstStyle/>
        <a:p>
          <a:r>
            <a:rPr lang="es-ES" dirty="0"/>
            <a:t>IVA</a:t>
          </a:r>
        </a:p>
      </dgm:t>
    </dgm:pt>
    <dgm:pt modelId="{2BDDAF9C-DB81-478C-8D10-A780E0441733}" type="parTrans" cxnId="{D39F7728-2D11-486D-BF5E-CC4F41DEB6F7}">
      <dgm:prSet/>
      <dgm:spPr/>
      <dgm:t>
        <a:bodyPr/>
        <a:lstStyle/>
        <a:p>
          <a:endParaRPr lang="es-ES"/>
        </a:p>
      </dgm:t>
    </dgm:pt>
    <dgm:pt modelId="{0401E421-FC99-4A89-891D-9D2ADDBAD4D3}" type="sibTrans" cxnId="{D39F7728-2D11-486D-BF5E-CC4F41DEB6F7}">
      <dgm:prSet/>
      <dgm:spPr/>
      <dgm:t>
        <a:bodyPr/>
        <a:lstStyle/>
        <a:p>
          <a:endParaRPr lang="es-ES"/>
        </a:p>
      </dgm:t>
    </dgm:pt>
    <dgm:pt modelId="{5764F165-3CF0-42F5-9A24-388F0A4BC71D}">
      <dgm:prSet phldrT="[Texto]"/>
      <dgm:spPr/>
      <dgm:t>
        <a:bodyPr/>
        <a:lstStyle/>
        <a:p>
          <a:pPr algn="ctr"/>
          <a:r>
            <a:rPr lang="es-ES" dirty="0"/>
            <a:t>14%</a:t>
          </a:r>
        </a:p>
      </dgm:t>
    </dgm:pt>
    <dgm:pt modelId="{7162AFC9-CFDE-4302-B44C-0E07F1C93A73}" type="parTrans" cxnId="{BFC364E4-89C9-4247-98D0-3B7B633F1254}">
      <dgm:prSet/>
      <dgm:spPr/>
      <dgm:t>
        <a:bodyPr/>
        <a:lstStyle/>
        <a:p>
          <a:endParaRPr lang="es-ES"/>
        </a:p>
      </dgm:t>
    </dgm:pt>
    <dgm:pt modelId="{0154077C-2336-48CD-88A6-42FC78E9F2C3}" type="sibTrans" cxnId="{BFC364E4-89C9-4247-98D0-3B7B633F1254}">
      <dgm:prSet/>
      <dgm:spPr/>
      <dgm:t>
        <a:bodyPr/>
        <a:lstStyle/>
        <a:p>
          <a:endParaRPr lang="es-ES"/>
        </a:p>
      </dgm:t>
    </dgm:pt>
    <dgm:pt modelId="{B73CA60E-B1EB-4BAA-ACF3-D35F278FEE5F}" type="pres">
      <dgm:prSet presAssocID="{63E1B946-5DC6-4DC4-A7F0-FEB1CE4BE014}" presName="Name0" presStyleCnt="0">
        <dgm:presLayoutVars>
          <dgm:dir/>
          <dgm:animLvl val="lvl"/>
          <dgm:resizeHandles val="exact"/>
        </dgm:presLayoutVars>
      </dgm:prSet>
      <dgm:spPr/>
    </dgm:pt>
    <dgm:pt modelId="{AB61916E-E495-473B-BAE5-0B80B8E07D42}" type="pres">
      <dgm:prSet presAssocID="{9B65ADF6-B6EC-48F5-83A4-6179B0274CA8}" presName="composite" presStyleCnt="0"/>
      <dgm:spPr/>
    </dgm:pt>
    <dgm:pt modelId="{5380F7BF-916E-4231-92D2-AA0F3ED70325}" type="pres">
      <dgm:prSet presAssocID="{9B65ADF6-B6EC-48F5-83A4-6179B0274C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90414A9-EA4C-4B00-A683-9126719A8F11}" type="pres">
      <dgm:prSet presAssocID="{9B65ADF6-B6EC-48F5-83A4-6179B0274CA8}" presName="desTx" presStyleLbl="alignAccFollowNode1" presStyleIdx="0" presStyleCnt="3">
        <dgm:presLayoutVars>
          <dgm:bulletEnabled val="1"/>
        </dgm:presLayoutVars>
      </dgm:prSet>
      <dgm:spPr/>
    </dgm:pt>
    <dgm:pt modelId="{5041B146-2CA9-4605-97B6-05AF474BC4A9}" type="pres">
      <dgm:prSet presAssocID="{3F7AD492-8CB5-4AFB-A188-81EE01AE18C7}" presName="space" presStyleCnt="0"/>
      <dgm:spPr/>
    </dgm:pt>
    <dgm:pt modelId="{14226589-624F-451C-B3F8-1E6ABBEB6AC5}" type="pres">
      <dgm:prSet presAssocID="{9A9BC742-243E-4D70-86EA-965BAAA35934}" presName="composite" presStyleCnt="0"/>
      <dgm:spPr/>
    </dgm:pt>
    <dgm:pt modelId="{02E19878-7344-47B6-A6DE-6C3D3206FC4B}" type="pres">
      <dgm:prSet presAssocID="{9A9BC742-243E-4D70-86EA-965BAAA3593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8033AAB-BA90-4141-906B-71E45E523EAC}" type="pres">
      <dgm:prSet presAssocID="{9A9BC742-243E-4D70-86EA-965BAAA35934}" presName="desTx" presStyleLbl="alignAccFollowNode1" presStyleIdx="1" presStyleCnt="3">
        <dgm:presLayoutVars>
          <dgm:bulletEnabled val="1"/>
        </dgm:presLayoutVars>
      </dgm:prSet>
      <dgm:spPr/>
    </dgm:pt>
    <dgm:pt modelId="{C2F3E7F6-AF38-42AC-A14B-74199BE02305}" type="pres">
      <dgm:prSet presAssocID="{A219B920-7B3D-4A06-8851-91613774E094}" presName="space" presStyleCnt="0"/>
      <dgm:spPr/>
    </dgm:pt>
    <dgm:pt modelId="{EE314E2E-EE6A-4603-82F4-65EDBB602A72}" type="pres">
      <dgm:prSet presAssocID="{D61F2E50-675C-4B9E-BFDE-FF2702D03883}" presName="composite" presStyleCnt="0"/>
      <dgm:spPr/>
    </dgm:pt>
    <dgm:pt modelId="{FBC8EB83-69B7-4D79-AC08-8C2AF13B3815}" type="pres">
      <dgm:prSet presAssocID="{D61F2E50-675C-4B9E-BFDE-FF2702D0388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45B46B9-A9B3-4730-AED1-C703613C18A0}" type="pres">
      <dgm:prSet presAssocID="{D61F2E50-675C-4B9E-BFDE-FF2702D0388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46E9540-311B-4046-BC78-8615116102EC}" type="presOf" srcId="{9A9BC742-243E-4D70-86EA-965BAAA35934}" destId="{02E19878-7344-47B6-A6DE-6C3D3206FC4B}" srcOrd="0" destOrd="0" presId="urn:microsoft.com/office/officeart/2005/8/layout/hList1"/>
    <dgm:cxn modelId="{262F6848-AC6B-4363-BB05-409299757D67}" type="presOf" srcId="{63E1B946-5DC6-4DC4-A7F0-FEB1CE4BE014}" destId="{B73CA60E-B1EB-4BAA-ACF3-D35F278FEE5F}" srcOrd="0" destOrd="0" presId="urn:microsoft.com/office/officeart/2005/8/layout/hList1"/>
    <dgm:cxn modelId="{08D9D4E6-4470-4234-983C-4EB0D118A04B}" type="presOf" srcId="{D61F2E50-675C-4B9E-BFDE-FF2702D03883}" destId="{FBC8EB83-69B7-4D79-AC08-8C2AF13B3815}" srcOrd="0" destOrd="0" presId="urn:microsoft.com/office/officeart/2005/8/layout/hList1"/>
    <dgm:cxn modelId="{8A20FD1E-F120-403B-9EB8-D1F89B3170FB}" srcId="{63E1B946-5DC6-4DC4-A7F0-FEB1CE4BE014}" destId="{9B65ADF6-B6EC-48F5-83A4-6179B0274CA8}" srcOrd="0" destOrd="0" parTransId="{D02CAB64-5381-4FE2-B32B-3D37200AB915}" sibTransId="{3F7AD492-8CB5-4AFB-A188-81EE01AE18C7}"/>
    <dgm:cxn modelId="{BFC364E4-89C9-4247-98D0-3B7B633F1254}" srcId="{D61F2E50-675C-4B9E-BFDE-FF2702D03883}" destId="{5764F165-3CF0-42F5-9A24-388F0A4BC71D}" srcOrd="0" destOrd="0" parTransId="{7162AFC9-CFDE-4302-B44C-0E07F1C93A73}" sibTransId="{0154077C-2336-48CD-88A6-42FC78E9F2C3}"/>
    <dgm:cxn modelId="{18936756-C605-4655-9AF3-91B7F8A1B131}" srcId="{63E1B946-5DC6-4DC4-A7F0-FEB1CE4BE014}" destId="{9A9BC742-243E-4D70-86EA-965BAAA35934}" srcOrd="1" destOrd="0" parTransId="{99C08989-542A-43A3-AEE9-47FFDAB70F2B}" sibTransId="{A219B920-7B3D-4A06-8851-91613774E094}"/>
    <dgm:cxn modelId="{075264FB-0593-491C-9762-242962BF08C1}" srcId="{9B65ADF6-B6EC-48F5-83A4-6179B0274CA8}" destId="{516FF5FF-DB14-4ED2-878E-76F30825DAF0}" srcOrd="0" destOrd="0" parTransId="{BBDCFD72-2333-46DE-8E4D-B40BEAD8EEB0}" sibTransId="{0FB83DFB-61AA-4EA2-81A6-CEA46ACA98C9}"/>
    <dgm:cxn modelId="{DAF70591-FD2B-4BEC-BCE6-05AC489BDB69}" type="presOf" srcId="{9B65ADF6-B6EC-48F5-83A4-6179B0274CA8}" destId="{5380F7BF-916E-4231-92D2-AA0F3ED70325}" srcOrd="0" destOrd="0" presId="urn:microsoft.com/office/officeart/2005/8/layout/hList1"/>
    <dgm:cxn modelId="{271AF8D4-DEA7-4DFF-B054-8B4B4CED65F0}" srcId="{9A9BC742-243E-4D70-86EA-965BAAA35934}" destId="{0C8446D3-2043-47DE-9070-9B811D3405B8}" srcOrd="0" destOrd="0" parTransId="{7910C4F8-9C4D-46FA-8988-4D84E6351CD8}" sibTransId="{1A535840-1502-454E-85ED-7F80A0AF7808}"/>
    <dgm:cxn modelId="{F5985556-5BC3-4888-B085-DF7E33A96A1D}" type="presOf" srcId="{516FF5FF-DB14-4ED2-878E-76F30825DAF0}" destId="{190414A9-EA4C-4B00-A683-9126719A8F11}" srcOrd="0" destOrd="0" presId="urn:microsoft.com/office/officeart/2005/8/layout/hList1"/>
    <dgm:cxn modelId="{D39F7728-2D11-486D-BF5E-CC4F41DEB6F7}" srcId="{63E1B946-5DC6-4DC4-A7F0-FEB1CE4BE014}" destId="{D61F2E50-675C-4B9E-BFDE-FF2702D03883}" srcOrd="2" destOrd="0" parTransId="{2BDDAF9C-DB81-478C-8D10-A780E0441733}" sibTransId="{0401E421-FC99-4A89-891D-9D2ADDBAD4D3}"/>
    <dgm:cxn modelId="{A2B412DF-D526-4BB1-B5CA-19FE6BDD8F17}" type="presOf" srcId="{5764F165-3CF0-42F5-9A24-388F0A4BC71D}" destId="{845B46B9-A9B3-4730-AED1-C703613C18A0}" srcOrd="0" destOrd="0" presId="urn:microsoft.com/office/officeart/2005/8/layout/hList1"/>
    <dgm:cxn modelId="{C9F02852-8B79-4143-9901-31FD14578CBE}" type="presOf" srcId="{0C8446D3-2043-47DE-9070-9B811D3405B8}" destId="{68033AAB-BA90-4141-906B-71E45E523EAC}" srcOrd="0" destOrd="0" presId="urn:microsoft.com/office/officeart/2005/8/layout/hList1"/>
    <dgm:cxn modelId="{A1EA6E86-9C03-400E-A93F-345FEEF71ADF}" type="presParOf" srcId="{B73CA60E-B1EB-4BAA-ACF3-D35F278FEE5F}" destId="{AB61916E-E495-473B-BAE5-0B80B8E07D42}" srcOrd="0" destOrd="0" presId="urn:microsoft.com/office/officeart/2005/8/layout/hList1"/>
    <dgm:cxn modelId="{2D1F7F43-EBC9-4C0B-8F4C-08B24F68AB80}" type="presParOf" srcId="{AB61916E-E495-473B-BAE5-0B80B8E07D42}" destId="{5380F7BF-916E-4231-92D2-AA0F3ED70325}" srcOrd="0" destOrd="0" presId="urn:microsoft.com/office/officeart/2005/8/layout/hList1"/>
    <dgm:cxn modelId="{1F24B271-737B-4287-9934-57949B234F96}" type="presParOf" srcId="{AB61916E-E495-473B-BAE5-0B80B8E07D42}" destId="{190414A9-EA4C-4B00-A683-9126719A8F11}" srcOrd="1" destOrd="0" presId="urn:microsoft.com/office/officeart/2005/8/layout/hList1"/>
    <dgm:cxn modelId="{285BB71F-058B-4D34-BC6B-C394802EC2F5}" type="presParOf" srcId="{B73CA60E-B1EB-4BAA-ACF3-D35F278FEE5F}" destId="{5041B146-2CA9-4605-97B6-05AF474BC4A9}" srcOrd="1" destOrd="0" presId="urn:microsoft.com/office/officeart/2005/8/layout/hList1"/>
    <dgm:cxn modelId="{62F85C57-F432-49FF-AE12-BEC639CF9E49}" type="presParOf" srcId="{B73CA60E-B1EB-4BAA-ACF3-D35F278FEE5F}" destId="{14226589-624F-451C-B3F8-1E6ABBEB6AC5}" srcOrd="2" destOrd="0" presId="urn:microsoft.com/office/officeart/2005/8/layout/hList1"/>
    <dgm:cxn modelId="{8C407BA2-A87D-4AA1-8850-9C9D64EFC310}" type="presParOf" srcId="{14226589-624F-451C-B3F8-1E6ABBEB6AC5}" destId="{02E19878-7344-47B6-A6DE-6C3D3206FC4B}" srcOrd="0" destOrd="0" presId="urn:microsoft.com/office/officeart/2005/8/layout/hList1"/>
    <dgm:cxn modelId="{DD21894D-F3CE-4349-BD51-0C077542435F}" type="presParOf" srcId="{14226589-624F-451C-B3F8-1E6ABBEB6AC5}" destId="{68033AAB-BA90-4141-906B-71E45E523EAC}" srcOrd="1" destOrd="0" presId="urn:microsoft.com/office/officeart/2005/8/layout/hList1"/>
    <dgm:cxn modelId="{53126F94-01D4-421C-96CB-5AD12618AA13}" type="presParOf" srcId="{B73CA60E-B1EB-4BAA-ACF3-D35F278FEE5F}" destId="{C2F3E7F6-AF38-42AC-A14B-74199BE02305}" srcOrd="3" destOrd="0" presId="urn:microsoft.com/office/officeart/2005/8/layout/hList1"/>
    <dgm:cxn modelId="{C24D7452-3F4C-4BF2-B0A5-45A5D26CD439}" type="presParOf" srcId="{B73CA60E-B1EB-4BAA-ACF3-D35F278FEE5F}" destId="{EE314E2E-EE6A-4603-82F4-65EDBB602A72}" srcOrd="4" destOrd="0" presId="urn:microsoft.com/office/officeart/2005/8/layout/hList1"/>
    <dgm:cxn modelId="{D6EE19CF-290B-42FD-BF6D-968011BF814B}" type="presParOf" srcId="{EE314E2E-EE6A-4603-82F4-65EDBB602A72}" destId="{FBC8EB83-69B7-4D79-AC08-8C2AF13B3815}" srcOrd="0" destOrd="0" presId="urn:microsoft.com/office/officeart/2005/8/layout/hList1"/>
    <dgm:cxn modelId="{A4FAE353-596A-4ABC-BBE3-36A5493D28A6}" type="presParOf" srcId="{EE314E2E-EE6A-4603-82F4-65EDBB602A72}" destId="{845B46B9-A9B3-4730-AED1-C703613C18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58FD23-7615-4EDC-A0DD-9E057D06ADE8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99FC1D4-4FA3-4C45-BA3D-55D2BA562262}">
      <dgm:prSet phldrT="[Texto]"/>
      <dgm:spPr/>
      <dgm:t>
        <a:bodyPr/>
        <a:lstStyle/>
        <a:p>
          <a:r>
            <a:rPr lang="es-ES" dirty="0"/>
            <a:t>PROBLEMA</a:t>
          </a:r>
        </a:p>
      </dgm:t>
    </dgm:pt>
    <dgm:pt modelId="{8470AD22-88E6-4D06-8728-7A51D1B4A787}" type="parTrans" cxnId="{7DD0F2A1-A27E-42D2-912A-9F2C202B5816}">
      <dgm:prSet/>
      <dgm:spPr/>
      <dgm:t>
        <a:bodyPr/>
        <a:lstStyle/>
        <a:p>
          <a:endParaRPr lang="es-ES"/>
        </a:p>
      </dgm:t>
    </dgm:pt>
    <dgm:pt modelId="{112FF3DB-E974-486E-83AC-BA0290F187DF}" type="sibTrans" cxnId="{7DD0F2A1-A27E-42D2-912A-9F2C202B5816}">
      <dgm:prSet/>
      <dgm:spPr/>
      <dgm:t>
        <a:bodyPr/>
        <a:lstStyle/>
        <a:p>
          <a:endParaRPr lang="es-ES"/>
        </a:p>
      </dgm:t>
    </dgm:pt>
    <dgm:pt modelId="{B95F9789-BEC3-4684-884C-5222A07C6C7C}">
      <dgm:prSet phldrT="[Texto]"/>
      <dgm:spPr/>
      <dgm:t>
        <a:bodyPr/>
        <a:lstStyle/>
        <a:p>
          <a:r>
            <a:rPr lang="es-ES" dirty="0"/>
            <a:t>COMERCIO INFORMAL</a:t>
          </a:r>
        </a:p>
      </dgm:t>
    </dgm:pt>
    <dgm:pt modelId="{9937F897-2710-4697-A307-FF116AB7B297}" type="parTrans" cxnId="{E08B9C54-819D-4A10-B18C-BB7630DCF0CC}">
      <dgm:prSet/>
      <dgm:spPr/>
      <dgm:t>
        <a:bodyPr/>
        <a:lstStyle/>
        <a:p>
          <a:endParaRPr lang="es-ES"/>
        </a:p>
      </dgm:t>
    </dgm:pt>
    <dgm:pt modelId="{7CE4DD9A-9AAE-4185-A655-0B9409482892}" type="sibTrans" cxnId="{E08B9C54-819D-4A10-B18C-BB7630DCF0CC}">
      <dgm:prSet/>
      <dgm:spPr/>
      <dgm:t>
        <a:bodyPr/>
        <a:lstStyle/>
        <a:p>
          <a:endParaRPr lang="es-ES"/>
        </a:p>
      </dgm:t>
    </dgm:pt>
    <dgm:pt modelId="{5D42F95D-718F-4F7C-8756-0A7C47CBCD57}">
      <dgm:prSet phldrT="[Texto]"/>
      <dgm:spPr/>
      <dgm:t>
        <a:bodyPr/>
        <a:lstStyle/>
        <a:p>
          <a:r>
            <a:rPr lang="es-ES" dirty="0"/>
            <a:t>POLÍTICA COMERCIAL</a:t>
          </a:r>
        </a:p>
      </dgm:t>
    </dgm:pt>
    <dgm:pt modelId="{F2B5C914-DCAE-47B9-82A2-BFA58490CE84}" type="parTrans" cxnId="{01CC2DCF-265B-4500-A02C-BF85917CEBA2}">
      <dgm:prSet/>
      <dgm:spPr/>
      <dgm:t>
        <a:bodyPr/>
        <a:lstStyle/>
        <a:p>
          <a:endParaRPr lang="es-ES"/>
        </a:p>
      </dgm:t>
    </dgm:pt>
    <dgm:pt modelId="{B8983503-BEE2-40F1-8B90-05BD1B3B721B}" type="sibTrans" cxnId="{01CC2DCF-265B-4500-A02C-BF85917CEBA2}">
      <dgm:prSet/>
      <dgm:spPr/>
      <dgm:t>
        <a:bodyPr/>
        <a:lstStyle/>
        <a:p>
          <a:endParaRPr lang="es-ES"/>
        </a:p>
      </dgm:t>
    </dgm:pt>
    <dgm:pt modelId="{13696D3B-38A4-4A6B-9929-25FEF21EE982}">
      <dgm:prSet phldrT="[Texto]"/>
      <dgm:spPr/>
      <dgm:t>
        <a:bodyPr/>
        <a:lstStyle/>
        <a:p>
          <a:r>
            <a:rPr lang="es-ES" dirty="0"/>
            <a:t>POLÍTICA ARANCELARIA </a:t>
          </a:r>
          <a:br>
            <a:rPr lang="es-ES" dirty="0"/>
          </a:br>
          <a:br>
            <a:rPr lang="es-ES" dirty="0"/>
          </a:br>
          <a:br>
            <a:rPr lang="es-ES" dirty="0"/>
          </a:br>
          <a:r>
            <a:rPr lang="es-ES" dirty="0"/>
            <a:t>POLÍTICA PARA ARANCELARIA</a:t>
          </a:r>
        </a:p>
      </dgm:t>
    </dgm:pt>
    <dgm:pt modelId="{161C9DFA-9809-4431-B0B2-628347B0D9EB}" type="parTrans" cxnId="{EEF91720-BC8C-4525-A6CB-95E4ACCF3C04}">
      <dgm:prSet/>
      <dgm:spPr/>
      <dgm:t>
        <a:bodyPr/>
        <a:lstStyle/>
        <a:p>
          <a:endParaRPr lang="es-ES"/>
        </a:p>
      </dgm:t>
    </dgm:pt>
    <dgm:pt modelId="{0F11FAB8-F207-4075-980D-1085B99E350A}" type="sibTrans" cxnId="{EEF91720-BC8C-4525-A6CB-95E4ACCF3C04}">
      <dgm:prSet/>
      <dgm:spPr/>
      <dgm:t>
        <a:bodyPr/>
        <a:lstStyle/>
        <a:p>
          <a:endParaRPr lang="es-ES"/>
        </a:p>
      </dgm:t>
    </dgm:pt>
    <dgm:pt modelId="{2C3D649A-0977-4005-A948-F71B6A9E80C0}">
      <dgm:prSet phldrT="[Texto]"/>
      <dgm:spPr/>
      <dgm:t>
        <a:bodyPr/>
        <a:lstStyle/>
        <a:p>
          <a:r>
            <a:rPr lang="es-ES" dirty="0"/>
            <a:t>ARANCEL FIJO</a:t>
          </a:r>
          <a:br>
            <a:rPr lang="es-ES" dirty="0"/>
          </a:br>
          <a:br>
            <a:rPr lang="es-ES" dirty="0"/>
          </a:br>
          <a:r>
            <a:rPr lang="es-ES" dirty="0"/>
            <a:t>ARANCEL MIXTO</a:t>
          </a:r>
          <a:br>
            <a:rPr lang="es-ES" dirty="0"/>
          </a:br>
          <a:br>
            <a:rPr lang="es-ES" dirty="0"/>
          </a:br>
          <a:r>
            <a:rPr lang="es-ES" dirty="0"/>
            <a:t>ARANCEL VARIABLE</a:t>
          </a:r>
          <a:br>
            <a:rPr lang="es-ES" dirty="0"/>
          </a:br>
          <a:br>
            <a:rPr lang="es-ES" dirty="0"/>
          </a:br>
          <a:r>
            <a:rPr lang="es-ES" dirty="0"/>
            <a:t>CUPOS DE IMPORTACIÓN</a:t>
          </a:r>
        </a:p>
      </dgm:t>
    </dgm:pt>
    <dgm:pt modelId="{08F687AE-120B-487C-BFAF-1D906011B958}" type="parTrans" cxnId="{78C08358-E5EB-4BEC-8A97-97D152AFE174}">
      <dgm:prSet/>
      <dgm:spPr/>
      <dgm:t>
        <a:bodyPr/>
        <a:lstStyle/>
        <a:p>
          <a:endParaRPr lang="es-ES"/>
        </a:p>
      </dgm:t>
    </dgm:pt>
    <dgm:pt modelId="{4A4E2A77-841B-4EBC-B823-E5D942B5F2F0}" type="sibTrans" cxnId="{78C08358-E5EB-4BEC-8A97-97D152AFE174}">
      <dgm:prSet/>
      <dgm:spPr/>
      <dgm:t>
        <a:bodyPr/>
        <a:lstStyle/>
        <a:p>
          <a:endParaRPr lang="es-ES"/>
        </a:p>
      </dgm:t>
    </dgm:pt>
    <dgm:pt modelId="{1B117D5D-2C93-485D-B3F4-99B1EB9D2350}" type="pres">
      <dgm:prSet presAssocID="{3A58FD23-7615-4EDC-A0DD-9E057D06ADE8}" presName="composite" presStyleCnt="0">
        <dgm:presLayoutVars>
          <dgm:chMax val="1"/>
          <dgm:dir/>
          <dgm:resizeHandles val="exact"/>
        </dgm:presLayoutVars>
      </dgm:prSet>
      <dgm:spPr/>
    </dgm:pt>
    <dgm:pt modelId="{4DF1E894-5D74-4D33-88DC-CF30D0F9A5E3}" type="pres">
      <dgm:prSet presAssocID="{899FC1D4-4FA3-4C45-BA3D-55D2BA562262}" presName="roof" presStyleLbl="dkBgShp" presStyleIdx="0" presStyleCnt="2"/>
      <dgm:spPr/>
    </dgm:pt>
    <dgm:pt modelId="{04CB0B72-B902-4F9B-83D7-C2FEC34F0EAD}" type="pres">
      <dgm:prSet presAssocID="{899FC1D4-4FA3-4C45-BA3D-55D2BA562262}" presName="pillars" presStyleCnt="0"/>
      <dgm:spPr/>
    </dgm:pt>
    <dgm:pt modelId="{04B21771-316B-4624-91DC-6BF47167B160}" type="pres">
      <dgm:prSet presAssocID="{899FC1D4-4FA3-4C45-BA3D-55D2BA562262}" presName="pillar1" presStyleLbl="node1" presStyleIdx="0" presStyleCnt="4">
        <dgm:presLayoutVars>
          <dgm:bulletEnabled val="1"/>
        </dgm:presLayoutVars>
      </dgm:prSet>
      <dgm:spPr/>
    </dgm:pt>
    <dgm:pt modelId="{25856BD0-3A06-4EC7-BCAE-16278777B521}" type="pres">
      <dgm:prSet presAssocID="{5D42F95D-718F-4F7C-8756-0A7C47CBCD57}" presName="pillarX" presStyleLbl="node1" presStyleIdx="1" presStyleCnt="4">
        <dgm:presLayoutVars>
          <dgm:bulletEnabled val="1"/>
        </dgm:presLayoutVars>
      </dgm:prSet>
      <dgm:spPr/>
    </dgm:pt>
    <dgm:pt modelId="{6E0F8200-C321-4BC3-B826-2FD50A88CCE3}" type="pres">
      <dgm:prSet presAssocID="{13696D3B-38A4-4A6B-9929-25FEF21EE982}" presName="pillarX" presStyleLbl="node1" presStyleIdx="2" presStyleCnt="4">
        <dgm:presLayoutVars>
          <dgm:bulletEnabled val="1"/>
        </dgm:presLayoutVars>
      </dgm:prSet>
      <dgm:spPr/>
    </dgm:pt>
    <dgm:pt modelId="{F2BE0DE3-F38F-428D-9B01-C0E2E30C770A}" type="pres">
      <dgm:prSet presAssocID="{2C3D649A-0977-4005-A948-F71B6A9E80C0}" presName="pillarX" presStyleLbl="node1" presStyleIdx="3" presStyleCnt="4">
        <dgm:presLayoutVars>
          <dgm:bulletEnabled val="1"/>
        </dgm:presLayoutVars>
      </dgm:prSet>
      <dgm:spPr/>
    </dgm:pt>
    <dgm:pt modelId="{8AD0983F-C8A3-45F1-B648-E7BCA0D4983B}" type="pres">
      <dgm:prSet presAssocID="{899FC1D4-4FA3-4C45-BA3D-55D2BA562262}" presName="base" presStyleLbl="dkBgShp" presStyleIdx="1" presStyleCnt="2"/>
      <dgm:spPr/>
    </dgm:pt>
  </dgm:ptLst>
  <dgm:cxnLst>
    <dgm:cxn modelId="{F71157EC-35C4-487C-A09A-7F5F0F938025}" type="presOf" srcId="{2C3D649A-0977-4005-A948-F71B6A9E80C0}" destId="{F2BE0DE3-F38F-428D-9B01-C0E2E30C770A}" srcOrd="0" destOrd="0" presId="urn:microsoft.com/office/officeart/2005/8/layout/hList3"/>
    <dgm:cxn modelId="{32F8CFBA-BF9F-4815-9800-A4B65BC01565}" type="presOf" srcId="{13696D3B-38A4-4A6B-9929-25FEF21EE982}" destId="{6E0F8200-C321-4BC3-B826-2FD50A88CCE3}" srcOrd="0" destOrd="0" presId="urn:microsoft.com/office/officeart/2005/8/layout/hList3"/>
    <dgm:cxn modelId="{78C08358-E5EB-4BEC-8A97-97D152AFE174}" srcId="{899FC1D4-4FA3-4C45-BA3D-55D2BA562262}" destId="{2C3D649A-0977-4005-A948-F71B6A9E80C0}" srcOrd="3" destOrd="0" parTransId="{08F687AE-120B-487C-BFAF-1D906011B958}" sibTransId="{4A4E2A77-841B-4EBC-B823-E5D942B5F2F0}"/>
    <dgm:cxn modelId="{01CC2DCF-265B-4500-A02C-BF85917CEBA2}" srcId="{899FC1D4-4FA3-4C45-BA3D-55D2BA562262}" destId="{5D42F95D-718F-4F7C-8756-0A7C47CBCD57}" srcOrd="1" destOrd="0" parTransId="{F2B5C914-DCAE-47B9-82A2-BFA58490CE84}" sibTransId="{B8983503-BEE2-40F1-8B90-05BD1B3B721B}"/>
    <dgm:cxn modelId="{EEF91720-BC8C-4525-A6CB-95E4ACCF3C04}" srcId="{899FC1D4-4FA3-4C45-BA3D-55D2BA562262}" destId="{13696D3B-38A4-4A6B-9929-25FEF21EE982}" srcOrd="2" destOrd="0" parTransId="{161C9DFA-9809-4431-B0B2-628347B0D9EB}" sibTransId="{0F11FAB8-F207-4075-980D-1085B99E350A}"/>
    <dgm:cxn modelId="{7DD0F2A1-A27E-42D2-912A-9F2C202B5816}" srcId="{3A58FD23-7615-4EDC-A0DD-9E057D06ADE8}" destId="{899FC1D4-4FA3-4C45-BA3D-55D2BA562262}" srcOrd="0" destOrd="0" parTransId="{8470AD22-88E6-4D06-8728-7A51D1B4A787}" sibTransId="{112FF3DB-E974-486E-83AC-BA0290F187DF}"/>
    <dgm:cxn modelId="{5FFCF9BE-EC2E-4F15-BEFD-C619682B1E98}" type="presOf" srcId="{B95F9789-BEC3-4684-884C-5222A07C6C7C}" destId="{04B21771-316B-4624-91DC-6BF47167B160}" srcOrd="0" destOrd="0" presId="urn:microsoft.com/office/officeart/2005/8/layout/hList3"/>
    <dgm:cxn modelId="{2F8C2D6D-F81E-4659-A683-16B25D8EB1CF}" type="presOf" srcId="{899FC1D4-4FA3-4C45-BA3D-55D2BA562262}" destId="{4DF1E894-5D74-4D33-88DC-CF30D0F9A5E3}" srcOrd="0" destOrd="0" presId="urn:microsoft.com/office/officeart/2005/8/layout/hList3"/>
    <dgm:cxn modelId="{8EDB8459-6098-4770-BAF8-58C37CBC51D4}" type="presOf" srcId="{3A58FD23-7615-4EDC-A0DD-9E057D06ADE8}" destId="{1B117D5D-2C93-485D-B3F4-99B1EB9D2350}" srcOrd="0" destOrd="0" presId="urn:microsoft.com/office/officeart/2005/8/layout/hList3"/>
    <dgm:cxn modelId="{BBDEF640-5244-4F1F-8B62-FD1DA3FEA477}" type="presOf" srcId="{5D42F95D-718F-4F7C-8756-0A7C47CBCD57}" destId="{25856BD0-3A06-4EC7-BCAE-16278777B521}" srcOrd="0" destOrd="0" presId="urn:microsoft.com/office/officeart/2005/8/layout/hList3"/>
    <dgm:cxn modelId="{E08B9C54-819D-4A10-B18C-BB7630DCF0CC}" srcId="{899FC1D4-4FA3-4C45-BA3D-55D2BA562262}" destId="{B95F9789-BEC3-4684-884C-5222A07C6C7C}" srcOrd="0" destOrd="0" parTransId="{9937F897-2710-4697-A307-FF116AB7B297}" sibTransId="{7CE4DD9A-9AAE-4185-A655-0B9409482892}"/>
    <dgm:cxn modelId="{1452EB85-E7D3-4FD2-90D1-2F4176E2FC29}" type="presParOf" srcId="{1B117D5D-2C93-485D-B3F4-99B1EB9D2350}" destId="{4DF1E894-5D74-4D33-88DC-CF30D0F9A5E3}" srcOrd="0" destOrd="0" presId="urn:microsoft.com/office/officeart/2005/8/layout/hList3"/>
    <dgm:cxn modelId="{78055871-7BE6-40F7-8239-41E90D25EC35}" type="presParOf" srcId="{1B117D5D-2C93-485D-B3F4-99B1EB9D2350}" destId="{04CB0B72-B902-4F9B-83D7-C2FEC34F0EAD}" srcOrd="1" destOrd="0" presId="urn:microsoft.com/office/officeart/2005/8/layout/hList3"/>
    <dgm:cxn modelId="{CAA28527-3D00-43C2-A93D-AEFFB3F97881}" type="presParOf" srcId="{04CB0B72-B902-4F9B-83D7-C2FEC34F0EAD}" destId="{04B21771-316B-4624-91DC-6BF47167B160}" srcOrd="0" destOrd="0" presId="urn:microsoft.com/office/officeart/2005/8/layout/hList3"/>
    <dgm:cxn modelId="{067C75D1-E83A-407F-ACDE-AD1B0A3B53AC}" type="presParOf" srcId="{04CB0B72-B902-4F9B-83D7-C2FEC34F0EAD}" destId="{25856BD0-3A06-4EC7-BCAE-16278777B521}" srcOrd="1" destOrd="0" presId="urn:microsoft.com/office/officeart/2005/8/layout/hList3"/>
    <dgm:cxn modelId="{F8C3C0B1-0834-4606-9B9C-3BAC058D7A5C}" type="presParOf" srcId="{04CB0B72-B902-4F9B-83D7-C2FEC34F0EAD}" destId="{6E0F8200-C321-4BC3-B826-2FD50A88CCE3}" srcOrd="2" destOrd="0" presId="urn:microsoft.com/office/officeart/2005/8/layout/hList3"/>
    <dgm:cxn modelId="{0F2A8DC6-F75A-447E-8704-4F6ADA260B75}" type="presParOf" srcId="{04CB0B72-B902-4F9B-83D7-C2FEC34F0EAD}" destId="{F2BE0DE3-F38F-428D-9B01-C0E2E30C770A}" srcOrd="3" destOrd="0" presId="urn:microsoft.com/office/officeart/2005/8/layout/hList3"/>
    <dgm:cxn modelId="{BA04880A-33E5-4092-A0FB-068D7802D16A}" type="presParOf" srcId="{1B117D5D-2C93-485D-B3F4-99B1EB9D2350}" destId="{8AD0983F-C8A3-45F1-B648-E7BCA0D4983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F8B45C-B817-464E-9752-AB4F03E795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4506386-46E3-40EB-8AB1-D0C3D7268263}">
      <dgm:prSet phldrT="[Texto]"/>
      <dgm:spPr/>
      <dgm:t>
        <a:bodyPr/>
        <a:lstStyle/>
        <a:p>
          <a:r>
            <a:rPr lang="es-ES" dirty="0"/>
            <a:t>OBJETIVO</a:t>
          </a:r>
        </a:p>
      </dgm:t>
    </dgm:pt>
    <dgm:pt modelId="{7F9AAE91-F147-4DA0-B843-F4EA6264BDA9}" type="parTrans" cxnId="{74E3929E-8968-46DE-ACAF-974C69055185}">
      <dgm:prSet/>
      <dgm:spPr/>
      <dgm:t>
        <a:bodyPr/>
        <a:lstStyle/>
        <a:p>
          <a:endParaRPr lang="es-ES"/>
        </a:p>
      </dgm:t>
    </dgm:pt>
    <dgm:pt modelId="{6220C2CF-8C09-4005-805F-EB58F2D2BEED}" type="sibTrans" cxnId="{74E3929E-8968-46DE-ACAF-974C69055185}">
      <dgm:prSet/>
      <dgm:spPr/>
      <dgm:t>
        <a:bodyPr/>
        <a:lstStyle/>
        <a:p>
          <a:endParaRPr lang="es-ES"/>
        </a:p>
      </dgm:t>
    </dgm:pt>
    <dgm:pt modelId="{D91C01DE-125E-4AFC-97D7-6A8A940E2A9F}">
      <dgm:prSet phldrT="[Texto]"/>
      <dgm:spPr/>
      <dgm:t>
        <a:bodyPr/>
        <a:lstStyle/>
        <a:p>
          <a:pPr algn="just"/>
          <a:r>
            <a:rPr lang="es-ES" dirty="0"/>
            <a:t>Analizar de que manera ha influido la política comercial arancelaria y no arancelaria en el comercio formal de teléfonos celulares en Quito entre el año 2011 - 2015</a:t>
          </a:r>
        </a:p>
      </dgm:t>
    </dgm:pt>
    <dgm:pt modelId="{F462491D-A94C-44DE-819C-FAA7C5057FEF}" type="parTrans" cxnId="{C5EBE1AA-3DD1-4503-B09E-CCEB290C797B}">
      <dgm:prSet/>
      <dgm:spPr/>
      <dgm:t>
        <a:bodyPr/>
        <a:lstStyle/>
        <a:p>
          <a:endParaRPr lang="es-ES"/>
        </a:p>
      </dgm:t>
    </dgm:pt>
    <dgm:pt modelId="{9F098C2B-F87A-40D8-B22F-59BD4A8C78BB}" type="sibTrans" cxnId="{C5EBE1AA-3DD1-4503-B09E-CCEB290C797B}">
      <dgm:prSet/>
      <dgm:spPr/>
      <dgm:t>
        <a:bodyPr/>
        <a:lstStyle/>
        <a:p>
          <a:endParaRPr lang="es-ES"/>
        </a:p>
      </dgm:t>
    </dgm:pt>
    <dgm:pt modelId="{1A37653D-64D0-415D-ACC6-1AB9757ED641}" type="pres">
      <dgm:prSet presAssocID="{D4F8B45C-B817-464E-9752-AB4F03E79572}" presName="linear" presStyleCnt="0">
        <dgm:presLayoutVars>
          <dgm:animLvl val="lvl"/>
          <dgm:resizeHandles val="exact"/>
        </dgm:presLayoutVars>
      </dgm:prSet>
      <dgm:spPr/>
    </dgm:pt>
    <dgm:pt modelId="{30E4F37B-5096-4DC6-8E2E-E2252F22C76A}" type="pres">
      <dgm:prSet presAssocID="{F4506386-46E3-40EB-8AB1-D0C3D726826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F759739-6699-432C-80CF-32D693DE2EE3}" type="pres">
      <dgm:prSet presAssocID="{F4506386-46E3-40EB-8AB1-D0C3D726826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5EBE1AA-3DD1-4503-B09E-CCEB290C797B}" srcId="{F4506386-46E3-40EB-8AB1-D0C3D7268263}" destId="{D91C01DE-125E-4AFC-97D7-6A8A940E2A9F}" srcOrd="0" destOrd="0" parTransId="{F462491D-A94C-44DE-819C-FAA7C5057FEF}" sibTransId="{9F098C2B-F87A-40D8-B22F-59BD4A8C78BB}"/>
    <dgm:cxn modelId="{74E3929E-8968-46DE-ACAF-974C69055185}" srcId="{D4F8B45C-B817-464E-9752-AB4F03E79572}" destId="{F4506386-46E3-40EB-8AB1-D0C3D7268263}" srcOrd="0" destOrd="0" parTransId="{7F9AAE91-F147-4DA0-B843-F4EA6264BDA9}" sibTransId="{6220C2CF-8C09-4005-805F-EB58F2D2BEED}"/>
    <dgm:cxn modelId="{A6DC1755-1BBE-48A3-B5B2-F36E57F613D0}" type="presOf" srcId="{F4506386-46E3-40EB-8AB1-D0C3D7268263}" destId="{30E4F37B-5096-4DC6-8E2E-E2252F22C76A}" srcOrd="0" destOrd="0" presId="urn:microsoft.com/office/officeart/2005/8/layout/vList2"/>
    <dgm:cxn modelId="{52F5A522-B684-45FA-B501-A60EEDC7C93B}" type="presOf" srcId="{D4F8B45C-B817-464E-9752-AB4F03E79572}" destId="{1A37653D-64D0-415D-ACC6-1AB9757ED641}" srcOrd="0" destOrd="0" presId="urn:microsoft.com/office/officeart/2005/8/layout/vList2"/>
    <dgm:cxn modelId="{E2364678-E8A3-41FF-9182-C2F16BDA4134}" type="presOf" srcId="{D91C01DE-125E-4AFC-97D7-6A8A940E2A9F}" destId="{DF759739-6699-432C-80CF-32D693DE2EE3}" srcOrd="0" destOrd="0" presId="urn:microsoft.com/office/officeart/2005/8/layout/vList2"/>
    <dgm:cxn modelId="{E7EB5998-5853-4642-808D-CA4EC8958065}" type="presParOf" srcId="{1A37653D-64D0-415D-ACC6-1AB9757ED641}" destId="{30E4F37B-5096-4DC6-8E2E-E2252F22C76A}" srcOrd="0" destOrd="0" presId="urn:microsoft.com/office/officeart/2005/8/layout/vList2"/>
    <dgm:cxn modelId="{48589417-D484-4F5D-9C17-7601737A8AAB}" type="presParOf" srcId="{1A37653D-64D0-415D-ACC6-1AB9757ED641}" destId="{DF759739-6699-432C-80CF-32D693DE2EE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AAF8F3-EFAC-4278-A100-FE6B84C51E2C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FEB397E9-3B34-4F29-A38C-A1AF3F4A1CC4}">
      <dgm:prSet phldrT="[Texto]"/>
      <dgm:spPr/>
      <dgm:t>
        <a:bodyPr/>
        <a:lstStyle/>
        <a:p>
          <a:r>
            <a:rPr lang="es-ES" dirty="0"/>
            <a:t>KEYNESIANA</a:t>
          </a:r>
        </a:p>
      </dgm:t>
    </dgm:pt>
    <dgm:pt modelId="{E6580857-C1C7-4175-9C4C-351A394D5901}" type="parTrans" cxnId="{C8B49221-172D-4F54-BB00-DEA6B4F49347}">
      <dgm:prSet/>
      <dgm:spPr/>
      <dgm:t>
        <a:bodyPr/>
        <a:lstStyle/>
        <a:p>
          <a:endParaRPr lang="es-ES"/>
        </a:p>
      </dgm:t>
    </dgm:pt>
    <dgm:pt modelId="{2DA1FF2D-2CA0-4B7E-A46E-F7A99A8D3314}" type="sibTrans" cxnId="{C8B49221-172D-4F54-BB00-DEA6B4F49347}">
      <dgm:prSet/>
      <dgm:spPr/>
      <dgm:t>
        <a:bodyPr/>
        <a:lstStyle/>
        <a:p>
          <a:endParaRPr lang="es-ES"/>
        </a:p>
      </dgm:t>
    </dgm:pt>
    <dgm:pt modelId="{9E8E8AE3-00A3-409C-B7E2-8B1CF0F76022}">
      <dgm:prSet phldrT="[Texto]"/>
      <dgm:spPr/>
      <dgm:t>
        <a:bodyPr/>
        <a:lstStyle/>
        <a:p>
          <a:r>
            <a:rPr lang="es-ES" dirty="0"/>
            <a:t>INTERVENCIÓN DEL ESTADO</a:t>
          </a:r>
        </a:p>
      </dgm:t>
    </dgm:pt>
    <dgm:pt modelId="{1E75769C-3146-4AD8-A00F-9374409B8FDC}" type="parTrans" cxnId="{8F2A82A2-F63C-4A37-B250-BD468289C8A4}">
      <dgm:prSet/>
      <dgm:spPr/>
      <dgm:t>
        <a:bodyPr/>
        <a:lstStyle/>
        <a:p>
          <a:endParaRPr lang="es-ES"/>
        </a:p>
      </dgm:t>
    </dgm:pt>
    <dgm:pt modelId="{FABC62A0-70D9-4603-AA05-37C8B82D7388}" type="sibTrans" cxnId="{8F2A82A2-F63C-4A37-B250-BD468289C8A4}">
      <dgm:prSet/>
      <dgm:spPr/>
      <dgm:t>
        <a:bodyPr/>
        <a:lstStyle/>
        <a:p>
          <a:endParaRPr lang="es-ES"/>
        </a:p>
      </dgm:t>
    </dgm:pt>
    <dgm:pt modelId="{E6B3223D-A830-4AB2-ACE1-6FB4BD02AD7D}">
      <dgm:prSet phldrT="[Texto]"/>
      <dgm:spPr/>
      <dgm:t>
        <a:bodyPr/>
        <a:lstStyle/>
        <a:p>
          <a:r>
            <a:rPr lang="es-ES" dirty="0"/>
            <a:t>SUPERÁVIT COMERCIAL</a:t>
          </a:r>
        </a:p>
      </dgm:t>
    </dgm:pt>
    <dgm:pt modelId="{BB403DF4-1743-4C0B-8F14-796B1200752D}" type="parTrans" cxnId="{CE9E56F7-2EFB-4A7E-939B-DA80A5555688}">
      <dgm:prSet/>
      <dgm:spPr/>
      <dgm:t>
        <a:bodyPr/>
        <a:lstStyle/>
        <a:p>
          <a:endParaRPr lang="es-ES"/>
        </a:p>
      </dgm:t>
    </dgm:pt>
    <dgm:pt modelId="{8B6B769E-79E0-45C5-8209-51299C847934}" type="sibTrans" cxnId="{CE9E56F7-2EFB-4A7E-939B-DA80A5555688}">
      <dgm:prSet/>
      <dgm:spPr/>
      <dgm:t>
        <a:bodyPr/>
        <a:lstStyle/>
        <a:p>
          <a:endParaRPr lang="es-ES"/>
        </a:p>
      </dgm:t>
    </dgm:pt>
    <dgm:pt modelId="{642ABBD9-B28A-4185-A5A5-C94735C86031}">
      <dgm:prSet phldrT="[Texto]"/>
      <dgm:spPr/>
      <dgm:t>
        <a:bodyPr/>
        <a:lstStyle/>
        <a:p>
          <a:r>
            <a:rPr lang="es-ES" dirty="0"/>
            <a:t>RESTRINGUIR IMPORTACIONES – FOMENTAR EXPORTACIONES</a:t>
          </a:r>
        </a:p>
      </dgm:t>
    </dgm:pt>
    <dgm:pt modelId="{6D5F97EA-1E80-4912-B5E5-A251FEFED8BD}" type="parTrans" cxnId="{A5493EA8-B04E-43D5-84A3-C3FFCFB7CD2B}">
      <dgm:prSet/>
      <dgm:spPr/>
      <dgm:t>
        <a:bodyPr/>
        <a:lstStyle/>
        <a:p>
          <a:endParaRPr lang="es-ES"/>
        </a:p>
      </dgm:t>
    </dgm:pt>
    <dgm:pt modelId="{990B558E-0931-4A70-A147-F44A88B7C401}" type="sibTrans" cxnId="{A5493EA8-B04E-43D5-84A3-C3FFCFB7CD2B}">
      <dgm:prSet/>
      <dgm:spPr/>
      <dgm:t>
        <a:bodyPr/>
        <a:lstStyle/>
        <a:p>
          <a:endParaRPr lang="es-ES"/>
        </a:p>
      </dgm:t>
    </dgm:pt>
    <dgm:pt modelId="{11060E84-D544-4E3E-903C-4EB8D2ECE31B}">
      <dgm:prSet phldrT="[Texto]"/>
      <dgm:spPr/>
      <dgm:t>
        <a:bodyPr/>
        <a:lstStyle/>
        <a:p>
          <a:r>
            <a:rPr lang="es-ES" dirty="0"/>
            <a:t>DISPONIBLIDAD</a:t>
          </a:r>
        </a:p>
      </dgm:t>
    </dgm:pt>
    <dgm:pt modelId="{A024DA24-1638-45B3-8F35-8B89C16828D8}" type="parTrans" cxnId="{404A2959-065C-4341-97F9-29CBAED02E3B}">
      <dgm:prSet/>
      <dgm:spPr/>
      <dgm:t>
        <a:bodyPr/>
        <a:lstStyle/>
        <a:p>
          <a:endParaRPr lang="es-ES"/>
        </a:p>
      </dgm:t>
    </dgm:pt>
    <dgm:pt modelId="{0E7FB0D1-799B-4EB3-A066-DD4D765DFB8D}" type="sibTrans" cxnId="{404A2959-065C-4341-97F9-29CBAED02E3B}">
      <dgm:prSet/>
      <dgm:spPr/>
      <dgm:t>
        <a:bodyPr/>
        <a:lstStyle/>
        <a:p>
          <a:endParaRPr lang="es-ES"/>
        </a:p>
      </dgm:t>
    </dgm:pt>
    <dgm:pt modelId="{549F1B82-8A2E-4E47-B93C-0B92227FD492}">
      <dgm:prSet phldrT="[Texto]"/>
      <dgm:spPr/>
      <dgm:t>
        <a:bodyPr/>
        <a:lstStyle/>
        <a:p>
          <a:r>
            <a:rPr lang="es-ES" dirty="0"/>
            <a:t>IMPORTAR LO QUE SEA DIFICIL ELABORAR</a:t>
          </a:r>
        </a:p>
      </dgm:t>
    </dgm:pt>
    <dgm:pt modelId="{F9E541D8-0704-4946-BB6F-7136F3D66CAE}" type="parTrans" cxnId="{81D1C4F0-1034-402F-984B-4DD70046EF96}">
      <dgm:prSet/>
      <dgm:spPr/>
      <dgm:t>
        <a:bodyPr/>
        <a:lstStyle/>
        <a:p>
          <a:endParaRPr lang="es-ES"/>
        </a:p>
      </dgm:t>
    </dgm:pt>
    <dgm:pt modelId="{F6BDF7CF-0F10-477C-9455-2FD1E0E71E20}" type="sibTrans" cxnId="{81D1C4F0-1034-402F-984B-4DD70046EF96}">
      <dgm:prSet/>
      <dgm:spPr/>
      <dgm:t>
        <a:bodyPr/>
        <a:lstStyle/>
        <a:p>
          <a:endParaRPr lang="es-ES"/>
        </a:p>
      </dgm:t>
    </dgm:pt>
    <dgm:pt modelId="{34C5FE6E-7B38-45E4-AB43-B729582EC3A7}" type="pres">
      <dgm:prSet presAssocID="{E8AAF8F3-EFAC-4278-A100-FE6B84C51E2C}" presName="Name0" presStyleCnt="0">
        <dgm:presLayoutVars>
          <dgm:dir/>
          <dgm:animLvl val="lvl"/>
          <dgm:resizeHandles val="exact"/>
        </dgm:presLayoutVars>
      </dgm:prSet>
      <dgm:spPr/>
    </dgm:pt>
    <dgm:pt modelId="{470B1437-33B8-40D9-B03E-ABC0AFD83D0C}" type="pres">
      <dgm:prSet presAssocID="{FEB397E9-3B34-4F29-A38C-A1AF3F4A1CC4}" presName="linNode" presStyleCnt="0"/>
      <dgm:spPr/>
    </dgm:pt>
    <dgm:pt modelId="{9E4F08B9-2DBC-4E42-8BF4-04379A9DF2B4}" type="pres">
      <dgm:prSet presAssocID="{FEB397E9-3B34-4F29-A38C-A1AF3F4A1CC4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F049F96-B86A-42AA-834B-3A5FB3B6507E}" type="pres">
      <dgm:prSet presAssocID="{FEB397E9-3B34-4F29-A38C-A1AF3F4A1CC4}" presName="descendantText" presStyleLbl="alignAccFollowNode1" presStyleIdx="0" presStyleCnt="3">
        <dgm:presLayoutVars>
          <dgm:bulletEnabled val="1"/>
        </dgm:presLayoutVars>
      </dgm:prSet>
      <dgm:spPr/>
    </dgm:pt>
    <dgm:pt modelId="{EC5A8507-A2FC-4B17-B776-108C2A3DEB2C}" type="pres">
      <dgm:prSet presAssocID="{2DA1FF2D-2CA0-4B7E-A46E-F7A99A8D3314}" presName="sp" presStyleCnt="0"/>
      <dgm:spPr/>
    </dgm:pt>
    <dgm:pt modelId="{051CAF1E-4E50-4163-A74E-5AE0E30697F0}" type="pres">
      <dgm:prSet presAssocID="{E6B3223D-A830-4AB2-ACE1-6FB4BD02AD7D}" presName="linNode" presStyleCnt="0"/>
      <dgm:spPr/>
    </dgm:pt>
    <dgm:pt modelId="{53F5EF9F-ABB9-42EB-BE53-A0FC2D6400CD}" type="pres">
      <dgm:prSet presAssocID="{E6B3223D-A830-4AB2-ACE1-6FB4BD02AD7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36A8587-5FCA-4F0A-8CEC-DA43A8A75EC7}" type="pres">
      <dgm:prSet presAssocID="{E6B3223D-A830-4AB2-ACE1-6FB4BD02AD7D}" presName="descendantText" presStyleLbl="alignAccFollowNode1" presStyleIdx="1" presStyleCnt="3">
        <dgm:presLayoutVars>
          <dgm:bulletEnabled val="1"/>
        </dgm:presLayoutVars>
      </dgm:prSet>
      <dgm:spPr/>
    </dgm:pt>
    <dgm:pt modelId="{58AA9925-6428-4CCA-AE02-B7B49214F0F0}" type="pres">
      <dgm:prSet presAssocID="{8B6B769E-79E0-45C5-8209-51299C847934}" presName="sp" presStyleCnt="0"/>
      <dgm:spPr/>
    </dgm:pt>
    <dgm:pt modelId="{81C33F77-AFAA-4F32-9DE7-1CCB94059644}" type="pres">
      <dgm:prSet presAssocID="{11060E84-D544-4E3E-903C-4EB8D2ECE31B}" presName="linNode" presStyleCnt="0"/>
      <dgm:spPr/>
    </dgm:pt>
    <dgm:pt modelId="{9314FE56-37A0-4320-968A-8601C21E58C9}" type="pres">
      <dgm:prSet presAssocID="{11060E84-D544-4E3E-903C-4EB8D2ECE31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EA75B21-771D-4D3B-917A-2684181F44F6}" type="pres">
      <dgm:prSet presAssocID="{11060E84-D544-4E3E-903C-4EB8D2ECE31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F2A82A2-F63C-4A37-B250-BD468289C8A4}" srcId="{FEB397E9-3B34-4F29-A38C-A1AF3F4A1CC4}" destId="{9E8E8AE3-00A3-409C-B7E2-8B1CF0F76022}" srcOrd="0" destOrd="0" parTransId="{1E75769C-3146-4AD8-A00F-9374409B8FDC}" sibTransId="{FABC62A0-70D9-4603-AA05-37C8B82D7388}"/>
    <dgm:cxn modelId="{CFE1A692-2BB9-4561-A3FF-CDD6A23C058A}" type="presOf" srcId="{642ABBD9-B28A-4185-A5A5-C94735C86031}" destId="{836A8587-5FCA-4F0A-8CEC-DA43A8A75EC7}" srcOrd="0" destOrd="0" presId="urn:microsoft.com/office/officeart/2005/8/layout/vList5"/>
    <dgm:cxn modelId="{B78B4EFC-E579-434E-AD90-C71A0BFB1ED1}" type="presOf" srcId="{549F1B82-8A2E-4E47-B93C-0B92227FD492}" destId="{FEA75B21-771D-4D3B-917A-2684181F44F6}" srcOrd="0" destOrd="0" presId="urn:microsoft.com/office/officeart/2005/8/layout/vList5"/>
    <dgm:cxn modelId="{CE9E56F7-2EFB-4A7E-939B-DA80A5555688}" srcId="{E8AAF8F3-EFAC-4278-A100-FE6B84C51E2C}" destId="{E6B3223D-A830-4AB2-ACE1-6FB4BD02AD7D}" srcOrd="1" destOrd="0" parTransId="{BB403DF4-1743-4C0B-8F14-796B1200752D}" sibTransId="{8B6B769E-79E0-45C5-8209-51299C847934}"/>
    <dgm:cxn modelId="{A5493EA8-B04E-43D5-84A3-C3FFCFB7CD2B}" srcId="{E6B3223D-A830-4AB2-ACE1-6FB4BD02AD7D}" destId="{642ABBD9-B28A-4185-A5A5-C94735C86031}" srcOrd="0" destOrd="0" parTransId="{6D5F97EA-1E80-4912-B5E5-A251FEFED8BD}" sibTransId="{990B558E-0931-4A70-A147-F44A88B7C401}"/>
    <dgm:cxn modelId="{404A2959-065C-4341-97F9-29CBAED02E3B}" srcId="{E8AAF8F3-EFAC-4278-A100-FE6B84C51E2C}" destId="{11060E84-D544-4E3E-903C-4EB8D2ECE31B}" srcOrd="2" destOrd="0" parTransId="{A024DA24-1638-45B3-8F35-8B89C16828D8}" sibTransId="{0E7FB0D1-799B-4EB3-A066-DD4D765DFB8D}"/>
    <dgm:cxn modelId="{389565C2-82E7-4046-B623-52D79F266CF6}" type="presOf" srcId="{11060E84-D544-4E3E-903C-4EB8D2ECE31B}" destId="{9314FE56-37A0-4320-968A-8601C21E58C9}" srcOrd="0" destOrd="0" presId="urn:microsoft.com/office/officeart/2005/8/layout/vList5"/>
    <dgm:cxn modelId="{2D64D7BE-1300-4560-A186-E790F0B6ABAA}" type="presOf" srcId="{FEB397E9-3B34-4F29-A38C-A1AF3F4A1CC4}" destId="{9E4F08B9-2DBC-4E42-8BF4-04379A9DF2B4}" srcOrd="0" destOrd="0" presId="urn:microsoft.com/office/officeart/2005/8/layout/vList5"/>
    <dgm:cxn modelId="{C8B49221-172D-4F54-BB00-DEA6B4F49347}" srcId="{E8AAF8F3-EFAC-4278-A100-FE6B84C51E2C}" destId="{FEB397E9-3B34-4F29-A38C-A1AF3F4A1CC4}" srcOrd="0" destOrd="0" parTransId="{E6580857-C1C7-4175-9C4C-351A394D5901}" sibTransId="{2DA1FF2D-2CA0-4B7E-A46E-F7A99A8D3314}"/>
    <dgm:cxn modelId="{487A44D0-5CB6-4218-BF5E-5D999DAB67F3}" type="presOf" srcId="{E6B3223D-A830-4AB2-ACE1-6FB4BD02AD7D}" destId="{53F5EF9F-ABB9-42EB-BE53-A0FC2D6400CD}" srcOrd="0" destOrd="0" presId="urn:microsoft.com/office/officeart/2005/8/layout/vList5"/>
    <dgm:cxn modelId="{3B88DC0D-81CA-4600-8FAA-E927EA3F460E}" type="presOf" srcId="{9E8E8AE3-00A3-409C-B7E2-8B1CF0F76022}" destId="{5F049F96-B86A-42AA-834B-3A5FB3B6507E}" srcOrd="0" destOrd="0" presId="urn:microsoft.com/office/officeart/2005/8/layout/vList5"/>
    <dgm:cxn modelId="{40BBD0B0-9614-4150-9C2F-BCD3868E801F}" type="presOf" srcId="{E8AAF8F3-EFAC-4278-A100-FE6B84C51E2C}" destId="{34C5FE6E-7B38-45E4-AB43-B729582EC3A7}" srcOrd="0" destOrd="0" presId="urn:microsoft.com/office/officeart/2005/8/layout/vList5"/>
    <dgm:cxn modelId="{81D1C4F0-1034-402F-984B-4DD70046EF96}" srcId="{11060E84-D544-4E3E-903C-4EB8D2ECE31B}" destId="{549F1B82-8A2E-4E47-B93C-0B92227FD492}" srcOrd="0" destOrd="0" parTransId="{F9E541D8-0704-4946-BB6F-7136F3D66CAE}" sibTransId="{F6BDF7CF-0F10-477C-9455-2FD1E0E71E20}"/>
    <dgm:cxn modelId="{47B70957-D3F5-43C6-BDC0-F5C396B302BE}" type="presParOf" srcId="{34C5FE6E-7B38-45E4-AB43-B729582EC3A7}" destId="{470B1437-33B8-40D9-B03E-ABC0AFD83D0C}" srcOrd="0" destOrd="0" presId="urn:microsoft.com/office/officeart/2005/8/layout/vList5"/>
    <dgm:cxn modelId="{A4594A2A-D3BB-402F-AD56-40B83F5579AD}" type="presParOf" srcId="{470B1437-33B8-40D9-B03E-ABC0AFD83D0C}" destId="{9E4F08B9-2DBC-4E42-8BF4-04379A9DF2B4}" srcOrd="0" destOrd="0" presId="urn:microsoft.com/office/officeart/2005/8/layout/vList5"/>
    <dgm:cxn modelId="{93A07D01-9F22-49A0-B00A-E3170440EBCC}" type="presParOf" srcId="{470B1437-33B8-40D9-B03E-ABC0AFD83D0C}" destId="{5F049F96-B86A-42AA-834B-3A5FB3B6507E}" srcOrd="1" destOrd="0" presId="urn:microsoft.com/office/officeart/2005/8/layout/vList5"/>
    <dgm:cxn modelId="{59F77F35-B8AE-4CB4-B6D3-E4911DFAC260}" type="presParOf" srcId="{34C5FE6E-7B38-45E4-AB43-B729582EC3A7}" destId="{EC5A8507-A2FC-4B17-B776-108C2A3DEB2C}" srcOrd="1" destOrd="0" presId="urn:microsoft.com/office/officeart/2005/8/layout/vList5"/>
    <dgm:cxn modelId="{94ACEC4B-3B0C-4310-9081-EC8D01443178}" type="presParOf" srcId="{34C5FE6E-7B38-45E4-AB43-B729582EC3A7}" destId="{051CAF1E-4E50-4163-A74E-5AE0E30697F0}" srcOrd="2" destOrd="0" presId="urn:microsoft.com/office/officeart/2005/8/layout/vList5"/>
    <dgm:cxn modelId="{385E53AC-C1F0-4263-96D6-EC99E7C8F60E}" type="presParOf" srcId="{051CAF1E-4E50-4163-A74E-5AE0E30697F0}" destId="{53F5EF9F-ABB9-42EB-BE53-A0FC2D6400CD}" srcOrd="0" destOrd="0" presId="urn:microsoft.com/office/officeart/2005/8/layout/vList5"/>
    <dgm:cxn modelId="{7FB9470C-1875-42AC-993A-085ADBD6B665}" type="presParOf" srcId="{051CAF1E-4E50-4163-A74E-5AE0E30697F0}" destId="{836A8587-5FCA-4F0A-8CEC-DA43A8A75EC7}" srcOrd="1" destOrd="0" presId="urn:microsoft.com/office/officeart/2005/8/layout/vList5"/>
    <dgm:cxn modelId="{DEDC01EF-48B6-47D5-B23A-CC9BFD310D9A}" type="presParOf" srcId="{34C5FE6E-7B38-45E4-AB43-B729582EC3A7}" destId="{58AA9925-6428-4CCA-AE02-B7B49214F0F0}" srcOrd="3" destOrd="0" presId="urn:microsoft.com/office/officeart/2005/8/layout/vList5"/>
    <dgm:cxn modelId="{06D6080D-6EA4-4755-8161-EA6FFBA288D9}" type="presParOf" srcId="{34C5FE6E-7B38-45E4-AB43-B729582EC3A7}" destId="{81C33F77-AFAA-4F32-9DE7-1CCB94059644}" srcOrd="4" destOrd="0" presId="urn:microsoft.com/office/officeart/2005/8/layout/vList5"/>
    <dgm:cxn modelId="{F27B3DBB-E202-4110-98DF-4B0A89231E9A}" type="presParOf" srcId="{81C33F77-AFAA-4F32-9DE7-1CCB94059644}" destId="{9314FE56-37A0-4320-968A-8601C21E58C9}" srcOrd="0" destOrd="0" presId="urn:microsoft.com/office/officeart/2005/8/layout/vList5"/>
    <dgm:cxn modelId="{89DDF1FF-51F0-4B10-90FD-E6162C81BF09}" type="presParOf" srcId="{81C33F77-AFAA-4F32-9DE7-1CCB94059644}" destId="{FEA75B21-771D-4D3B-917A-2684181F44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041DB3-3124-4EB1-B2AE-104185F23CD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7C3A8A3-B234-448A-9CED-6265C13B5E72}">
      <dgm:prSet phldrT="[Texto]"/>
      <dgm:spPr/>
      <dgm:t>
        <a:bodyPr/>
        <a:lstStyle/>
        <a:p>
          <a:r>
            <a:rPr lang="es-ES" dirty="0"/>
            <a:t>HISTORIA DE LA TELEFONÍA</a:t>
          </a:r>
        </a:p>
      </dgm:t>
    </dgm:pt>
    <dgm:pt modelId="{80B354A9-A92B-4AC5-A30A-E414777491D2}" type="parTrans" cxnId="{C7A79D58-8E44-4C8B-993A-C33F49D11ADC}">
      <dgm:prSet/>
      <dgm:spPr/>
      <dgm:t>
        <a:bodyPr/>
        <a:lstStyle/>
        <a:p>
          <a:endParaRPr lang="es-ES"/>
        </a:p>
      </dgm:t>
    </dgm:pt>
    <dgm:pt modelId="{5B1FEBFA-D04C-472F-8CC9-F0093F488F55}" type="sibTrans" cxnId="{C7A79D58-8E44-4C8B-993A-C33F49D11ADC}">
      <dgm:prSet/>
      <dgm:spPr>
        <a:noFill/>
        <a:ln>
          <a:noFill/>
        </a:ln>
      </dgm:spPr>
      <dgm:t>
        <a:bodyPr/>
        <a:lstStyle/>
        <a:p>
          <a:endParaRPr lang="es-ES"/>
        </a:p>
      </dgm:t>
    </dgm:pt>
    <dgm:pt modelId="{D4C1DC3C-A188-4DFE-A5A4-C2519971E2F3}">
      <dgm:prSet phldrT="[Texto]"/>
      <dgm:spPr/>
      <dgm:t>
        <a:bodyPr/>
        <a:lstStyle/>
        <a:p>
          <a:r>
            <a:rPr lang="es-ES" dirty="0"/>
            <a:t>CLARO (CONECEL)</a:t>
          </a:r>
        </a:p>
      </dgm:t>
    </dgm:pt>
    <dgm:pt modelId="{D3B493CC-F7E9-4823-B2E4-810C46A7AD6E}" type="parTrans" cxnId="{22E01236-C465-4555-BC76-A9CF5ECEB6BD}">
      <dgm:prSet/>
      <dgm:spPr/>
      <dgm:t>
        <a:bodyPr/>
        <a:lstStyle/>
        <a:p>
          <a:endParaRPr lang="es-ES"/>
        </a:p>
      </dgm:t>
    </dgm:pt>
    <dgm:pt modelId="{F7FF2C04-4A9E-41DC-8383-768C18265E2B}" type="sibTrans" cxnId="{22E01236-C465-4555-BC76-A9CF5ECEB6BD}">
      <dgm:prSet/>
      <dgm:spPr>
        <a:noFill/>
        <a:ln>
          <a:noFill/>
        </a:ln>
      </dgm:spPr>
      <dgm:t>
        <a:bodyPr/>
        <a:lstStyle/>
        <a:p>
          <a:endParaRPr lang="es-ES"/>
        </a:p>
      </dgm:t>
    </dgm:pt>
    <dgm:pt modelId="{D32C4057-435C-4A54-8A6C-64396DD45D8C}">
      <dgm:prSet phldrT="[Texto]"/>
      <dgm:spPr/>
      <dgm:t>
        <a:bodyPr/>
        <a:lstStyle/>
        <a:p>
          <a:r>
            <a:rPr lang="es-ES" dirty="0"/>
            <a:t>MOVISTAR (OTECEL)</a:t>
          </a:r>
        </a:p>
      </dgm:t>
    </dgm:pt>
    <dgm:pt modelId="{E2D0BCC7-0A4E-4ED8-B4A6-17E8949ABC89}" type="parTrans" cxnId="{634D5A8B-19BF-413D-8DB9-F1FD0F33F566}">
      <dgm:prSet/>
      <dgm:spPr/>
      <dgm:t>
        <a:bodyPr/>
        <a:lstStyle/>
        <a:p>
          <a:endParaRPr lang="es-ES"/>
        </a:p>
      </dgm:t>
    </dgm:pt>
    <dgm:pt modelId="{131DA52D-7565-4FD2-AD58-7B8EEBB39CD5}" type="sibTrans" cxnId="{634D5A8B-19BF-413D-8DB9-F1FD0F33F566}">
      <dgm:prSet/>
      <dgm:spPr>
        <a:noFill/>
        <a:ln>
          <a:noFill/>
        </a:ln>
      </dgm:spPr>
      <dgm:t>
        <a:bodyPr/>
        <a:lstStyle/>
        <a:p>
          <a:endParaRPr lang="es-ES"/>
        </a:p>
      </dgm:t>
    </dgm:pt>
    <dgm:pt modelId="{C35B3A88-BFAA-42A0-9742-B38C29BECE81}">
      <dgm:prSet phldrT="[Texto]"/>
      <dgm:spPr/>
      <dgm:t>
        <a:bodyPr/>
        <a:lstStyle/>
        <a:p>
          <a:r>
            <a:rPr lang="es-ES" dirty="0"/>
            <a:t>CNT</a:t>
          </a:r>
        </a:p>
      </dgm:t>
    </dgm:pt>
    <dgm:pt modelId="{48E07543-5CB8-4A02-9E11-5EEFC5EE4FF2}" type="parTrans" cxnId="{41483DC6-82A2-427C-9A36-84F3347CD51A}">
      <dgm:prSet/>
      <dgm:spPr/>
      <dgm:t>
        <a:bodyPr/>
        <a:lstStyle/>
        <a:p>
          <a:endParaRPr lang="es-ES"/>
        </a:p>
      </dgm:t>
    </dgm:pt>
    <dgm:pt modelId="{D7EA0DF3-7055-4D00-847B-8DC765C92CA6}" type="sibTrans" cxnId="{41483DC6-82A2-427C-9A36-84F3347CD51A}">
      <dgm:prSet/>
      <dgm:spPr>
        <a:noFill/>
        <a:ln>
          <a:noFill/>
        </a:ln>
      </dgm:spPr>
      <dgm:t>
        <a:bodyPr/>
        <a:lstStyle/>
        <a:p>
          <a:endParaRPr lang="es-ES"/>
        </a:p>
      </dgm:t>
    </dgm:pt>
    <dgm:pt modelId="{7502E1E7-1F45-43BC-9E6A-E793A5EAADE7}">
      <dgm:prSet phldrT="[Texto]"/>
      <dgm:spPr/>
      <dgm:t>
        <a:bodyPr/>
        <a:lstStyle/>
        <a:p>
          <a:r>
            <a:rPr lang="es-ES" dirty="0"/>
            <a:t>1993 (13,620)</a:t>
          </a:r>
          <a:br>
            <a:rPr lang="es-ES" dirty="0"/>
          </a:br>
          <a:r>
            <a:rPr lang="es-ES" dirty="0"/>
            <a:t>2000 América Móvil</a:t>
          </a:r>
          <a:br>
            <a:rPr lang="es-ES" dirty="0"/>
          </a:br>
          <a:r>
            <a:rPr lang="es-ES" dirty="0"/>
            <a:t>920,878</a:t>
          </a:r>
        </a:p>
      </dgm:t>
    </dgm:pt>
    <dgm:pt modelId="{0BAC4A58-524E-4CDC-8DFD-C22519DB47B2}" type="parTrans" cxnId="{2D95BA3D-B633-4CC0-914F-1FFF5A825B1A}">
      <dgm:prSet/>
      <dgm:spPr/>
      <dgm:t>
        <a:bodyPr/>
        <a:lstStyle/>
        <a:p>
          <a:endParaRPr lang="es-ES"/>
        </a:p>
      </dgm:t>
    </dgm:pt>
    <dgm:pt modelId="{E7B8644E-E2A9-4597-B260-40C66AFC4F7A}" type="sibTrans" cxnId="{2D95BA3D-B633-4CC0-914F-1FFF5A825B1A}">
      <dgm:prSet/>
      <dgm:spPr>
        <a:noFill/>
        <a:ln>
          <a:noFill/>
        </a:ln>
      </dgm:spPr>
      <dgm:t>
        <a:bodyPr/>
        <a:lstStyle/>
        <a:p>
          <a:endParaRPr lang="es-ES"/>
        </a:p>
      </dgm:t>
    </dgm:pt>
    <dgm:pt modelId="{5AA4F59D-5A9E-4209-B526-08D59B3DDC40}">
      <dgm:prSet phldrT="[Texto]"/>
      <dgm:spPr/>
      <dgm:t>
        <a:bodyPr/>
        <a:lstStyle/>
        <a:p>
          <a:r>
            <a:rPr lang="es-ES" dirty="0"/>
            <a:t>Prepago (2003)</a:t>
          </a:r>
          <a:br>
            <a:rPr lang="es-ES" dirty="0"/>
          </a:br>
          <a:r>
            <a:rPr lang="es-ES" dirty="0"/>
            <a:t>93% (1,5 millones)</a:t>
          </a:r>
        </a:p>
      </dgm:t>
    </dgm:pt>
    <dgm:pt modelId="{877D22A2-A1A3-4FA5-A242-AAE032AE8B28}" type="parTrans" cxnId="{213AAFA1-46F5-453D-AB7C-BC43FE949366}">
      <dgm:prSet/>
      <dgm:spPr/>
      <dgm:t>
        <a:bodyPr/>
        <a:lstStyle/>
        <a:p>
          <a:endParaRPr lang="es-ES"/>
        </a:p>
      </dgm:t>
    </dgm:pt>
    <dgm:pt modelId="{9F5A01EF-3A02-45C3-80FB-0FBB71746497}" type="sibTrans" cxnId="{213AAFA1-46F5-453D-AB7C-BC43FE949366}">
      <dgm:prSet/>
      <dgm:spPr>
        <a:noFill/>
        <a:ln>
          <a:noFill/>
        </a:ln>
      </dgm:spPr>
      <dgm:t>
        <a:bodyPr/>
        <a:lstStyle/>
        <a:p>
          <a:endParaRPr lang="es-ES"/>
        </a:p>
      </dgm:t>
    </dgm:pt>
    <dgm:pt modelId="{4F8403BB-AB12-4001-84AC-65BA588FE452}">
      <dgm:prSet phldrT="[Texto]"/>
      <dgm:spPr/>
      <dgm:t>
        <a:bodyPr/>
        <a:lstStyle/>
        <a:p>
          <a:r>
            <a:rPr lang="es-ES" dirty="0"/>
            <a:t>Cobertura</a:t>
          </a:r>
          <a:br>
            <a:rPr lang="es-ES" dirty="0"/>
          </a:br>
          <a:r>
            <a:rPr lang="es-ES" dirty="0"/>
            <a:t>Claridad de voz</a:t>
          </a:r>
          <a:br>
            <a:rPr lang="es-ES" dirty="0"/>
          </a:br>
          <a:r>
            <a:rPr lang="es-ES" dirty="0"/>
            <a:t>Chip inteligente</a:t>
          </a:r>
          <a:br>
            <a:rPr lang="es-ES" dirty="0"/>
          </a:br>
          <a:r>
            <a:rPr lang="es-ES" dirty="0"/>
            <a:t>Transmisión de datos</a:t>
          </a:r>
        </a:p>
      </dgm:t>
    </dgm:pt>
    <dgm:pt modelId="{170F6ACF-32F2-48EB-8BC6-13A393CE507A}" type="parTrans" cxnId="{766E5E91-237E-4ACA-9B74-C077285D5A02}">
      <dgm:prSet/>
      <dgm:spPr/>
      <dgm:t>
        <a:bodyPr/>
        <a:lstStyle/>
        <a:p>
          <a:endParaRPr lang="es-ES"/>
        </a:p>
      </dgm:t>
    </dgm:pt>
    <dgm:pt modelId="{59324769-0C87-43CD-B499-885B3A29DBB3}" type="sibTrans" cxnId="{766E5E91-237E-4ACA-9B74-C077285D5A02}">
      <dgm:prSet/>
      <dgm:spPr>
        <a:noFill/>
        <a:ln>
          <a:noFill/>
        </a:ln>
      </dgm:spPr>
      <dgm:t>
        <a:bodyPr/>
        <a:lstStyle/>
        <a:p>
          <a:endParaRPr lang="es-ES"/>
        </a:p>
      </dgm:t>
    </dgm:pt>
    <dgm:pt modelId="{EC3483DC-D4E4-494B-8125-B9F7562227FA}">
      <dgm:prSet phldrT="[Texto]"/>
      <dgm:spPr/>
      <dgm:t>
        <a:bodyPr/>
        <a:lstStyle/>
        <a:p>
          <a:r>
            <a:rPr lang="es-ES" dirty="0"/>
            <a:t>1993</a:t>
          </a:r>
          <a:br>
            <a:rPr lang="es-ES" dirty="0"/>
          </a:br>
          <a:r>
            <a:rPr lang="es-ES" dirty="0"/>
            <a:t>Tecnología muy básica</a:t>
          </a:r>
        </a:p>
      </dgm:t>
    </dgm:pt>
    <dgm:pt modelId="{E5C17CFB-9919-4229-95DC-F47C880ECC7F}" type="parTrans" cxnId="{16CAC655-FE91-4AFE-AD8A-A2813B7AAC1F}">
      <dgm:prSet/>
      <dgm:spPr/>
      <dgm:t>
        <a:bodyPr/>
        <a:lstStyle/>
        <a:p>
          <a:endParaRPr lang="es-ES"/>
        </a:p>
      </dgm:t>
    </dgm:pt>
    <dgm:pt modelId="{F695388A-516B-4E3D-AB4F-16A69C32078F}" type="sibTrans" cxnId="{16CAC655-FE91-4AFE-AD8A-A2813B7AAC1F}">
      <dgm:prSet/>
      <dgm:spPr>
        <a:noFill/>
        <a:ln>
          <a:noFill/>
        </a:ln>
      </dgm:spPr>
      <dgm:t>
        <a:bodyPr/>
        <a:lstStyle/>
        <a:p>
          <a:endParaRPr lang="es-ES"/>
        </a:p>
      </dgm:t>
    </dgm:pt>
    <dgm:pt modelId="{41C95AD1-0DC4-471E-B693-7552A5CA1D55}">
      <dgm:prSet phldrT="[Texto]"/>
      <dgm:spPr/>
      <dgm:t>
        <a:bodyPr/>
        <a:lstStyle/>
        <a:p>
          <a:r>
            <a:rPr lang="es-ES" dirty="0"/>
            <a:t>1996 -1997</a:t>
          </a:r>
          <a:br>
            <a:rPr lang="es-ES" dirty="0"/>
          </a:br>
          <a:r>
            <a:rPr lang="es-ES" dirty="0"/>
            <a:t>Identificador de llamadas y recepción de mensajes.</a:t>
          </a:r>
        </a:p>
      </dgm:t>
    </dgm:pt>
    <dgm:pt modelId="{4A238FA9-37D5-445F-BF30-1DEFE86DCA8C}" type="parTrans" cxnId="{59D5A596-3EBD-446E-B1A5-609BE60B60BB}">
      <dgm:prSet/>
      <dgm:spPr/>
      <dgm:t>
        <a:bodyPr/>
        <a:lstStyle/>
        <a:p>
          <a:endParaRPr lang="es-ES"/>
        </a:p>
      </dgm:t>
    </dgm:pt>
    <dgm:pt modelId="{1E3FF023-9763-46BB-A842-69099288379C}" type="sibTrans" cxnId="{59D5A596-3EBD-446E-B1A5-609BE60B60BB}">
      <dgm:prSet/>
      <dgm:spPr>
        <a:noFill/>
        <a:ln>
          <a:noFill/>
        </a:ln>
      </dgm:spPr>
      <dgm:t>
        <a:bodyPr/>
        <a:lstStyle/>
        <a:p>
          <a:endParaRPr lang="es-ES"/>
        </a:p>
      </dgm:t>
    </dgm:pt>
    <dgm:pt modelId="{C4D18610-266D-4725-B59C-1B5AE9F8FE77}">
      <dgm:prSet phldrT="[Texto]"/>
      <dgm:spPr/>
      <dgm:t>
        <a:bodyPr/>
        <a:lstStyle/>
        <a:p>
          <a:r>
            <a:rPr lang="es-ES" dirty="0"/>
            <a:t>2001 Internet móvil</a:t>
          </a:r>
          <a:br>
            <a:rPr lang="es-ES" dirty="0"/>
          </a:br>
          <a:r>
            <a:rPr lang="es-ES" dirty="0"/>
            <a:t>2004 Bellsouth –Movistar.</a:t>
          </a:r>
          <a:br>
            <a:rPr lang="es-ES" dirty="0"/>
          </a:br>
          <a:r>
            <a:rPr lang="es-ES" dirty="0"/>
            <a:t>2005 Chip</a:t>
          </a:r>
        </a:p>
      </dgm:t>
    </dgm:pt>
    <dgm:pt modelId="{F035ADA1-F405-4634-8EB3-0973649F3386}" type="parTrans" cxnId="{1C78609E-1F87-4BBF-981C-51AF809AF020}">
      <dgm:prSet/>
      <dgm:spPr/>
      <dgm:t>
        <a:bodyPr/>
        <a:lstStyle/>
        <a:p>
          <a:endParaRPr lang="es-ES"/>
        </a:p>
      </dgm:t>
    </dgm:pt>
    <dgm:pt modelId="{E498100C-FB87-4A9A-BBA1-DB19AB312713}" type="sibTrans" cxnId="{1C78609E-1F87-4BBF-981C-51AF809AF020}">
      <dgm:prSet/>
      <dgm:spPr>
        <a:noFill/>
        <a:ln>
          <a:noFill/>
        </a:ln>
      </dgm:spPr>
      <dgm:t>
        <a:bodyPr/>
        <a:lstStyle/>
        <a:p>
          <a:endParaRPr lang="es-ES"/>
        </a:p>
      </dgm:t>
    </dgm:pt>
    <dgm:pt modelId="{E4D05BB5-E243-4FF8-A033-DC9E9073C02D}">
      <dgm:prSet phldrT="[Texto]"/>
      <dgm:spPr/>
      <dgm:t>
        <a:bodyPr/>
        <a:lstStyle/>
        <a:p>
          <a:r>
            <a:rPr lang="es-ES" dirty="0"/>
            <a:t>2003 Telecsa (Andinatel y Pacifictel)</a:t>
          </a:r>
          <a:br>
            <a:rPr lang="es-ES" dirty="0"/>
          </a:br>
          <a:r>
            <a:rPr lang="es-ES" dirty="0"/>
            <a:t>Alegro PCS</a:t>
          </a:r>
        </a:p>
      </dgm:t>
    </dgm:pt>
    <dgm:pt modelId="{C9D7952F-34E8-428C-B9BD-3B720CDA44ED}" type="parTrans" cxnId="{23C80C1A-5D7C-4DCA-BABF-64A2360656AA}">
      <dgm:prSet/>
      <dgm:spPr/>
      <dgm:t>
        <a:bodyPr/>
        <a:lstStyle/>
        <a:p>
          <a:endParaRPr lang="es-ES"/>
        </a:p>
      </dgm:t>
    </dgm:pt>
    <dgm:pt modelId="{C71A7CFA-DEC5-42E6-B82F-81C68E929585}" type="sibTrans" cxnId="{23C80C1A-5D7C-4DCA-BABF-64A2360656AA}">
      <dgm:prSet/>
      <dgm:spPr>
        <a:noFill/>
        <a:ln>
          <a:noFill/>
        </a:ln>
      </dgm:spPr>
      <dgm:t>
        <a:bodyPr/>
        <a:lstStyle/>
        <a:p>
          <a:endParaRPr lang="es-ES"/>
        </a:p>
      </dgm:t>
    </dgm:pt>
    <dgm:pt modelId="{5D20A587-EFDD-452E-855B-11F96CE0BA76}">
      <dgm:prSet phldrT="[Texto]"/>
      <dgm:spPr/>
      <dgm:t>
        <a:bodyPr/>
        <a:lstStyle/>
        <a:p>
          <a:r>
            <a:rPr lang="es-ES" dirty="0"/>
            <a:t>2010 evitar quiebra (CNT)</a:t>
          </a:r>
        </a:p>
      </dgm:t>
    </dgm:pt>
    <dgm:pt modelId="{EDCF6388-BC0F-4F76-9EA1-7C4CCF290620}" type="parTrans" cxnId="{CAE52EBF-42D9-405F-B690-2B38FBA6239E}">
      <dgm:prSet/>
      <dgm:spPr/>
      <dgm:t>
        <a:bodyPr/>
        <a:lstStyle/>
        <a:p>
          <a:endParaRPr lang="es-ES"/>
        </a:p>
      </dgm:t>
    </dgm:pt>
    <dgm:pt modelId="{8363F9BF-2F69-4E2D-8E5F-F11CE26E14EB}" type="sibTrans" cxnId="{CAE52EBF-42D9-405F-B690-2B38FBA6239E}">
      <dgm:prSet/>
      <dgm:spPr>
        <a:noFill/>
        <a:ln>
          <a:noFill/>
        </a:ln>
      </dgm:spPr>
      <dgm:t>
        <a:bodyPr/>
        <a:lstStyle/>
        <a:p>
          <a:endParaRPr lang="es-ES"/>
        </a:p>
      </dgm:t>
    </dgm:pt>
    <dgm:pt modelId="{ED877B42-0BD1-4B29-89E4-679C85F35500}" type="pres">
      <dgm:prSet presAssocID="{6F041DB3-3124-4EB1-B2AE-104185F23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9985FD7-E25A-4D96-964C-9F862C458BD8}" type="pres">
      <dgm:prSet presAssocID="{37C3A8A3-B234-448A-9CED-6265C13B5E72}" presName="hierRoot1" presStyleCnt="0">
        <dgm:presLayoutVars>
          <dgm:hierBranch val="init"/>
        </dgm:presLayoutVars>
      </dgm:prSet>
      <dgm:spPr/>
    </dgm:pt>
    <dgm:pt modelId="{7C948316-D853-47E7-B474-FACA3970384C}" type="pres">
      <dgm:prSet presAssocID="{37C3A8A3-B234-448A-9CED-6265C13B5E72}" presName="rootComposite1" presStyleCnt="0"/>
      <dgm:spPr/>
    </dgm:pt>
    <dgm:pt modelId="{9723534D-9B4D-4722-AFA9-C14C26BE0F26}" type="pres">
      <dgm:prSet presAssocID="{37C3A8A3-B234-448A-9CED-6265C13B5E72}" presName="rootText1" presStyleLbl="node0" presStyleIdx="0" presStyleCnt="1">
        <dgm:presLayoutVars>
          <dgm:chMax/>
          <dgm:chPref val="3"/>
        </dgm:presLayoutVars>
      </dgm:prSet>
      <dgm:spPr/>
    </dgm:pt>
    <dgm:pt modelId="{4BAC872F-3962-48EE-8616-D76AF7478942}" type="pres">
      <dgm:prSet presAssocID="{37C3A8A3-B234-448A-9CED-6265C13B5E72}" presName="titleText1" presStyleLbl="fgAcc0" presStyleIdx="0" presStyleCnt="1">
        <dgm:presLayoutVars>
          <dgm:chMax val="0"/>
          <dgm:chPref val="0"/>
        </dgm:presLayoutVars>
      </dgm:prSet>
      <dgm:spPr/>
    </dgm:pt>
    <dgm:pt modelId="{9338EEAF-E733-40D3-AF93-6C6F2579250E}" type="pres">
      <dgm:prSet presAssocID="{37C3A8A3-B234-448A-9CED-6265C13B5E72}" presName="rootConnector1" presStyleLbl="node1" presStyleIdx="0" presStyleCnt="11"/>
      <dgm:spPr/>
    </dgm:pt>
    <dgm:pt modelId="{D0D5BF66-BB6A-4F80-98FA-C0BAD3F74544}" type="pres">
      <dgm:prSet presAssocID="{37C3A8A3-B234-448A-9CED-6265C13B5E72}" presName="hierChild2" presStyleCnt="0"/>
      <dgm:spPr/>
    </dgm:pt>
    <dgm:pt modelId="{AAD98869-C137-4662-B4E6-847F26CCAD0D}" type="pres">
      <dgm:prSet presAssocID="{D3B493CC-F7E9-4823-B2E4-810C46A7AD6E}" presName="Name37" presStyleLbl="parChTrans1D2" presStyleIdx="0" presStyleCnt="3"/>
      <dgm:spPr/>
    </dgm:pt>
    <dgm:pt modelId="{916C90D0-9B87-4966-AF7C-EC1C8EEC0327}" type="pres">
      <dgm:prSet presAssocID="{D4C1DC3C-A188-4DFE-A5A4-C2519971E2F3}" presName="hierRoot2" presStyleCnt="0">
        <dgm:presLayoutVars>
          <dgm:hierBranch val="init"/>
        </dgm:presLayoutVars>
      </dgm:prSet>
      <dgm:spPr/>
    </dgm:pt>
    <dgm:pt modelId="{16F5C04A-6A92-4AE8-AD5C-CAD5976B0F91}" type="pres">
      <dgm:prSet presAssocID="{D4C1DC3C-A188-4DFE-A5A4-C2519971E2F3}" presName="rootComposite" presStyleCnt="0"/>
      <dgm:spPr/>
    </dgm:pt>
    <dgm:pt modelId="{4C024C06-053C-4F2E-B661-2BB4E47723C4}" type="pres">
      <dgm:prSet presAssocID="{D4C1DC3C-A188-4DFE-A5A4-C2519971E2F3}" presName="rootText" presStyleLbl="node1" presStyleIdx="0" presStyleCnt="11">
        <dgm:presLayoutVars>
          <dgm:chMax/>
          <dgm:chPref val="3"/>
        </dgm:presLayoutVars>
      </dgm:prSet>
      <dgm:spPr/>
    </dgm:pt>
    <dgm:pt modelId="{A9250754-AB76-4131-B7C3-F9D0781C0D4D}" type="pres">
      <dgm:prSet presAssocID="{D4C1DC3C-A188-4DFE-A5A4-C2519971E2F3}" presName="titleText2" presStyleLbl="fgAcc1" presStyleIdx="0" presStyleCnt="11">
        <dgm:presLayoutVars>
          <dgm:chMax val="0"/>
          <dgm:chPref val="0"/>
        </dgm:presLayoutVars>
      </dgm:prSet>
      <dgm:spPr/>
    </dgm:pt>
    <dgm:pt modelId="{1395ABC2-6D72-477C-8B58-EE61BCFD8E35}" type="pres">
      <dgm:prSet presAssocID="{D4C1DC3C-A188-4DFE-A5A4-C2519971E2F3}" presName="rootConnector" presStyleLbl="node2" presStyleIdx="0" presStyleCnt="0"/>
      <dgm:spPr/>
    </dgm:pt>
    <dgm:pt modelId="{30612FAA-B9A1-4993-9011-C0E454939A98}" type="pres">
      <dgm:prSet presAssocID="{D4C1DC3C-A188-4DFE-A5A4-C2519971E2F3}" presName="hierChild4" presStyleCnt="0"/>
      <dgm:spPr/>
    </dgm:pt>
    <dgm:pt modelId="{1DF626F6-ED33-4958-8872-23A341646E73}" type="pres">
      <dgm:prSet presAssocID="{0BAC4A58-524E-4CDC-8DFD-C22519DB47B2}" presName="Name37" presStyleLbl="parChTrans1D3" presStyleIdx="0" presStyleCnt="3"/>
      <dgm:spPr/>
    </dgm:pt>
    <dgm:pt modelId="{1170460E-8D2E-4D61-A8F9-4EF7091B402F}" type="pres">
      <dgm:prSet presAssocID="{7502E1E7-1F45-43BC-9E6A-E793A5EAADE7}" presName="hierRoot2" presStyleCnt="0">
        <dgm:presLayoutVars>
          <dgm:hierBranch val="init"/>
        </dgm:presLayoutVars>
      </dgm:prSet>
      <dgm:spPr/>
    </dgm:pt>
    <dgm:pt modelId="{AFD0C731-F8E6-4717-9DFA-7AE8D86205BA}" type="pres">
      <dgm:prSet presAssocID="{7502E1E7-1F45-43BC-9E6A-E793A5EAADE7}" presName="rootComposite" presStyleCnt="0"/>
      <dgm:spPr/>
    </dgm:pt>
    <dgm:pt modelId="{813668D3-9803-4FF1-9546-D198838D7AE6}" type="pres">
      <dgm:prSet presAssocID="{7502E1E7-1F45-43BC-9E6A-E793A5EAADE7}" presName="rootText" presStyleLbl="node1" presStyleIdx="1" presStyleCnt="11">
        <dgm:presLayoutVars>
          <dgm:chMax/>
          <dgm:chPref val="3"/>
        </dgm:presLayoutVars>
      </dgm:prSet>
      <dgm:spPr/>
    </dgm:pt>
    <dgm:pt modelId="{06BF34B6-A108-454D-8EF4-A983FDB189EE}" type="pres">
      <dgm:prSet presAssocID="{7502E1E7-1F45-43BC-9E6A-E793A5EAADE7}" presName="titleText2" presStyleLbl="fgAcc1" presStyleIdx="1" presStyleCnt="11">
        <dgm:presLayoutVars>
          <dgm:chMax val="0"/>
          <dgm:chPref val="0"/>
        </dgm:presLayoutVars>
      </dgm:prSet>
      <dgm:spPr/>
    </dgm:pt>
    <dgm:pt modelId="{9E754A96-153B-475D-A465-23EDC910E048}" type="pres">
      <dgm:prSet presAssocID="{7502E1E7-1F45-43BC-9E6A-E793A5EAADE7}" presName="rootConnector" presStyleLbl="node3" presStyleIdx="0" presStyleCnt="0"/>
      <dgm:spPr/>
    </dgm:pt>
    <dgm:pt modelId="{AAB26F44-AC37-4AF3-8FA2-BCCB6D780CE3}" type="pres">
      <dgm:prSet presAssocID="{7502E1E7-1F45-43BC-9E6A-E793A5EAADE7}" presName="hierChild4" presStyleCnt="0"/>
      <dgm:spPr/>
    </dgm:pt>
    <dgm:pt modelId="{6DCCDE62-A4C2-46EA-B2D0-3C87CDDAF3D9}" type="pres">
      <dgm:prSet presAssocID="{877D22A2-A1A3-4FA5-A242-AAE032AE8B28}" presName="Name37" presStyleLbl="parChTrans1D4" presStyleIdx="0" presStyleCnt="5"/>
      <dgm:spPr/>
    </dgm:pt>
    <dgm:pt modelId="{6DEB5C2E-ADB4-4A6E-A17F-5C8290A96D37}" type="pres">
      <dgm:prSet presAssocID="{5AA4F59D-5A9E-4209-B526-08D59B3DDC40}" presName="hierRoot2" presStyleCnt="0">
        <dgm:presLayoutVars>
          <dgm:hierBranch val="init"/>
        </dgm:presLayoutVars>
      </dgm:prSet>
      <dgm:spPr/>
    </dgm:pt>
    <dgm:pt modelId="{A5BC4BFF-D6DC-48B1-B1F3-D9C6D666BDD1}" type="pres">
      <dgm:prSet presAssocID="{5AA4F59D-5A9E-4209-B526-08D59B3DDC40}" presName="rootComposite" presStyleCnt="0"/>
      <dgm:spPr/>
    </dgm:pt>
    <dgm:pt modelId="{360406C7-DE5D-408D-8F5D-D2BD0D2A7E7F}" type="pres">
      <dgm:prSet presAssocID="{5AA4F59D-5A9E-4209-B526-08D59B3DDC40}" presName="rootText" presStyleLbl="node1" presStyleIdx="2" presStyleCnt="11">
        <dgm:presLayoutVars>
          <dgm:chMax/>
          <dgm:chPref val="3"/>
        </dgm:presLayoutVars>
      </dgm:prSet>
      <dgm:spPr/>
    </dgm:pt>
    <dgm:pt modelId="{76A9FCD5-29A1-471A-B926-F7DB7C195730}" type="pres">
      <dgm:prSet presAssocID="{5AA4F59D-5A9E-4209-B526-08D59B3DDC40}" presName="titleText2" presStyleLbl="fgAcc1" presStyleIdx="2" presStyleCnt="11">
        <dgm:presLayoutVars>
          <dgm:chMax val="0"/>
          <dgm:chPref val="0"/>
        </dgm:presLayoutVars>
      </dgm:prSet>
      <dgm:spPr/>
    </dgm:pt>
    <dgm:pt modelId="{8F8AA339-5E39-478A-B372-505A016F3DE3}" type="pres">
      <dgm:prSet presAssocID="{5AA4F59D-5A9E-4209-B526-08D59B3DDC40}" presName="rootConnector" presStyleLbl="node4" presStyleIdx="0" presStyleCnt="0"/>
      <dgm:spPr/>
    </dgm:pt>
    <dgm:pt modelId="{1779AB9F-A3D1-4E4B-9021-1FA06A292D4A}" type="pres">
      <dgm:prSet presAssocID="{5AA4F59D-5A9E-4209-B526-08D59B3DDC40}" presName="hierChild4" presStyleCnt="0"/>
      <dgm:spPr/>
    </dgm:pt>
    <dgm:pt modelId="{2C1D694A-C74B-4F3D-9EFF-BB324DFDBB7E}" type="pres">
      <dgm:prSet presAssocID="{170F6ACF-32F2-48EB-8BC6-13A393CE507A}" presName="Name37" presStyleLbl="parChTrans1D4" presStyleIdx="1" presStyleCnt="5"/>
      <dgm:spPr/>
    </dgm:pt>
    <dgm:pt modelId="{62487509-B6F7-4AA5-B7D1-869AD2C676FC}" type="pres">
      <dgm:prSet presAssocID="{4F8403BB-AB12-4001-84AC-65BA588FE452}" presName="hierRoot2" presStyleCnt="0">
        <dgm:presLayoutVars>
          <dgm:hierBranch val="init"/>
        </dgm:presLayoutVars>
      </dgm:prSet>
      <dgm:spPr/>
    </dgm:pt>
    <dgm:pt modelId="{D39E8757-C973-4E4B-A706-BFFC649186F0}" type="pres">
      <dgm:prSet presAssocID="{4F8403BB-AB12-4001-84AC-65BA588FE452}" presName="rootComposite" presStyleCnt="0"/>
      <dgm:spPr/>
    </dgm:pt>
    <dgm:pt modelId="{2E3D0CD6-2EFD-4D1B-A4A5-C0D912C5D213}" type="pres">
      <dgm:prSet presAssocID="{4F8403BB-AB12-4001-84AC-65BA588FE452}" presName="rootText" presStyleLbl="node1" presStyleIdx="3" presStyleCnt="11">
        <dgm:presLayoutVars>
          <dgm:chMax/>
          <dgm:chPref val="3"/>
        </dgm:presLayoutVars>
      </dgm:prSet>
      <dgm:spPr/>
    </dgm:pt>
    <dgm:pt modelId="{98D4B3E5-1562-4888-AFE7-C2941C02329B}" type="pres">
      <dgm:prSet presAssocID="{4F8403BB-AB12-4001-84AC-65BA588FE452}" presName="titleText2" presStyleLbl="fgAcc1" presStyleIdx="3" presStyleCnt="11" custLinFactX="-85567" custLinFactY="-100000" custLinFactNeighborX="-100000" custLinFactNeighborY="-180113">
        <dgm:presLayoutVars>
          <dgm:chMax val="0"/>
          <dgm:chPref val="0"/>
        </dgm:presLayoutVars>
      </dgm:prSet>
      <dgm:spPr/>
    </dgm:pt>
    <dgm:pt modelId="{9C4C968F-F197-48BB-BADA-46CE1CCD3256}" type="pres">
      <dgm:prSet presAssocID="{4F8403BB-AB12-4001-84AC-65BA588FE452}" presName="rootConnector" presStyleLbl="node4" presStyleIdx="0" presStyleCnt="0"/>
      <dgm:spPr/>
    </dgm:pt>
    <dgm:pt modelId="{D473841F-77D2-4AF5-9F13-7FBD75BD1315}" type="pres">
      <dgm:prSet presAssocID="{4F8403BB-AB12-4001-84AC-65BA588FE452}" presName="hierChild4" presStyleCnt="0"/>
      <dgm:spPr/>
    </dgm:pt>
    <dgm:pt modelId="{EBFA0B5E-7F42-45B1-8E14-1C57453FAE78}" type="pres">
      <dgm:prSet presAssocID="{4F8403BB-AB12-4001-84AC-65BA588FE452}" presName="hierChild5" presStyleCnt="0"/>
      <dgm:spPr/>
    </dgm:pt>
    <dgm:pt modelId="{0F24E3A0-2A9C-4439-998A-243484479881}" type="pres">
      <dgm:prSet presAssocID="{5AA4F59D-5A9E-4209-B526-08D59B3DDC40}" presName="hierChild5" presStyleCnt="0"/>
      <dgm:spPr/>
    </dgm:pt>
    <dgm:pt modelId="{1B93E288-2778-42C3-9075-10FBAE402CE3}" type="pres">
      <dgm:prSet presAssocID="{7502E1E7-1F45-43BC-9E6A-E793A5EAADE7}" presName="hierChild5" presStyleCnt="0"/>
      <dgm:spPr/>
    </dgm:pt>
    <dgm:pt modelId="{E4004F3F-8AA2-455A-BFE0-91D0C8E804EB}" type="pres">
      <dgm:prSet presAssocID="{D4C1DC3C-A188-4DFE-A5A4-C2519971E2F3}" presName="hierChild5" presStyleCnt="0"/>
      <dgm:spPr/>
    </dgm:pt>
    <dgm:pt modelId="{406CCF2B-76CB-4074-977F-E31920C8C71F}" type="pres">
      <dgm:prSet presAssocID="{E2D0BCC7-0A4E-4ED8-B4A6-17E8949ABC89}" presName="Name37" presStyleLbl="parChTrans1D2" presStyleIdx="1" presStyleCnt="3"/>
      <dgm:spPr/>
    </dgm:pt>
    <dgm:pt modelId="{462BC20B-DF3B-450B-A6C0-B698047438AD}" type="pres">
      <dgm:prSet presAssocID="{D32C4057-435C-4A54-8A6C-64396DD45D8C}" presName="hierRoot2" presStyleCnt="0">
        <dgm:presLayoutVars>
          <dgm:hierBranch val="init"/>
        </dgm:presLayoutVars>
      </dgm:prSet>
      <dgm:spPr/>
    </dgm:pt>
    <dgm:pt modelId="{2F05794B-B627-4AD2-B95E-EA24077854DE}" type="pres">
      <dgm:prSet presAssocID="{D32C4057-435C-4A54-8A6C-64396DD45D8C}" presName="rootComposite" presStyleCnt="0"/>
      <dgm:spPr/>
    </dgm:pt>
    <dgm:pt modelId="{590E8579-F2D1-454D-BADA-B37A5C9CC269}" type="pres">
      <dgm:prSet presAssocID="{D32C4057-435C-4A54-8A6C-64396DD45D8C}" presName="rootText" presStyleLbl="node1" presStyleIdx="4" presStyleCnt="11">
        <dgm:presLayoutVars>
          <dgm:chMax/>
          <dgm:chPref val="3"/>
        </dgm:presLayoutVars>
      </dgm:prSet>
      <dgm:spPr/>
    </dgm:pt>
    <dgm:pt modelId="{7D5DF646-258D-4D7A-ADED-DFCE1A6A03C9}" type="pres">
      <dgm:prSet presAssocID="{D32C4057-435C-4A54-8A6C-64396DD45D8C}" presName="titleText2" presStyleLbl="fgAcc1" presStyleIdx="4" presStyleCnt="11">
        <dgm:presLayoutVars>
          <dgm:chMax val="0"/>
          <dgm:chPref val="0"/>
        </dgm:presLayoutVars>
      </dgm:prSet>
      <dgm:spPr/>
    </dgm:pt>
    <dgm:pt modelId="{C9C72440-8E05-4CE2-9254-9DC1ACC838A2}" type="pres">
      <dgm:prSet presAssocID="{D32C4057-435C-4A54-8A6C-64396DD45D8C}" presName="rootConnector" presStyleLbl="node2" presStyleIdx="0" presStyleCnt="0"/>
      <dgm:spPr/>
    </dgm:pt>
    <dgm:pt modelId="{AAFB5D44-1D7D-4DEB-8AEA-8B039808E930}" type="pres">
      <dgm:prSet presAssocID="{D32C4057-435C-4A54-8A6C-64396DD45D8C}" presName="hierChild4" presStyleCnt="0"/>
      <dgm:spPr/>
    </dgm:pt>
    <dgm:pt modelId="{CDDAC8A5-86C9-4452-8F8D-7BD966CC3DD5}" type="pres">
      <dgm:prSet presAssocID="{E5C17CFB-9919-4229-95DC-F47C880ECC7F}" presName="Name37" presStyleLbl="parChTrans1D3" presStyleIdx="1" presStyleCnt="3"/>
      <dgm:spPr/>
    </dgm:pt>
    <dgm:pt modelId="{022E8F8D-511E-4D7A-9486-D27CEBAFF4FB}" type="pres">
      <dgm:prSet presAssocID="{EC3483DC-D4E4-494B-8125-B9F7562227FA}" presName="hierRoot2" presStyleCnt="0">
        <dgm:presLayoutVars>
          <dgm:hierBranch val="init"/>
        </dgm:presLayoutVars>
      </dgm:prSet>
      <dgm:spPr/>
    </dgm:pt>
    <dgm:pt modelId="{843546BD-E5B0-4F86-9C40-82E5C630FE53}" type="pres">
      <dgm:prSet presAssocID="{EC3483DC-D4E4-494B-8125-B9F7562227FA}" presName="rootComposite" presStyleCnt="0"/>
      <dgm:spPr/>
    </dgm:pt>
    <dgm:pt modelId="{B92C3E9B-38A1-4883-B2E0-5BB0A2F73457}" type="pres">
      <dgm:prSet presAssocID="{EC3483DC-D4E4-494B-8125-B9F7562227FA}" presName="rootText" presStyleLbl="node1" presStyleIdx="5" presStyleCnt="11">
        <dgm:presLayoutVars>
          <dgm:chMax/>
          <dgm:chPref val="3"/>
        </dgm:presLayoutVars>
      </dgm:prSet>
      <dgm:spPr/>
    </dgm:pt>
    <dgm:pt modelId="{A0851F2E-BCAB-45E5-8635-666D6A817FCE}" type="pres">
      <dgm:prSet presAssocID="{EC3483DC-D4E4-494B-8125-B9F7562227FA}" presName="titleText2" presStyleLbl="fgAcc1" presStyleIdx="5" presStyleCnt="11">
        <dgm:presLayoutVars>
          <dgm:chMax val="0"/>
          <dgm:chPref val="0"/>
        </dgm:presLayoutVars>
      </dgm:prSet>
      <dgm:spPr/>
    </dgm:pt>
    <dgm:pt modelId="{676A86DD-BFBF-4155-B93A-7C63A9251C90}" type="pres">
      <dgm:prSet presAssocID="{EC3483DC-D4E4-494B-8125-B9F7562227FA}" presName="rootConnector" presStyleLbl="node3" presStyleIdx="0" presStyleCnt="0"/>
      <dgm:spPr/>
    </dgm:pt>
    <dgm:pt modelId="{342296B1-3297-439A-A53B-84D82C929D36}" type="pres">
      <dgm:prSet presAssocID="{EC3483DC-D4E4-494B-8125-B9F7562227FA}" presName="hierChild4" presStyleCnt="0"/>
      <dgm:spPr/>
    </dgm:pt>
    <dgm:pt modelId="{84D8164F-F643-4763-A88B-1F6AB9C8583B}" type="pres">
      <dgm:prSet presAssocID="{4A238FA9-37D5-445F-BF30-1DEFE86DCA8C}" presName="Name37" presStyleLbl="parChTrans1D4" presStyleIdx="2" presStyleCnt="5"/>
      <dgm:spPr/>
    </dgm:pt>
    <dgm:pt modelId="{5F13AA33-3E83-4C01-BDAF-0217F3526442}" type="pres">
      <dgm:prSet presAssocID="{41C95AD1-0DC4-471E-B693-7552A5CA1D55}" presName="hierRoot2" presStyleCnt="0">
        <dgm:presLayoutVars>
          <dgm:hierBranch val="init"/>
        </dgm:presLayoutVars>
      </dgm:prSet>
      <dgm:spPr/>
    </dgm:pt>
    <dgm:pt modelId="{90D1E121-6FC0-4E1E-BC4B-D20F0AD1EF48}" type="pres">
      <dgm:prSet presAssocID="{41C95AD1-0DC4-471E-B693-7552A5CA1D55}" presName="rootComposite" presStyleCnt="0"/>
      <dgm:spPr/>
    </dgm:pt>
    <dgm:pt modelId="{B89D5668-457B-460D-BD44-EF32B9AFE129}" type="pres">
      <dgm:prSet presAssocID="{41C95AD1-0DC4-471E-B693-7552A5CA1D55}" presName="rootText" presStyleLbl="node1" presStyleIdx="6" presStyleCnt="11">
        <dgm:presLayoutVars>
          <dgm:chMax/>
          <dgm:chPref val="3"/>
        </dgm:presLayoutVars>
      </dgm:prSet>
      <dgm:spPr/>
    </dgm:pt>
    <dgm:pt modelId="{7BA644A7-E66B-446F-A6C8-B5065E906AAB}" type="pres">
      <dgm:prSet presAssocID="{41C95AD1-0DC4-471E-B693-7552A5CA1D55}" presName="titleText2" presStyleLbl="fgAcc1" presStyleIdx="6" presStyleCnt="11" custLinFactX="-134684" custLinFactNeighborX="-200000" custLinFactNeighborY="-43094">
        <dgm:presLayoutVars>
          <dgm:chMax val="0"/>
          <dgm:chPref val="0"/>
        </dgm:presLayoutVars>
      </dgm:prSet>
      <dgm:spPr/>
    </dgm:pt>
    <dgm:pt modelId="{F4F627A6-EF5F-47F9-BE5F-6C201A1F830D}" type="pres">
      <dgm:prSet presAssocID="{41C95AD1-0DC4-471E-B693-7552A5CA1D55}" presName="rootConnector" presStyleLbl="node4" presStyleIdx="0" presStyleCnt="0"/>
      <dgm:spPr/>
    </dgm:pt>
    <dgm:pt modelId="{2B98F2A3-8895-4B18-A9E1-B6C8EC61EEC1}" type="pres">
      <dgm:prSet presAssocID="{41C95AD1-0DC4-471E-B693-7552A5CA1D55}" presName="hierChild4" presStyleCnt="0"/>
      <dgm:spPr/>
    </dgm:pt>
    <dgm:pt modelId="{C7CA4B14-57A7-49F5-9754-39F210A749B5}" type="pres">
      <dgm:prSet presAssocID="{F035ADA1-F405-4634-8EB3-0973649F3386}" presName="Name37" presStyleLbl="parChTrans1D4" presStyleIdx="3" presStyleCnt="5"/>
      <dgm:spPr/>
    </dgm:pt>
    <dgm:pt modelId="{4ED22682-BC94-480C-A021-93C71743974D}" type="pres">
      <dgm:prSet presAssocID="{C4D18610-266D-4725-B59C-1B5AE9F8FE77}" presName="hierRoot2" presStyleCnt="0">
        <dgm:presLayoutVars>
          <dgm:hierBranch val="init"/>
        </dgm:presLayoutVars>
      </dgm:prSet>
      <dgm:spPr/>
    </dgm:pt>
    <dgm:pt modelId="{C4E120FC-13A9-4352-BE46-0A0D65F988F7}" type="pres">
      <dgm:prSet presAssocID="{C4D18610-266D-4725-B59C-1B5AE9F8FE77}" presName="rootComposite" presStyleCnt="0"/>
      <dgm:spPr/>
    </dgm:pt>
    <dgm:pt modelId="{ECE7BE25-6675-4B30-B943-CE05062D38CD}" type="pres">
      <dgm:prSet presAssocID="{C4D18610-266D-4725-B59C-1B5AE9F8FE77}" presName="rootText" presStyleLbl="node1" presStyleIdx="7" presStyleCnt="11">
        <dgm:presLayoutVars>
          <dgm:chMax/>
          <dgm:chPref val="3"/>
        </dgm:presLayoutVars>
      </dgm:prSet>
      <dgm:spPr/>
    </dgm:pt>
    <dgm:pt modelId="{9ACF3028-0A78-4554-8AF0-1A027F2B4775}" type="pres">
      <dgm:prSet presAssocID="{C4D18610-266D-4725-B59C-1B5AE9F8FE77}" presName="titleText2" presStyleLbl="fgAcc1" presStyleIdx="7" presStyleCnt="11" custLinFactX="-133032" custLinFactY="-319674" custLinFactNeighborX="-200000" custLinFactNeighborY="-400000">
        <dgm:presLayoutVars>
          <dgm:chMax val="0"/>
          <dgm:chPref val="0"/>
        </dgm:presLayoutVars>
      </dgm:prSet>
      <dgm:spPr/>
    </dgm:pt>
    <dgm:pt modelId="{925E29F9-BA4A-4CC1-B7C4-55B4EB9450B4}" type="pres">
      <dgm:prSet presAssocID="{C4D18610-266D-4725-B59C-1B5AE9F8FE77}" presName="rootConnector" presStyleLbl="node4" presStyleIdx="0" presStyleCnt="0"/>
      <dgm:spPr/>
    </dgm:pt>
    <dgm:pt modelId="{9139B9A5-E3F3-41F8-96B7-FD1C1B6AAB6C}" type="pres">
      <dgm:prSet presAssocID="{C4D18610-266D-4725-B59C-1B5AE9F8FE77}" presName="hierChild4" presStyleCnt="0"/>
      <dgm:spPr/>
    </dgm:pt>
    <dgm:pt modelId="{167728E8-D4FA-4D79-BB86-E17EA68014B4}" type="pres">
      <dgm:prSet presAssocID="{C4D18610-266D-4725-B59C-1B5AE9F8FE77}" presName="hierChild5" presStyleCnt="0"/>
      <dgm:spPr/>
    </dgm:pt>
    <dgm:pt modelId="{C38155AB-509A-47C3-A08B-BF30302FD38E}" type="pres">
      <dgm:prSet presAssocID="{41C95AD1-0DC4-471E-B693-7552A5CA1D55}" presName="hierChild5" presStyleCnt="0"/>
      <dgm:spPr/>
    </dgm:pt>
    <dgm:pt modelId="{0C911955-F92B-4845-997A-1AD5319D3105}" type="pres">
      <dgm:prSet presAssocID="{EC3483DC-D4E4-494B-8125-B9F7562227FA}" presName="hierChild5" presStyleCnt="0"/>
      <dgm:spPr/>
    </dgm:pt>
    <dgm:pt modelId="{ABDFEB7D-2DFD-4EE3-8E7A-217ED78CA28C}" type="pres">
      <dgm:prSet presAssocID="{D32C4057-435C-4A54-8A6C-64396DD45D8C}" presName="hierChild5" presStyleCnt="0"/>
      <dgm:spPr/>
    </dgm:pt>
    <dgm:pt modelId="{BB65B717-BD1F-459E-887F-6823D9721499}" type="pres">
      <dgm:prSet presAssocID="{48E07543-5CB8-4A02-9E11-5EEFC5EE4FF2}" presName="Name37" presStyleLbl="parChTrans1D2" presStyleIdx="2" presStyleCnt="3"/>
      <dgm:spPr/>
    </dgm:pt>
    <dgm:pt modelId="{46787102-C084-4EAD-AF2F-8D96162B890B}" type="pres">
      <dgm:prSet presAssocID="{C35B3A88-BFAA-42A0-9742-B38C29BECE81}" presName="hierRoot2" presStyleCnt="0">
        <dgm:presLayoutVars>
          <dgm:hierBranch val="init"/>
        </dgm:presLayoutVars>
      </dgm:prSet>
      <dgm:spPr/>
    </dgm:pt>
    <dgm:pt modelId="{559953E3-F885-4D2E-B4D7-65C8AC33C6E5}" type="pres">
      <dgm:prSet presAssocID="{C35B3A88-BFAA-42A0-9742-B38C29BECE81}" presName="rootComposite" presStyleCnt="0"/>
      <dgm:spPr/>
    </dgm:pt>
    <dgm:pt modelId="{1D38F75B-A58C-4F1A-82B2-F449532F549D}" type="pres">
      <dgm:prSet presAssocID="{C35B3A88-BFAA-42A0-9742-B38C29BECE81}" presName="rootText" presStyleLbl="node1" presStyleIdx="8" presStyleCnt="11">
        <dgm:presLayoutVars>
          <dgm:chMax/>
          <dgm:chPref val="3"/>
        </dgm:presLayoutVars>
      </dgm:prSet>
      <dgm:spPr/>
    </dgm:pt>
    <dgm:pt modelId="{D86C3080-FB44-4207-8313-46EBC0B9E104}" type="pres">
      <dgm:prSet presAssocID="{C35B3A88-BFAA-42A0-9742-B38C29BECE81}" presName="titleText2" presStyleLbl="fgAcc1" presStyleIdx="8" presStyleCnt="11">
        <dgm:presLayoutVars>
          <dgm:chMax val="0"/>
          <dgm:chPref val="0"/>
        </dgm:presLayoutVars>
      </dgm:prSet>
      <dgm:spPr/>
    </dgm:pt>
    <dgm:pt modelId="{DA1C7812-10BE-4128-AAF4-12925342C85F}" type="pres">
      <dgm:prSet presAssocID="{C35B3A88-BFAA-42A0-9742-B38C29BECE81}" presName="rootConnector" presStyleLbl="node2" presStyleIdx="0" presStyleCnt="0"/>
      <dgm:spPr/>
    </dgm:pt>
    <dgm:pt modelId="{11D6E53A-3F9F-4E7C-A621-212F61D3C54E}" type="pres">
      <dgm:prSet presAssocID="{C35B3A88-BFAA-42A0-9742-B38C29BECE81}" presName="hierChild4" presStyleCnt="0"/>
      <dgm:spPr/>
    </dgm:pt>
    <dgm:pt modelId="{C47DE585-5083-462A-A267-1701C5A65FCC}" type="pres">
      <dgm:prSet presAssocID="{C9D7952F-34E8-428C-B9BD-3B720CDA44ED}" presName="Name37" presStyleLbl="parChTrans1D3" presStyleIdx="2" presStyleCnt="3"/>
      <dgm:spPr/>
    </dgm:pt>
    <dgm:pt modelId="{F49806E3-7212-4723-89DF-230D5C4A9708}" type="pres">
      <dgm:prSet presAssocID="{E4D05BB5-E243-4FF8-A033-DC9E9073C02D}" presName="hierRoot2" presStyleCnt="0">
        <dgm:presLayoutVars>
          <dgm:hierBranch val="init"/>
        </dgm:presLayoutVars>
      </dgm:prSet>
      <dgm:spPr/>
    </dgm:pt>
    <dgm:pt modelId="{8F6802F1-A82B-4415-867D-7DB7EFFE76F9}" type="pres">
      <dgm:prSet presAssocID="{E4D05BB5-E243-4FF8-A033-DC9E9073C02D}" presName="rootComposite" presStyleCnt="0"/>
      <dgm:spPr/>
    </dgm:pt>
    <dgm:pt modelId="{35083A7D-C65B-45F6-BC5A-C67D67A052E3}" type="pres">
      <dgm:prSet presAssocID="{E4D05BB5-E243-4FF8-A033-DC9E9073C02D}" presName="rootText" presStyleLbl="node1" presStyleIdx="9" presStyleCnt="11">
        <dgm:presLayoutVars>
          <dgm:chMax/>
          <dgm:chPref val="3"/>
        </dgm:presLayoutVars>
      </dgm:prSet>
      <dgm:spPr/>
    </dgm:pt>
    <dgm:pt modelId="{1292B4A1-6759-44DE-9951-76C036FC9221}" type="pres">
      <dgm:prSet presAssocID="{E4D05BB5-E243-4FF8-A033-DC9E9073C02D}" presName="titleText2" presStyleLbl="fgAcc1" presStyleIdx="9" presStyleCnt="11">
        <dgm:presLayoutVars>
          <dgm:chMax val="0"/>
          <dgm:chPref val="0"/>
        </dgm:presLayoutVars>
      </dgm:prSet>
      <dgm:spPr/>
    </dgm:pt>
    <dgm:pt modelId="{AB9686E8-D191-4193-A66E-3CFF42FC23BA}" type="pres">
      <dgm:prSet presAssocID="{E4D05BB5-E243-4FF8-A033-DC9E9073C02D}" presName="rootConnector" presStyleLbl="node3" presStyleIdx="0" presStyleCnt="0"/>
      <dgm:spPr/>
    </dgm:pt>
    <dgm:pt modelId="{FB64E79B-16BC-4015-92FD-A791DAF9DBDE}" type="pres">
      <dgm:prSet presAssocID="{E4D05BB5-E243-4FF8-A033-DC9E9073C02D}" presName="hierChild4" presStyleCnt="0"/>
      <dgm:spPr/>
    </dgm:pt>
    <dgm:pt modelId="{FA897F85-570A-4EFA-83D4-B7BCB1F3A579}" type="pres">
      <dgm:prSet presAssocID="{EDCF6388-BC0F-4F76-9EA1-7C4CCF290620}" presName="Name37" presStyleLbl="parChTrans1D4" presStyleIdx="4" presStyleCnt="5"/>
      <dgm:spPr/>
    </dgm:pt>
    <dgm:pt modelId="{FF11E89B-F53D-4E52-B76D-C783B2E5ED8B}" type="pres">
      <dgm:prSet presAssocID="{5D20A587-EFDD-452E-855B-11F96CE0BA76}" presName="hierRoot2" presStyleCnt="0">
        <dgm:presLayoutVars>
          <dgm:hierBranch val="init"/>
        </dgm:presLayoutVars>
      </dgm:prSet>
      <dgm:spPr/>
    </dgm:pt>
    <dgm:pt modelId="{6CF4C61B-20A4-4D9B-B6FF-1930FD2769DA}" type="pres">
      <dgm:prSet presAssocID="{5D20A587-EFDD-452E-855B-11F96CE0BA76}" presName="rootComposite" presStyleCnt="0"/>
      <dgm:spPr/>
    </dgm:pt>
    <dgm:pt modelId="{36E39747-A322-41FB-A713-38C007A81B2E}" type="pres">
      <dgm:prSet presAssocID="{5D20A587-EFDD-452E-855B-11F96CE0BA76}" presName="rootText" presStyleLbl="node1" presStyleIdx="10" presStyleCnt="11">
        <dgm:presLayoutVars>
          <dgm:chMax/>
          <dgm:chPref val="3"/>
        </dgm:presLayoutVars>
      </dgm:prSet>
      <dgm:spPr/>
    </dgm:pt>
    <dgm:pt modelId="{5B2E8870-123A-4C78-B6D1-B58500107B6B}" type="pres">
      <dgm:prSet presAssocID="{5D20A587-EFDD-452E-855B-11F96CE0BA76}" presName="titleText2" presStyleLbl="fgAcc1" presStyleIdx="10" presStyleCnt="11">
        <dgm:presLayoutVars>
          <dgm:chMax val="0"/>
          <dgm:chPref val="0"/>
        </dgm:presLayoutVars>
      </dgm:prSet>
      <dgm:spPr/>
    </dgm:pt>
    <dgm:pt modelId="{58A90AA4-019A-4AA3-A688-942C37D5ACF8}" type="pres">
      <dgm:prSet presAssocID="{5D20A587-EFDD-452E-855B-11F96CE0BA76}" presName="rootConnector" presStyleLbl="node4" presStyleIdx="0" presStyleCnt="0"/>
      <dgm:spPr/>
    </dgm:pt>
    <dgm:pt modelId="{17616D8D-8787-4DAE-80D7-FF690A02E32F}" type="pres">
      <dgm:prSet presAssocID="{5D20A587-EFDD-452E-855B-11F96CE0BA76}" presName="hierChild4" presStyleCnt="0"/>
      <dgm:spPr/>
    </dgm:pt>
    <dgm:pt modelId="{4E4A2E9B-53DD-41C5-9E35-DA82246DDCAF}" type="pres">
      <dgm:prSet presAssocID="{5D20A587-EFDD-452E-855B-11F96CE0BA76}" presName="hierChild5" presStyleCnt="0"/>
      <dgm:spPr/>
    </dgm:pt>
    <dgm:pt modelId="{B7CCE00A-1E01-465C-92EA-1AE969D131EA}" type="pres">
      <dgm:prSet presAssocID="{E4D05BB5-E243-4FF8-A033-DC9E9073C02D}" presName="hierChild5" presStyleCnt="0"/>
      <dgm:spPr/>
    </dgm:pt>
    <dgm:pt modelId="{7E78FE44-6AAE-48CC-AA81-294C38659F47}" type="pres">
      <dgm:prSet presAssocID="{C35B3A88-BFAA-42A0-9742-B38C29BECE81}" presName="hierChild5" presStyleCnt="0"/>
      <dgm:spPr/>
    </dgm:pt>
    <dgm:pt modelId="{47195C5E-179D-4996-A1F5-83AF758B2F00}" type="pres">
      <dgm:prSet presAssocID="{37C3A8A3-B234-448A-9CED-6265C13B5E72}" presName="hierChild3" presStyleCnt="0"/>
      <dgm:spPr/>
    </dgm:pt>
  </dgm:ptLst>
  <dgm:cxnLst>
    <dgm:cxn modelId="{6CD03CE2-3CA3-4E8D-B9A5-37D6DF89F295}" type="presOf" srcId="{F7FF2C04-4A9E-41DC-8383-768C18265E2B}" destId="{A9250754-AB76-4131-B7C3-F9D0781C0D4D}" srcOrd="0" destOrd="0" presId="urn:microsoft.com/office/officeart/2008/layout/NameandTitleOrganizationalChart"/>
    <dgm:cxn modelId="{C68BE260-716A-4226-AD84-30E591FB4EC2}" type="presOf" srcId="{37C3A8A3-B234-448A-9CED-6265C13B5E72}" destId="{9338EEAF-E733-40D3-AF93-6C6F2579250E}" srcOrd="1" destOrd="0" presId="urn:microsoft.com/office/officeart/2008/layout/NameandTitleOrganizationalChart"/>
    <dgm:cxn modelId="{08C2EDD4-1B50-4000-A1AD-9B6DECEBE30E}" type="presOf" srcId="{7502E1E7-1F45-43BC-9E6A-E793A5EAADE7}" destId="{813668D3-9803-4FF1-9546-D198838D7AE6}" srcOrd="0" destOrd="0" presId="urn:microsoft.com/office/officeart/2008/layout/NameandTitleOrganizationalChart"/>
    <dgm:cxn modelId="{0328EC13-8194-4CA5-8E1B-02AA8B1F6AAD}" type="presOf" srcId="{EDCF6388-BC0F-4F76-9EA1-7C4CCF290620}" destId="{FA897F85-570A-4EFA-83D4-B7BCB1F3A579}" srcOrd="0" destOrd="0" presId="urn:microsoft.com/office/officeart/2008/layout/NameandTitleOrganizationalChart"/>
    <dgm:cxn modelId="{41483DC6-82A2-427C-9A36-84F3347CD51A}" srcId="{37C3A8A3-B234-448A-9CED-6265C13B5E72}" destId="{C35B3A88-BFAA-42A0-9742-B38C29BECE81}" srcOrd="2" destOrd="0" parTransId="{48E07543-5CB8-4A02-9E11-5EEFC5EE4FF2}" sibTransId="{D7EA0DF3-7055-4D00-847B-8DC765C92CA6}"/>
    <dgm:cxn modelId="{CC1A1687-529F-4590-A82C-6015E8D6CBFF}" type="presOf" srcId="{37C3A8A3-B234-448A-9CED-6265C13B5E72}" destId="{9723534D-9B4D-4722-AFA9-C14C26BE0F26}" srcOrd="0" destOrd="0" presId="urn:microsoft.com/office/officeart/2008/layout/NameandTitleOrganizationalChart"/>
    <dgm:cxn modelId="{0351087D-3B44-4445-B0CF-1214892F68B2}" type="presOf" srcId="{C4D18610-266D-4725-B59C-1B5AE9F8FE77}" destId="{925E29F9-BA4A-4CC1-B7C4-55B4EB9450B4}" srcOrd="1" destOrd="0" presId="urn:microsoft.com/office/officeart/2008/layout/NameandTitleOrganizationalChart"/>
    <dgm:cxn modelId="{73D3203A-4062-4204-8E63-62C1A3A121F9}" type="presOf" srcId="{0BAC4A58-524E-4CDC-8DFD-C22519DB47B2}" destId="{1DF626F6-ED33-4958-8872-23A341646E73}" srcOrd="0" destOrd="0" presId="urn:microsoft.com/office/officeart/2008/layout/NameandTitleOrganizationalChart"/>
    <dgm:cxn modelId="{DF3DDBD2-5530-47EA-8116-ED4771BB5E5D}" type="presOf" srcId="{E7B8644E-E2A9-4597-B260-40C66AFC4F7A}" destId="{06BF34B6-A108-454D-8EF4-A983FDB189EE}" srcOrd="0" destOrd="0" presId="urn:microsoft.com/office/officeart/2008/layout/NameandTitleOrganizationalChart"/>
    <dgm:cxn modelId="{766E5E91-237E-4ACA-9B74-C077285D5A02}" srcId="{5AA4F59D-5A9E-4209-B526-08D59B3DDC40}" destId="{4F8403BB-AB12-4001-84AC-65BA588FE452}" srcOrd="0" destOrd="0" parTransId="{170F6ACF-32F2-48EB-8BC6-13A393CE507A}" sibTransId="{59324769-0C87-43CD-B499-885B3A29DBB3}"/>
    <dgm:cxn modelId="{C6E57B36-8911-4B7C-92E5-08A0ADC7876A}" type="presOf" srcId="{170F6ACF-32F2-48EB-8BC6-13A393CE507A}" destId="{2C1D694A-C74B-4F3D-9EFF-BB324DFDBB7E}" srcOrd="0" destOrd="0" presId="urn:microsoft.com/office/officeart/2008/layout/NameandTitleOrganizationalChart"/>
    <dgm:cxn modelId="{A46AAA90-F2C1-4EAA-A88F-B00978F74558}" type="presOf" srcId="{4A238FA9-37D5-445F-BF30-1DEFE86DCA8C}" destId="{84D8164F-F643-4763-A88B-1F6AB9C8583B}" srcOrd="0" destOrd="0" presId="urn:microsoft.com/office/officeart/2008/layout/NameandTitleOrganizationalChart"/>
    <dgm:cxn modelId="{72237495-2BD5-4511-BFFC-E0B689F8B227}" type="presOf" srcId="{1E3FF023-9763-46BB-A842-69099288379C}" destId="{7BA644A7-E66B-446F-A6C8-B5065E906AAB}" srcOrd="0" destOrd="0" presId="urn:microsoft.com/office/officeart/2008/layout/NameandTitleOrganizationalChart"/>
    <dgm:cxn modelId="{878A3D3C-D668-468C-9C2D-A3731C50A85C}" type="presOf" srcId="{4F8403BB-AB12-4001-84AC-65BA588FE452}" destId="{9C4C968F-F197-48BB-BADA-46CE1CCD3256}" srcOrd="1" destOrd="0" presId="urn:microsoft.com/office/officeart/2008/layout/NameandTitleOrganizationalChart"/>
    <dgm:cxn modelId="{D5BD8278-6BB4-46A7-A5F5-9DEFF042B7DC}" type="presOf" srcId="{F035ADA1-F405-4634-8EB3-0973649F3386}" destId="{C7CA4B14-57A7-49F5-9754-39F210A749B5}" srcOrd="0" destOrd="0" presId="urn:microsoft.com/office/officeart/2008/layout/NameandTitleOrganizationalChart"/>
    <dgm:cxn modelId="{4F4049AA-E3FC-4BD3-AD40-4D91EABCC5D8}" type="presOf" srcId="{C35B3A88-BFAA-42A0-9742-B38C29BECE81}" destId="{1D38F75B-A58C-4F1A-82B2-F449532F549D}" srcOrd="0" destOrd="0" presId="urn:microsoft.com/office/officeart/2008/layout/NameandTitleOrganizationalChart"/>
    <dgm:cxn modelId="{B9C8548F-5C9D-45BF-B505-933029174972}" type="presOf" srcId="{D7EA0DF3-7055-4D00-847B-8DC765C92CA6}" destId="{D86C3080-FB44-4207-8313-46EBC0B9E104}" srcOrd="0" destOrd="0" presId="urn:microsoft.com/office/officeart/2008/layout/NameandTitleOrganizationalChart"/>
    <dgm:cxn modelId="{AE5D815F-0024-46F2-8146-0DCA7D4014C2}" type="presOf" srcId="{C9D7952F-34E8-428C-B9BD-3B720CDA44ED}" destId="{C47DE585-5083-462A-A267-1701C5A65FCC}" srcOrd="0" destOrd="0" presId="urn:microsoft.com/office/officeart/2008/layout/NameandTitleOrganizationalChart"/>
    <dgm:cxn modelId="{2D95BA3D-B633-4CC0-914F-1FFF5A825B1A}" srcId="{D4C1DC3C-A188-4DFE-A5A4-C2519971E2F3}" destId="{7502E1E7-1F45-43BC-9E6A-E793A5EAADE7}" srcOrd="0" destOrd="0" parTransId="{0BAC4A58-524E-4CDC-8DFD-C22519DB47B2}" sibTransId="{E7B8644E-E2A9-4597-B260-40C66AFC4F7A}"/>
    <dgm:cxn modelId="{A193771D-2C67-43F4-AEDF-A92F34C01BB1}" type="presOf" srcId="{E2D0BCC7-0A4E-4ED8-B4A6-17E8949ABC89}" destId="{406CCF2B-76CB-4074-977F-E31920C8C71F}" srcOrd="0" destOrd="0" presId="urn:microsoft.com/office/officeart/2008/layout/NameandTitleOrganizationalChart"/>
    <dgm:cxn modelId="{213AAFA1-46F5-453D-AB7C-BC43FE949366}" srcId="{7502E1E7-1F45-43BC-9E6A-E793A5EAADE7}" destId="{5AA4F59D-5A9E-4209-B526-08D59B3DDC40}" srcOrd="0" destOrd="0" parTransId="{877D22A2-A1A3-4FA5-A242-AAE032AE8B28}" sibTransId="{9F5A01EF-3A02-45C3-80FB-0FBB71746497}"/>
    <dgm:cxn modelId="{D09C5DBB-F1BF-4695-B97E-0D783F1E586A}" type="presOf" srcId="{E498100C-FB87-4A9A-BBA1-DB19AB312713}" destId="{9ACF3028-0A78-4554-8AF0-1A027F2B4775}" srcOrd="0" destOrd="0" presId="urn:microsoft.com/office/officeart/2008/layout/NameandTitleOrganizationalChart"/>
    <dgm:cxn modelId="{6EFA6412-76CF-4F07-A31C-759CD41AF490}" type="presOf" srcId="{E4D05BB5-E243-4FF8-A033-DC9E9073C02D}" destId="{35083A7D-C65B-45F6-BC5A-C67D67A052E3}" srcOrd="0" destOrd="0" presId="urn:microsoft.com/office/officeart/2008/layout/NameandTitleOrganizationalChart"/>
    <dgm:cxn modelId="{B9B9AC1D-44ED-493A-8690-F8A27E634B40}" type="presOf" srcId="{8363F9BF-2F69-4E2D-8E5F-F11CE26E14EB}" destId="{5B2E8870-123A-4C78-B6D1-B58500107B6B}" srcOrd="0" destOrd="0" presId="urn:microsoft.com/office/officeart/2008/layout/NameandTitleOrganizationalChart"/>
    <dgm:cxn modelId="{E8B4F5A2-E26B-4692-BE22-803F5D9AF424}" type="presOf" srcId="{877D22A2-A1A3-4FA5-A242-AAE032AE8B28}" destId="{6DCCDE62-A4C2-46EA-B2D0-3C87CDDAF3D9}" srcOrd="0" destOrd="0" presId="urn:microsoft.com/office/officeart/2008/layout/NameandTitleOrganizationalChart"/>
    <dgm:cxn modelId="{DD2EF5B1-AC56-40ED-AD69-D6EDDF6A3137}" type="presOf" srcId="{9F5A01EF-3A02-45C3-80FB-0FBB71746497}" destId="{76A9FCD5-29A1-471A-B926-F7DB7C195730}" srcOrd="0" destOrd="0" presId="urn:microsoft.com/office/officeart/2008/layout/NameandTitleOrganizationalChart"/>
    <dgm:cxn modelId="{D8367526-45BF-43D4-9751-D0D57A4C0405}" type="presOf" srcId="{5AA4F59D-5A9E-4209-B526-08D59B3DDC40}" destId="{360406C7-DE5D-408D-8F5D-D2BD0D2A7E7F}" srcOrd="0" destOrd="0" presId="urn:microsoft.com/office/officeart/2008/layout/NameandTitleOrganizationalChart"/>
    <dgm:cxn modelId="{8E27DEE4-1EBE-4AD8-B181-01443B1A845D}" type="presOf" srcId="{131DA52D-7565-4FD2-AD58-7B8EEBB39CD5}" destId="{7D5DF646-258D-4D7A-ADED-DFCE1A6A03C9}" srcOrd="0" destOrd="0" presId="urn:microsoft.com/office/officeart/2008/layout/NameandTitleOrganizationalChart"/>
    <dgm:cxn modelId="{3CF2165F-2587-41C9-B122-3BA62CFA97B1}" type="presOf" srcId="{41C95AD1-0DC4-471E-B693-7552A5CA1D55}" destId="{B89D5668-457B-460D-BD44-EF32B9AFE129}" srcOrd="0" destOrd="0" presId="urn:microsoft.com/office/officeart/2008/layout/NameandTitleOrganizationalChart"/>
    <dgm:cxn modelId="{631E898D-3ECB-427C-9E0F-E6BAAA4D60FF}" type="presOf" srcId="{5D20A587-EFDD-452E-855B-11F96CE0BA76}" destId="{36E39747-A322-41FB-A713-38C007A81B2E}" srcOrd="0" destOrd="0" presId="urn:microsoft.com/office/officeart/2008/layout/NameandTitleOrganizationalChart"/>
    <dgm:cxn modelId="{23C80C1A-5D7C-4DCA-BABF-64A2360656AA}" srcId="{C35B3A88-BFAA-42A0-9742-B38C29BECE81}" destId="{E4D05BB5-E243-4FF8-A033-DC9E9073C02D}" srcOrd="0" destOrd="0" parTransId="{C9D7952F-34E8-428C-B9BD-3B720CDA44ED}" sibTransId="{C71A7CFA-DEC5-42E6-B82F-81C68E929585}"/>
    <dgm:cxn modelId="{9BE4873B-23D1-448C-A17B-1461F979E701}" type="presOf" srcId="{59324769-0C87-43CD-B499-885B3A29DBB3}" destId="{98D4B3E5-1562-4888-AFE7-C2941C02329B}" srcOrd="0" destOrd="0" presId="urn:microsoft.com/office/officeart/2008/layout/NameandTitleOrganizationalChart"/>
    <dgm:cxn modelId="{CAE52EBF-42D9-405F-B690-2B38FBA6239E}" srcId="{E4D05BB5-E243-4FF8-A033-DC9E9073C02D}" destId="{5D20A587-EFDD-452E-855B-11F96CE0BA76}" srcOrd="0" destOrd="0" parTransId="{EDCF6388-BC0F-4F76-9EA1-7C4CCF290620}" sibTransId="{8363F9BF-2F69-4E2D-8E5F-F11CE26E14EB}"/>
    <dgm:cxn modelId="{05269457-4AF5-4DB7-ADB3-10CD8FB7A174}" type="presOf" srcId="{F695388A-516B-4E3D-AB4F-16A69C32078F}" destId="{A0851F2E-BCAB-45E5-8635-666D6A817FCE}" srcOrd="0" destOrd="0" presId="urn:microsoft.com/office/officeart/2008/layout/NameandTitleOrganizationalChart"/>
    <dgm:cxn modelId="{634D5A8B-19BF-413D-8DB9-F1FD0F33F566}" srcId="{37C3A8A3-B234-448A-9CED-6265C13B5E72}" destId="{D32C4057-435C-4A54-8A6C-64396DD45D8C}" srcOrd="1" destOrd="0" parTransId="{E2D0BCC7-0A4E-4ED8-B4A6-17E8949ABC89}" sibTransId="{131DA52D-7565-4FD2-AD58-7B8EEBB39CD5}"/>
    <dgm:cxn modelId="{8052A53A-A057-475A-B8B3-4D474EC8DF79}" type="presOf" srcId="{7502E1E7-1F45-43BC-9E6A-E793A5EAADE7}" destId="{9E754A96-153B-475D-A465-23EDC910E048}" srcOrd="1" destOrd="0" presId="urn:microsoft.com/office/officeart/2008/layout/NameandTitleOrganizationalChart"/>
    <dgm:cxn modelId="{33A29BF4-EFBC-427F-A7FB-AD89BE3FE078}" type="presOf" srcId="{C71A7CFA-DEC5-42E6-B82F-81C68E929585}" destId="{1292B4A1-6759-44DE-9951-76C036FC9221}" srcOrd="0" destOrd="0" presId="urn:microsoft.com/office/officeart/2008/layout/NameandTitleOrganizationalChart"/>
    <dgm:cxn modelId="{BD9F17BA-4B51-41AA-95EA-8621DF7647DC}" type="presOf" srcId="{C4D18610-266D-4725-B59C-1B5AE9F8FE77}" destId="{ECE7BE25-6675-4B30-B943-CE05062D38CD}" srcOrd="0" destOrd="0" presId="urn:microsoft.com/office/officeart/2008/layout/NameandTitleOrganizationalChart"/>
    <dgm:cxn modelId="{BB890407-3400-4211-A529-773A9EE85504}" type="presOf" srcId="{EC3483DC-D4E4-494B-8125-B9F7562227FA}" destId="{676A86DD-BFBF-4155-B93A-7C63A9251C90}" srcOrd="1" destOrd="0" presId="urn:microsoft.com/office/officeart/2008/layout/NameandTitleOrganizationalChart"/>
    <dgm:cxn modelId="{5DBE7013-67B0-4AB5-AD21-7D6A31880A62}" type="presOf" srcId="{5B1FEBFA-D04C-472F-8CC9-F0093F488F55}" destId="{4BAC872F-3962-48EE-8616-D76AF7478942}" srcOrd="0" destOrd="0" presId="urn:microsoft.com/office/officeart/2008/layout/NameandTitleOrganizationalChart"/>
    <dgm:cxn modelId="{1C78609E-1F87-4BBF-981C-51AF809AF020}" srcId="{41C95AD1-0DC4-471E-B693-7552A5CA1D55}" destId="{C4D18610-266D-4725-B59C-1B5AE9F8FE77}" srcOrd="0" destOrd="0" parTransId="{F035ADA1-F405-4634-8EB3-0973649F3386}" sibTransId="{E498100C-FB87-4A9A-BBA1-DB19AB312713}"/>
    <dgm:cxn modelId="{9ED8EDA6-B346-4539-B635-A67B878D966D}" type="presOf" srcId="{5D20A587-EFDD-452E-855B-11F96CE0BA76}" destId="{58A90AA4-019A-4AA3-A688-942C37D5ACF8}" srcOrd="1" destOrd="0" presId="urn:microsoft.com/office/officeart/2008/layout/NameandTitleOrganizationalChart"/>
    <dgm:cxn modelId="{16CAC655-FE91-4AFE-AD8A-A2813B7AAC1F}" srcId="{D32C4057-435C-4A54-8A6C-64396DD45D8C}" destId="{EC3483DC-D4E4-494B-8125-B9F7562227FA}" srcOrd="0" destOrd="0" parTransId="{E5C17CFB-9919-4229-95DC-F47C880ECC7F}" sibTransId="{F695388A-516B-4E3D-AB4F-16A69C32078F}"/>
    <dgm:cxn modelId="{4DC15251-EA45-45FD-872C-3AC688E5C6D1}" type="presOf" srcId="{D4C1DC3C-A188-4DFE-A5A4-C2519971E2F3}" destId="{4C024C06-053C-4F2E-B661-2BB4E47723C4}" srcOrd="0" destOrd="0" presId="urn:microsoft.com/office/officeart/2008/layout/NameandTitleOrganizationalChart"/>
    <dgm:cxn modelId="{9CD849E8-35C8-4259-A15F-BF5CF58F0D3A}" type="presOf" srcId="{41C95AD1-0DC4-471E-B693-7552A5CA1D55}" destId="{F4F627A6-EF5F-47F9-BE5F-6C201A1F830D}" srcOrd="1" destOrd="0" presId="urn:microsoft.com/office/officeart/2008/layout/NameandTitleOrganizationalChart"/>
    <dgm:cxn modelId="{997E68AB-8D61-4671-A238-F1B0A120D41A}" type="presOf" srcId="{D32C4057-435C-4A54-8A6C-64396DD45D8C}" destId="{C9C72440-8E05-4CE2-9254-9DC1ACC838A2}" srcOrd="1" destOrd="0" presId="urn:microsoft.com/office/officeart/2008/layout/NameandTitleOrganizationalChart"/>
    <dgm:cxn modelId="{A898F5FA-9F6E-4AF4-953A-3D3482DD0791}" type="presOf" srcId="{D4C1DC3C-A188-4DFE-A5A4-C2519971E2F3}" destId="{1395ABC2-6D72-477C-8B58-EE61BCFD8E35}" srcOrd="1" destOrd="0" presId="urn:microsoft.com/office/officeart/2008/layout/NameandTitleOrganizationalChart"/>
    <dgm:cxn modelId="{22E01236-C465-4555-BC76-A9CF5ECEB6BD}" srcId="{37C3A8A3-B234-448A-9CED-6265C13B5E72}" destId="{D4C1DC3C-A188-4DFE-A5A4-C2519971E2F3}" srcOrd="0" destOrd="0" parTransId="{D3B493CC-F7E9-4823-B2E4-810C46A7AD6E}" sibTransId="{F7FF2C04-4A9E-41DC-8383-768C18265E2B}"/>
    <dgm:cxn modelId="{F948CC80-B9D2-4999-8813-630F6E9836E1}" type="presOf" srcId="{E4D05BB5-E243-4FF8-A033-DC9E9073C02D}" destId="{AB9686E8-D191-4193-A66E-3CFF42FC23BA}" srcOrd="1" destOrd="0" presId="urn:microsoft.com/office/officeart/2008/layout/NameandTitleOrganizationalChart"/>
    <dgm:cxn modelId="{6D7F4205-7990-4F57-B119-861EDDF37112}" type="presOf" srcId="{EC3483DC-D4E4-494B-8125-B9F7562227FA}" destId="{B92C3E9B-38A1-4883-B2E0-5BB0A2F73457}" srcOrd="0" destOrd="0" presId="urn:microsoft.com/office/officeart/2008/layout/NameandTitleOrganizationalChart"/>
    <dgm:cxn modelId="{9FD6748B-DB5D-4CCB-AF09-614F298BC31B}" type="presOf" srcId="{D32C4057-435C-4A54-8A6C-64396DD45D8C}" destId="{590E8579-F2D1-454D-BADA-B37A5C9CC269}" srcOrd="0" destOrd="0" presId="urn:microsoft.com/office/officeart/2008/layout/NameandTitleOrganizationalChart"/>
    <dgm:cxn modelId="{ECAB4215-551B-444B-92E5-7B81BB61CADB}" type="presOf" srcId="{D3B493CC-F7E9-4823-B2E4-810C46A7AD6E}" destId="{AAD98869-C137-4662-B4E6-847F26CCAD0D}" srcOrd="0" destOrd="0" presId="urn:microsoft.com/office/officeart/2008/layout/NameandTitleOrganizationalChart"/>
    <dgm:cxn modelId="{59D5A596-3EBD-446E-B1A5-609BE60B60BB}" srcId="{EC3483DC-D4E4-494B-8125-B9F7562227FA}" destId="{41C95AD1-0DC4-471E-B693-7552A5CA1D55}" srcOrd="0" destOrd="0" parTransId="{4A238FA9-37D5-445F-BF30-1DEFE86DCA8C}" sibTransId="{1E3FF023-9763-46BB-A842-69099288379C}"/>
    <dgm:cxn modelId="{BCB7FBB4-2865-4057-A703-323E6C172D8E}" type="presOf" srcId="{5AA4F59D-5A9E-4209-B526-08D59B3DDC40}" destId="{8F8AA339-5E39-478A-B372-505A016F3DE3}" srcOrd="1" destOrd="0" presId="urn:microsoft.com/office/officeart/2008/layout/NameandTitleOrganizationalChart"/>
    <dgm:cxn modelId="{B8C8DFB7-D74D-4E45-B6DF-33E6FE145347}" type="presOf" srcId="{48E07543-5CB8-4A02-9E11-5EEFC5EE4FF2}" destId="{BB65B717-BD1F-459E-887F-6823D9721499}" srcOrd="0" destOrd="0" presId="urn:microsoft.com/office/officeart/2008/layout/NameandTitleOrganizationalChart"/>
    <dgm:cxn modelId="{0B5AF099-EEB3-4931-B36F-9B54DC5B9364}" type="presOf" srcId="{E5C17CFB-9919-4229-95DC-F47C880ECC7F}" destId="{CDDAC8A5-86C9-4452-8F8D-7BD966CC3DD5}" srcOrd="0" destOrd="0" presId="urn:microsoft.com/office/officeart/2008/layout/NameandTitleOrganizationalChart"/>
    <dgm:cxn modelId="{C7A79D58-8E44-4C8B-993A-C33F49D11ADC}" srcId="{6F041DB3-3124-4EB1-B2AE-104185F23CDF}" destId="{37C3A8A3-B234-448A-9CED-6265C13B5E72}" srcOrd="0" destOrd="0" parTransId="{80B354A9-A92B-4AC5-A30A-E414777491D2}" sibTransId="{5B1FEBFA-D04C-472F-8CC9-F0093F488F55}"/>
    <dgm:cxn modelId="{1ADED80B-AA93-4CCE-A91F-581F685E2343}" type="presOf" srcId="{4F8403BB-AB12-4001-84AC-65BA588FE452}" destId="{2E3D0CD6-2EFD-4D1B-A4A5-C0D912C5D213}" srcOrd="0" destOrd="0" presId="urn:microsoft.com/office/officeart/2008/layout/NameandTitleOrganizationalChart"/>
    <dgm:cxn modelId="{EC7324E1-43B3-4F08-9520-380AC614BD20}" type="presOf" srcId="{6F041DB3-3124-4EB1-B2AE-104185F23CDF}" destId="{ED877B42-0BD1-4B29-89E4-679C85F35500}" srcOrd="0" destOrd="0" presId="urn:microsoft.com/office/officeart/2008/layout/NameandTitleOrganizationalChart"/>
    <dgm:cxn modelId="{700D5ED0-BA40-44A4-84A9-0FE0A2A97BDC}" type="presOf" srcId="{C35B3A88-BFAA-42A0-9742-B38C29BECE81}" destId="{DA1C7812-10BE-4128-AAF4-12925342C85F}" srcOrd="1" destOrd="0" presId="urn:microsoft.com/office/officeart/2008/layout/NameandTitleOrganizationalChart"/>
    <dgm:cxn modelId="{31FAE337-6E53-493B-B7B8-9EED23251650}" type="presParOf" srcId="{ED877B42-0BD1-4B29-89E4-679C85F35500}" destId="{99985FD7-E25A-4D96-964C-9F862C458BD8}" srcOrd="0" destOrd="0" presId="urn:microsoft.com/office/officeart/2008/layout/NameandTitleOrganizationalChart"/>
    <dgm:cxn modelId="{48DD2BF3-DED1-42C8-81F7-B7866DFB2662}" type="presParOf" srcId="{99985FD7-E25A-4D96-964C-9F862C458BD8}" destId="{7C948316-D853-47E7-B474-FACA3970384C}" srcOrd="0" destOrd="0" presId="urn:microsoft.com/office/officeart/2008/layout/NameandTitleOrganizationalChart"/>
    <dgm:cxn modelId="{6C4AA088-490E-4244-B820-AE9F74FD150D}" type="presParOf" srcId="{7C948316-D853-47E7-B474-FACA3970384C}" destId="{9723534D-9B4D-4722-AFA9-C14C26BE0F26}" srcOrd="0" destOrd="0" presId="urn:microsoft.com/office/officeart/2008/layout/NameandTitleOrganizationalChart"/>
    <dgm:cxn modelId="{4657E5EE-0CE8-424C-81B1-9E7CD3AB0ED6}" type="presParOf" srcId="{7C948316-D853-47E7-B474-FACA3970384C}" destId="{4BAC872F-3962-48EE-8616-D76AF7478942}" srcOrd="1" destOrd="0" presId="urn:microsoft.com/office/officeart/2008/layout/NameandTitleOrganizationalChart"/>
    <dgm:cxn modelId="{B6D9C10F-1D62-4F2D-9078-79C5526A1B0D}" type="presParOf" srcId="{7C948316-D853-47E7-B474-FACA3970384C}" destId="{9338EEAF-E733-40D3-AF93-6C6F2579250E}" srcOrd="2" destOrd="0" presId="urn:microsoft.com/office/officeart/2008/layout/NameandTitleOrganizationalChart"/>
    <dgm:cxn modelId="{F0F9DA01-7982-43D4-8ADF-9037859C41EC}" type="presParOf" srcId="{99985FD7-E25A-4D96-964C-9F862C458BD8}" destId="{D0D5BF66-BB6A-4F80-98FA-C0BAD3F74544}" srcOrd="1" destOrd="0" presId="urn:microsoft.com/office/officeart/2008/layout/NameandTitleOrganizationalChart"/>
    <dgm:cxn modelId="{840EBF88-B585-482B-9D6B-8CFA4BC07D32}" type="presParOf" srcId="{D0D5BF66-BB6A-4F80-98FA-C0BAD3F74544}" destId="{AAD98869-C137-4662-B4E6-847F26CCAD0D}" srcOrd="0" destOrd="0" presId="urn:microsoft.com/office/officeart/2008/layout/NameandTitleOrganizationalChart"/>
    <dgm:cxn modelId="{5E5624F0-2E85-406F-A074-8E7B4661C097}" type="presParOf" srcId="{D0D5BF66-BB6A-4F80-98FA-C0BAD3F74544}" destId="{916C90D0-9B87-4966-AF7C-EC1C8EEC0327}" srcOrd="1" destOrd="0" presId="urn:microsoft.com/office/officeart/2008/layout/NameandTitleOrganizationalChart"/>
    <dgm:cxn modelId="{644D2209-465B-4C0B-A658-A153EEB4AD96}" type="presParOf" srcId="{916C90D0-9B87-4966-AF7C-EC1C8EEC0327}" destId="{16F5C04A-6A92-4AE8-AD5C-CAD5976B0F91}" srcOrd="0" destOrd="0" presId="urn:microsoft.com/office/officeart/2008/layout/NameandTitleOrganizationalChart"/>
    <dgm:cxn modelId="{ADD53955-B453-406A-96E1-269E6AFFB3FB}" type="presParOf" srcId="{16F5C04A-6A92-4AE8-AD5C-CAD5976B0F91}" destId="{4C024C06-053C-4F2E-B661-2BB4E47723C4}" srcOrd="0" destOrd="0" presId="urn:microsoft.com/office/officeart/2008/layout/NameandTitleOrganizationalChart"/>
    <dgm:cxn modelId="{17DCCFBA-566B-415E-BBEE-100EC08BA290}" type="presParOf" srcId="{16F5C04A-6A92-4AE8-AD5C-CAD5976B0F91}" destId="{A9250754-AB76-4131-B7C3-F9D0781C0D4D}" srcOrd="1" destOrd="0" presId="urn:microsoft.com/office/officeart/2008/layout/NameandTitleOrganizationalChart"/>
    <dgm:cxn modelId="{98BE6751-4B65-44C2-8AEB-F5D6D14BCDCD}" type="presParOf" srcId="{16F5C04A-6A92-4AE8-AD5C-CAD5976B0F91}" destId="{1395ABC2-6D72-477C-8B58-EE61BCFD8E35}" srcOrd="2" destOrd="0" presId="urn:microsoft.com/office/officeart/2008/layout/NameandTitleOrganizationalChart"/>
    <dgm:cxn modelId="{86D4E052-2FC5-45AF-853E-D74D9A39895E}" type="presParOf" srcId="{916C90D0-9B87-4966-AF7C-EC1C8EEC0327}" destId="{30612FAA-B9A1-4993-9011-C0E454939A98}" srcOrd="1" destOrd="0" presId="urn:microsoft.com/office/officeart/2008/layout/NameandTitleOrganizationalChart"/>
    <dgm:cxn modelId="{35363238-C68D-491F-809C-D9389AE6D753}" type="presParOf" srcId="{30612FAA-B9A1-4993-9011-C0E454939A98}" destId="{1DF626F6-ED33-4958-8872-23A341646E73}" srcOrd="0" destOrd="0" presId="urn:microsoft.com/office/officeart/2008/layout/NameandTitleOrganizationalChart"/>
    <dgm:cxn modelId="{41E6C41C-83A9-4DFD-A23B-230D4ECE4F6E}" type="presParOf" srcId="{30612FAA-B9A1-4993-9011-C0E454939A98}" destId="{1170460E-8D2E-4D61-A8F9-4EF7091B402F}" srcOrd="1" destOrd="0" presId="urn:microsoft.com/office/officeart/2008/layout/NameandTitleOrganizationalChart"/>
    <dgm:cxn modelId="{D919A22E-0DF3-43EF-92D4-54B17F864D64}" type="presParOf" srcId="{1170460E-8D2E-4D61-A8F9-4EF7091B402F}" destId="{AFD0C731-F8E6-4717-9DFA-7AE8D86205BA}" srcOrd="0" destOrd="0" presId="urn:microsoft.com/office/officeart/2008/layout/NameandTitleOrganizationalChart"/>
    <dgm:cxn modelId="{6D8B85C6-8249-482F-8B7E-119B1989E899}" type="presParOf" srcId="{AFD0C731-F8E6-4717-9DFA-7AE8D86205BA}" destId="{813668D3-9803-4FF1-9546-D198838D7AE6}" srcOrd="0" destOrd="0" presId="urn:microsoft.com/office/officeart/2008/layout/NameandTitleOrganizationalChart"/>
    <dgm:cxn modelId="{8725EBC5-121B-4016-8BD2-2CDD6BE19B1B}" type="presParOf" srcId="{AFD0C731-F8E6-4717-9DFA-7AE8D86205BA}" destId="{06BF34B6-A108-454D-8EF4-A983FDB189EE}" srcOrd="1" destOrd="0" presId="urn:microsoft.com/office/officeart/2008/layout/NameandTitleOrganizationalChart"/>
    <dgm:cxn modelId="{978E9BF5-AF55-41C0-84AB-5A8D53237475}" type="presParOf" srcId="{AFD0C731-F8E6-4717-9DFA-7AE8D86205BA}" destId="{9E754A96-153B-475D-A465-23EDC910E048}" srcOrd="2" destOrd="0" presId="urn:microsoft.com/office/officeart/2008/layout/NameandTitleOrganizationalChart"/>
    <dgm:cxn modelId="{608349B0-AEEB-484D-A5F9-B7F44A1CB242}" type="presParOf" srcId="{1170460E-8D2E-4D61-A8F9-4EF7091B402F}" destId="{AAB26F44-AC37-4AF3-8FA2-BCCB6D780CE3}" srcOrd="1" destOrd="0" presId="urn:microsoft.com/office/officeart/2008/layout/NameandTitleOrganizationalChart"/>
    <dgm:cxn modelId="{CD7A491E-5BEF-4539-9404-231893D17717}" type="presParOf" srcId="{AAB26F44-AC37-4AF3-8FA2-BCCB6D780CE3}" destId="{6DCCDE62-A4C2-46EA-B2D0-3C87CDDAF3D9}" srcOrd="0" destOrd="0" presId="urn:microsoft.com/office/officeart/2008/layout/NameandTitleOrganizationalChart"/>
    <dgm:cxn modelId="{E259C610-D818-43F9-9629-E099C1C24545}" type="presParOf" srcId="{AAB26F44-AC37-4AF3-8FA2-BCCB6D780CE3}" destId="{6DEB5C2E-ADB4-4A6E-A17F-5C8290A96D37}" srcOrd="1" destOrd="0" presId="urn:microsoft.com/office/officeart/2008/layout/NameandTitleOrganizationalChart"/>
    <dgm:cxn modelId="{88D05B03-EAE8-495E-A9C8-E09165EFCE87}" type="presParOf" srcId="{6DEB5C2E-ADB4-4A6E-A17F-5C8290A96D37}" destId="{A5BC4BFF-D6DC-48B1-B1F3-D9C6D666BDD1}" srcOrd="0" destOrd="0" presId="urn:microsoft.com/office/officeart/2008/layout/NameandTitleOrganizationalChart"/>
    <dgm:cxn modelId="{60174067-DA6F-4142-97ED-1A0D742515F4}" type="presParOf" srcId="{A5BC4BFF-D6DC-48B1-B1F3-D9C6D666BDD1}" destId="{360406C7-DE5D-408D-8F5D-D2BD0D2A7E7F}" srcOrd="0" destOrd="0" presId="urn:microsoft.com/office/officeart/2008/layout/NameandTitleOrganizationalChart"/>
    <dgm:cxn modelId="{2BDB3AA6-8158-4B6A-A473-FCF6F50BCBED}" type="presParOf" srcId="{A5BC4BFF-D6DC-48B1-B1F3-D9C6D666BDD1}" destId="{76A9FCD5-29A1-471A-B926-F7DB7C195730}" srcOrd="1" destOrd="0" presId="urn:microsoft.com/office/officeart/2008/layout/NameandTitleOrganizationalChart"/>
    <dgm:cxn modelId="{37BC93D7-4932-4354-8B2D-8595C00ABF64}" type="presParOf" srcId="{A5BC4BFF-D6DC-48B1-B1F3-D9C6D666BDD1}" destId="{8F8AA339-5E39-478A-B372-505A016F3DE3}" srcOrd="2" destOrd="0" presId="urn:microsoft.com/office/officeart/2008/layout/NameandTitleOrganizationalChart"/>
    <dgm:cxn modelId="{BC895380-DEF7-4540-BE6D-A7D7708D9E97}" type="presParOf" srcId="{6DEB5C2E-ADB4-4A6E-A17F-5C8290A96D37}" destId="{1779AB9F-A3D1-4E4B-9021-1FA06A292D4A}" srcOrd="1" destOrd="0" presId="urn:microsoft.com/office/officeart/2008/layout/NameandTitleOrganizationalChart"/>
    <dgm:cxn modelId="{F019E6D1-507A-4003-B88A-302215271551}" type="presParOf" srcId="{1779AB9F-A3D1-4E4B-9021-1FA06A292D4A}" destId="{2C1D694A-C74B-4F3D-9EFF-BB324DFDBB7E}" srcOrd="0" destOrd="0" presId="urn:microsoft.com/office/officeart/2008/layout/NameandTitleOrganizationalChart"/>
    <dgm:cxn modelId="{6345D38F-DBB3-4523-ADE0-D3530F3278BE}" type="presParOf" srcId="{1779AB9F-A3D1-4E4B-9021-1FA06A292D4A}" destId="{62487509-B6F7-4AA5-B7D1-869AD2C676FC}" srcOrd="1" destOrd="0" presId="urn:microsoft.com/office/officeart/2008/layout/NameandTitleOrganizationalChart"/>
    <dgm:cxn modelId="{6998BCF8-5942-4941-A490-21AF1FF85F32}" type="presParOf" srcId="{62487509-B6F7-4AA5-B7D1-869AD2C676FC}" destId="{D39E8757-C973-4E4B-A706-BFFC649186F0}" srcOrd="0" destOrd="0" presId="urn:microsoft.com/office/officeart/2008/layout/NameandTitleOrganizationalChart"/>
    <dgm:cxn modelId="{374F5C71-8B80-416C-BB75-49C54789680D}" type="presParOf" srcId="{D39E8757-C973-4E4B-A706-BFFC649186F0}" destId="{2E3D0CD6-2EFD-4D1B-A4A5-C0D912C5D213}" srcOrd="0" destOrd="0" presId="urn:microsoft.com/office/officeart/2008/layout/NameandTitleOrganizationalChart"/>
    <dgm:cxn modelId="{79D08293-F6C3-47DF-943D-92CCFA07028D}" type="presParOf" srcId="{D39E8757-C973-4E4B-A706-BFFC649186F0}" destId="{98D4B3E5-1562-4888-AFE7-C2941C02329B}" srcOrd="1" destOrd="0" presId="urn:microsoft.com/office/officeart/2008/layout/NameandTitleOrganizationalChart"/>
    <dgm:cxn modelId="{D78DBED9-7678-4056-A860-42278BF2515D}" type="presParOf" srcId="{D39E8757-C973-4E4B-A706-BFFC649186F0}" destId="{9C4C968F-F197-48BB-BADA-46CE1CCD3256}" srcOrd="2" destOrd="0" presId="urn:microsoft.com/office/officeart/2008/layout/NameandTitleOrganizationalChart"/>
    <dgm:cxn modelId="{73306628-6C67-4E9F-9C59-3642979BB0F4}" type="presParOf" srcId="{62487509-B6F7-4AA5-B7D1-869AD2C676FC}" destId="{D473841F-77D2-4AF5-9F13-7FBD75BD1315}" srcOrd="1" destOrd="0" presId="urn:microsoft.com/office/officeart/2008/layout/NameandTitleOrganizationalChart"/>
    <dgm:cxn modelId="{0A201818-162E-47D3-BF31-633BF3126A89}" type="presParOf" srcId="{62487509-B6F7-4AA5-B7D1-869AD2C676FC}" destId="{EBFA0B5E-7F42-45B1-8E14-1C57453FAE78}" srcOrd="2" destOrd="0" presId="urn:microsoft.com/office/officeart/2008/layout/NameandTitleOrganizationalChart"/>
    <dgm:cxn modelId="{D39669DA-CB3E-498C-BBD6-1226E00BC9B8}" type="presParOf" srcId="{6DEB5C2E-ADB4-4A6E-A17F-5C8290A96D37}" destId="{0F24E3A0-2A9C-4439-998A-243484479881}" srcOrd="2" destOrd="0" presId="urn:microsoft.com/office/officeart/2008/layout/NameandTitleOrganizationalChart"/>
    <dgm:cxn modelId="{DFD89FB6-F647-4BBC-90B4-FF0AA5F9B78B}" type="presParOf" srcId="{1170460E-8D2E-4D61-A8F9-4EF7091B402F}" destId="{1B93E288-2778-42C3-9075-10FBAE402CE3}" srcOrd="2" destOrd="0" presId="urn:microsoft.com/office/officeart/2008/layout/NameandTitleOrganizationalChart"/>
    <dgm:cxn modelId="{CC4D49F0-13A1-4F6C-9AF7-53CB678DE331}" type="presParOf" srcId="{916C90D0-9B87-4966-AF7C-EC1C8EEC0327}" destId="{E4004F3F-8AA2-455A-BFE0-91D0C8E804EB}" srcOrd="2" destOrd="0" presId="urn:microsoft.com/office/officeart/2008/layout/NameandTitleOrganizationalChart"/>
    <dgm:cxn modelId="{C509B122-AB5D-4FF7-8DA5-B608E827D598}" type="presParOf" srcId="{D0D5BF66-BB6A-4F80-98FA-C0BAD3F74544}" destId="{406CCF2B-76CB-4074-977F-E31920C8C71F}" srcOrd="2" destOrd="0" presId="urn:microsoft.com/office/officeart/2008/layout/NameandTitleOrganizationalChart"/>
    <dgm:cxn modelId="{CF429B63-9F06-4CBF-9E56-52BCC8102F11}" type="presParOf" srcId="{D0D5BF66-BB6A-4F80-98FA-C0BAD3F74544}" destId="{462BC20B-DF3B-450B-A6C0-B698047438AD}" srcOrd="3" destOrd="0" presId="urn:microsoft.com/office/officeart/2008/layout/NameandTitleOrganizationalChart"/>
    <dgm:cxn modelId="{430DFA98-856B-4BC1-A4DE-17E376192426}" type="presParOf" srcId="{462BC20B-DF3B-450B-A6C0-B698047438AD}" destId="{2F05794B-B627-4AD2-B95E-EA24077854DE}" srcOrd="0" destOrd="0" presId="urn:microsoft.com/office/officeart/2008/layout/NameandTitleOrganizationalChart"/>
    <dgm:cxn modelId="{7879B0EC-AA53-4F78-919F-7855E544AF82}" type="presParOf" srcId="{2F05794B-B627-4AD2-B95E-EA24077854DE}" destId="{590E8579-F2D1-454D-BADA-B37A5C9CC269}" srcOrd="0" destOrd="0" presId="urn:microsoft.com/office/officeart/2008/layout/NameandTitleOrganizationalChart"/>
    <dgm:cxn modelId="{F8D48436-5DE9-407F-ABA2-5AEB849363C7}" type="presParOf" srcId="{2F05794B-B627-4AD2-B95E-EA24077854DE}" destId="{7D5DF646-258D-4D7A-ADED-DFCE1A6A03C9}" srcOrd="1" destOrd="0" presId="urn:microsoft.com/office/officeart/2008/layout/NameandTitleOrganizationalChart"/>
    <dgm:cxn modelId="{030372E0-D692-4994-9BE4-47E48AFEB9AA}" type="presParOf" srcId="{2F05794B-B627-4AD2-B95E-EA24077854DE}" destId="{C9C72440-8E05-4CE2-9254-9DC1ACC838A2}" srcOrd="2" destOrd="0" presId="urn:microsoft.com/office/officeart/2008/layout/NameandTitleOrganizationalChart"/>
    <dgm:cxn modelId="{CAF40A3B-48C0-4D90-83D2-AFBDB9C0B306}" type="presParOf" srcId="{462BC20B-DF3B-450B-A6C0-B698047438AD}" destId="{AAFB5D44-1D7D-4DEB-8AEA-8B039808E930}" srcOrd="1" destOrd="0" presId="urn:microsoft.com/office/officeart/2008/layout/NameandTitleOrganizationalChart"/>
    <dgm:cxn modelId="{268671D3-A328-4334-92D1-F6B76B2F1AAA}" type="presParOf" srcId="{AAFB5D44-1D7D-4DEB-8AEA-8B039808E930}" destId="{CDDAC8A5-86C9-4452-8F8D-7BD966CC3DD5}" srcOrd="0" destOrd="0" presId="urn:microsoft.com/office/officeart/2008/layout/NameandTitleOrganizationalChart"/>
    <dgm:cxn modelId="{5C9A317F-7D8C-4399-A7AC-897FB27D6B9D}" type="presParOf" srcId="{AAFB5D44-1D7D-4DEB-8AEA-8B039808E930}" destId="{022E8F8D-511E-4D7A-9486-D27CEBAFF4FB}" srcOrd="1" destOrd="0" presId="urn:microsoft.com/office/officeart/2008/layout/NameandTitleOrganizationalChart"/>
    <dgm:cxn modelId="{3FD45DB0-9B48-4515-A74F-78F8D0B1267C}" type="presParOf" srcId="{022E8F8D-511E-4D7A-9486-D27CEBAFF4FB}" destId="{843546BD-E5B0-4F86-9C40-82E5C630FE53}" srcOrd="0" destOrd="0" presId="urn:microsoft.com/office/officeart/2008/layout/NameandTitleOrganizationalChart"/>
    <dgm:cxn modelId="{0C886A8D-8BA6-40F6-BF1F-BBCC06C624C9}" type="presParOf" srcId="{843546BD-E5B0-4F86-9C40-82E5C630FE53}" destId="{B92C3E9B-38A1-4883-B2E0-5BB0A2F73457}" srcOrd="0" destOrd="0" presId="urn:microsoft.com/office/officeart/2008/layout/NameandTitleOrganizationalChart"/>
    <dgm:cxn modelId="{36B7EED3-7D4B-4644-A857-A306271A3F97}" type="presParOf" srcId="{843546BD-E5B0-4F86-9C40-82E5C630FE53}" destId="{A0851F2E-BCAB-45E5-8635-666D6A817FCE}" srcOrd="1" destOrd="0" presId="urn:microsoft.com/office/officeart/2008/layout/NameandTitleOrganizationalChart"/>
    <dgm:cxn modelId="{1DE54D00-8499-4795-987A-63D78B608306}" type="presParOf" srcId="{843546BD-E5B0-4F86-9C40-82E5C630FE53}" destId="{676A86DD-BFBF-4155-B93A-7C63A9251C90}" srcOrd="2" destOrd="0" presId="urn:microsoft.com/office/officeart/2008/layout/NameandTitleOrganizationalChart"/>
    <dgm:cxn modelId="{FA3C3665-9F61-419B-B626-12666AEFA2C0}" type="presParOf" srcId="{022E8F8D-511E-4D7A-9486-D27CEBAFF4FB}" destId="{342296B1-3297-439A-A53B-84D82C929D36}" srcOrd="1" destOrd="0" presId="urn:microsoft.com/office/officeart/2008/layout/NameandTitleOrganizationalChart"/>
    <dgm:cxn modelId="{2E9846E6-C49F-47AD-92A3-03A2A5BE69AD}" type="presParOf" srcId="{342296B1-3297-439A-A53B-84D82C929D36}" destId="{84D8164F-F643-4763-A88B-1F6AB9C8583B}" srcOrd="0" destOrd="0" presId="urn:microsoft.com/office/officeart/2008/layout/NameandTitleOrganizationalChart"/>
    <dgm:cxn modelId="{499C710B-9449-47DC-9C16-82B6826FE31A}" type="presParOf" srcId="{342296B1-3297-439A-A53B-84D82C929D36}" destId="{5F13AA33-3E83-4C01-BDAF-0217F3526442}" srcOrd="1" destOrd="0" presId="urn:microsoft.com/office/officeart/2008/layout/NameandTitleOrganizationalChart"/>
    <dgm:cxn modelId="{2E0A5C9C-F2C4-4E78-B050-0C1CFA946A53}" type="presParOf" srcId="{5F13AA33-3E83-4C01-BDAF-0217F3526442}" destId="{90D1E121-6FC0-4E1E-BC4B-D20F0AD1EF48}" srcOrd="0" destOrd="0" presId="urn:microsoft.com/office/officeart/2008/layout/NameandTitleOrganizationalChart"/>
    <dgm:cxn modelId="{AAC9FDCF-BF97-4512-B0F0-C3FB9EA8A5E7}" type="presParOf" srcId="{90D1E121-6FC0-4E1E-BC4B-D20F0AD1EF48}" destId="{B89D5668-457B-460D-BD44-EF32B9AFE129}" srcOrd="0" destOrd="0" presId="urn:microsoft.com/office/officeart/2008/layout/NameandTitleOrganizationalChart"/>
    <dgm:cxn modelId="{373DD526-7AF8-4456-8206-CC6410983D79}" type="presParOf" srcId="{90D1E121-6FC0-4E1E-BC4B-D20F0AD1EF48}" destId="{7BA644A7-E66B-446F-A6C8-B5065E906AAB}" srcOrd="1" destOrd="0" presId="urn:microsoft.com/office/officeart/2008/layout/NameandTitleOrganizationalChart"/>
    <dgm:cxn modelId="{B2FE5B94-6E3F-4095-8E67-894DA58B0A25}" type="presParOf" srcId="{90D1E121-6FC0-4E1E-BC4B-D20F0AD1EF48}" destId="{F4F627A6-EF5F-47F9-BE5F-6C201A1F830D}" srcOrd="2" destOrd="0" presId="urn:microsoft.com/office/officeart/2008/layout/NameandTitleOrganizationalChart"/>
    <dgm:cxn modelId="{27863AFA-51DC-4E2F-A9B3-736BED903AB1}" type="presParOf" srcId="{5F13AA33-3E83-4C01-BDAF-0217F3526442}" destId="{2B98F2A3-8895-4B18-A9E1-B6C8EC61EEC1}" srcOrd="1" destOrd="0" presId="urn:microsoft.com/office/officeart/2008/layout/NameandTitleOrganizationalChart"/>
    <dgm:cxn modelId="{F0E2DB1F-3409-42E1-AF95-ADAB13D773C3}" type="presParOf" srcId="{2B98F2A3-8895-4B18-A9E1-B6C8EC61EEC1}" destId="{C7CA4B14-57A7-49F5-9754-39F210A749B5}" srcOrd="0" destOrd="0" presId="urn:microsoft.com/office/officeart/2008/layout/NameandTitleOrganizationalChart"/>
    <dgm:cxn modelId="{531546DB-C499-417E-8E12-3EEE5820D4BD}" type="presParOf" srcId="{2B98F2A3-8895-4B18-A9E1-B6C8EC61EEC1}" destId="{4ED22682-BC94-480C-A021-93C71743974D}" srcOrd="1" destOrd="0" presId="urn:microsoft.com/office/officeart/2008/layout/NameandTitleOrganizationalChart"/>
    <dgm:cxn modelId="{EA312796-38EF-49E4-A5DD-CB0BA363B6F1}" type="presParOf" srcId="{4ED22682-BC94-480C-A021-93C71743974D}" destId="{C4E120FC-13A9-4352-BE46-0A0D65F988F7}" srcOrd="0" destOrd="0" presId="urn:microsoft.com/office/officeart/2008/layout/NameandTitleOrganizationalChart"/>
    <dgm:cxn modelId="{82E0D8AB-AA65-487F-BC1C-B001503F5992}" type="presParOf" srcId="{C4E120FC-13A9-4352-BE46-0A0D65F988F7}" destId="{ECE7BE25-6675-4B30-B943-CE05062D38CD}" srcOrd="0" destOrd="0" presId="urn:microsoft.com/office/officeart/2008/layout/NameandTitleOrganizationalChart"/>
    <dgm:cxn modelId="{1D51B089-FC97-42A4-9E98-A1A3D8413CFB}" type="presParOf" srcId="{C4E120FC-13A9-4352-BE46-0A0D65F988F7}" destId="{9ACF3028-0A78-4554-8AF0-1A027F2B4775}" srcOrd="1" destOrd="0" presId="urn:microsoft.com/office/officeart/2008/layout/NameandTitleOrganizationalChart"/>
    <dgm:cxn modelId="{11328F98-5550-46B9-9B0F-A9F6829392BC}" type="presParOf" srcId="{C4E120FC-13A9-4352-BE46-0A0D65F988F7}" destId="{925E29F9-BA4A-4CC1-B7C4-55B4EB9450B4}" srcOrd="2" destOrd="0" presId="urn:microsoft.com/office/officeart/2008/layout/NameandTitleOrganizationalChart"/>
    <dgm:cxn modelId="{64AB155A-EB26-4016-B96D-7DB3E21BD391}" type="presParOf" srcId="{4ED22682-BC94-480C-A021-93C71743974D}" destId="{9139B9A5-E3F3-41F8-96B7-FD1C1B6AAB6C}" srcOrd="1" destOrd="0" presId="urn:microsoft.com/office/officeart/2008/layout/NameandTitleOrganizationalChart"/>
    <dgm:cxn modelId="{56B9795C-6059-474E-BD63-FB1708DDA2BB}" type="presParOf" srcId="{4ED22682-BC94-480C-A021-93C71743974D}" destId="{167728E8-D4FA-4D79-BB86-E17EA68014B4}" srcOrd="2" destOrd="0" presId="urn:microsoft.com/office/officeart/2008/layout/NameandTitleOrganizationalChart"/>
    <dgm:cxn modelId="{8A926F03-912E-4447-8361-3F392145BE8E}" type="presParOf" srcId="{5F13AA33-3E83-4C01-BDAF-0217F3526442}" destId="{C38155AB-509A-47C3-A08B-BF30302FD38E}" srcOrd="2" destOrd="0" presId="urn:microsoft.com/office/officeart/2008/layout/NameandTitleOrganizationalChart"/>
    <dgm:cxn modelId="{8815DA72-63B4-4855-B2B3-7B755A43374E}" type="presParOf" srcId="{022E8F8D-511E-4D7A-9486-D27CEBAFF4FB}" destId="{0C911955-F92B-4845-997A-1AD5319D3105}" srcOrd="2" destOrd="0" presId="urn:microsoft.com/office/officeart/2008/layout/NameandTitleOrganizationalChart"/>
    <dgm:cxn modelId="{54150CA9-BB51-4BC7-B7A7-9191A5E1934E}" type="presParOf" srcId="{462BC20B-DF3B-450B-A6C0-B698047438AD}" destId="{ABDFEB7D-2DFD-4EE3-8E7A-217ED78CA28C}" srcOrd="2" destOrd="0" presId="urn:microsoft.com/office/officeart/2008/layout/NameandTitleOrganizationalChart"/>
    <dgm:cxn modelId="{9CB0A446-F4CC-4883-B9A2-400387B03CC9}" type="presParOf" srcId="{D0D5BF66-BB6A-4F80-98FA-C0BAD3F74544}" destId="{BB65B717-BD1F-459E-887F-6823D9721499}" srcOrd="4" destOrd="0" presId="urn:microsoft.com/office/officeart/2008/layout/NameandTitleOrganizationalChart"/>
    <dgm:cxn modelId="{BFEDAFEC-9393-44DE-9E80-A7D5C99E8BA0}" type="presParOf" srcId="{D0D5BF66-BB6A-4F80-98FA-C0BAD3F74544}" destId="{46787102-C084-4EAD-AF2F-8D96162B890B}" srcOrd="5" destOrd="0" presId="urn:microsoft.com/office/officeart/2008/layout/NameandTitleOrganizationalChart"/>
    <dgm:cxn modelId="{C9EE2B2B-A027-4282-B762-B4DE9949F55E}" type="presParOf" srcId="{46787102-C084-4EAD-AF2F-8D96162B890B}" destId="{559953E3-F885-4D2E-B4D7-65C8AC33C6E5}" srcOrd="0" destOrd="0" presId="urn:microsoft.com/office/officeart/2008/layout/NameandTitleOrganizationalChart"/>
    <dgm:cxn modelId="{D4519267-548D-4F48-94C8-C29F380426AA}" type="presParOf" srcId="{559953E3-F885-4D2E-B4D7-65C8AC33C6E5}" destId="{1D38F75B-A58C-4F1A-82B2-F449532F549D}" srcOrd="0" destOrd="0" presId="urn:microsoft.com/office/officeart/2008/layout/NameandTitleOrganizationalChart"/>
    <dgm:cxn modelId="{90F29B91-63F7-4949-882A-40CA358F3BA9}" type="presParOf" srcId="{559953E3-F885-4D2E-B4D7-65C8AC33C6E5}" destId="{D86C3080-FB44-4207-8313-46EBC0B9E104}" srcOrd="1" destOrd="0" presId="urn:microsoft.com/office/officeart/2008/layout/NameandTitleOrganizationalChart"/>
    <dgm:cxn modelId="{23CD2966-A270-4C8F-8112-01023BBD6AF8}" type="presParOf" srcId="{559953E3-F885-4D2E-B4D7-65C8AC33C6E5}" destId="{DA1C7812-10BE-4128-AAF4-12925342C85F}" srcOrd="2" destOrd="0" presId="urn:microsoft.com/office/officeart/2008/layout/NameandTitleOrganizationalChart"/>
    <dgm:cxn modelId="{CA75E8B6-13B6-4207-8CE7-B17AF2E3D423}" type="presParOf" srcId="{46787102-C084-4EAD-AF2F-8D96162B890B}" destId="{11D6E53A-3F9F-4E7C-A621-212F61D3C54E}" srcOrd="1" destOrd="0" presId="urn:microsoft.com/office/officeart/2008/layout/NameandTitleOrganizationalChart"/>
    <dgm:cxn modelId="{69A4B8EF-B465-4A96-986D-4BAEDD46998E}" type="presParOf" srcId="{11D6E53A-3F9F-4E7C-A621-212F61D3C54E}" destId="{C47DE585-5083-462A-A267-1701C5A65FCC}" srcOrd="0" destOrd="0" presId="urn:microsoft.com/office/officeart/2008/layout/NameandTitleOrganizationalChart"/>
    <dgm:cxn modelId="{1948DF5E-20BE-42E8-8FFB-2074CCA187B0}" type="presParOf" srcId="{11D6E53A-3F9F-4E7C-A621-212F61D3C54E}" destId="{F49806E3-7212-4723-89DF-230D5C4A9708}" srcOrd="1" destOrd="0" presId="urn:microsoft.com/office/officeart/2008/layout/NameandTitleOrganizationalChart"/>
    <dgm:cxn modelId="{69288F67-536B-4965-A0AE-3CE488A2C09F}" type="presParOf" srcId="{F49806E3-7212-4723-89DF-230D5C4A9708}" destId="{8F6802F1-A82B-4415-867D-7DB7EFFE76F9}" srcOrd="0" destOrd="0" presId="urn:microsoft.com/office/officeart/2008/layout/NameandTitleOrganizationalChart"/>
    <dgm:cxn modelId="{9EA64FD9-5475-4BC0-B2F5-EDEED6DB8BF3}" type="presParOf" srcId="{8F6802F1-A82B-4415-867D-7DB7EFFE76F9}" destId="{35083A7D-C65B-45F6-BC5A-C67D67A052E3}" srcOrd="0" destOrd="0" presId="urn:microsoft.com/office/officeart/2008/layout/NameandTitleOrganizationalChart"/>
    <dgm:cxn modelId="{652FC558-91EE-4114-9E2B-382F5344C324}" type="presParOf" srcId="{8F6802F1-A82B-4415-867D-7DB7EFFE76F9}" destId="{1292B4A1-6759-44DE-9951-76C036FC9221}" srcOrd="1" destOrd="0" presId="urn:microsoft.com/office/officeart/2008/layout/NameandTitleOrganizationalChart"/>
    <dgm:cxn modelId="{8B8C449D-3836-420C-855B-C81AA7732C67}" type="presParOf" srcId="{8F6802F1-A82B-4415-867D-7DB7EFFE76F9}" destId="{AB9686E8-D191-4193-A66E-3CFF42FC23BA}" srcOrd="2" destOrd="0" presId="urn:microsoft.com/office/officeart/2008/layout/NameandTitleOrganizationalChart"/>
    <dgm:cxn modelId="{75191E49-8ECC-4013-B968-967E36B9027A}" type="presParOf" srcId="{F49806E3-7212-4723-89DF-230D5C4A9708}" destId="{FB64E79B-16BC-4015-92FD-A791DAF9DBDE}" srcOrd="1" destOrd="0" presId="urn:microsoft.com/office/officeart/2008/layout/NameandTitleOrganizationalChart"/>
    <dgm:cxn modelId="{781C6E0F-E7AF-4B2B-8B27-4F018799294D}" type="presParOf" srcId="{FB64E79B-16BC-4015-92FD-A791DAF9DBDE}" destId="{FA897F85-570A-4EFA-83D4-B7BCB1F3A579}" srcOrd="0" destOrd="0" presId="urn:microsoft.com/office/officeart/2008/layout/NameandTitleOrganizationalChart"/>
    <dgm:cxn modelId="{DF8509D4-C378-4883-8852-9B0D3B3D8134}" type="presParOf" srcId="{FB64E79B-16BC-4015-92FD-A791DAF9DBDE}" destId="{FF11E89B-F53D-4E52-B76D-C783B2E5ED8B}" srcOrd="1" destOrd="0" presId="urn:microsoft.com/office/officeart/2008/layout/NameandTitleOrganizationalChart"/>
    <dgm:cxn modelId="{3F44AEAC-3E0C-4AC5-892B-3B9355DDC44C}" type="presParOf" srcId="{FF11E89B-F53D-4E52-B76D-C783B2E5ED8B}" destId="{6CF4C61B-20A4-4D9B-B6FF-1930FD2769DA}" srcOrd="0" destOrd="0" presId="urn:microsoft.com/office/officeart/2008/layout/NameandTitleOrganizationalChart"/>
    <dgm:cxn modelId="{604FF54B-0972-4314-A878-558B4F174EA4}" type="presParOf" srcId="{6CF4C61B-20A4-4D9B-B6FF-1930FD2769DA}" destId="{36E39747-A322-41FB-A713-38C007A81B2E}" srcOrd="0" destOrd="0" presId="urn:microsoft.com/office/officeart/2008/layout/NameandTitleOrganizationalChart"/>
    <dgm:cxn modelId="{F604B7A8-225F-4756-BAE3-5E7458C80BBD}" type="presParOf" srcId="{6CF4C61B-20A4-4D9B-B6FF-1930FD2769DA}" destId="{5B2E8870-123A-4C78-B6D1-B58500107B6B}" srcOrd="1" destOrd="0" presId="urn:microsoft.com/office/officeart/2008/layout/NameandTitleOrganizationalChart"/>
    <dgm:cxn modelId="{2BA41214-4CE2-4080-B2D9-432914DF8D58}" type="presParOf" srcId="{6CF4C61B-20A4-4D9B-B6FF-1930FD2769DA}" destId="{58A90AA4-019A-4AA3-A688-942C37D5ACF8}" srcOrd="2" destOrd="0" presId="urn:microsoft.com/office/officeart/2008/layout/NameandTitleOrganizationalChart"/>
    <dgm:cxn modelId="{0259C822-BEA6-4066-BDCD-F89875D0ADF1}" type="presParOf" srcId="{FF11E89B-F53D-4E52-B76D-C783B2E5ED8B}" destId="{17616D8D-8787-4DAE-80D7-FF690A02E32F}" srcOrd="1" destOrd="0" presId="urn:microsoft.com/office/officeart/2008/layout/NameandTitleOrganizationalChart"/>
    <dgm:cxn modelId="{F2C9011F-2445-4EDF-9587-97AAF91825DF}" type="presParOf" srcId="{FF11E89B-F53D-4E52-B76D-C783B2E5ED8B}" destId="{4E4A2E9B-53DD-41C5-9E35-DA82246DDCAF}" srcOrd="2" destOrd="0" presId="urn:microsoft.com/office/officeart/2008/layout/NameandTitleOrganizationalChart"/>
    <dgm:cxn modelId="{D763D909-17B0-4724-8A34-EDBEE41B1794}" type="presParOf" srcId="{F49806E3-7212-4723-89DF-230D5C4A9708}" destId="{B7CCE00A-1E01-465C-92EA-1AE969D131EA}" srcOrd="2" destOrd="0" presId="urn:microsoft.com/office/officeart/2008/layout/NameandTitleOrganizationalChart"/>
    <dgm:cxn modelId="{5C6F18A5-E3AC-42C4-9706-00AA9862F1D7}" type="presParOf" srcId="{46787102-C084-4EAD-AF2F-8D96162B890B}" destId="{7E78FE44-6AAE-48CC-AA81-294C38659F47}" srcOrd="2" destOrd="0" presId="urn:microsoft.com/office/officeart/2008/layout/NameandTitleOrganizationalChart"/>
    <dgm:cxn modelId="{B21ACA0B-3F13-4286-ABE8-B4E7BE5419EA}" type="presParOf" srcId="{99985FD7-E25A-4D96-964C-9F862C458BD8}" destId="{47195C5E-179D-4996-A1F5-83AF758B2F0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C30B078-E6B2-411B-A30D-F667A32E3AC8}" type="doc">
      <dgm:prSet loTypeId="urn:microsoft.com/office/officeart/2005/8/layout/matrix3" loCatId="matrix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B7D59579-2A2F-4F52-A5C7-645D8957004E}">
      <dgm:prSet phldrT="[Texto]"/>
      <dgm:spPr/>
      <dgm:t>
        <a:bodyPr/>
        <a:lstStyle/>
        <a:p>
          <a:r>
            <a:rPr lang="es-ES" dirty="0"/>
            <a:t>2012 RESOLUCIÓN 67 DEL COMEX</a:t>
          </a:r>
        </a:p>
      </dgm:t>
    </dgm:pt>
    <dgm:pt modelId="{E3310DCF-4B46-4524-AF4C-CE7EE21C6E46}" type="parTrans" cxnId="{027910E5-4399-4AD4-A99C-A49CCE5FF89D}">
      <dgm:prSet/>
      <dgm:spPr/>
      <dgm:t>
        <a:bodyPr/>
        <a:lstStyle/>
        <a:p>
          <a:endParaRPr lang="es-ES"/>
        </a:p>
      </dgm:t>
    </dgm:pt>
    <dgm:pt modelId="{B7E28DFF-FAD9-49CF-BA09-04E9D0E04FFD}" type="sibTrans" cxnId="{027910E5-4399-4AD4-A99C-A49CCE5FF89D}">
      <dgm:prSet/>
      <dgm:spPr/>
      <dgm:t>
        <a:bodyPr/>
        <a:lstStyle/>
        <a:p>
          <a:endParaRPr lang="es-ES"/>
        </a:p>
      </dgm:t>
    </dgm:pt>
    <dgm:pt modelId="{5EDD3133-2A68-4960-8786-7F6E2BD2CFD1}">
      <dgm:prSet phldrT="[Texto]"/>
      <dgm:spPr/>
      <dgm:t>
        <a:bodyPr/>
        <a:lstStyle/>
        <a:p>
          <a:r>
            <a:rPr lang="es-ES" dirty="0"/>
            <a:t>CUOTA EN UNIDAD</a:t>
          </a:r>
        </a:p>
      </dgm:t>
    </dgm:pt>
    <dgm:pt modelId="{92680DB2-9993-4315-B27B-B385470A6F6F}" type="parTrans" cxnId="{A510A7DA-0626-403A-8F20-DC4E01D8D3F1}">
      <dgm:prSet/>
      <dgm:spPr/>
      <dgm:t>
        <a:bodyPr/>
        <a:lstStyle/>
        <a:p>
          <a:endParaRPr lang="es-ES"/>
        </a:p>
      </dgm:t>
    </dgm:pt>
    <dgm:pt modelId="{0484FA7E-9E70-4347-83E2-0812DE209A7B}" type="sibTrans" cxnId="{A510A7DA-0626-403A-8F20-DC4E01D8D3F1}">
      <dgm:prSet/>
      <dgm:spPr/>
      <dgm:t>
        <a:bodyPr/>
        <a:lstStyle/>
        <a:p>
          <a:endParaRPr lang="es-ES"/>
        </a:p>
      </dgm:t>
    </dgm:pt>
    <dgm:pt modelId="{37AE1FD7-9B24-417A-9D80-FA11280ADE3D}">
      <dgm:prSet phldrT="[Texto]"/>
      <dgm:spPr/>
      <dgm:t>
        <a:bodyPr/>
        <a:lstStyle/>
        <a:p>
          <a:r>
            <a:rPr lang="es-ES" dirty="0"/>
            <a:t>(</a:t>
          </a:r>
          <a:r>
            <a:rPr lang="es-EC" i="1" dirty="0"/>
            <a:t>8517.12.00.90)</a:t>
          </a:r>
          <a:endParaRPr lang="es-ES" dirty="0"/>
        </a:p>
      </dgm:t>
    </dgm:pt>
    <dgm:pt modelId="{69899D3D-FCDB-4848-8E3E-4A1DB2D8DE97}" type="parTrans" cxnId="{D9237D51-BD35-4EF3-B436-A1A3A32DA60C}">
      <dgm:prSet/>
      <dgm:spPr/>
      <dgm:t>
        <a:bodyPr/>
        <a:lstStyle/>
        <a:p>
          <a:endParaRPr lang="es-ES"/>
        </a:p>
      </dgm:t>
    </dgm:pt>
    <dgm:pt modelId="{355AF9DE-68D8-4B0D-875B-9AD25CFA5670}" type="sibTrans" cxnId="{D9237D51-BD35-4EF3-B436-A1A3A32DA60C}">
      <dgm:prSet/>
      <dgm:spPr/>
      <dgm:t>
        <a:bodyPr/>
        <a:lstStyle/>
        <a:p>
          <a:endParaRPr lang="es-ES"/>
        </a:p>
      </dgm:t>
    </dgm:pt>
    <dgm:pt modelId="{F82C7BB1-D729-4DAF-A19B-6E83B52727DD}">
      <dgm:prSet phldrT="[Texto]"/>
      <dgm:spPr/>
      <dgm:t>
        <a:bodyPr/>
        <a:lstStyle/>
        <a:p>
          <a:r>
            <a:rPr lang="es-ES"/>
            <a:t>CUOTA EN VALOR FOB</a:t>
          </a:r>
          <a:endParaRPr lang="es-ES" dirty="0"/>
        </a:p>
      </dgm:t>
    </dgm:pt>
    <dgm:pt modelId="{8CD9E81F-C9E5-40FA-A235-BD16E7C9719F}" type="parTrans" cxnId="{76A6AF59-DE1D-4471-8F03-022064670402}">
      <dgm:prSet/>
      <dgm:spPr/>
      <dgm:t>
        <a:bodyPr/>
        <a:lstStyle/>
        <a:p>
          <a:endParaRPr lang="es-ES"/>
        </a:p>
      </dgm:t>
    </dgm:pt>
    <dgm:pt modelId="{879A20E3-22AA-40EE-A95D-67E7A1861CAE}" type="sibTrans" cxnId="{76A6AF59-DE1D-4471-8F03-022064670402}">
      <dgm:prSet/>
      <dgm:spPr/>
      <dgm:t>
        <a:bodyPr/>
        <a:lstStyle/>
        <a:p>
          <a:endParaRPr lang="es-ES"/>
        </a:p>
      </dgm:t>
    </dgm:pt>
    <dgm:pt modelId="{53865E56-2302-45CD-B7BD-82201499EB29}" type="pres">
      <dgm:prSet presAssocID="{FC30B078-E6B2-411B-A30D-F667A32E3AC8}" presName="matrix" presStyleCnt="0">
        <dgm:presLayoutVars>
          <dgm:chMax val="1"/>
          <dgm:dir/>
          <dgm:resizeHandles val="exact"/>
        </dgm:presLayoutVars>
      </dgm:prSet>
      <dgm:spPr/>
    </dgm:pt>
    <dgm:pt modelId="{15A5FAEA-DBF5-497D-ADE4-A10A11817265}" type="pres">
      <dgm:prSet presAssocID="{FC30B078-E6B2-411B-A30D-F667A32E3AC8}" presName="diamond" presStyleLbl="bgShp" presStyleIdx="0" presStyleCnt="1"/>
      <dgm:spPr/>
    </dgm:pt>
    <dgm:pt modelId="{776DC65D-8473-4EE3-B03F-1A9D3E3D286F}" type="pres">
      <dgm:prSet presAssocID="{FC30B078-E6B2-411B-A30D-F667A32E3AC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9A57B34-EB71-4989-9EB8-359A5BF9CB4A}" type="pres">
      <dgm:prSet presAssocID="{FC30B078-E6B2-411B-A30D-F667A32E3AC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5F4879D-CA59-4E93-A961-6881129E4B70}" type="pres">
      <dgm:prSet presAssocID="{FC30B078-E6B2-411B-A30D-F667A32E3AC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E8EFE90-21D2-4796-AA6E-409CF2A5070F}" type="pres">
      <dgm:prSet presAssocID="{FC30B078-E6B2-411B-A30D-F667A32E3AC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9237D51-BD35-4EF3-B436-A1A3A32DA60C}" srcId="{FC30B078-E6B2-411B-A30D-F667A32E3AC8}" destId="{37AE1FD7-9B24-417A-9D80-FA11280ADE3D}" srcOrd="3" destOrd="0" parTransId="{69899D3D-FCDB-4848-8E3E-4A1DB2D8DE97}" sibTransId="{355AF9DE-68D8-4B0D-875B-9AD25CFA5670}"/>
    <dgm:cxn modelId="{AAB66300-A713-4A22-9754-EDC85BED5CB3}" type="presOf" srcId="{37AE1FD7-9B24-417A-9D80-FA11280ADE3D}" destId="{DE8EFE90-21D2-4796-AA6E-409CF2A5070F}" srcOrd="0" destOrd="0" presId="urn:microsoft.com/office/officeart/2005/8/layout/matrix3"/>
    <dgm:cxn modelId="{9DDFC135-DA23-4C16-8B47-AB763214ADE2}" type="presOf" srcId="{5EDD3133-2A68-4960-8786-7F6E2BD2CFD1}" destId="{69A57B34-EB71-4989-9EB8-359A5BF9CB4A}" srcOrd="0" destOrd="0" presId="urn:microsoft.com/office/officeart/2005/8/layout/matrix3"/>
    <dgm:cxn modelId="{A510A7DA-0626-403A-8F20-DC4E01D8D3F1}" srcId="{FC30B078-E6B2-411B-A30D-F667A32E3AC8}" destId="{5EDD3133-2A68-4960-8786-7F6E2BD2CFD1}" srcOrd="1" destOrd="0" parTransId="{92680DB2-9993-4315-B27B-B385470A6F6F}" sibTransId="{0484FA7E-9E70-4347-83E2-0812DE209A7B}"/>
    <dgm:cxn modelId="{76A6AF59-DE1D-4471-8F03-022064670402}" srcId="{FC30B078-E6B2-411B-A30D-F667A32E3AC8}" destId="{F82C7BB1-D729-4DAF-A19B-6E83B52727DD}" srcOrd="2" destOrd="0" parTransId="{8CD9E81F-C9E5-40FA-A235-BD16E7C9719F}" sibTransId="{879A20E3-22AA-40EE-A95D-67E7A1861CAE}"/>
    <dgm:cxn modelId="{EC474787-178B-40C9-8E68-530C1138B51A}" type="presOf" srcId="{FC30B078-E6B2-411B-A30D-F667A32E3AC8}" destId="{53865E56-2302-45CD-B7BD-82201499EB29}" srcOrd="0" destOrd="0" presId="urn:microsoft.com/office/officeart/2005/8/layout/matrix3"/>
    <dgm:cxn modelId="{027910E5-4399-4AD4-A99C-A49CCE5FF89D}" srcId="{FC30B078-E6B2-411B-A30D-F667A32E3AC8}" destId="{B7D59579-2A2F-4F52-A5C7-645D8957004E}" srcOrd="0" destOrd="0" parTransId="{E3310DCF-4B46-4524-AF4C-CE7EE21C6E46}" sibTransId="{B7E28DFF-FAD9-49CF-BA09-04E9D0E04FFD}"/>
    <dgm:cxn modelId="{27546247-681B-417E-9E38-A9B28A51B5D6}" type="presOf" srcId="{B7D59579-2A2F-4F52-A5C7-645D8957004E}" destId="{776DC65D-8473-4EE3-B03F-1A9D3E3D286F}" srcOrd="0" destOrd="0" presId="urn:microsoft.com/office/officeart/2005/8/layout/matrix3"/>
    <dgm:cxn modelId="{433C6838-AD3F-4CC1-A454-57FAC58B60D1}" type="presOf" srcId="{F82C7BB1-D729-4DAF-A19B-6E83B52727DD}" destId="{55F4879D-CA59-4E93-A961-6881129E4B70}" srcOrd="0" destOrd="0" presId="urn:microsoft.com/office/officeart/2005/8/layout/matrix3"/>
    <dgm:cxn modelId="{23310056-1DA3-410C-9700-3FA4FC42B45D}" type="presParOf" srcId="{53865E56-2302-45CD-B7BD-82201499EB29}" destId="{15A5FAEA-DBF5-497D-ADE4-A10A11817265}" srcOrd="0" destOrd="0" presId="urn:microsoft.com/office/officeart/2005/8/layout/matrix3"/>
    <dgm:cxn modelId="{A6A57B31-A3CD-4AD2-AAA3-24B34193668C}" type="presParOf" srcId="{53865E56-2302-45CD-B7BD-82201499EB29}" destId="{776DC65D-8473-4EE3-B03F-1A9D3E3D286F}" srcOrd="1" destOrd="0" presId="urn:microsoft.com/office/officeart/2005/8/layout/matrix3"/>
    <dgm:cxn modelId="{2A427907-2DF2-430A-AFF0-D1ED83C0F70F}" type="presParOf" srcId="{53865E56-2302-45CD-B7BD-82201499EB29}" destId="{69A57B34-EB71-4989-9EB8-359A5BF9CB4A}" srcOrd="2" destOrd="0" presId="urn:microsoft.com/office/officeart/2005/8/layout/matrix3"/>
    <dgm:cxn modelId="{B8DFF65C-6A61-4C89-B88D-6BC32BA830E0}" type="presParOf" srcId="{53865E56-2302-45CD-B7BD-82201499EB29}" destId="{55F4879D-CA59-4E93-A961-6881129E4B70}" srcOrd="3" destOrd="0" presId="urn:microsoft.com/office/officeart/2005/8/layout/matrix3"/>
    <dgm:cxn modelId="{335C6505-DEBE-49A5-9EA7-8496C6D58F56}" type="presParOf" srcId="{53865E56-2302-45CD-B7BD-82201499EB29}" destId="{DE8EFE90-21D2-4796-AA6E-409CF2A5070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25D62-E5E3-4DAC-8A86-26BA0832E71C}">
      <dsp:nvSpPr>
        <dsp:cNvPr id="0" name=""/>
        <dsp:cNvSpPr/>
      </dsp:nvSpPr>
      <dsp:spPr>
        <a:xfrm>
          <a:off x="0" y="492732"/>
          <a:ext cx="11330609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BA68A-FF99-4903-A402-9C629FC1B4CC}">
      <dsp:nvSpPr>
        <dsp:cNvPr id="0" name=""/>
        <dsp:cNvSpPr/>
      </dsp:nvSpPr>
      <dsp:spPr>
        <a:xfrm>
          <a:off x="566530" y="35172"/>
          <a:ext cx="7931426" cy="9151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789" tIns="0" rIns="299789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Estudio empírico – medir la influencia – barreras comerciales – teléfonos celulares.</a:t>
          </a:r>
        </a:p>
      </dsp:txBody>
      <dsp:txXfrm>
        <a:off x="611202" y="79844"/>
        <a:ext cx="7842082" cy="825776"/>
      </dsp:txXfrm>
    </dsp:sp>
    <dsp:sp modelId="{3F308E5A-A188-4C2C-A32B-FAA3A3572F55}">
      <dsp:nvSpPr>
        <dsp:cNvPr id="0" name=""/>
        <dsp:cNvSpPr/>
      </dsp:nvSpPr>
      <dsp:spPr>
        <a:xfrm>
          <a:off x="0" y="1898893"/>
          <a:ext cx="11330609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092657"/>
              <a:satOff val="-1313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BCC121-5178-4B34-BAF9-520E9F5B027C}">
      <dsp:nvSpPr>
        <dsp:cNvPr id="0" name=""/>
        <dsp:cNvSpPr/>
      </dsp:nvSpPr>
      <dsp:spPr>
        <a:xfrm>
          <a:off x="566530" y="1441332"/>
          <a:ext cx="7931426" cy="915120"/>
        </a:xfrm>
        <a:prstGeom prst="roundRect">
          <a:avLst/>
        </a:prstGeom>
        <a:solidFill>
          <a:schemeClr val="accent4">
            <a:hueOff val="-1092657"/>
            <a:satOff val="-1313"/>
            <a:lumOff val="-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789" tIns="0" rIns="299789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1996 OMC (Comercio Justo)</a:t>
          </a:r>
        </a:p>
      </dsp:txBody>
      <dsp:txXfrm>
        <a:off x="611202" y="1486004"/>
        <a:ext cx="7842082" cy="825776"/>
      </dsp:txXfrm>
    </dsp:sp>
    <dsp:sp modelId="{9828AB9E-A1C8-4050-AF79-3D5950E2EF0A}">
      <dsp:nvSpPr>
        <dsp:cNvPr id="0" name=""/>
        <dsp:cNvSpPr/>
      </dsp:nvSpPr>
      <dsp:spPr>
        <a:xfrm>
          <a:off x="0" y="3305053"/>
          <a:ext cx="11330609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2185313"/>
              <a:satOff val="-2625"/>
              <a:lumOff val="-3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57F521-EE5A-42F0-AE9D-CC4DA89D2197}">
      <dsp:nvSpPr>
        <dsp:cNvPr id="0" name=""/>
        <dsp:cNvSpPr/>
      </dsp:nvSpPr>
      <dsp:spPr>
        <a:xfrm>
          <a:off x="566530" y="2847493"/>
          <a:ext cx="7931426" cy="915120"/>
        </a:xfrm>
        <a:prstGeom prst="roundRect">
          <a:avLst/>
        </a:prstGeom>
        <a:solidFill>
          <a:schemeClr val="accent4">
            <a:hueOff val="-2185313"/>
            <a:satOff val="-2625"/>
            <a:lumOff val="-313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789" tIns="0" rIns="299789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Resol. 67 y 104 del COMEX</a:t>
          </a:r>
        </a:p>
      </dsp:txBody>
      <dsp:txXfrm>
        <a:off x="611202" y="2892165"/>
        <a:ext cx="7842082" cy="8257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8DBBE-D8D2-4177-ACB8-48AE341788EB}">
      <dsp:nvSpPr>
        <dsp:cNvPr id="0" name=""/>
        <dsp:cNvSpPr/>
      </dsp:nvSpPr>
      <dsp:spPr>
        <a:xfrm>
          <a:off x="2630556" y="0"/>
          <a:ext cx="5857460" cy="585746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9877DF-5572-4A09-80A2-C84058292036}">
      <dsp:nvSpPr>
        <dsp:cNvPr id="0" name=""/>
        <dsp:cNvSpPr/>
      </dsp:nvSpPr>
      <dsp:spPr>
        <a:xfrm>
          <a:off x="3011291" y="380734"/>
          <a:ext cx="2342984" cy="23429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2013</a:t>
          </a:r>
        </a:p>
      </dsp:txBody>
      <dsp:txXfrm>
        <a:off x="3125666" y="495109"/>
        <a:ext cx="2114234" cy="2114234"/>
      </dsp:txXfrm>
    </dsp:sp>
    <dsp:sp modelId="{D1DD900E-2933-4859-B61D-634241063938}">
      <dsp:nvSpPr>
        <dsp:cNvPr id="0" name=""/>
        <dsp:cNvSpPr/>
      </dsp:nvSpPr>
      <dsp:spPr>
        <a:xfrm>
          <a:off x="5764298" y="380734"/>
          <a:ext cx="2342984" cy="23429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RESOLUCIÓN 104 DEL COMEX</a:t>
          </a:r>
        </a:p>
      </dsp:txBody>
      <dsp:txXfrm>
        <a:off x="5878673" y="495109"/>
        <a:ext cx="2114234" cy="2114234"/>
      </dsp:txXfrm>
    </dsp:sp>
    <dsp:sp modelId="{96671A30-23F2-4099-AC39-918D3BFB489F}">
      <dsp:nvSpPr>
        <dsp:cNvPr id="0" name=""/>
        <dsp:cNvSpPr/>
      </dsp:nvSpPr>
      <dsp:spPr>
        <a:xfrm>
          <a:off x="3011291" y="3133741"/>
          <a:ext cx="2342984" cy="23429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POR CADA 2,5 TELÉFONOS RECICLADOS</a:t>
          </a:r>
        </a:p>
      </dsp:txBody>
      <dsp:txXfrm>
        <a:off x="3125666" y="3248116"/>
        <a:ext cx="2114234" cy="2114234"/>
      </dsp:txXfrm>
    </dsp:sp>
    <dsp:sp modelId="{375957DA-C852-4C4F-A17D-99CC867339DF}">
      <dsp:nvSpPr>
        <dsp:cNvPr id="0" name=""/>
        <dsp:cNvSpPr/>
      </dsp:nvSpPr>
      <dsp:spPr>
        <a:xfrm>
          <a:off x="5764298" y="3133741"/>
          <a:ext cx="2342984" cy="23429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IMPORTARA UN TELÉFONO</a:t>
          </a:r>
        </a:p>
      </dsp:txBody>
      <dsp:txXfrm>
        <a:off x="5878673" y="3248116"/>
        <a:ext cx="2114234" cy="21142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394C4-B600-4395-9BE1-638D3CDB0E13}">
      <dsp:nvSpPr>
        <dsp:cNvPr id="0" name=""/>
        <dsp:cNvSpPr/>
      </dsp:nvSpPr>
      <dsp:spPr>
        <a:xfrm>
          <a:off x="7622" y="0"/>
          <a:ext cx="679673" cy="6796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73343-2EDE-4A7A-8632-AFC61179A112}">
      <dsp:nvSpPr>
        <dsp:cNvPr id="0" name=""/>
        <dsp:cNvSpPr/>
      </dsp:nvSpPr>
      <dsp:spPr>
        <a:xfrm>
          <a:off x="75589" y="67967"/>
          <a:ext cx="543738" cy="543738"/>
        </a:xfrm>
        <a:prstGeom prst="chord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C83E2-E55F-406E-8F00-0930C5EACDE6}">
      <dsp:nvSpPr>
        <dsp:cNvPr id="0" name=""/>
        <dsp:cNvSpPr/>
      </dsp:nvSpPr>
      <dsp:spPr>
        <a:xfrm>
          <a:off x="828894" y="679673"/>
          <a:ext cx="2010700" cy="2860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 Ad Valorem 0%</a:t>
          </a:r>
        </a:p>
      </dsp:txBody>
      <dsp:txXfrm>
        <a:off x="828894" y="679673"/>
        <a:ext cx="2010700" cy="2860292"/>
      </dsp:txXfrm>
    </dsp:sp>
    <dsp:sp modelId="{74C2AE0C-E0C8-4430-B95D-1AEF82B685C3}">
      <dsp:nvSpPr>
        <dsp:cNvPr id="0" name=""/>
        <dsp:cNvSpPr/>
      </dsp:nvSpPr>
      <dsp:spPr>
        <a:xfrm>
          <a:off x="828894" y="0"/>
          <a:ext cx="2010700" cy="679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80" tIns="93980" rIns="93980" bIns="93980" numCol="1" spcCol="1270" anchor="b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2011</a:t>
          </a:r>
        </a:p>
      </dsp:txBody>
      <dsp:txXfrm>
        <a:off x="828894" y="0"/>
        <a:ext cx="2010700" cy="679673"/>
      </dsp:txXfrm>
    </dsp:sp>
    <dsp:sp modelId="{CD7CC0EC-71C3-494E-B096-F779DF56785A}">
      <dsp:nvSpPr>
        <dsp:cNvPr id="0" name=""/>
        <dsp:cNvSpPr/>
      </dsp:nvSpPr>
      <dsp:spPr>
        <a:xfrm>
          <a:off x="2981193" y="0"/>
          <a:ext cx="679673" cy="6796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441AB-4D57-4FC0-9224-F6689F81B861}">
      <dsp:nvSpPr>
        <dsp:cNvPr id="0" name=""/>
        <dsp:cNvSpPr/>
      </dsp:nvSpPr>
      <dsp:spPr>
        <a:xfrm>
          <a:off x="3049160" y="67967"/>
          <a:ext cx="543738" cy="543738"/>
        </a:xfrm>
        <a:prstGeom prst="chord">
          <a:avLst>
            <a:gd name="adj1" fmla="val 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9D776-8027-451C-A477-E5C2BB29B352}">
      <dsp:nvSpPr>
        <dsp:cNvPr id="0" name=""/>
        <dsp:cNvSpPr/>
      </dsp:nvSpPr>
      <dsp:spPr>
        <a:xfrm>
          <a:off x="3802465" y="679673"/>
          <a:ext cx="2010700" cy="2860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Ad Valorem 15%</a:t>
          </a:r>
        </a:p>
      </dsp:txBody>
      <dsp:txXfrm>
        <a:off x="3802465" y="679673"/>
        <a:ext cx="2010700" cy="2860292"/>
      </dsp:txXfrm>
    </dsp:sp>
    <dsp:sp modelId="{C051DC18-E7F6-4B12-A5CF-0B921CE50A61}">
      <dsp:nvSpPr>
        <dsp:cNvPr id="0" name=""/>
        <dsp:cNvSpPr/>
      </dsp:nvSpPr>
      <dsp:spPr>
        <a:xfrm>
          <a:off x="3802465" y="0"/>
          <a:ext cx="2010700" cy="679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80" tIns="93980" rIns="93980" bIns="93980" numCol="1" spcCol="1270" anchor="b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2012</a:t>
          </a:r>
        </a:p>
      </dsp:txBody>
      <dsp:txXfrm>
        <a:off x="3802465" y="0"/>
        <a:ext cx="2010700" cy="679673"/>
      </dsp:txXfrm>
    </dsp:sp>
    <dsp:sp modelId="{523AB843-4BAD-468F-BD89-51EB04CF5D1F}">
      <dsp:nvSpPr>
        <dsp:cNvPr id="0" name=""/>
        <dsp:cNvSpPr/>
      </dsp:nvSpPr>
      <dsp:spPr>
        <a:xfrm>
          <a:off x="5954764" y="0"/>
          <a:ext cx="679673" cy="6796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917E77-DB11-4A85-BC5A-651A22A585A0}">
      <dsp:nvSpPr>
        <dsp:cNvPr id="0" name=""/>
        <dsp:cNvSpPr/>
      </dsp:nvSpPr>
      <dsp:spPr>
        <a:xfrm>
          <a:off x="6022731" y="67967"/>
          <a:ext cx="543738" cy="543738"/>
        </a:xfrm>
        <a:prstGeom prst="chord">
          <a:avLst>
            <a:gd name="adj1" fmla="val 198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834D1-5BF2-4652-83ED-0885EBCCB1B9}">
      <dsp:nvSpPr>
        <dsp:cNvPr id="0" name=""/>
        <dsp:cNvSpPr/>
      </dsp:nvSpPr>
      <dsp:spPr>
        <a:xfrm>
          <a:off x="6776036" y="679673"/>
          <a:ext cx="2010700" cy="2860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Redujo en </a:t>
          </a:r>
          <a:r>
            <a:rPr lang="es-EC" sz="2900" kern="1200" dirty="0"/>
            <a:t>$322.410,22</a:t>
          </a:r>
          <a:endParaRPr lang="es-ES" sz="2900" kern="1200" dirty="0"/>
        </a:p>
      </dsp:txBody>
      <dsp:txXfrm>
        <a:off x="6776036" y="679673"/>
        <a:ext cx="2010700" cy="2860292"/>
      </dsp:txXfrm>
    </dsp:sp>
    <dsp:sp modelId="{4AE4DF3C-F2D1-4FFD-84F4-B78DB2765CC3}">
      <dsp:nvSpPr>
        <dsp:cNvPr id="0" name=""/>
        <dsp:cNvSpPr/>
      </dsp:nvSpPr>
      <dsp:spPr>
        <a:xfrm>
          <a:off x="6776036" y="0"/>
          <a:ext cx="2010700" cy="679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80" tIns="93980" rIns="93980" bIns="93980" numCol="1" spcCol="1270" anchor="b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700" kern="1200" dirty="0"/>
            <a:t>851712</a:t>
          </a:r>
          <a:endParaRPr lang="es-ES" sz="3700" kern="1200" dirty="0"/>
        </a:p>
      </dsp:txBody>
      <dsp:txXfrm>
        <a:off x="6776036" y="0"/>
        <a:ext cx="2010700" cy="679673"/>
      </dsp:txXfrm>
    </dsp:sp>
    <dsp:sp modelId="{31DACF60-BB64-41E5-B1DD-699544B2FEDE}">
      <dsp:nvSpPr>
        <dsp:cNvPr id="0" name=""/>
        <dsp:cNvSpPr/>
      </dsp:nvSpPr>
      <dsp:spPr>
        <a:xfrm>
          <a:off x="8928335" y="0"/>
          <a:ext cx="679673" cy="6796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6CF59-4BD0-4418-9A3E-0ADDA4C0F4EE}">
      <dsp:nvSpPr>
        <dsp:cNvPr id="0" name=""/>
        <dsp:cNvSpPr/>
      </dsp:nvSpPr>
      <dsp:spPr>
        <a:xfrm>
          <a:off x="8996302" y="67967"/>
          <a:ext cx="543738" cy="543738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F7AE2-B3E6-460F-8467-056790F46A45}">
      <dsp:nvSpPr>
        <dsp:cNvPr id="0" name=""/>
        <dsp:cNvSpPr/>
      </dsp:nvSpPr>
      <dsp:spPr>
        <a:xfrm>
          <a:off x="9749607" y="679673"/>
          <a:ext cx="2010700" cy="2860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Redujo en </a:t>
          </a:r>
          <a:r>
            <a:rPr lang="es-EC" sz="2900" kern="1200" dirty="0"/>
            <a:t>a $124.473,17 </a:t>
          </a:r>
          <a:endParaRPr lang="es-ES" sz="2900" kern="1200" dirty="0"/>
        </a:p>
      </dsp:txBody>
      <dsp:txXfrm>
        <a:off x="9749607" y="679673"/>
        <a:ext cx="2010700" cy="2860292"/>
      </dsp:txXfrm>
    </dsp:sp>
    <dsp:sp modelId="{FD66E664-996F-4CB4-893A-083D3D779BE1}">
      <dsp:nvSpPr>
        <dsp:cNvPr id="0" name=""/>
        <dsp:cNvSpPr/>
      </dsp:nvSpPr>
      <dsp:spPr>
        <a:xfrm>
          <a:off x="9749607" y="0"/>
          <a:ext cx="2010700" cy="679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80" tIns="93980" rIns="93980" bIns="93980" numCol="1" spcCol="1270" anchor="b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2012</a:t>
          </a:r>
        </a:p>
      </dsp:txBody>
      <dsp:txXfrm>
        <a:off x="9749607" y="0"/>
        <a:ext cx="2010700" cy="67967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D01AB-3A5F-4C4B-A120-A34CE376F56C}">
      <dsp:nvSpPr>
        <dsp:cNvPr id="0" name=""/>
        <dsp:cNvSpPr/>
      </dsp:nvSpPr>
      <dsp:spPr>
        <a:xfrm>
          <a:off x="0" y="679134"/>
          <a:ext cx="11979965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F145B3-65C4-42BB-8072-F55A637A13A9}">
      <dsp:nvSpPr>
        <dsp:cNvPr id="0" name=""/>
        <dsp:cNvSpPr/>
      </dsp:nvSpPr>
      <dsp:spPr>
        <a:xfrm>
          <a:off x="598998" y="14934"/>
          <a:ext cx="8385975" cy="132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970" tIns="0" rIns="3169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El impacto en las empresas importadoras a simple vista es la disminución de importaciones de teléfonos móviles por lo tanto van a contar con un stock inferior al de años anteriores. 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3845" y="79781"/>
        <a:ext cx="8256281" cy="1198706"/>
      </dsp:txXfrm>
    </dsp:sp>
    <dsp:sp modelId="{39779A71-92A7-4A8B-BF31-A5B73D80DF90}">
      <dsp:nvSpPr>
        <dsp:cNvPr id="0" name=""/>
        <dsp:cNvSpPr/>
      </dsp:nvSpPr>
      <dsp:spPr>
        <a:xfrm>
          <a:off x="0" y="2720334"/>
          <a:ext cx="11979965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9EADED-BE4E-4635-A5F1-835CF91B5682}">
      <dsp:nvSpPr>
        <dsp:cNvPr id="0" name=""/>
        <dsp:cNvSpPr/>
      </dsp:nvSpPr>
      <dsp:spPr>
        <a:xfrm>
          <a:off x="598998" y="2056134"/>
          <a:ext cx="8385975" cy="132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970" tIns="0" rIns="3169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En el consumidor final es el aumento de los precios lo que determinara una posible adquisición. 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3845" y="2120981"/>
        <a:ext cx="8256281" cy="1198706"/>
      </dsp:txXfrm>
    </dsp:sp>
    <dsp:sp modelId="{7AEE4207-FD99-47FC-9E7A-57EEA05AB313}">
      <dsp:nvSpPr>
        <dsp:cNvPr id="0" name=""/>
        <dsp:cNvSpPr/>
      </dsp:nvSpPr>
      <dsp:spPr>
        <a:xfrm>
          <a:off x="0" y="4761534"/>
          <a:ext cx="11979965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49938-AC61-4DC3-8756-FD3D0149B91B}">
      <dsp:nvSpPr>
        <dsp:cNvPr id="0" name=""/>
        <dsp:cNvSpPr/>
      </dsp:nvSpPr>
      <dsp:spPr>
        <a:xfrm>
          <a:off x="598998" y="4097334"/>
          <a:ext cx="8385975" cy="132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970" tIns="0" rIns="3169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En el sujeto activo (Estado) el impacto es diferente ya que los objetivos de las barreras arancelarias son a favor.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3845" y="4162181"/>
        <a:ext cx="8256281" cy="11987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FD962-B007-4800-8AB0-D735AACC55D6}">
      <dsp:nvSpPr>
        <dsp:cNvPr id="0" name=""/>
        <dsp:cNvSpPr/>
      </dsp:nvSpPr>
      <dsp:spPr>
        <a:xfrm>
          <a:off x="272713" y="828052"/>
          <a:ext cx="3644874" cy="11390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1498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CONECTIVIDAD</a:t>
          </a:r>
        </a:p>
      </dsp:txBody>
      <dsp:txXfrm>
        <a:off x="272713" y="828052"/>
        <a:ext cx="3644874" cy="1139023"/>
      </dsp:txXfrm>
    </dsp:sp>
    <dsp:sp modelId="{05A6C790-A225-4D23-9B9E-3B3D5C17FE77}">
      <dsp:nvSpPr>
        <dsp:cNvPr id="0" name=""/>
        <dsp:cNvSpPr/>
      </dsp:nvSpPr>
      <dsp:spPr>
        <a:xfrm>
          <a:off x="120844" y="663527"/>
          <a:ext cx="797316" cy="11959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39DD0-049D-46CC-8993-2A5CDE74E87D}">
      <dsp:nvSpPr>
        <dsp:cNvPr id="0" name=""/>
        <dsp:cNvSpPr/>
      </dsp:nvSpPr>
      <dsp:spPr>
        <a:xfrm>
          <a:off x="4203723" y="828052"/>
          <a:ext cx="3644874" cy="11390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1498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INADECUADO DESECHO DE TELÉFONOS</a:t>
          </a:r>
        </a:p>
      </dsp:txBody>
      <dsp:txXfrm>
        <a:off x="4203723" y="828052"/>
        <a:ext cx="3644874" cy="1139023"/>
      </dsp:txXfrm>
    </dsp:sp>
    <dsp:sp modelId="{A9317AB9-4528-4921-B9D9-6C08475E8F7D}">
      <dsp:nvSpPr>
        <dsp:cNvPr id="0" name=""/>
        <dsp:cNvSpPr/>
      </dsp:nvSpPr>
      <dsp:spPr>
        <a:xfrm>
          <a:off x="4051854" y="663527"/>
          <a:ext cx="797316" cy="11959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D72AE-56B7-47FD-B744-1721E0D7C264}">
      <dsp:nvSpPr>
        <dsp:cNvPr id="0" name=""/>
        <dsp:cNvSpPr/>
      </dsp:nvSpPr>
      <dsp:spPr>
        <a:xfrm>
          <a:off x="8134734" y="828052"/>
          <a:ext cx="3644874" cy="11390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1498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DESEQUILIBRIO BALANZA COMERCIAL</a:t>
          </a:r>
        </a:p>
      </dsp:txBody>
      <dsp:txXfrm>
        <a:off x="8134734" y="828052"/>
        <a:ext cx="3644874" cy="1139023"/>
      </dsp:txXfrm>
    </dsp:sp>
    <dsp:sp modelId="{5E159FC4-3FC5-4D7B-9774-DCC223534887}">
      <dsp:nvSpPr>
        <dsp:cNvPr id="0" name=""/>
        <dsp:cNvSpPr/>
      </dsp:nvSpPr>
      <dsp:spPr>
        <a:xfrm>
          <a:off x="7982864" y="663527"/>
          <a:ext cx="797316" cy="11959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E44C3-3FCB-4EAE-923D-2BB6D20192CF}">
      <dsp:nvSpPr>
        <dsp:cNvPr id="0" name=""/>
        <dsp:cNvSpPr/>
      </dsp:nvSpPr>
      <dsp:spPr>
        <a:xfrm>
          <a:off x="2238218" y="2265867"/>
          <a:ext cx="3644874" cy="11390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1498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INCREMENTO DEL 15,5% AL VALOR</a:t>
          </a:r>
        </a:p>
      </dsp:txBody>
      <dsp:txXfrm>
        <a:off x="2238218" y="2265867"/>
        <a:ext cx="3644874" cy="1139023"/>
      </dsp:txXfrm>
    </dsp:sp>
    <dsp:sp modelId="{3716A593-01A6-4722-BFAE-95B6BC30C996}">
      <dsp:nvSpPr>
        <dsp:cNvPr id="0" name=""/>
        <dsp:cNvSpPr/>
      </dsp:nvSpPr>
      <dsp:spPr>
        <a:xfrm>
          <a:off x="2086349" y="2101341"/>
          <a:ext cx="797316" cy="11959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DFBD4-C19A-45B8-AF2B-E84F841C6B7C}">
      <dsp:nvSpPr>
        <dsp:cNvPr id="0" name=""/>
        <dsp:cNvSpPr/>
      </dsp:nvSpPr>
      <dsp:spPr>
        <a:xfrm>
          <a:off x="6169229" y="2265867"/>
          <a:ext cx="3644874" cy="11390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643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REDUCCIÓN DE 2,75% EN RECAUDACIÓN DE IMPUESTOS</a:t>
          </a:r>
        </a:p>
      </dsp:txBody>
      <dsp:txXfrm>
        <a:off x="6169229" y="2265867"/>
        <a:ext cx="3644874" cy="1139023"/>
      </dsp:txXfrm>
    </dsp:sp>
    <dsp:sp modelId="{DE4795AD-0DB6-4D30-B84F-29CD9D87D051}">
      <dsp:nvSpPr>
        <dsp:cNvPr id="0" name=""/>
        <dsp:cNvSpPr/>
      </dsp:nvSpPr>
      <dsp:spPr>
        <a:xfrm>
          <a:off x="6017359" y="2101341"/>
          <a:ext cx="797316" cy="11959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FD962-B007-4800-8AB0-D735AACC55D6}">
      <dsp:nvSpPr>
        <dsp:cNvPr id="0" name=""/>
        <dsp:cNvSpPr/>
      </dsp:nvSpPr>
      <dsp:spPr>
        <a:xfrm>
          <a:off x="272713" y="828052"/>
          <a:ext cx="3644874" cy="11390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1498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PRUDENCIA EN EL TRÁFICO DE INTERNET</a:t>
          </a:r>
        </a:p>
      </dsp:txBody>
      <dsp:txXfrm>
        <a:off x="272713" y="828052"/>
        <a:ext cx="3644874" cy="1139023"/>
      </dsp:txXfrm>
    </dsp:sp>
    <dsp:sp modelId="{05A6C790-A225-4D23-9B9E-3B3D5C17FE77}">
      <dsp:nvSpPr>
        <dsp:cNvPr id="0" name=""/>
        <dsp:cNvSpPr/>
      </dsp:nvSpPr>
      <dsp:spPr>
        <a:xfrm>
          <a:off x="120844" y="663527"/>
          <a:ext cx="797316" cy="11959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39DD0-049D-46CC-8993-2A5CDE74E87D}">
      <dsp:nvSpPr>
        <dsp:cNvPr id="0" name=""/>
        <dsp:cNvSpPr/>
      </dsp:nvSpPr>
      <dsp:spPr>
        <a:xfrm>
          <a:off x="4203723" y="828052"/>
          <a:ext cx="3644874" cy="11390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643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MEDIDAS AMBIENTALES</a:t>
          </a:r>
        </a:p>
      </dsp:txBody>
      <dsp:txXfrm>
        <a:off x="4203723" y="828052"/>
        <a:ext cx="3644874" cy="1139023"/>
      </dsp:txXfrm>
    </dsp:sp>
    <dsp:sp modelId="{A9317AB9-4528-4921-B9D9-6C08475E8F7D}">
      <dsp:nvSpPr>
        <dsp:cNvPr id="0" name=""/>
        <dsp:cNvSpPr/>
      </dsp:nvSpPr>
      <dsp:spPr>
        <a:xfrm>
          <a:off x="4051854" y="663527"/>
          <a:ext cx="797316" cy="11959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D72AE-56B7-47FD-B744-1721E0D7C264}">
      <dsp:nvSpPr>
        <dsp:cNvPr id="0" name=""/>
        <dsp:cNvSpPr/>
      </dsp:nvSpPr>
      <dsp:spPr>
        <a:xfrm>
          <a:off x="8134734" y="828052"/>
          <a:ext cx="3644874" cy="11390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643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POTENCIAR PRODUCCIÓN NACIONAL</a:t>
          </a:r>
        </a:p>
      </dsp:txBody>
      <dsp:txXfrm>
        <a:off x="8134734" y="828052"/>
        <a:ext cx="3644874" cy="1139023"/>
      </dsp:txXfrm>
    </dsp:sp>
    <dsp:sp modelId="{5E159FC4-3FC5-4D7B-9774-DCC223534887}">
      <dsp:nvSpPr>
        <dsp:cNvPr id="0" name=""/>
        <dsp:cNvSpPr/>
      </dsp:nvSpPr>
      <dsp:spPr>
        <a:xfrm>
          <a:off x="7982864" y="663527"/>
          <a:ext cx="797316" cy="11959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E44C3-3FCB-4EAE-923D-2BB6D20192CF}">
      <dsp:nvSpPr>
        <dsp:cNvPr id="0" name=""/>
        <dsp:cNvSpPr/>
      </dsp:nvSpPr>
      <dsp:spPr>
        <a:xfrm>
          <a:off x="2238218" y="2265867"/>
          <a:ext cx="3644874" cy="11390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643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REDUCIR TASAS ARANCELARIAS</a:t>
          </a:r>
        </a:p>
      </dsp:txBody>
      <dsp:txXfrm>
        <a:off x="2238218" y="2265867"/>
        <a:ext cx="3644874" cy="1139023"/>
      </dsp:txXfrm>
    </dsp:sp>
    <dsp:sp modelId="{3716A593-01A6-4722-BFAE-95B6BC30C996}">
      <dsp:nvSpPr>
        <dsp:cNvPr id="0" name=""/>
        <dsp:cNvSpPr/>
      </dsp:nvSpPr>
      <dsp:spPr>
        <a:xfrm>
          <a:off x="2086349" y="2101341"/>
          <a:ext cx="797316" cy="11959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DFBD4-C19A-45B8-AF2B-E84F841C6B7C}">
      <dsp:nvSpPr>
        <dsp:cNvPr id="0" name=""/>
        <dsp:cNvSpPr/>
      </dsp:nvSpPr>
      <dsp:spPr>
        <a:xfrm>
          <a:off x="6169229" y="2265867"/>
          <a:ext cx="3644874" cy="11390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643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MONITOREAR ACCESO AL PAIS DE TELÉFONOS</a:t>
          </a:r>
        </a:p>
      </dsp:txBody>
      <dsp:txXfrm>
        <a:off x="6169229" y="2265867"/>
        <a:ext cx="3644874" cy="1139023"/>
      </dsp:txXfrm>
    </dsp:sp>
    <dsp:sp modelId="{DE4795AD-0DB6-4D30-B84F-29CD9D87D051}">
      <dsp:nvSpPr>
        <dsp:cNvPr id="0" name=""/>
        <dsp:cNvSpPr/>
      </dsp:nvSpPr>
      <dsp:spPr>
        <a:xfrm>
          <a:off x="6017359" y="2101341"/>
          <a:ext cx="797316" cy="11959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0B0C41-8A83-4478-AA31-73EE3769A93C}">
      <dsp:nvSpPr>
        <dsp:cNvPr id="0" name=""/>
        <dsp:cNvSpPr/>
      </dsp:nvSpPr>
      <dsp:spPr>
        <a:xfrm>
          <a:off x="0" y="457619"/>
          <a:ext cx="1196671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31741-7904-424D-A14F-6584B43DBA85}">
      <dsp:nvSpPr>
        <dsp:cNvPr id="0" name=""/>
        <dsp:cNvSpPr/>
      </dsp:nvSpPr>
      <dsp:spPr>
        <a:xfrm>
          <a:off x="598335" y="59099"/>
          <a:ext cx="8376699" cy="797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619" tIns="0" rIns="316619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Fuerza laboral – Economía mundial (-) requisitos legales.</a:t>
          </a:r>
        </a:p>
      </dsp:txBody>
      <dsp:txXfrm>
        <a:off x="637243" y="98007"/>
        <a:ext cx="8298883" cy="719224"/>
      </dsp:txXfrm>
    </dsp:sp>
    <dsp:sp modelId="{633A7CD3-E1A3-43DD-9506-06E1FDB3C32F}">
      <dsp:nvSpPr>
        <dsp:cNvPr id="0" name=""/>
        <dsp:cNvSpPr/>
      </dsp:nvSpPr>
      <dsp:spPr>
        <a:xfrm>
          <a:off x="0" y="1682339"/>
          <a:ext cx="1196671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236093"/>
              <a:satOff val="-11859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E6563-9CC4-4991-8BFC-8277C2C8F53A}">
      <dsp:nvSpPr>
        <dsp:cNvPr id="0" name=""/>
        <dsp:cNvSpPr/>
      </dsp:nvSpPr>
      <dsp:spPr>
        <a:xfrm>
          <a:off x="598335" y="1283819"/>
          <a:ext cx="8376699" cy="797040"/>
        </a:xfrm>
        <a:prstGeom prst="roundRect">
          <a:avLst/>
        </a:prstGeom>
        <a:solidFill>
          <a:schemeClr val="accent3">
            <a:hueOff val="-236093"/>
            <a:satOff val="-11859"/>
            <a:lumOff val="-41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619" tIns="0" rIns="316619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Quito = informalidad</a:t>
          </a:r>
        </a:p>
      </dsp:txBody>
      <dsp:txXfrm>
        <a:off x="637243" y="1322727"/>
        <a:ext cx="8298883" cy="719224"/>
      </dsp:txXfrm>
    </dsp:sp>
    <dsp:sp modelId="{B5FF3553-A8EF-47AA-9AB5-5BE456FA25B5}">
      <dsp:nvSpPr>
        <dsp:cNvPr id="0" name=""/>
        <dsp:cNvSpPr/>
      </dsp:nvSpPr>
      <dsp:spPr>
        <a:xfrm>
          <a:off x="0" y="2907060"/>
          <a:ext cx="1196671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472186"/>
              <a:satOff val="-23718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358F62-B8E0-4FFE-A976-51174138B651}">
      <dsp:nvSpPr>
        <dsp:cNvPr id="0" name=""/>
        <dsp:cNvSpPr/>
      </dsp:nvSpPr>
      <dsp:spPr>
        <a:xfrm>
          <a:off x="598335" y="2508539"/>
          <a:ext cx="8376699" cy="797040"/>
        </a:xfrm>
        <a:prstGeom prst="roundRect">
          <a:avLst/>
        </a:prstGeom>
        <a:solidFill>
          <a:schemeClr val="accent3">
            <a:hueOff val="-472186"/>
            <a:satOff val="-23718"/>
            <a:lumOff val="-8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619" tIns="0" rIns="316619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Comercio informal (actos de comercio – contribuciones – evasión de impuestos).</a:t>
          </a:r>
        </a:p>
      </dsp:txBody>
      <dsp:txXfrm>
        <a:off x="637243" y="2547447"/>
        <a:ext cx="8298883" cy="719224"/>
      </dsp:txXfrm>
    </dsp:sp>
    <dsp:sp modelId="{EA800F40-C0C6-4568-A068-B18FD2796598}">
      <dsp:nvSpPr>
        <dsp:cNvPr id="0" name=""/>
        <dsp:cNvSpPr/>
      </dsp:nvSpPr>
      <dsp:spPr>
        <a:xfrm>
          <a:off x="0" y="4131780"/>
          <a:ext cx="1196671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708279"/>
              <a:satOff val="-35578"/>
              <a:lumOff val="-1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F1E6E-11AC-4824-BBC7-559CE4BFB603}">
      <dsp:nvSpPr>
        <dsp:cNvPr id="0" name=""/>
        <dsp:cNvSpPr/>
      </dsp:nvSpPr>
      <dsp:spPr>
        <a:xfrm>
          <a:off x="598335" y="3733260"/>
          <a:ext cx="8376699" cy="797040"/>
        </a:xfrm>
        <a:prstGeom prst="roundRect">
          <a:avLst/>
        </a:prstGeom>
        <a:solidFill>
          <a:schemeClr val="accent3">
            <a:hueOff val="-708279"/>
            <a:satOff val="-35578"/>
            <a:lumOff val="-1235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619" tIns="0" rIns="316619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Celular = fundamental en la vida cotidiana.</a:t>
          </a:r>
        </a:p>
      </dsp:txBody>
      <dsp:txXfrm>
        <a:off x="637243" y="3772168"/>
        <a:ext cx="8298883" cy="719224"/>
      </dsp:txXfrm>
    </dsp:sp>
    <dsp:sp modelId="{DC0A697B-D1CC-49A9-821B-C65EABBD151C}">
      <dsp:nvSpPr>
        <dsp:cNvPr id="0" name=""/>
        <dsp:cNvSpPr/>
      </dsp:nvSpPr>
      <dsp:spPr>
        <a:xfrm>
          <a:off x="0" y="5356500"/>
          <a:ext cx="1196671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944372"/>
              <a:satOff val="-47437"/>
              <a:lumOff val="-1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9EC01-5403-4A8A-A516-827E41C0BAF0}">
      <dsp:nvSpPr>
        <dsp:cNvPr id="0" name=""/>
        <dsp:cNvSpPr/>
      </dsp:nvSpPr>
      <dsp:spPr>
        <a:xfrm>
          <a:off x="598335" y="4957980"/>
          <a:ext cx="8376699" cy="797040"/>
        </a:xfrm>
        <a:prstGeom prst="roundRect">
          <a:avLst/>
        </a:prstGeom>
        <a:solidFill>
          <a:schemeClr val="accent3">
            <a:hueOff val="-944372"/>
            <a:satOff val="-47437"/>
            <a:lumOff val="-16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619" tIns="0" rIns="316619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Precios -  Beneficios y Funciones</a:t>
          </a:r>
        </a:p>
      </dsp:txBody>
      <dsp:txXfrm>
        <a:off x="637243" y="4996888"/>
        <a:ext cx="8298883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20A7B-DB08-4045-8C28-6827BFE63B55}">
      <dsp:nvSpPr>
        <dsp:cNvPr id="0" name=""/>
        <dsp:cNvSpPr/>
      </dsp:nvSpPr>
      <dsp:spPr>
        <a:xfrm>
          <a:off x="0" y="265043"/>
          <a:ext cx="3313043" cy="19878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Evolucionando y Modernizando</a:t>
          </a:r>
        </a:p>
      </dsp:txBody>
      <dsp:txXfrm>
        <a:off x="0" y="265043"/>
        <a:ext cx="3313043" cy="1987826"/>
      </dsp:txXfrm>
    </dsp:sp>
    <dsp:sp modelId="{48D9916A-3A54-4D40-A056-C826166B91DD}">
      <dsp:nvSpPr>
        <dsp:cNvPr id="0" name=""/>
        <dsp:cNvSpPr/>
      </dsp:nvSpPr>
      <dsp:spPr>
        <a:xfrm>
          <a:off x="3644347" y="265043"/>
          <a:ext cx="3313043" cy="1987826"/>
        </a:xfrm>
        <a:prstGeom prst="rect">
          <a:avLst/>
        </a:prstGeom>
        <a:solidFill>
          <a:schemeClr val="accent4">
            <a:hueOff val="-546328"/>
            <a:satOff val="-656"/>
            <a:lumOff val="-7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Estrategias para evadir</a:t>
          </a:r>
        </a:p>
      </dsp:txBody>
      <dsp:txXfrm>
        <a:off x="3644347" y="265043"/>
        <a:ext cx="3313043" cy="1987826"/>
      </dsp:txXfrm>
    </dsp:sp>
    <dsp:sp modelId="{85BC96D3-FF93-45D0-9A1F-E4317C3B7C74}">
      <dsp:nvSpPr>
        <dsp:cNvPr id="0" name=""/>
        <dsp:cNvSpPr/>
      </dsp:nvSpPr>
      <dsp:spPr>
        <a:xfrm>
          <a:off x="7288695" y="265043"/>
          <a:ext cx="3313043" cy="1987826"/>
        </a:xfrm>
        <a:prstGeom prst="rect">
          <a:avLst/>
        </a:prstGeom>
        <a:solidFill>
          <a:schemeClr val="accent4">
            <a:hueOff val="-1092657"/>
            <a:satOff val="-1313"/>
            <a:lumOff val="-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Cultura y  Modo de Vida</a:t>
          </a:r>
        </a:p>
      </dsp:txBody>
      <dsp:txXfrm>
        <a:off x="7288695" y="265043"/>
        <a:ext cx="3313043" cy="1987826"/>
      </dsp:txXfrm>
    </dsp:sp>
    <dsp:sp modelId="{8CFD7879-BD25-441A-883C-F07E8B94D32E}">
      <dsp:nvSpPr>
        <dsp:cNvPr id="0" name=""/>
        <dsp:cNvSpPr/>
      </dsp:nvSpPr>
      <dsp:spPr>
        <a:xfrm>
          <a:off x="1822173" y="2584174"/>
          <a:ext cx="3313043" cy="1987826"/>
        </a:xfrm>
        <a:prstGeom prst="rect">
          <a:avLst/>
        </a:prstGeom>
        <a:solidFill>
          <a:schemeClr val="accent4">
            <a:hueOff val="-1638985"/>
            <a:satOff val="-1969"/>
            <a:lumOff val="-235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COIP - SENAE</a:t>
          </a:r>
        </a:p>
      </dsp:txBody>
      <dsp:txXfrm>
        <a:off x="1822173" y="2584174"/>
        <a:ext cx="3313043" cy="1987826"/>
      </dsp:txXfrm>
    </dsp:sp>
    <dsp:sp modelId="{321A0631-2FC3-4BC7-87A9-788DC8F17AA1}">
      <dsp:nvSpPr>
        <dsp:cNvPr id="0" name=""/>
        <dsp:cNvSpPr/>
      </dsp:nvSpPr>
      <dsp:spPr>
        <a:xfrm>
          <a:off x="5466521" y="2584174"/>
          <a:ext cx="3313043" cy="1987826"/>
        </a:xfrm>
        <a:prstGeom prst="rect">
          <a:avLst/>
        </a:prstGeom>
        <a:solidFill>
          <a:schemeClr val="accent4">
            <a:hueOff val="-2185313"/>
            <a:satOff val="-2625"/>
            <a:lumOff val="-313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Erradicar</a:t>
          </a:r>
        </a:p>
      </dsp:txBody>
      <dsp:txXfrm>
        <a:off x="5466521" y="2584174"/>
        <a:ext cx="3313043" cy="19878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0F7BF-916E-4231-92D2-AA0F3ED70325}">
      <dsp:nvSpPr>
        <dsp:cNvPr id="0" name=""/>
        <dsp:cNvSpPr/>
      </dsp:nvSpPr>
      <dsp:spPr>
        <a:xfrm>
          <a:off x="2540" y="1509453"/>
          <a:ext cx="2476500" cy="950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Ad valorem</a:t>
          </a:r>
        </a:p>
      </dsp:txBody>
      <dsp:txXfrm>
        <a:off x="2540" y="1509453"/>
        <a:ext cx="2476500" cy="950400"/>
      </dsp:txXfrm>
    </dsp:sp>
    <dsp:sp modelId="{190414A9-EA4C-4B00-A683-9126719A8F11}">
      <dsp:nvSpPr>
        <dsp:cNvPr id="0" name=""/>
        <dsp:cNvSpPr/>
      </dsp:nvSpPr>
      <dsp:spPr>
        <a:xfrm>
          <a:off x="2540" y="2459853"/>
          <a:ext cx="2476500" cy="144936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300" kern="1200" dirty="0"/>
            <a:t>15%</a:t>
          </a:r>
        </a:p>
      </dsp:txBody>
      <dsp:txXfrm>
        <a:off x="2540" y="2459853"/>
        <a:ext cx="2476500" cy="1449360"/>
      </dsp:txXfrm>
    </dsp:sp>
    <dsp:sp modelId="{02E19878-7344-47B6-A6DE-6C3D3206FC4B}">
      <dsp:nvSpPr>
        <dsp:cNvPr id="0" name=""/>
        <dsp:cNvSpPr/>
      </dsp:nvSpPr>
      <dsp:spPr>
        <a:xfrm>
          <a:off x="2825750" y="1509453"/>
          <a:ext cx="2476500" cy="950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FODINFA</a:t>
          </a:r>
        </a:p>
      </dsp:txBody>
      <dsp:txXfrm>
        <a:off x="2825750" y="1509453"/>
        <a:ext cx="2476500" cy="950400"/>
      </dsp:txXfrm>
    </dsp:sp>
    <dsp:sp modelId="{68033AAB-BA90-4141-906B-71E45E523EAC}">
      <dsp:nvSpPr>
        <dsp:cNvPr id="0" name=""/>
        <dsp:cNvSpPr/>
      </dsp:nvSpPr>
      <dsp:spPr>
        <a:xfrm>
          <a:off x="2825750" y="2459853"/>
          <a:ext cx="2476500" cy="144936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300" kern="1200" dirty="0"/>
            <a:t>0,5%</a:t>
          </a:r>
        </a:p>
      </dsp:txBody>
      <dsp:txXfrm>
        <a:off x="2825750" y="2459853"/>
        <a:ext cx="2476500" cy="1449360"/>
      </dsp:txXfrm>
    </dsp:sp>
    <dsp:sp modelId="{FBC8EB83-69B7-4D79-AC08-8C2AF13B3815}">
      <dsp:nvSpPr>
        <dsp:cNvPr id="0" name=""/>
        <dsp:cNvSpPr/>
      </dsp:nvSpPr>
      <dsp:spPr>
        <a:xfrm>
          <a:off x="5648960" y="1509453"/>
          <a:ext cx="2476500" cy="950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IVA</a:t>
          </a:r>
        </a:p>
      </dsp:txBody>
      <dsp:txXfrm>
        <a:off x="5648960" y="1509453"/>
        <a:ext cx="2476500" cy="950400"/>
      </dsp:txXfrm>
    </dsp:sp>
    <dsp:sp modelId="{845B46B9-A9B3-4730-AED1-C703613C18A0}">
      <dsp:nvSpPr>
        <dsp:cNvPr id="0" name=""/>
        <dsp:cNvSpPr/>
      </dsp:nvSpPr>
      <dsp:spPr>
        <a:xfrm>
          <a:off x="5648960" y="2459853"/>
          <a:ext cx="2476500" cy="144936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300" kern="1200" dirty="0"/>
            <a:t>14%</a:t>
          </a:r>
        </a:p>
      </dsp:txBody>
      <dsp:txXfrm>
        <a:off x="5648960" y="2459853"/>
        <a:ext cx="2476500" cy="14493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1E894-5D74-4D33-88DC-CF30D0F9A5E3}">
      <dsp:nvSpPr>
        <dsp:cNvPr id="0" name=""/>
        <dsp:cNvSpPr/>
      </dsp:nvSpPr>
      <dsp:spPr>
        <a:xfrm>
          <a:off x="0" y="0"/>
          <a:ext cx="11873948" cy="1717481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PROBLEMA</a:t>
          </a:r>
        </a:p>
      </dsp:txBody>
      <dsp:txXfrm>
        <a:off x="0" y="0"/>
        <a:ext cx="11873948" cy="1717481"/>
      </dsp:txXfrm>
    </dsp:sp>
    <dsp:sp modelId="{04B21771-316B-4624-91DC-6BF47167B160}">
      <dsp:nvSpPr>
        <dsp:cNvPr id="0" name=""/>
        <dsp:cNvSpPr/>
      </dsp:nvSpPr>
      <dsp:spPr>
        <a:xfrm>
          <a:off x="0" y="1717481"/>
          <a:ext cx="2968487" cy="36067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COMERCIO INFORMAL</a:t>
          </a:r>
        </a:p>
      </dsp:txBody>
      <dsp:txXfrm>
        <a:off x="0" y="1717481"/>
        <a:ext cx="2968487" cy="3606710"/>
      </dsp:txXfrm>
    </dsp:sp>
    <dsp:sp modelId="{25856BD0-3A06-4EC7-BCAE-16278777B521}">
      <dsp:nvSpPr>
        <dsp:cNvPr id="0" name=""/>
        <dsp:cNvSpPr/>
      </dsp:nvSpPr>
      <dsp:spPr>
        <a:xfrm>
          <a:off x="2968486" y="1717481"/>
          <a:ext cx="2968487" cy="3606710"/>
        </a:xfrm>
        <a:prstGeom prst="rect">
          <a:avLst/>
        </a:prstGeom>
        <a:solidFill>
          <a:schemeClr val="accent5">
            <a:hueOff val="-561544"/>
            <a:satOff val="-2648"/>
            <a:lumOff val="6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POLÍTICA COMERCIAL</a:t>
          </a:r>
        </a:p>
      </dsp:txBody>
      <dsp:txXfrm>
        <a:off x="2968486" y="1717481"/>
        <a:ext cx="2968487" cy="3606710"/>
      </dsp:txXfrm>
    </dsp:sp>
    <dsp:sp modelId="{6E0F8200-C321-4BC3-B826-2FD50A88CCE3}">
      <dsp:nvSpPr>
        <dsp:cNvPr id="0" name=""/>
        <dsp:cNvSpPr/>
      </dsp:nvSpPr>
      <dsp:spPr>
        <a:xfrm>
          <a:off x="5936973" y="1717481"/>
          <a:ext cx="2968487" cy="3606710"/>
        </a:xfrm>
        <a:prstGeom prst="rect">
          <a:avLst/>
        </a:prstGeom>
        <a:solidFill>
          <a:schemeClr val="accent5">
            <a:hueOff val="-1123087"/>
            <a:satOff val="-5296"/>
            <a:lumOff val="13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POLÍTICA ARANCELARIA </a:t>
          </a:r>
          <a:br>
            <a:rPr lang="es-ES" sz="2700" kern="1200" dirty="0"/>
          </a:br>
          <a:br>
            <a:rPr lang="es-ES" sz="2700" kern="1200" dirty="0"/>
          </a:br>
          <a:br>
            <a:rPr lang="es-ES" sz="2700" kern="1200" dirty="0"/>
          </a:br>
          <a:r>
            <a:rPr lang="es-ES" sz="2700" kern="1200" dirty="0"/>
            <a:t>POLÍTICA PARA ARANCELARIA</a:t>
          </a:r>
        </a:p>
      </dsp:txBody>
      <dsp:txXfrm>
        <a:off x="5936973" y="1717481"/>
        <a:ext cx="2968487" cy="3606710"/>
      </dsp:txXfrm>
    </dsp:sp>
    <dsp:sp modelId="{F2BE0DE3-F38F-428D-9B01-C0E2E30C770A}">
      <dsp:nvSpPr>
        <dsp:cNvPr id="0" name=""/>
        <dsp:cNvSpPr/>
      </dsp:nvSpPr>
      <dsp:spPr>
        <a:xfrm>
          <a:off x="8905461" y="1717481"/>
          <a:ext cx="2968487" cy="3606710"/>
        </a:xfrm>
        <a:prstGeom prst="rect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ARANCEL FIJO</a:t>
          </a:r>
          <a:br>
            <a:rPr lang="es-ES" sz="2700" kern="1200" dirty="0"/>
          </a:br>
          <a:br>
            <a:rPr lang="es-ES" sz="2700" kern="1200" dirty="0"/>
          </a:br>
          <a:r>
            <a:rPr lang="es-ES" sz="2700" kern="1200" dirty="0"/>
            <a:t>ARANCEL MIXTO</a:t>
          </a:r>
          <a:br>
            <a:rPr lang="es-ES" sz="2700" kern="1200" dirty="0"/>
          </a:br>
          <a:br>
            <a:rPr lang="es-ES" sz="2700" kern="1200" dirty="0"/>
          </a:br>
          <a:r>
            <a:rPr lang="es-ES" sz="2700" kern="1200" dirty="0"/>
            <a:t>ARANCEL VARIABLE</a:t>
          </a:r>
          <a:br>
            <a:rPr lang="es-ES" sz="2700" kern="1200" dirty="0"/>
          </a:br>
          <a:br>
            <a:rPr lang="es-ES" sz="2700" kern="1200" dirty="0"/>
          </a:br>
          <a:r>
            <a:rPr lang="es-ES" sz="2700" kern="1200" dirty="0"/>
            <a:t>CUPOS DE IMPORTACIÓN</a:t>
          </a:r>
        </a:p>
      </dsp:txBody>
      <dsp:txXfrm>
        <a:off x="8905461" y="1717481"/>
        <a:ext cx="2968487" cy="3606710"/>
      </dsp:txXfrm>
    </dsp:sp>
    <dsp:sp modelId="{8AD0983F-C8A3-45F1-B648-E7BCA0D4983B}">
      <dsp:nvSpPr>
        <dsp:cNvPr id="0" name=""/>
        <dsp:cNvSpPr/>
      </dsp:nvSpPr>
      <dsp:spPr>
        <a:xfrm>
          <a:off x="0" y="5324192"/>
          <a:ext cx="11873948" cy="400745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4F37B-5096-4DC6-8E2E-E2252F22C76A}">
      <dsp:nvSpPr>
        <dsp:cNvPr id="0" name=""/>
        <dsp:cNvSpPr/>
      </dsp:nvSpPr>
      <dsp:spPr>
        <a:xfrm>
          <a:off x="0" y="237645"/>
          <a:ext cx="10941878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OBJETIVO</a:t>
          </a:r>
        </a:p>
      </dsp:txBody>
      <dsp:txXfrm>
        <a:off x="74249" y="311894"/>
        <a:ext cx="10793380" cy="1372502"/>
      </dsp:txXfrm>
    </dsp:sp>
    <dsp:sp modelId="{DF759739-6699-432C-80CF-32D693DE2EE3}">
      <dsp:nvSpPr>
        <dsp:cNvPr id="0" name=""/>
        <dsp:cNvSpPr/>
      </dsp:nvSpPr>
      <dsp:spPr>
        <a:xfrm>
          <a:off x="0" y="1758645"/>
          <a:ext cx="10941878" cy="3565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05" tIns="82550" rIns="462280" bIns="82550" numCol="1" spcCol="1270" anchor="t" anchorCtr="0">
          <a:noAutofit/>
        </a:bodyPr>
        <a:lstStyle/>
        <a:p>
          <a:pPr marL="285750" lvl="1" indent="-285750" algn="just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5100" kern="1200" dirty="0"/>
            <a:t>Analizar de que manera ha influido la política comercial arancelaria y no arancelaria en el comercio formal de teléfonos celulares en Quito entre el año 2011 - 2015</a:t>
          </a:r>
        </a:p>
      </dsp:txBody>
      <dsp:txXfrm>
        <a:off x="0" y="1758645"/>
        <a:ext cx="10941878" cy="35655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49F96-B86A-42AA-834B-3A5FB3B6507E}">
      <dsp:nvSpPr>
        <dsp:cNvPr id="0" name=""/>
        <dsp:cNvSpPr/>
      </dsp:nvSpPr>
      <dsp:spPr>
        <a:xfrm rot="5400000">
          <a:off x="7061305" y="-2734277"/>
          <a:ext cx="1503293" cy="735336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700" kern="1200" dirty="0"/>
            <a:t>INTERVENCIÓN DEL ESTADO</a:t>
          </a:r>
        </a:p>
      </dsp:txBody>
      <dsp:txXfrm rot="-5400000">
        <a:off x="4136269" y="264144"/>
        <a:ext cx="7279981" cy="1356523"/>
      </dsp:txXfrm>
    </dsp:sp>
    <dsp:sp modelId="{9E4F08B9-2DBC-4E42-8BF4-04379A9DF2B4}">
      <dsp:nvSpPr>
        <dsp:cNvPr id="0" name=""/>
        <dsp:cNvSpPr/>
      </dsp:nvSpPr>
      <dsp:spPr>
        <a:xfrm>
          <a:off x="0" y="2847"/>
          <a:ext cx="4136268" cy="187911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KEYNESIANA</a:t>
          </a:r>
        </a:p>
      </dsp:txBody>
      <dsp:txXfrm>
        <a:off x="91731" y="94578"/>
        <a:ext cx="3952806" cy="1695654"/>
      </dsp:txXfrm>
    </dsp:sp>
    <dsp:sp modelId="{836A8587-5FCA-4F0A-8CEC-DA43A8A75EC7}">
      <dsp:nvSpPr>
        <dsp:cNvPr id="0" name=""/>
        <dsp:cNvSpPr/>
      </dsp:nvSpPr>
      <dsp:spPr>
        <a:xfrm rot="5400000">
          <a:off x="7061305" y="-761205"/>
          <a:ext cx="1503293" cy="735336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700" kern="1200" dirty="0"/>
            <a:t>RESTRINGUIR IMPORTACIONES – FOMENTAR EXPORTACIONES</a:t>
          </a:r>
        </a:p>
      </dsp:txBody>
      <dsp:txXfrm rot="-5400000">
        <a:off x="4136269" y="2237216"/>
        <a:ext cx="7279981" cy="1356523"/>
      </dsp:txXfrm>
    </dsp:sp>
    <dsp:sp modelId="{53F5EF9F-ABB9-42EB-BE53-A0FC2D6400CD}">
      <dsp:nvSpPr>
        <dsp:cNvPr id="0" name=""/>
        <dsp:cNvSpPr/>
      </dsp:nvSpPr>
      <dsp:spPr>
        <a:xfrm>
          <a:off x="0" y="1975919"/>
          <a:ext cx="4136268" cy="187911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SUPERÁVIT COMERCIAL</a:t>
          </a:r>
        </a:p>
      </dsp:txBody>
      <dsp:txXfrm>
        <a:off x="91731" y="2067650"/>
        <a:ext cx="3952806" cy="1695654"/>
      </dsp:txXfrm>
    </dsp:sp>
    <dsp:sp modelId="{FEA75B21-771D-4D3B-917A-2684181F44F6}">
      <dsp:nvSpPr>
        <dsp:cNvPr id="0" name=""/>
        <dsp:cNvSpPr/>
      </dsp:nvSpPr>
      <dsp:spPr>
        <a:xfrm rot="5400000">
          <a:off x="7061305" y="1211866"/>
          <a:ext cx="1503293" cy="735336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700" kern="1200" dirty="0"/>
            <a:t>IMPORTAR LO QUE SEA DIFICIL ELABORAR</a:t>
          </a:r>
        </a:p>
      </dsp:txBody>
      <dsp:txXfrm rot="-5400000">
        <a:off x="4136269" y="4210288"/>
        <a:ext cx="7279981" cy="1356523"/>
      </dsp:txXfrm>
    </dsp:sp>
    <dsp:sp modelId="{9314FE56-37A0-4320-968A-8601C21E58C9}">
      <dsp:nvSpPr>
        <dsp:cNvPr id="0" name=""/>
        <dsp:cNvSpPr/>
      </dsp:nvSpPr>
      <dsp:spPr>
        <a:xfrm>
          <a:off x="0" y="3948991"/>
          <a:ext cx="4136268" cy="187911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DISPONIBLIDAD</a:t>
          </a:r>
        </a:p>
      </dsp:txBody>
      <dsp:txXfrm>
        <a:off x="91731" y="4040722"/>
        <a:ext cx="3952806" cy="16956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97F85-570A-4EFA-83D4-B7BCB1F3A579}">
      <dsp:nvSpPr>
        <dsp:cNvPr id="0" name=""/>
        <dsp:cNvSpPr/>
      </dsp:nvSpPr>
      <dsp:spPr>
        <a:xfrm>
          <a:off x="8351715" y="3839021"/>
          <a:ext cx="91440" cy="533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02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DE585-5083-462A-A267-1701C5A65FCC}">
      <dsp:nvSpPr>
        <dsp:cNvPr id="0" name=""/>
        <dsp:cNvSpPr/>
      </dsp:nvSpPr>
      <dsp:spPr>
        <a:xfrm>
          <a:off x="8351715" y="2383445"/>
          <a:ext cx="91440" cy="533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02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5B717-BD1F-459E-887F-6823D9721499}">
      <dsp:nvSpPr>
        <dsp:cNvPr id="0" name=""/>
        <dsp:cNvSpPr/>
      </dsp:nvSpPr>
      <dsp:spPr>
        <a:xfrm>
          <a:off x="6006908" y="927868"/>
          <a:ext cx="2390526" cy="533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766"/>
              </a:lnTo>
              <a:lnTo>
                <a:pt x="2390526" y="317766"/>
              </a:lnTo>
              <a:lnTo>
                <a:pt x="2390526" y="5330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A4B14-57A7-49F5-9754-39F210A749B5}">
      <dsp:nvSpPr>
        <dsp:cNvPr id="0" name=""/>
        <dsp:cNvSpPr/>
      </dsp:nvSpPr>
      <dsp:spPr>
        <a:xfrm>
          <a:off x="5961188" y="5294597"/>
          <a:ext cx="91440" cy="533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02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8164F-F643-4763-A88B-1F6AB9C8583B}">
      <dsp:nvSpPr>
        <dsp:cNvPr id="0" name=""/>
        <dsp:cNvSpPr/>
      </dsp:nvSpPr>
      <dsp:spPr>
        <a:xfrm>
          <a:off x="5961188" y="3839021"/>
          <a:ext cx="91440" cy="533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02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AC8A5-86C9-4452-8F8D-7BD966CC3DD5}">
      <dsp:nvSpPr>
        <dsp:cNvPr id="0" name=""/>
        <dsp:cNvSpPr/>
      </dsp:nvSpPr>
      <dsp:spPr>
        <a:xfrm>
          <a:off x="5961188" y="2383445"/>
          <a:ext cx="91440" cy="533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02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CCF2B-76CB-4074-977F-E31920C8C71F}">
      <dsp:nvSpPr>
        <dsp:cNvPr id="0" name=""/>
        <dsp:cNvSpPr/>
      </dsp:nvSpPr>
      <dsp:spPr>
        <a:xfrm>
          <a:off x="5961188" y="927868"/>
          <a:ext cx="91440" cy="533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0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D694A-C74B-4F3D-9EFF-BB324DFDBB7E}">
      <dsp:nvSpPr>
        <dsp:cNvPr id="0" name=""/>
        <dsp:cNvSpPr/>
      </dsp:nvSpPr>
      <dsp:spPr>
        <a:xfrm>
          <a:off x="3570662" y="5294597"/>
          <a:ext cx="91440" cy="533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02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CDE62-A4C2-46EA-B2D0-3C87CDDAF3D9}">
      <dsp:nvSpPr>
        <dsp:cNvPr id="0" name=""/>
        <dsp:cNvSpPr/>
      </dsp:nvSpPr>
      <dsp:spPr>
        <a:xfrm>
          <a:off x="3570662" y="3839021"/>
          <a:ext cx="91440" cy="533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02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626F6-ED33-4958-8872-23A341646E73}">
      <dsp:nvSpPr>
        <dsp:cNvPr id="0" name=""/>
        <dsp:cNvSpPr/>
      </dsp:nvSpPr>
      <dsp:spPr>
        <a:xfrm>
          <a:off x="3570662" y="2383445"/>
          <a:ext cx="91440" cy="533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02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98869-C137-4662-B4E6-847F26CCAD0D}">
      <dsp:nvSpPr>
        <dsp:cNvPr id="0" name=""/>
        <dsp:cNvSpPr/>
      </dsp:nvSpPr>
      <dsp:spPr>
        <a:xfrm>
          <a:off x="3616382" y="927868"/>
          <a:ext cx="2390526" cy="533027"/>
        </a:xfrm>
        <a:custGeom>
          <a:avLst/>
          <a:gdLst/>
          <a:ahLst/>
          <a:cxnLst/>
          <a:rect l="0" t="0" r="0" b="0"/>
          <a:pathLst>
            <a:path>
              <a:moveTo>
                <a:pt x="2390526" y="0"/>
              </a:moveTo>
              <a:lnTo>
                <a:pt x="2390526" y="317766"/>
              </a:lnTo>
              <a:lnTo>
                <a:pt x="0" y="317766"/>
              </a:lnTo>
              <a:lnTo>
                <a:pt x="0" y="5330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3534D-9B4D-4722-AFA9-C14C26BE0F26}">
      <dsp:nvSpPr>
        <dsp:cNvPr id="0" name=""/>
        <dsp:cNvSpPr/>
      </dsp:nvSpPr>
      <dsp:spPr>
        <a:xfrm>
          <a:off x="5115998" y="5320"/>
          <a:ext cx="1781821" cy="92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1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HISTORIA DE LA TELEFONÍA</a:t>
          </a:r>
        </a:p>
      </dsp:txBody>
      <dsp:txXfrm>
        <a:off x="5115998" y="5320"/>
        <a:ext cx="1781821" cy="922548"/>
      </dsp:txXfrm>
    </dsp:sp>
    <dsp:sp modelId="{4BAC872F-3962-48EE-8616-D76AF7478942}">
      <dsp:nvSpPr>
        <dsp:cNvPr id="0" name=""/>
        <dsp:cNvSpPr/>
      </dsp:nvSpPr>
      <dsp:spPr>
        <a:xfrm>
          <a:off x="5472362" y="722858"/>
          <a:ext cx="1603639" cy="3075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5472362" y="722858"/>
        <a:ext cx="1603639" cy="307516"/>
      </dsp:txXfrm>
    </dsp:sp>
    <dsp:sp modelId="{4C024C06-053C-4F2E-B661-2BB4E47723C4}">
      <dsp:nvSpPr>
        <dsp:cNvPr id="0" name=""/>
        <dsp:cNvSpPr/>
      </dsp:nvSpPr>
      <dsp:spPr>
        <a:xfrm>
          <a:off x="2725471" y="1460896"/>
          <a:ext cx="1781821" cy="92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1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CLARO (CONECEL)</a:t>
          </a:r>
        </a:p>
      </dsp:txBody>
      <dsp:txXfrm>
        <a:off x="2725471" y="1460896"/>
        <a:ext cx="1781821" cy="922548"/>
      </dsp:txXfrm>
    </dsp:sp>
    <dsp:sp modelId="{A9250754-AB76-4131-B7C3-F9D0781C0D4D}">
      <dsp:nvSpPr>
        <dsp:cNvPr id="0" name=""/>
        <dsp:cNvSpPr/>
      </dsp:nvSpPr>
      <dsp:spPr>
        <a:xfrm>
          <a:off x="3081835" y="2178434"/>
          <a:ext cx="1603639" cy="3075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3081835" y="2178434"/>
        <a:ext cx="1603639" cy="307516"/>
      </dsp:txXfrm>
    </dsp:sp>
    <dsp:sp modelId="{813668D3-9803-4FF1-9546-D198838D7AE6}">
      <dsp:nvSpPr>
        <dsp:cNvPr id="0" name=""/>
        <dsp:cNvSpPr/>
      </dsp:nvSpPr>
      <dsp:spPr>
        <a:xfrm>
          <a:off x="2725471" y="2916473"/>
          <a:ext cx="1781821" cy="92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1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1993 (13,620)</a:t>
          </a:r>
          <a:br>
            <a:rPr lang="es-ES" sz="1400" kern="1200" dirty="0"/>
          </a:br>
          <a:r>
            <a:rPr lang="es-ES" sz="1400" kern="1200" dirty="0"/>
            <a:t>2000 América Móvil</a:t>
          </a:r>
          <a:br>
            <a:rPr lang="es-ES" sz="1400" kern="1200" dirty="0"/>
          </a:br>
          <a:r>
            <a:rPr lang="es-ES" sz="1400" kern="1200" dirty="0"/>
            <a:t>920,878</a:t>
          </a:r>
        </a:p>
      </dsp:txBody>
      <dsp:txXfrm>
        <a:off x="2725471" y="2916473"/>
        <a:ext cx="1781821" cy="922548"/>
      </dsp:txXfrm>
    </dsp:sp>
    <dsp:sp modelId="{06BF34B6-A108-454D-8EF4-A983FDB189EE}">
      <dsp:nvSpPr>
        <dsp:cNvPr id="0" name=""/>
        <dsp:cNvSpPr/>
      </dsp:nvSpPr>
      <dsp:spPr>
        <a:xfrm>
          <a:off x="3081835" y="3634010"/>
          <a:ext cx="1603639" cy="3075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3081835" y="3634010"/>
        <a:ext cx="1603639" cy="307516"/>
      </dsp:txXfrm>
    </dsp:sp>
    <dsp:sp modelId="{360406C7-DE5D-408D-8F5D-D2BD0D2A7E7F}">
      <dsp:nvSpPr>
        <dsp:cNvPr id="0" name=""/>
        <dsp:cNvSpPr/>
      </dsp:nvSpPr>
      <dsp:spPr>
        <a:xfrm>
          <a:off x="2725471" y="4372049"/>
          <a:ext cx="1781821" cy="92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1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Prepago (2003)</a:t>
          </a:r>
          <a:br>
            <a:rPr lang="es-ES" sz="1400" kern="1200" dirty="0"/>
          </a:br>
          <a:r>
            <a:rPr lang="es-ES" sz="1400" kern="1200" dirty="0"/>
            <a:t>93% (1,5 millones)</a:t>
          </a:r>
        </a:p>
      </dsp:txBody>
      <dsp:txXfrm>
        <a:off x="2725471" y="4372049"/>
        <a:ext cx="1781821" cy="922548"/>
      </dsp:txXfrm>
    </dsp:sp>
    <dsp:sp modelId="{76A9FCD5-29A1-471A-B926-F7DB7C195730}">
      <dsp:nvSpPr>
        <dsp:cNvPr id="0" name=""/>
        <dsp:cNvSpPr/>
      </dsp:nvSpPr>
      <dsp:spPr>
        <a:xfrm>
          <a:off x="3081835" y="5089587"/>
          <a:ext cx="1603639" cy="3075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3081835" y="5089587"/>
        <a:ext cx="1603639" cy="307516"/>
      </dsp:txXfrm>
    </dsp:sp>
    <dsp:sp modelId="{2E3D0CD6-2EFD-4D1B-A4A5-C0D912C5D213}">
      <dsp:nvSpPr>
        <dsp:cNvPr id="0" name=""/>
        <dsp:cNvSpPr/>
      </dsp:nvSpPr>
      <dsp:spPr>
        <a:xfrm>
          <a:off x="2725471" y="5827625"/>
          <a:ext cx="1781821" cy="92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1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Cobertura</a:t>
          </a:r>
          <a:br>
            <a:rPr lang="es-ES" sz="1400" kern="1200" dirty="0"/>
          </a:br>
          <a:r>
            <a:rPr lang="es-ES" sz="1400" kern="1200" dirty="0"/>
            <a:t>Claridad de voz</a:t>
          </a:r>
          <a:br>
            <a:rPr lang="es-ES" sz="1400" kern="1200" dirty="0"/>
          </a:br>
          <a:r>
            <a:rPr lang="es-ES" sz="1400" kern="1200" dirty="0"/>
            <a:t>Chip inteligente</a:t>
          </a:r>
          <a:br>
            <a:rPr lang="es-ES" sz="1400" kern="1200" dirty="0"/>
          </a:br>
          <a:r>
            <a:rPr lang="es-ES" sz="1400" kern="1200" dirty="0"/>
            <a:t>Transmisión de datos</a:t>
          </a:r>
        </a:p>
      </dsp:txBody>
      <dsp:txXfrm>
        <a:off x="2725471" y="5827625"/>
        <a:ext cx="1781821" cy="922548"/>
      </dsp:txXfrm>
    </dsp:sp>
    <dsp:sp modelId="{98D4B3E5-1562-4888-AFE7-C2941C02329B}">
      <dsp:nvSpPr>
        <dsp:cNvPr id="0" name=""/>
        <dsp:cNvSpPr/>
      </dsp:nvSpPr>
      <dsp:spPr>
        <a:xfrm>
          <a:off x="106010" y="5683770"/>
          <a:ext cx="1603639" cy="3075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106010" y="5683770"/>
        <a:ext cx="1603639" cy="307516"/>
      </dsp:txXfrm>
    </dsp:sp>
    <dsp:sp modelId="{590E8579-F2D1-454D-BADA-B37A5C9CC269}">
      <dsp:nvSpPr>
        <dsp:cNvPr id="0" name=""/>
        <dsp:cNvSpPr/>
      </dsp:nvSpPr>
      <dsp:spPr>
        <a:xfrm>
          <a:off x="5115998" y="1460896"/>
          <a:ext cx="1781821" cy="92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1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MOVISTAR (OTECEL)</a:t>
          </a:r>
        </a:p>
      </dsp:txBody>
      <dsp:txXfrm>
        <a:off x="5115998" y="1460896"/>
        <a:ext cx="1781821" cy="922548"/>
      </dsp:txXfrm>
    </dsp:sp>
    <dsp:sp modelId="{7D5DF646-258D-4D7A-ADED-DFCE1A6A03C9}">
      <dsp:nvSpPr>
        <dsp:cNvPr id="0" name=""/>
        <dsp:cNvSpPr/>
      </dsp:nvSpPr>
      <dsp:spPr>
        <a:xfrm>
          <a:off x="5472362" y="2178434"/>
          <a:ext cx="1603639" cy="3075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5472362" y="2178434"/>
        <a:ext cx="1603639" cy="307516"/>
      </dsp:txXfrm>
    </dsp:sp>
    <dsp:sp modelId="{B92C3E9B-38A1-4883-B2E0-5BB0A2F73457}">
      <dsp:nvSpPr>
        <dsp:cNvPr id="0" name=""/>
        <dsp:cNvSpPr/>
      </dsp:nvSpPr>
      <dsp:spPr>
        <a:xfrm>
          <a:off x="5115998" y="2916473"/>
          <a:ext cx="1781821" cy="92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1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1993</a:t>
          </a:r>
          <a:br>
            <a:rPr lang="es-ES" sz="1400" kern="1200" dirty="0"/>
          </a:br>
          <a:r>
            <a:rPr lang="es-ES" sz="1400" kern="1200" dirty="0"/>
            <a:t>Tecnología muy básica</a:t>
          </a:r>
        </a:p>
      </dsp:txBody>
      <dsp:txXfrm>
        <a:off x="5115998" y="2916473"/>
        <a:ext cx="1781821" cy="922548"/>
      </dsp:txXfrm>
    </dsp:sp>
    <dsp:sp modelId="{A0851F2E-BCAB-45E5-8635-666D6A817FCE}">
      <dsp:nvSpPr>
        <dsp:cNvPr id="0" name=""/>
        <dsp:cNvSpPr/>
      </dsp:nvSpPr>
      <dsp:spPr>
        <a:xfrm>
          <a:off x="5472362" y="3634010"/>
          <a:ext cx="1603639" cy="3075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5472362" y="3634010"/>
        <a:ext cx="1603639" cy="307516"/>
      </dsp:txXfrm>
    </dsp:sp>
    <dsp:sp modelId="{B89D5668-457B-460D-BD44-EF32B9AFE129}">
      <dsp:nvSpPr>
        <dsp:cNvPr id="0" name=""/>
        <dsp:cNvSpPr/>
      </dsp:nvSpPr>
      <dsp:spPr>
        <a:xfrm>
          <a:off x="5115998" y="4372049"/>
          <a:ext cx="1781821" cy="92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1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1996 -1997</a:t>
          </a:r>
          <a:br>
            <a:rPr lang="es-ES" sz="1400" kern="1200" dirty="0"/>
          </a:br>
          <a:r>
            <a:rPr lang="es-ES" sz="1400" kern="1200" dirty="0"/>
            <a:t>Identificador de llamadas y recepción de mensajes.</a:t>
          </a:r>
        </a:p>
      </dsp:txBody>
      <dsp:txXfrm>
        <a:off x="5115998" y="4372049"/>
        <a:ext cx="1781821" cy="922548"/>
      </dsp:txXfrm>
    </dsp:sp>
    <dsp:sp modelId="{7BA644A7-E66B-446F-A6C8-B5065E906AAB}">
      <dsp:nvSpPr>
        <dsp:cNvPr id="0" name=""/>
        <dsp:cNvSpPr/>
      </dsp:nvSpPr>
      <dsp:spPr>
        <a:xfrm>
          <a:off x="105237" y="4957066"/>
          <a:ext cx="1603639" cy="3075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105237" y="4957066"/>
        <a:ext cx="1603639" cy="307516"/>
      </dsp:txXfrm>
    </dsp:sp>
    <dsp:sp modelId="{ECE7BE25-6675-4B30-B943-CE05062D38CD}">
      <dsp:nvSpPr>
        <dsp:cNvPr id="0" name=""/>
        <dsp:cNvSpPr/>
      </dsp:nvSpPr>
      <dsp:spPr>
        <a:xfrm>
          <a:off x="5115998" y="5827625"/>
          <a:ext cx="1781821" cy="92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1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2001 Internet móvil</a:t>
          </a:r>
          <a:br>
            <a:rPr lang="es-ES" sz="1400" kern="1200" dirty="0"/>
          </a:br>
          <a:r>
            <a:rPr lang="es-ES" sz="1400" kern="1200" dirty="0"/>
            <a:t>2004 Bellsouth –Movistar.</a:t>
          </a:r>
          <a:br>
            <a:rPr lang="es-ES" sz="1400" kern="1200" dirty="0"/>
          </a:br>
          <a:r>
            <a:rPr lang="es-ES" sz="1400" kern="1200" dirty="0"/>
            <a:t>2005 Chip</a:t>
          </a:r>
        </a:p>
      </dsp:txBody>
      <dsp:txXfrm>
        <a:off x="5115998" y="5827625"/>
        <a:ext cx="1781821" cy="922548"/>
      </dsp:txXfrm>
    </dsp:sp>
    <dsp:sp modelId="{9ACF3028-0A78-4554-8AF0-1A027F2B4775}">
      <dsp:nvSpPr>
        <dsp:cNvPr id="0" name=""/>
        <dsp:cNvSpPr/>
      </dsp:nvSpPr>
      <dsp:spPr>
        <a:xfrm>
          <a:off x="131729" y="4332049"/>
          <a:ext cx="1603639" cy="3075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131729" y="4332049"/>
        <a:ext cx="1603639" cy="307516"/>
      </dsp:txXfrm>
    </dsp:sp>
    <dsp:sp modelId="{1D38F75B-A58C-4F1A-82B2-F449532F549D}">
      <dsp:nvSpPr>
        <dsp:cNvPr id="0" name=""/>
        <dsp:cNvSpPr/>
      </dsp:nvSpPr>
      <dsp:spPr>
        <a:xfrm>
          <a:off x="7506524" y="1460896"/>
          <a:ext cx="1781821" cy="92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1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CNT</a:t>
          </a:r>
        </a:p>
      </dsp:txBody>
      <dsp:txXfrm>
        <a:off x="7506524" y="1460896"/>
        <a:ext cx="1781821" cy="922548"/>
      </dsp:txXfrm>
    </dsp:sp>
    <dsp:sp modelId="{D86C3080-FB44-4207-8313-46EBC0B9E104}">
      <dsp:nvSpPr>
        <dsp:cNvPr id="0" name=""/>
        <dsp:cNvSpPr/>
      </dsp:nvSpPr>
      <dsp:spPr>
        <a:xfrm>
          <a:off x="7862888" y="2178434"/>
          <a:ext cx="1603639" cy="3075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7862888" y="2178434"/>
        <a:ext cx="1603639" cy="307516"/>
      </dsp:txXfrm>
    </dsp:sp>
    <dsp:sp modelId="{35083A7D-C65B-45F6-BC5A-C67D67A052E3}">
      <dsp:nvSpPr>
        <dsp:cNvPr id="0" name=""/>
        <dsp:cNvSpPr/>
      </dsp:nvSpPr>
      <dsp:spPr>
        <a:xfrm>
          <a:off x="7506524" y="2916473"/>
          <a:ext cx="1781821" cy="92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1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2003 Telecsa (Andinatel y Pacifictel)</a:t>
          </a:r>
          <a:br>
            <a:rPr lang="es-ES" sz="1400" kern="1200" dirty="0"/>
          </a:br>
          <a:r>
            <a:rPr lang="es-ES" sz="1400" kern="1200" dirty="0"/>
            <a:t>Alegro PCS</a:t>
          </a:r>
        </a:p>
      </dsp:txBody>
      <dsp:txXfrm>
        <a:off x="7506524" y="2916473"/>
        <a:ext cx="1781821" cy="922548"/>
      </dsp:txXfrm>
    </dsp:sp>
    <dsp:sp modelId="{1292B4A1-6759-44DE-9951-76C036FC9221}">
      <dsp:nvSpPr>
        <dsp:cNvPr id="0" name=""/>
        <dsp:cNvSpPr/>
      </dsp:nvSpPr>
      <dsp:spPr>
        <a:xfrm>
          <a:off x="7862888" y="3634010"/>
          <a:ext cx="1603639" cy="3075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7862888" y="3634010"/>
        <a:ext cx="1603639" cy="307516"/>
      </dsp:txXfrm>
    </dsp:sp>
    <dsp:sp modelId="{36E39747-A322-41FB-A713-38C007A81B2E}">
      <dsp:nvSpPr>
        <dsp:cNvPr id="0" name=""/>
        <dsp:cNvSpPr/>
      </dsp:nvSpPr>
      <dsp:spPr>
        <a:xfrm>
          <a:off x="7506524" y="4372049"/>
          <a:ext cx="1781821" cy="922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1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2010 evitar quiebra (CNT)</a:t>
          </a:r>
        </a:p>
      </dsp:txBody>
      <dsp:txXfrm>
        <a:off x="7506524" y="4372049"/>
        <a:ext cx="1781821" cy="922548"/>
      </dsp:txXfrm>
    </dsp:sp>
    <dsp:sp modelId="{5B2E8870-123A-4C78-B6D1-B58500107B6B}">
      <dsp:nvSpPr>
        <dsp:cNvPr id="0" name=""/>
        <dsp:cNvSpPr/>
      </dsp:nvSpPr>
      <dsp:spPr>
        <a:xfrm>
          <a:off x="7862888" y="5089587"/>
          <a:ext cx="1603639" cy="3075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/>
        </a:p>
      </dsp:txBody>
      <dsp:txXfrm>
        <a:off x="7862888" y="5089587"/>
        <a:ext cx="1603639" cy="3075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5FAEA-DBF5-497D-ADE4-A10A11817265}">
      <dsp:nvSpPr>
        <dsp:cNvPr id="0" name=""/>
        <dsp:cNvSpPr/>
      </dsp:nvSpPr>
      <dsp:spPr>
        <a:xfrm>
          <a:off x="3087756" y="0"/>
          <a:ext cx="6016487" cy="601648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DC65D-8473-4EE3-B03F-1A9D3E3D286F}">
      <dsp:nvSpPr>
        <dsp:cNvPr id="0" name=""/>
        <dsp:cNvSpPr/>
      </dsp:nvSpPr>
      <dsp:spPr>
        <a:xfrm>
          <a:off x="3659322" y="571566"/>
          <a:ext cx="2346429" cy="23464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2012 RESOLUCIÓN 67 DEL COMEX</a:t>
          </a:r>
        </a:p>
      </dsp:txBody>
      <dsp:txXfrm>
        <a:off x="3773865" y="686109"/>
        <a:ext cx="2117343" cy="2117343"/>
      </dsp:txXfrm>
    </dsp:sp>
    <dsp:sp modelId="{69A57B34-EB71-4989-9EB8-359A5BF9CB4A}">
      <dsp:nvSpPr>
        <dsp:cNvPr id="0" name=""/>
        <dsp:cNvSpPr/>
      </dsp:nvSpPr>
      <dsp:spPr>
        <a:xfrm>
          <a:off x="6186247" y="571566"/>
          <a:ext cx="2346429" cy="23464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CUOTA EN UNIDAD</a:t>
          </a:r>
        </a:p>
      </dsp:txBody>
      <dsp:txXfrm>
        <a:off x="6300790" y="686109"/>
        <a:ext cx="2117343" cy="2117343"/>
      </dsp:txXfrm>
    </dsp:sp>
    <dsp:sp modelId="{55F4879D-CA59-4E93-A961-6881129E4B70}">
      <dsp:nvSpPr>
        <dsp:cNvPr id="0" name=""/>
        <dsp:cNvSpPr/>
      </dsp:nvSpPr>
      <dsp:spPr>
        <a:xfrm>
          <a:off x="3659322" y="3098490"/>
          <a:ext cx="2346429" cy="23464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/>
            <a:t>CUOTA EN VALOR FOB</a:t>
          </a:r>
          <a:endParaRPr lang="es-ES" sz="2300" kern="1200" dirty="0"/>
        </a:p>
      </dsp:txBody>
      <dsp:txXfrm>
        <a:off x="3773865" y="3213033"/>
        <a:ext cx="2117343" cy="2117343"/>
      </dsp:txXfrm>
    </dsp:sp>
    <dsp:sp modelId="{DE8EFE90-21D2-4796-AA6E-409CF2A5070F}">
      <dsp:nvSpPr>
        <dsp:cNvPr id="0" name=""/>
        <dsp:cNvSpPr/>
      </dsp:nvSpPr>
      <dsp:spPr>
        <a:xfrm>
          <a:off x="6186247" y="3098490"/>
          <a:ext cx="2346429" cy="23464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(</a:t>
          </a:r>
          <a:r>
            <a:rPr lang="es-EC" sz="2300" i="1" kern="1200" dirty="0"/>
            <a:t>8517.12.00.90)</a:t>
          </a:r>
          <a:endParaRPr lang="es-ES" sz="2300" kern="1200" dirty="0"/>
        </a:p>
      </dsp:txBody>
      <dsp:txXfrm>
        <a:off x="6300790" y="3213033"/>
        <a:ext cx="2117343" cy="2117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AF4A-5273-4589-8083-D21A0436ED71}" type="datetimeFigureOut">
              <a:rPr lang="es-EC" smtClean="0"/>
              <a:t>24/01/2017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D4A39E0-5970-4A46-8D64-3888FC431FFF}" type="slidenum">
              <a:rPr lang="es-EC" smtClean="0"/>
              <a:t>‹Nº›</a:t>
            </a:fld>
            <a:endParaRPr lang="es-EC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06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AF4A-5273-4589-8083-D21A0436ED71}" type="datetimeFigureOut">
              <a:rPr lang="es-EC" smtClean="0"/>
              <a:t>24/01/2017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9E0-5970-4A46-8D64-3888FC431FFF}" type="slidenum">
              <a:rPr lang="es-EC" smtClean="0"/>
              <a:t>‹Nº›</a:t>
            </a:fld>
            <a:endParaRPr lang="es-EC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40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AF4A-5273-4589-8083-D21A0436ED71}" type="datetimeFigureOut">
              <a:rPr lang="es-EC" smtClean="0"/>
              <a:t>24/01/2017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9E0-5970-4A46-8D64-3888FC431FFF}" type="slidenum">
              <a:rPr lang="es-EC" smtClean="0"/>
              <a:t>‹Nº›</a:t>
            </a:fld>
            <a:endParaRPr lang="es-EC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9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AF4A-5273-4589-8083-D21A0436ED71}" type="datetimeFigureOut">
              <a:rPr lang="es-EC" smtClean="0"/>
              <a:t>24/01/2017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9E0-5970-4A46-8D64-3888FC431FFF}" type="slidenum">
              <a:rPr lang="es-EC" smtClean="0"/>
              <a:t>‹Nº›</a:t>
            </a:fld>
            <a:endParaRPr lang="es-EC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69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AF4A-5273-4589-8083-D21A0436ED71}" type="datetimeFigureOut">
              <a:rPr lang="es-EC" smtClean="0"/>
              <a:t>24/01/2017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9E0-5970-4A46-8D64-3888FC431FFF}" type="slidenum">
              <a:rPr lang="es-EC" smtClean="0"/>
              <a:t>‹Nº›</a:t>
            </a:fld>
            <a:endParaRPr lang="es-EC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09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AF4A-5273-4589-8083-D21A0436ED71}" type="datetimeFigureOut">
              <a:rPr lang="es-EC" smtClean="0"/>
              <a:t>24/01/2017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9E0-5970-4A46-8D64-3888FC431FFF}" type="slidenum">
              <a:rPr lang="es-EC" smtClean="0"/>
              <a:t>‹Nº›</a:t>
            </a:fld>
            <a:endParaRPr lang="es-EC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88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AF4A-5273-4589-8083-D21A0436ED71}" type="datetimeFigureOut">
              <a:rPr lang="es-EC" smtClean="0"/>
              <a:t>24/01/2017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9E0-5970-4A46-8D64-3888FC431FFF}" type="slidenum">
              <a:rPr lang="es-EC" smtClean="0"/>
              <a:t>‹Nº›</a:t>
            </a:fld>
            <a:endParaRPr lang="es-EC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36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AF4A-5273-4589-8083-D21A0436ED71}" type="datetimeFigureOut">
              <a:rPr lang="es-EC" smtClean="0"/>
              <a:t>24/01/2017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9E0-5970-4A46-8D64-3888FC431FFF}" type="slidenum">
              <a:rPr lang="es-EC" smtClean="0"/>
              <a:t>‹Nº›</a:t>
            </a:fld>
            <a:endParaRPr lang="es-EC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96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AF4A-5273-4589-8083-D21A0436ED71}" type="datetimeFigureOut">
              <a:rPr lang="es-EC" smtClean="0"/>
              <a:t>24/01/2017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9E0-5970-4A46-8D64-3888FC431FF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3871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AF4A-5273-4589-8083-D21A0436ED71}" type="datetimeFigureOut">
              <a:rPr lang="es-EC" smtClean="0"/>
              <a:t>24/01/2017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9E0-5970-4A46-8D64-3888FC431FFF}" type="slidenum">
              <a:rPr lang="es-EC" smtClean="0"/>
              <a:t>‹Nº›</a:t>
            </a:fld>
            <a:endParaRPr lang="es-EC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58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84CAF4A-5273-4589-8083-D21A0436ED71}" type="datetimeFigureOut">
              <a:rPr lang="es-EC" smtClean="0"/>
              <a:t>24/01/2017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9E0-5970-4A46-8D64-3888FC431FFF}" type="slidenum">
              <a:rPr lang="es-EC" smtClean="0"/>
              <a:t>‹Nº›</a:t>
            </a:fld>
            <a:endParaRPr lang="es-EC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43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CAF4A-5273-4589-8083-D21A0436ED71}" type="datetimeFigureOut">
              <a:rPr lang="es-EC" smtClean="0"/>
              <a:t>24/01/2017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D4A39E0-5970-4A46-8D64-3888FC431FFF}" type="slidenum">
              <a:rPr lang="es-EC" smtClean="0"/>
              <a:t>‹Nº›</a:t>
            </a:fld>
            <a:endParaRPr lang="es-EC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47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ES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748" y="270711"/>
            <a:ext cx="6520070" cy="168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458818" y="2332463"/>
            <a:ext cx="6096000" cy="229909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es-EC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CIENCIAS ECONÓMICAS, ADMINISTRATIVAS Y DE COMERCIO</a:t>
            </a:r>
            <a:endParaRPr lang="es-EC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es-EC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C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s-EC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CARRERA DE INGENIERÍA EN COMERCIO EXTERIOR Y NEGOCIACIÓN INTERNACIONAL</a:t>
            </a:r>
            <a:endParaRPr lang="es-EC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65044" y="512743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DE LA POLÍTICA COMERCIAL DE TELÉFONOS CELULARES: DIMENSIÓN COMERCIO INFORMAL </a:t>
            </a:r>
            <a:endParaRPr lang="es-EC" dirty="0"/>
          </a:p>
        </p:txBody>
      </p:sp>
      <p:sp>
        <p:nvSpPr>
          <p:cNvPr id="6" name="Rectángulo 5"/>
          <p:cNvSpPr/>
          <p:nvPr/>
        </p:nvSpPr>
        <p:spPr>
          <a:xfrm>
            <a:off x="6294783" y="5335188"/>
            <a:ext cx="586724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50000"/>
              </a:lnSpc>
              <a:spcBef>
                <a:spcPts val="1200"/>
              </a:spcBef>
            </a:pPr>
            <a:r>
              <a:rPr lang="es-EC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AUTOR: CHAMORRO ZUMBA DAVID EDUARDO</a:t>
            </a:r>
            <a:endParaRPr lang="es-EC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449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512791"/>
              </p:ext>
            </p:extLst>
          </p:nvPr>
        </p:nvGraphicFramePr>
        <p:xfrm>
          <a:off x="318052" y="1961322"/>
          <a:ext cx="11648662" cy="3949147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5423740">
                  <a:extLst>
                    <a:ext uri="{9D8B030D-6E8A-4147-A177-3AD203B41FA5}">
                      <a16:colId xmlns:a16="http://schemas.microsoft.com/office/drawing/2014/main" val="3972287794"/>
                    </a:ext>
                  </a:extLst>
                </a:gridCol>
                <a:gridCol w="3141658">
                  <a:extLst>
                    <a:ext uri="{9D8B030D-6E8A-4147-A177-3AD203B41FA5}">
                      <a16:colId xmlns:a16="http://schemas.microsoft.com/office/drawing/2014/main" val="4109681668"/>
                    </a:ext>
                  </a:extLst>
                </a:gridCol>
                <a:gridCol w="3083264">
                  <a:extLst>
                    <a:ext uri="{9D8B030D-6E8A-4147-A177-3AD203B41FA5}">
                      <a16:colId xmlns:a16="http://schemas.microsoft.com/office/drawing/2014/main" val="1031421345"/>
                    </a:ext>
                  </a:extLst>
                </a:gridCol>
              </a:tblGrid>
              <a:tr h="48115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 dirty="0">
                          <a:effectLst/>
                        </a:rPr>
                        <a:t>POBLACIÓN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>
                          <a:effectLst/>
                        </a:rPr>
                        <a:t>%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 dirty="0">
                          <a:effectLst/>
                        </a:rPr>
                        <a:t>15.872.755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1309079"/>
                  </a:ext>
                </a:extLst>
              </a:tr>
              <a:tr h="86699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600" dirty="0">
                          <a:effectLst/>
                        </a:rPr>
                        <a:t>5 años y más que disponen de celular.</a:t>
                      </a:r>
                      <a:endParaRPr lang="es-EC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800">
                          <a:effectLst/>
                        </a:rPr>
                        <a:t>91,56%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800">
                          <a:effectLst/>
                        </a:rPr>
                        <a:t>14.533.094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502187"/>
                  </a:ext>
                </a:extLst>
              </a:tr>
              <a:tr h="86699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800">
                          <a:effectLst/>
                        </a:rPr>
                        <a:t>Si tiene celular activado.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800">
                          <a:effectLst/>
                        </a:rPr>
                        <a:t>46,96%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800">
                          <a:effectLst/>
                        </a:rPr>
                        <a:t>7.453.846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4012128"/>
                  </a:ext>
                </a:extLst>
              </a:tr>
              <a:tr h="86699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800">
                          <a:effectLst/>
                        </a:rPr>
                        <a:t>Su celular es Smartphone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800">
                          <a:effectLst/>
                        </a:rPr>
                        <a:t>7,95%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800">
                          <a:effectLst/>
                        </a:rPr>
                        <a:t>1.261.884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9711831"/>
                  </a:ext>
                </a:extLst>
              </a:tr>
              <a:tr h="86699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800">
                          <a:effectLst/>
                        </a:rPr>
                        <a:t>Utiliza redes sociales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800">
                          <a:effectLst/>
                        </a:rPr>
                        <a:t>6,81%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800" dirty="0">
                          <a:effectLst/>
                        </a:rPr>
                        <a:t>1.081.935</a:t>
                      </a:r>
                      <a:endParaRPr lang="es-EC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728636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702366" y="53491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/>
            <a:r>
              <a:rPr lang="es-EC" b="1" i="1" dirty="0">
                <a:solidFill>
                  <a:srgbClr val="1F497D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PORCENTAJE DE POBLACIÓN CON CELULARES Y REDES SOCIALES.</a:t>
            </a:r>
            <a:endParaRPr lang="es-EC" sz="1100" i="1" dirty="0">
              <a:solidFill>
                <a:srgbClr val="1F497D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55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628226"/>
              </p:ext>
            </p:extLst>
          </p:nvPr>
        </p:nvGraphicFramePr>
        <p:xfrm>
          <a:off x="318052" y="2676938"/>
          <a:ext cx="11622156" cy="263718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732671">
                  <a:extLst>
                    <a:ext uri="{9D8B030D-6E8A-4147-A177-3AD203B41FA5}">
                      <a16:colId xmlns:a16="http://schemas.microsoft.com/office/drawing/2014/main" val="3569817159"/>
                    </a:ext>
                  </a:extLst>
                </a:gridCol>
                <a:gridCol w="1777897">
                  <a:extLst>
                    <a:ext uri="{9D8B030D-6E8A-4147-A177-3AD203B41FA5}">
                      <a16:colId xmlns:a16="http://schemas.microsoft.com/office/drawing/2014/main" val="3312608882"/>
                    </a:ext>
                  </a:extLst>
                </a:gridCol>
                <a:gridCol w="1777897">
                  <a:extLst>
                    <a:ext uri="{9D8B030D-6E8A-4147-A177-3AD203B41FA5}">
                      <a16:colId xmlns:a16="http://schemas.microsoft.com/office/drawing/2014/main" val="1646989999"/>
                    </a:ext>
                  </a:extLst>
                </a:gridCol>
                <a:gridCol w="1777897">
                  <a:extLst>
                    <a:ext uri="{9D8B030D-6E8A-4147-A177-3AD203B41FA5}">
                      <a16:colId xmlns:a16="http://schemas.microsoft.com/office/drawing/2014/main" val="3141274289"/>
                    </a:ext>
                  </a:extLst>
                </a:gridCol>
                <a:gridCol w="1777897">
                  <a:extLst>
                    <a:ext uri="{9D8B030D-6E8A-4147-A177-3AD203B41FA5}">
                      <a16:colId xmlns:a16="http://schemas.microsoft.com/office/drawing/2014/main" val="4286327171"/>
                    </a:ext>
                  </a:extLst>
                </a:gridCol>
                <a:gridCol w="1777897">
                  <a:extLst>
                    <a:ext uri="{9D8B030D-6E8A-4147-A177-3AD203B41FA5}">
                      <a16:colId xmlns:a16="http://schemas.microsoft.com/office/drawing/2014/main" val="2347565214"/>
                    </a:ext>
                  </a:extLst>
                </a:gridCol>
              </a:tblGrid>
              <a:tr h="114436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 dirty="0">
                          <a:effectLst/>
                        </a:rPr>
                        <a:t>DETALLE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>
                          <a:effectLst/>
                        </a:rPr>
                        <a:t>2011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>
                          <a:effectLst/>
                        </a:rPr>
                        <a:t>2012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>
                          <a:effectLst/>
                        </a:rPr>
                        <a:t>2013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>
                          <a:effectLst/>
                        </a:rPr>
                        <a:t>2014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 dirty="0">
                          <a:effectLst/>
                        </a:rPr>
                        <a:t>2015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4864443"/>
                  </a:ext>
                </a:extLst>
              </a:tr>
              <a:tr h="149281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 dirty="0">
                          <a:effectLst/>
                        </a:rPr>
                        <a:t>SMARTPHONE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 dirty="0">
                          <a:effectLst/>
                        </a:rPr>
                        <a:t>8,40%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 dirty="0">
                          <a:effectLst/>
                        </a:rPr>
                        <a:t>12,20%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 dirty="0">
                          <a:effectLst/>
                        </a:rPr>
                        <a:t>16,90%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 dirty="0">
                          <a:effectLst/>
                        </a:rPr>
                        <a:t>20,12%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600" dirty="0">
                          <a:effectLst/>
                        </a:rPr>
                        <a:t>25,18%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396296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702365" y="58792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 que tienen un teléfono inteligente (SMARTPHONE) a nivel nacional.</a:t>
            </a:r>
            <a:endParaRPr lang="es-EC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6065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691355210"/>
              </p:ext>
            </p:extLst>
          </p:nvPr>
        </p:nvGraphicFramePr>
        <p:xfrm>
          <a:off x="198782" y="106018"/>
          <a:ext cx="11873947" cy="591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6662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8369" t="33035" r="26522" b="22305"/>
          <a:stretch/>
        </p:blipFill>
        <p:spPr>
          <a:xfrm>
            <a:off x="2305875" y="1961322"/>
            <a:ext cx="8123585" cy="4027964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21070" y="104865"/>
            <a:ext cx="53743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CLASIFICACIÓN </a:t>
            </a:r>
          </a:p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ARANCELARIA</a:t>
            </a:r>
          </a:p>
        </p:txBody>
      </p:sp>
    </p:spTree>
    <p:extLst>
      <p:ext uri="{BB962C8B-B14F-4D97-AF65-F5344CB8AC3E}">
        <p14:creationId xmlns:p14="http://schemas.microsoft.com/office/powerpoint/2010/main" val="2807021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302198049"/>
              </p:ext>
            </p:extLst>
          </p:nvPr>
        </p:nvGraphicFramePr>
        <p:xfrm>
          <a:off x="225287" y="2057399"/>
          <a:ext cx="11847443" cy="3998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225287" y="0"/>
            <a:ext cx="63413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EVOLUCIÓN DE LA </a:t>
            </a:r>
          </a:p>
          <a:p>
            <a:pPr algn="ctr"/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TELEFONÍA MÓVIL</a:t>
            </a:r>
          </a:p>
        </p:txBody>
      </p:sp>
    </p:spTree>
    <p:extLst>
      <p:ext uri="{BB962C8B-B14F-4D97-AF65-F5344CB8AC3E}">
        <p14:creationId xmlns:p14="http://schemas.microsoft.com/office/powerpoint/2010/main" val="2694676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730861"/>
              </p:ext>
            </p:extLst>
          </p:nvPr>
        </p:nvGraphicFramePr>
        <p:xfrm>
          <a:off x="251791" y="1987826"/>
          <a:ext cx="11701672" cy="3975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7708">
                  <a:extLst>
                    <a:ext uri="{9D8B030D-6E8A-4147-A177-3AD203B41FA5}">
                      <a16:colId xmlns:a16="http://schemas.microsoft.com/office/drawing/2014/main" val="1055068478"/>
                    </a:ext>
                  </a:extLst>
                </a:gridCol>
                <a:gridCol w="1558364">
                  <a:extLst>
                    <a:ext uri="{9D8B030D-6E8A-4147-A177-3AD203B41FA5}">
                      <a16:colId xmlns:a16="http://schemas.microsoft.com/office/drawing/2014/main" val="1776680748"/>
                    </a:ext>
                  </a:extLst>
                </a:gridCol>
                <a:gridCol w="1580674">
                  <a:extLst>
                    <a:ext uri="{9D8B030D-6E8A-4147-A177-3AD203B41FA5}">
                      <a16:colId xmlns:a16="http://schemas.microsoft.com/office/drawing/2014/main" val="2528011792"/>
                    </a:ext>
                  </a:extLst>
                </a:gridCol>
                <a:gridCol w="1581789">
                  <a:extLst>
                    <a:ext uri="{9D8B030D-6E8A-4147-A177-3AD203B41FA5}">
                      <a16:colId xmlns:a16="http://schemas.microsoft.com/office/drawing/2014/main" val="2127526007"/>
                    </a:ext>
                  </a:extLst>
                </a:gridCol>
                <a:gridCol w="1580674">
                  <a:extLst>
                    <a:ext uri="{9D8B030D-6E8A-4147-A177-3AD203B41FA5}">
                      <a16:colId xmlns:a16="http://schemas.microsoft.com/office/drawing/2014/main" val="1663135735"/>
                    </a:ext>
                  </a:extLst>
                </a:gridCol>
                <a:gridCol w="1581789">
                  <a:extLst>
                    <a:ext uri="{9D8B030D-6E8A-4147-A177-3AD203B41FA5}">
                      <a16:colId xmlns:a16="http://schemas.microsoft.com/office/drawing/2014/main" val="523318197"/>
                    </a:ext>
                  </a:extLst>
                </a:gridCol>
                <a:gridCol w="1580674">
                  <a:extLst>
                    <a:ext uri="{9D8B030D-6E8A-4147-A177-3AD203B41FA5}">
                      <a16:colId xmlns:a16="http://schemas.microsoft.com/office/drawing/2014/main" val="1316139130"/>
                    </a:ext>
                  </a:extLst>
                </a:gridCol>
              </a:tblGrid>
              <a:tr h="70158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PAISES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AÑO 2011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AÑO 2012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AÑO 2013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AÑO 2014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AÑO 2015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TOTAL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5276235"/>
                  </a:ext>
                </a:extLst>
              </a:tr>
              <a:tr h="467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$ 61.467,00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$ 16.007,00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$ 99.742,00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$ 149.753,00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$ 31.145,00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$ 358.114,00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9859960"/>
                  </a:ext>
                </a:extLst>
              </a:tr>
              <a:tr h="467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$ 83.858,00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$ 37.761,00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$ 28.728,00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$ 8.156,00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$ 0,00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$ 158.503,00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2192403"/>
                  </a:ext>
                </a:extLst>
              </a:tr>
              <a:tr h="467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MEXICO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$ 59.710,00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$ 18.302,00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$ 22.677,00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$ 14.782,00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$ 0,00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$ 115.471,00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2458755"/>
                  </a:ext>
                </a:extLst>
              </a:tr>
              <a:tr h="467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$ 5.291,00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$ 52.376,00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$ 4.142,00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$ 8.156,00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$ 94.610,00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$ 164.575,00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0954981"/>
                  </a:ext>
                </a:extLst>
              </a:tr>
              <a:tr h="467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HONG KONG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$ 198,00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$ 33.735,00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$ 2.223,00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$ 7.952,00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$ 45.308,00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$ 89.416,00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037267"/>
                  </a:ext>
                </a:extLst>
              </a:tr>
              <a:tr h="467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VIETNAM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$ 0,00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$ 0,00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$ 6.074,00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$ 283,00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$ 15.685,00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$ 22.042,00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504792"/>
                  </a:ext>
                </a:extLst>
              </a:tr>
              <a:tr h="467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$ 210.524,00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$ 158.181,00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$ 163.586,00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$ 189.082,00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$ 186.748,00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$ 908.121,00</a:t>
                      </a:r>
                      <a:endParaRPr lang="es-EC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44450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251791" y="303648"/>
            <a:ext cx="7389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PAÍSES EXPORTADORES</a:t>
            </a:r>
          </a:p>
        </p:txBody>
      </p:sp>
    </p:spTree>
    <p:extLst>
      <p:ext uri="{BB962C8B-B14F-4D97-AF65-F5344CB8AC3E}">
        <p14:creationId xmlns:p14="http://schemas.microsoft.com/office/powerpoint/2010/main" val="3934447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134237987"/>
              </p:ext>
            </p:extLst>
          </p:nvPr>
        </p:nvGraphicFramePr>
        <p:xfrm>
          <a:off x="0" y="0"/>
          <a:ext cx="12192000" cy="6016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3766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0621368"/>
              </p:ext>
            </p:extLst>
          </p:nvPr>
        </p:nvGraphicFramePr>
        <p:xfrm>
          <a:off x="371061" y="185530"/>
          <a:ext cx="11118574" cy="585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6810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045086"/>
              </p:ext>
            </p:extLst>
          </p:nvPr>
        </p:nvGraphicFramePr>
        <p:xfrm>
          <a:off x="251791" y="2054086"/>
          <a:ext cx="11701670" cy="408446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343770">
                  <a:extLst>
                    <a:ext uri="{9D8B030D-6E8A-4147-A177-3AD203B41FA5}">
                      <a16:colId xmlns:a16="http://schemas.microsoft.com/office/drawing/2014/main" val="3088860161"/>
                    </a:ext>
                  </a:extLst>
                </a:gridCol>
                <a:gridCol w="2664999">
                  <a:extLst>
                    <a:ext uri="{9D8B030D-6E8A-4147-A177-3AD203B41FA5}">
                      <a16:colId xmlns:a16="http://schemas.microsoft.com/office/drawing/2014/main" val="3741354427"/>
                    </a:ext>
                  </a:extLst>
                </a:gridCol>
                <a:gridCol w="2068810">
                  <a:extLst>
                    <a:ext uri="{9D8B030D-6E8A-4147-A177-3AD203B41FA5}">
                      <a16:colId xmlns:a16="http://schemas.microsoft.com/office/drawing/2014/main" val="2627234902"/>
                    </a:ext>
                  </a:extLst>
                </a:gridCol>
                <a:gridCol w="1518891">
                  <a:extLst>
                    <a:ext uri="{9D8B030D-6E8A-4147-A177-3AD203B41FA5}">
                      <a16:colId xmlns:a16="http://schemas.microsoft.com/office/drawing/2014/main" val="1006547405"/>
                    </a:ext>
                  </a:extLst>
                </a:gridCol>
                <a:gridCol w="3105200">
                  <a:extLst>
                    <a:ext uri="{9D8B030D-6E8A-4147-A177-3AD203B41FA5}">
                      <a16:colId xmlns:a16="http://schemas.microsoft.com/office/drawing/2014/main" val="24668677"/>
                    </a:ext>
                  </a:extLst>
                </a:gridCol>
              </a:tblGrid>
              <a:tr h="64714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RUC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OPERADORA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CUOTA DE DÓLARES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CUOTA EN UNIDADES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OBSERVACIONES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 anchor="ctr"/>
                </a:tc>
                <a:extLst>
                  <a:ext uri="{0D108BD9-81ED-4DB2-BD59-A6C34878D82A}">
                    <a16:rowId xmlns:a16="http://schemas.microsoft.com/office/drawing/2014/main" val="1117782798"/>
                  </a:ext>
                </a:extLst>
              </a:tr>
              <a:tr h="129429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>
                          <a:effectLst/>
                        </a:rPr>
                        <a:t>1791251237001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 dirty="0">
                          <a:effectLst/>
                        </a:rPr>
                        <a:t>CONSORCIO ECUATORIANO DE TELECOMUNICACIONES S.A. CONECEL</a:t>
                      </a:r>
                      <a:endParaRPr lang="es-EC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>
                          <a:effectLst/>
                        </a:rPr>
                        <a:t>3,333,333,33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>
                          <a:effectLst/>
                        </a:rPr>
                        <a:t>15,152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>
                          <a:effectLst/>
                        </a:rPr>
                        <a:t>Valor unitario FOB menor o igual a $220,00 dólares americanos.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extLst>
                  <a:ext uri="{0D108BD9-81ED-4DB2-BD59-A6C34878D82A}">
                    <a16:rowId xmlns:a16="http://schemas.microsoft.com/office/drawing/2014/main" val="2349488031"/>
                  </a:ext>
                </a:extLst>
              </a:tr>
              <a:tr h="86286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>
                          <a:effectLst/>
                        </a:rPr>
                        <a:t>1791256115001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>
                          <a:effectLst/>
                        </a:rPr>
                        <a:t>OTECEL S.A.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>
                          <a:effectLst/>
                        </a:rPr>
                        <a:t>3,333,333,33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>
                          <a:effectLst/>
                        </a:rPr>
                        <a:t>15,152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>
                          <a:effectLst/>
                        </a:rPr>
                        <a:t>Valor unitario FOB menor o igual a $220,00 dólares americanos.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extLst>
                  <a:ext uri="{0D108BD9-81ED-4DB2-BD59-A6C34878D82A}">
                    <a16:rowId xmlns:a16="http://schemas.microsoft.com/office/drawing/2014/main" val="3863984858"/>
                  </a:ext>
                </a:extLst>
              </a:tr>
              <a:tr h="107858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>
                          <a:effectLst/>
                        </a:rPr>
                        <a:t>1768152560001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>
                          <a:effectLst/>
                        </a:rPr>
                        <a:t>CORPORACIÓN NACIONAL DE TELECOMUNICACIONES CNT EP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>
                          <a:effectLst/>
                        </a:rPr>
                        <a:t>3,333,333,33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>
                          <a:effectLst/>
                        </a:rPr>
                        <a:t>15,152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400" dirty="0">
                          <a:effectLst/>
                        </a:rPr>
                        <a:t>Valor unitario FOB menor o igual a $220,00 dólares americanos.</a:t>
                      </a:r>
                      <a:endParaRPr lang="es-EC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94" marR="57494" marT="0" marB="0"/>
                </a:tc>
                <a:extLst>
                  <a:ext uri="{0D108BD9-81ED-4DB2-BD59-A6C34878D82A}">
                    <a16:rowId xmlns:a16="http://schemas.microsoft.com/office/drawing/2014/main" val="2531377809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251791" y="316900"/>
            <a:ext cx="6071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C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CUPO ADICIONAL</a:t>
            </a:r>
            <a:endParaRPr lang="es-EC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4679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36213596"/>
              </p:ext>
            </p:extLst>
          </p:nvPr>
        </p:nvGraphicFramePr>
        <p:xfrm>
          <a:off x="424070" y="3286541"/>
          <a:ext cx="11767930" cy="6164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e 4"/>
          <p:cNvSpPr/>
          <p:nvPr/>
        </p:nvSpPr>
        <p:spPr>
          <a:xfrm>
            <a:off x="5075583" y="2014330"/>
            <a:ext cx="1457739" cy="11264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dirty="0">
                <a:latin typeface="Arial" panose="020B0604020202020204" pitchFamily="34" charset="0"/>
                <a:cs typeface="Arial" panose="020B0604020202020204" pitchFamily="34" charset="0"/>
              </a:rPr>
              <a:t>-61%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17588" y="290395"/>
            <a:ext cx="9185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IMPACTO DE LA NORMATIVA</a:t>
            </a:r>
          </a:p>
        </p:txBody>
      </p:sp>
    </p:spTree>
    <p:extLst>
      <p:ext uri="{BB962C8B-B14F-4D97-AF65-F5344CB8AC3E}">
        <p14:creationId xmlns:p14="http://schemas.microsoft.com/office/powerpoint/2010/main" val="2234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6101" y="157874"/>
            <a:ext cx="5538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INTRODUCCIÓN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34022564"/>
              </p:ext>
            </p:extLst>
          </p:nvPr>
        </p:nvGraphicFramePr>
        <p:xfrm>
          <a:off x="304800" y="1921565"/>
          <a:ext cx="11330609" cy="4121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7880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10093"/>
              </p:ext>
            </p:extLst>
          </p:nvPr>
        </p:nvGraphicFramePr>
        <p:xfrm>
          <a:off x="470922" y="2182903"/>
          <a:ext cx="3902295" cy="200312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695827">
                  <a:extLst>
                    <a:ext uri="{9D8B030D-6E8A-4147-A177-3AD203B41FA5}">
                      <a16:colId xmlns:a16="http://schemas.microsoft.com/office/drawing/2014/main" val="3075288621"/>
                    </a:ext>
                  </a:extLst>
                </a:gridCol>
                <a:gridCol w="1206468">
                  <a:extLst>
                    <a:ext uri="{9D8B030D-6E8A-4147-A177-3AD203B41FA5}">
                      <a16:colId xmlns:a16="http://schemas.microsoft.com/office/drawing/2014/main" val="4103096084"/>
                    </a:ext>
                  </a:extLst>
                </a:gridCol>
              </a:tblGrid>
              <a:tr h="51530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VALOR FOB (100 u )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25050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988582"/>
                  </a:ext>
                </a:extLst>
              </a:tr>
              <a:tr h="42945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000">
                          <a:effectLst/>
                        </a:rPr>
                        <a:t>FLETE ($1,25/KG) + GASTOS LOCALES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350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995760"/>
                  </a:ext>
                </a:extLst>
              </a:tr>
              <a:tr h="51530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SEGURO 1% DEL FOB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250,5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2417993"/>
                  </a:ext>
                </a:extLst>
              </a:tr>
              <a:tr h="51530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CIF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25650,5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1209485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997141"/>
              </p:ext>
            </p:extLst>
          </p:nvPr>
        </p:nvGraphicFramePr>
        <p:xfrm>
          <a:off x="4944123" y="2182903"/>
          <a:ext cx="3948086" cy="2346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4510">
                  <a:extLst>
                    <a:ext uri="{9D8B030D-6E8A-4147-A177-3AD203B41FA5}">
                      <a16:colId xmlns:a16="http://schemas.microsoft.com/office/drawing/2014/main" val="3849235149"/>
                    </a:ext>
                  </a:extLst>
                </a:gridCol>
                <a:gridCol w="1233576">
                  <a:extLst>
                    <a:ext uri="{9D8B030D-6E8A-4147-A177-3AD203B41FA5}">
                      <a16:colId xmlns:a16="http://schemas.microsoft.com/office/drawing/2014/main" val="579420699"/>
                    </a:ext>
                  </a:extLst>
                </a:gridCol>
              </a:tblGrid>
              <a:tr h="46928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CIF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25650,5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9216342"/>
                  </a:ext>
                </a:extLst>
              </a:tr>
              <a:tr h="46928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AD VALOREM 15%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3847,575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0273847"/>
                  </a:ext>
                </a:extLst>
              </a:tr>
              <a:tr h="46928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FODINFA 0,5%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128,2525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8283041"/>
                  </a:ext>
                </a:extLst>
              </a:tr>
              <a:tr h="46928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IVA 12%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3555,159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7799018"/>
                  </a:ext>
                </a:extLst>
              </a:tr>
              <a:tr h="46928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TOTAL, TRIBUTOS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7530,987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5179505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5671931" y="491540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</a:rPr>
              <a:t>El costo de la importación seria $ 29.626,33. El IVA no es considerado como parte del costo ya que este nos sirve como crédito tributario</a:t>
            </a:r>
            <a:endParaRPr lang="es-EC" dirty="0"/>
          </a:p>
        </p:txBody>
      </p:sp>
      <p:sp>
        <p:nvSpPr>
          <p:cNvPr id="7" name="Rectángulo 6"/>
          <p:cNvSpPr/>
          <p:nvPr/>
        </p:nvSpPr>
        <p:spPr>
          <a:xfrm>
            <a:off x="354358" y="436169"/>
            <a:ext cx="8537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INFLUENCIA EN EL COSTO</a:t>
            </a:r>
          </a:p>
        </p:txBody>
      </p:sp>
    </p:spTree>
    <p:extLst>
      <p:ext uri="{BB962C8B-B14F-4D97-AF65-F5344CB8AC3E}">
        <p14:creationId xmlns:p14="http://schemas.microsoft.com/office/powerpoint/2010/main" val="3524488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55341"/>
              </p:ext>
            </p:extLst>
          </p:nvPr>
        </p:nvGraphicFramePr>
        <p:xfrm>
          <a:off x="106017" y="2107096"/>
          <a:ext cx="11913706" cy="384313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783799">
                  <a:extLst>
                    <a:ext uri="{9D8B030D-6E8A-4147-A177-3AD203B41FA5}">
                      <a16:colId xmlns:a16="http://schemas.microsoft.com/office/drawing/2014/main" val="4104321459"/>
                    </a:ext>
                  </a:extLst>
                </a:gridCol>
                <a:gridCol w="3180761">
                  <a:extLst>
                    <a:ext uri="{9D8B030D-6E8A-4147-A177-3AD203B41FA5}">
                      <a16:colId xmlns:a16="http://schemas.microsoft.com/office/drawing/2014/main" val="288266711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val="493022757"/>
                    </a:ext>
                  </a:extLst>
                </a:gridCol>
              </a:tblGrid>
              <a:tr h="1008528">
                <a:tc>
                  <a:txBody>
                    <a:bodyPr/>
                    <a:lstStyle/>
                    <a:p>
                      <a:endParaRPr lang="es-EC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ACTUALIDAD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SIN NORMATIVA DE CUPOS NI AD-VALOREM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2378467"/>
                  </a:ext>
                </a:extLst>
              </a:tr>
              <a:tr h="47243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COSTO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29626,33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25778,75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5379235"/>
                  </a:ext>
                </a:extLst>
              </a:tr>
              <a:tr h="47243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GANANCIA 30%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8887,91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7733,63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3782068"/>
                  </a:ext>
                </a:extLst>
              </a:tr>
              <a:tr h="47243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PRECIO SIN IVA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38514,23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33512,38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4962879"/>
                  </a:ext>
                </a:extLst>
              </a:tr>
              <a:tr h="47243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IVA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4621,72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4021,49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3276419"/>
                  </a:ext>
                </a:extLst>
              </a:tr>
              <a:tr h="47243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PRECIO DE VENTA 100 U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43135,93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37533,86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8182962"/>
                  </a:ext>
                </a:extLst>
              </a:tr>
              <a:tr h="47243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>
                          <a:effectLst/>
                        </a:rPr>
                        <a:t>PRECIO X UNIDAD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431,37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EC" sz="1200" dirty="0">
                          <a:effectLst/>
                        </a:rPr>
                        <a:t>375,34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410262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354358" y="436169"/>
            <a:ext cx="8537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INFLUENCIA EN EL COSTO</a:t>
            </a:r>
          </a:p>
        </p:txBody>
      </p:sp>
    </p:spTree>
    <p:extLst>
      <p:ext uri="{BB962C8B-B14F-4D97-AF65-F5344CB8AC3E}">
        <p14:creationId xmlns:p14="http://schemas.microsoft.com/office/powerpoint/2010/main" val="1566464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28928330"/>
              </p:ext>
            </p:extLst>
          </p:nvPr>
        </p:nvGraphicFramePr>
        <p:xfrm>
          <a:off x="-1" y="119270"/>
          <a:ext cx="11979965" cy="5910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8607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48760" y="303648"/>
            <a:ext cx="5371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CONCLUSIONES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783736928"/>
              </p:ext>
            </p:extLst>
          </p:nvPr>
        </p:nvGraphicFramePr>
        <p:xfrm>
          <a:off x="106017" y="1921565"/>
          <a:ext cx="11900453" cy="4068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9420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65691691"/>
              </p:ext>
            </p:extLst>
          </p:nvPr>
        </p:nvGraphicFramePr>
        <p:xfrm>
          <a:off x="106017" y="1921565"/>
          <a:ext cx="11900453" cy="4068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249132" y="369909"/>
            <a:ext cx="6790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RECOMENDACIONES</a:t>
            </a:r>
          </a:p>
        </p:txBody>
      </p:sp>
    </p:spTree>
    <p:extLst>
      <p:ext uri="{BB962C8B-B14F-4D97-AF65-F5344CB8AC3E}">
        <p14:creationId xmlns:p14="http://schemas.microsoft.com/office/powerpoint/2010/main" val="4153369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58991" y="2344483"/>
            <a:ext cx="618981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0" cap="none" spc="0" dirty="0">
                <a:ln w="0"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GRACIAS POR</a:t>
            </a:r>
          </a:p>
          <a:p>
            <a:pPr algn="ctr"/>
            <a:r>
              <a:rPr lang="es-ES" sz="7200" dirty="0">
                <a:ln w="0"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 ATENCIÓN</a:t>
            </a:r>
            <a:endParaRPr lang="es-ES" sz="7200" b="0" cap="none" spc="0" dirty="0">
              <a:ln w="0"/>
              <a:solidFill>
                <a:schemeClr val="accent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89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75384566"/>
              </p:ext>
            </p:extLst>
          </p:nvPr>
        </p:nvGraphicFramePr>
        <p:xfrm>
          <a:off x="-1" y="1"/>
          <a:ext cx="11966713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583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60815098"/>
              </p:ext>
            </p:extLst>
          </p:nvPr>
        </p:nvGraphicFramePr>
        <p:xfrm>
          <a:off x="1166190" y="1007165"/>
          <a:ext cx="10601739" cy="4837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417131" y="83835"/>
            <a:ext cx="5579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CONTRABANDO</a:t>
            </a:r>
          </a:p>
        </p:txBody>
      </p:sp>
    </p:spTree>
    <p:extLst>
      <p:ext uri="{BB962C8B-B14F-4D97-AF65-F5344CB8AC3E}">
        <p14:creationId xmlns:p14="http://schemas.microsoft.com/office/powerpoint/2010/main" val="216451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673596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363947" y="356657"/>
            <a:ext cx="333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TRIBUTOS</a:t>
            </a:r>
          </a:p>
        </p:txBody>
      </p:sp>
    </p:spTree>
    <p:extLst>
      <p:ext uri="{BB962C8B-B14F-4D97-AF65-F5344CB8AC3E}">
        <p14:creationId xmlns:p14="http://schemas.microsoft.com/office/powerpoint/2010/main" val="36427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5563102"/>
              </p:ext>
            </p:extLst>
          </p:nvPr>
        </p:nvGraphicFramePr>
        <p:xfrm>
          <a:off x="0" y="212036"/>
          <a:ext cx="11873948" cy="5724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881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71648398"/>
              </p:ext>
            </p:extLst>
          </p:nvPr>
        </p:nvGraphicFramePr>
        <p:xfrm>
          <a:off x="600766" y="0"/>
          <a:ext cx="10941878" cy="5561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1394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23527449"/>
              </p:ext>
            </p:extLst>
          </p:nvPr>
        </p:nvGraphicFramePr>
        <p:xfrm>
          <a:off x="159025" y="106019"/>
          <a:ext cx="11489635" cy="5830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0" y="6041839"/>
            <a:ext cx="2890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TEORÍAS</a:t>
            </a:r>
          </a:p>
        </p:txBody>
      </p:sp>
    </p:spTree>
    <p:extLst>
      <p:ext uri="{BB962C8B-B14F-4D97-AF65-F5344CB8AC3E}">
        <p14:creationId xmlns:p14="http://schemas.microsoft.com/office/powerpoint/2010/main" val="253602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8605882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37173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308</TotalTime>
  <Words>780</Words>
  <Application>Microsoft Office PowerPoint</Application>
  <PresentationFormat>Panorámica</PresentationFormat>
  <Paragraphs>242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Gill Sans MT</vt:lpstr>
      <vt:lpstr>Times New Roman</vt:lpstr>
      <vt:lpstr>Galería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Chamorro</dc:creator>
  <cp:lastModifiedBy>David Chamorro</cp:lastModifiedBy>
  <cp:revision>23</cp:revision>
  <dcterms:created xsi:type="dcterms:W3CDTF">2017-01-23T02:14:19Z</dcterms:created>
  <dcterms:modified xsi:type="dcterms:W3CDTF">2017-01-24T18:47:00Z</dcterms:modified>
</cp:coreProperties>
</file>