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23" r:id="rId4"/>
    <p:sldId id="385" r:id="rId5"/>
    <p:sldId id="386" r:id="rId6"/>
    <p:sldId id="387" r:id="rId7"/>
    <p:sldId id="388" r:id="rId8"/>
    <p:sldId id="389" r:id="rId9"/>
    <p:sldId id="390" r:id="rId10"/>
    <p:sldId id="391" r:id="rId11"/>
    <p:sldId id="392" r:id="rId12"/>
    <p:sldId id="393" r:id="rId13"/>
    <p:sldId id="394" r:id="rId14"/>
    <p:sldId id="395" r:id="rId15"/>
    <p:sldId id="396" r:id="rId16"/>
    <p:sldId id="410" r:id="rId17"/>
    <p:sldId id="397" r:id="rId18"/>
    <p:sldId id="411" r:id="rId19"/>
    <p:sldId id="398" r:id="rId20"/>
    <p:sldId id="399" r:id="rId21"/>
    <p:sldId id="408" r:id="rId22"/>
    <p:sldId id="400" r:id="rId23"/>
    <p:sldId id="409" r:id="rId24"/>
    <p:sldId id="401" r:id="rId25"/>
    <p:sldId id="402" r:id="rId26"/>
    <p:sldId id="405" r:id="rId27"/>
    <p:sldId id="403" r:id="rId28"/>
    <p:sldId id="406" r:id="rId29"/>
    <p:sldId id="407" r:id="rId30"/>
    <p:sldId id="404"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EF2"/>
    <a:srgbClr val="004D86"/>
    <a:srgbClr val="025DF2"/>
    <a:srgbClr val="B0E668"/>
    <a:srgbClr val="00743E"/>
    <a:srgbClr val="3D86FD"/>
    <a:srgbClr val="FEF1A4"/>
    <a:srgbClr val="FEE75C"/>
    <a:srgbClr val="F3D001"/>
    <a:srgbClr val="8CB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205"/>
        <p:guide pos="384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FED73-6551-4A28-BAF9-83B6C23A2AD5}"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C90264EC-C1D9-45AC-B634-AA668E3434DF}">
      <dgm:prSet phldrT="[Texto]"/>
      <dgm:spPr/>
      <dgm:t>
        <a:bodyPr/>
        <a:lstStyle/>
        <a:p>
          <a:r>
            <a:rPr lang="es-ES" dirty="0" smtClean="0"/>
            <a:t>TRAUMATOLOGO</a:t>
          </a:r>
          <a:endParaRPr lang="es-ES" dirty="0"/>
        </a:p>
      </dgm:t>
    </dgm:pt>
    <dgm:pt modelId="{5D67A3A9-68EC-41C0-A2E3-B9C6388BAAB1}" type="parTrans" cxnId="{242FCB7C-BC48-4E6A-8D60-B7DB6E786D9C}">
      <dgm:prSet/>
      <dgm:spPr/>
      <dgm:t>
        <a:bodyPr/>
        <a:lstStyle/>
        <a:p>
          <a:endParaRPr lang="es-ES"/>
        </a:p>
      </dgm:t>
    </dgm:pt>
    <dgm:pt modelId="{3139502E-FCBD-4A49-8ED3-7A72313444E9}" type="sibTrans" cxnId="{242FCB7C-BC48-4E6A-8D60-B7DB6E786D9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9000" b="-39000"/>
          </a:stretch>
        </a:blipFill>
      </dgm:spPr>
      <dgm:t>
        <a:bodyPr/>
        <a:lstStyle/>
        <a:p>
          <a:endParaRPr lang="es-ES"/>
        </a:p>
      </dgm:t>
    </dgm:pt>
    <dgm:pt modelId="{925C109F-A9EC-4A59-BC4A-9B384BAD11B9}">
      <dgm:prSet phldrT="[Texto]"/>
      <dgm:spPr/>
      <dgm:t>
        <a:bodyPr/>
        <a:lstStyle/>
        <a:p>
          <a:r>
            <a:rPr lang="es-ES" dirty="0" smtClean="0"/>
            <a:t>FISIATRA</a:t>
          </a:r>
          <a:endParaRPr lang="es-ES" dirty="0"/>
        </a:p>
      </dgm:t>
    </dgm:pt>
    <dgm:pt modelId="{71794A0A-85D8-4240-973E-803FF3A81E85}" type="parTrans" cxnId="{8DBDF6D1-71C3-43A3-AC2C-27FA641EEF09}">
      <dgm:prSet/>
      <dgm:spPr/>
      <dgm:t>
        <a:bodyPr/>
        <a:lstStyle/>
        <a:p>
          <a:endParaRPr lang="es-ES"/>
        </a:p>
      </dgm:t>
    </dgm:pt>
    <dgm:pt modelId="{E127755F-AE16-4B10-AE05-ADB18E22DDCA}" type="sibTrans" cxnId="{8DBDF6D1-71C3-43A3-AC2C-27FA641EEF0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F15510FB-8F5D-4EEC-8893-0408E0428AE8}">
      <dgm:prSet phldrT="[Texto]"/>
      <dgm:spPr/>
      <dgm:t>
        <a:bodyPr/>
        <a:lstStyle/>
        <a:p>
          <a:r>
            <a:rPr lang="es-ES" dirty="0" smtClean="0"/>
            <a:t>PSICOLOGO</a:t>
          </a:r>
          <a:endParaRPr lang="es-ES" dirty="0"/>
        </a:p>
      </dgm:t>
    </dgm:pt>
    <dgm:pt modelId="{271B3F33-7641-4312-844A-008570273283}" type="parTrans" cxnId="{E19BA944-02A2-4084-AE62-887A739B6B7A}">
      <dgm:prSet/>
      <dgm:spPr/>
      <dgm:t>
        <a:bodyPr/>
        <a:lstStyle/>
        <a:p>
          <a:endParaRPr lang="es-ES"/>
        </a:p>
      </dgm:t>
    </dgm:pt>
    <dgm:pt modelId="{E7EC2C75-C67C-44CD-B70A-BFE93ED7474A}" type="sibTrans" cxnId="{E19BA944-02A2-4084-AE62-887A739B6B7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CF2F6433-321D-42A0-B9E0-EDD029BDBA33}">
      <dgm:prSet phldrT="[Texto]"/>
      <dgm:spPr/>
      <dgm:t>
        <a:bodyPr/>
        <a:lstStyle/>
        <a:p>
          <a:r>
            <a:rPr lang="es-ES" dirty="0" smtClean="0"/>
            <a:t>PROTESISTA</a:t>
          </a:r>
          <a:endParaRPr lang="es-ES" dirty="0"/>
        </a:p>
      </dgm:t>
    </dgm:pt>
    <dgm:pt modelId="{E6806FD8-4D61-4905-9BC6-31180A6FEECC}" type="parTrans" cxnId="{6103898D-CEE1-4ADA-803B-F216794FFC13}">
      <dgm:prSet/>
      <dgm:spPr/>
      <dgm:t>
        <a:bodyPr/>
        <a:lstStyle/>
        <a:p>
          <a:endParaRPr lang="es-ES"/>
        </a:p>
      </dgm:t>
    </dgm:pt>
    <dgm:pt modelId="{A932741A-AC43-4302-9BBA-A02A6A5471E9}" type="sibTrans" cxnId="{6103898D-CEE1-4ADA-803B-F216794FFC1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36AAA3C9-6AD3-4DCF-9A64-7FC552525794}" type="pres">
      <dgm:prSet presAssocID="{6D1FED73-6551-4A28-BAF9-83B6C23A2AD5}" presName="Name0" presStyleCnt="0">
        <dgm:presLayoutVars>
          <dgm:chMax val="7"/>
          <dgm:chPref val="7"/>
          <dgm:dir/>
        </dgm:presLayoutVars>
      </dgm:prSet>
      <dgm:spPr/>
      <dgm:t>
        <a:bodyPr/>
        <a:lstStyle/>
        <a:p>
          <a:endParaRPr lang="es-ES"/>
        </a:p>
      </dgm:t>
    </dgm:pt>
    <dgm:pt modelId="{9CF789FA-5614-405C-A688-BD37149C248F}" type="pres">
      <dgm:prSet presAssocID="{6D1FED73-6551-4A28-BAF9-83B6C23A2AD5}" presName="dot1" presStyleLbl="alignNode1" presStyleIdx="0" presStyleCnt="13"/>
      <dgm:spPr/>
    </dgm:pt>
    <dgm:pt modelId="{94212412-A0A5-4E37-B56A-30B65C26A448}" type="pres">
      <dgm:prSet presAssocID="{6D1FED73-6551-4A28-BAF9-83B6C23A2AD5}" presName="dot2" presStyleLbl="alignNode1" presStyleIdx="1" presStyleCnt="13"/>
      <dgm:spPr/>
    </dgm:pt>
    <dgm:pt modelId="{88CABCA8-530E-4E67-AA74-C99101A3D482}" type="pres">
      <dgm:prSet presAssocID="{6D1FED73-6551-4A28-BAF9-83B6C23A2AD5}" presName="dot3" presStyleLbl="alignNode1" presStyleIdx="2" presStyleCnt="13"/>
      <dgm:spPr/>
    </dgm:pt>
    <dgm:pt modelId="{F4C5067E-A878-45BA-891B-7CB1F6198405}" type="pres">
      <dgm:prSet presAssocID="{6D1FED73-6551-4A28-BAF9-83B6C23A2AD5}" presName="dot4" presStyleLbl="alignNode1" presStyleIdx="3" presStyleCnt="13"/>
      <dgm:spPr/>
    </dgm:pt>
    <dgm:pt modelId="{30D00171-ACB0-4E53-A802-9DBE4D33E2D8}" type="pres">
      <dgm:prSet presAssocID="{6D1FED73-6551-4A28-BAF9-83B6C23A2AD5}" presName="dot5" presStyleLbl="alignNode1" presStyleIdx="4" presStyleCnt="13"/>
      <dgm:spPr/>
    </dgm:pt>
    <dgm:pt modelId="{C07C4F1B-6D3D-4767-ACBB-385335DFD4FD}" type="pres">
      <dgm:prSet presAssocID="{6D1FED73-6551-4A28-BAF9-83B6C23A2AD5}" presName="dot6" presStyleLbl="alignNode1" presStyleIdx="5" presStyleCnt="13"/>
      <dgm:spPr/>
    </dgm:pt>
    <dgm:pt modelId="{050CA255-90D3-4921-AC38-03CC8990AD4A}" type="pres">
      <dgm:prSet presAssocID="{6D1FED73-6551-4A28-BAF9-83B6C23A2AD5}" presName="dotArrow1" presStyleLbl="alignNode1" presStyleIdx="6" presStyleCnt="13"/>
      <dgm:spPr/>
      <dgm:t>
        <a:bodyPr/>
        <a:lstStyle/>
        <a:p>
          <a:endParaRPr lang="es-ES"/>
        </a:p>
      </dgm:t>
    </dgm:pt>
    <dgm:pt modelId="{9C2FECB6-93DE-4ADD-B397-AB121E2223F9}" type="pres">
      <dgm:prSet presAssocID="{6D1FED73-6551-4A28-BAF9-83B6C23A2AD5}" presName="dotArrow2" presStyleLbl="alignNode1" presStyleIdx="7" presStyleCnt="13"/>
      <dgm:spPr/>
    </dgm:pt>
    <dgm:pt modelId="{8E1B83F1-7146-4B56-8487-18BEEC899AAE}" type="pres">
      <dgm:prSet presAssocID="{6D1FED73-6551-4A28-BAF9-83B6C23A2AD5}" presName="dotArrow3" presStyleLbl="alignNode1" presStyleIdx="8" presStyleCnt="13"/>
      <dgm:spPr/>
    </dgm:pt>
    <dgm:pt modelId="{00B428BD-9C3F-4385-B310-EA1CB1AC565A}" type="pres">
      <dgm:prSet presAssocID="{6D1FED73-6551-4A28-BAF9-83B6C23A2AD5}" presName="dotArrow4" presStyleLbl="alignNode1" presStyleIdx="9" presStyleCnt="13"/>
      <dgm:spPr/>
    </dgm:pt>
    <dgm:pt modelId="{A1B7847D-E6D3-45A4-8075-D3540259B4F3}" type="pres">
      <dgm:prSet presAssocID="{6D1FED73-6551-4A28-BAF9-83B6C23A2AD5}" presName="dotArrow5" presStyleLbl="alignNode1" presStyleIdx="10" presStyleCnt="13"/>
      <dgm:spPr/>
    </dgm:pt>
    <dgm:pt modelId="{2E318BB9-672B-4A28-80D2-22B18B307B47}" type="pres">
      <dgm:prSet presAssocID="{6D1FED73-6551-4A28-BAF9-83B6C23A2AD5}" presName="dotArrow6" presStyleLbl="alignNode1" presStyleIdx="11" presStyleCnt="13"/>
      <dgm:spPr/>
    </dgm:pt>
    <dgm:pt modelId="{C1B126D5-1788-465C-A061-3ACA2C2828CE}" type="pres">
      <dgm:prSet presAssocID="{6D1FED73-6551-4A28-BAF9-83B6C23A2AD5}" presName="dotArrow7" presStyleLbl="alignNode1" presStyleIdx="12" presStyleCnt="13"/>
      <dgm:spPr/>
    </dgm:pt>
    <dgm:pt modelId="{E1F5AB50-1BAD-4B8E-B11F-E1D36D3DEBD7}" type="pres">
      <dgm:prSet presAssocID="{C90264EC-C1D9-45AC-B634-AA668E3434DF}" presName="parTx1" presStyleLbl="node1" presStyleIdx="0" presStyleCnt="4" custLinFactNeighborX="-19239" custLinFactNeighborY="-11800"/>
      <dgm:spPr/>
      <dgm:t>
        <a:bodyPr/>
        <a:lstStyle/>
        <a:p>
          <a:endParaRPr lang="es-ES"/>
        </a:p>
      </dgm:t>
    </dgm:pt>
    <dgm:pt modelId="{F6001914-340F-43D5-8CD3-0E6EF07106ED}" type="pres">
      <dgm:prSet presAssocID="{3139502E-FCBD-4A49-8ED3-7A72313444E9}" presName="picture1" presStyleCnt="0"/>
      <dgm:spPr/>
    </dgm:pt>
    <dgm:pt modelId="{79B69DF1-2403-47BC-9EAE-3738159F99C8}" type="pres">
      <dgm:prSet presAssocID="{3139502E-FCBD-4A49-8ED3-7A72313444E9}" presName="imageRepeatNode" presStyleLbl="fgImgPlace1" presStyleIdx="0" presStyleCnt="4" custLinFactNeighborX="-37383" custLinFactNeighborY="-38146"/>
      <dgm:spPr>
        <a:prstGeom prst="rect">
          <a:avLst/>
        </a:prstGeom>
      </dgm:spPr>
      <dgm:t>
        <a:bodyPr/>
        <a:lstStyle/>
        <a:p>
          <a:endParaRPr lang="es-ES"/>
        </a:p>
      </dgm:t>
    </dgm:pt>
    <dgm:pt modelId="{BDEAF4BC-211A-46EE-9017-4F4B7C0F88F7}" type="pres">
      <dgm:prSet presAssocID="{925C109F-A9EC-4A59-BC4A-9B384BAD11B9}" presName="parTx2" presStyleLbl="node1" presStyleIdx="1" presStyleCnt="4"/>
      <dgm:spPr/>
      <dgm:t>
        <a:bodyPr/>
        <a:lstStyle/>
        <a:p>
          <a:endParaRPr lang="es-ES"/>
        </a:p>
      </dgm:t>
    </dgm:pt>
    <dgm:pt modelId="{DC1DD6D7-BE02-4FA3-A39E-7C21B5405F10}" type="pres">
      <dgm:prSet presAssocID="{E127755F-AE16-4B10-AE05-ADB18E22DDCA}" presName="picture2" presStyleCnt="0"/>
      <dgm:spPr/>
    </dgm:pt>
    <dgm:pt modelId="{A2E77834-3997-44D1-AAC0-F7916A38049B}" type="pres">
      <dgm:prSet presAssocID="{E127755F-AE16-4B10-AE05-ADB18E22DDCA}" presName="imageRepeatNode" presStyleLbl="fgImgPlace1" presStyleIdx="1" presStyleCnt="4"/>
      <dgm:spPr/>
      <dgm:t>
        <a:bodyPr/>
        <a:lstStyle/>
        <a:p>
          <a:endParaRPr lang="es-ES"/>
        </a:p>
      </dgm:t>
    </dgm:pt>
    <dgm:pt modelId="{4F85C918-6D73-4ED0-BE23-0C8C009CCB39}" type="pres">
      <dgm:prSet presAssocID="{F15510FB-8F5D-4EEC-8893-0408E0428AE8}" presName="parTx3" presStyleLbl="node1" presStyleIdx="2" presStyleCnt="4"/>
      <dgm:spPr/>
      <dgm:t>
        <a:bodyPr/>
        <a:lstStyle/>
        <a:p>
          <a:endParaRPr lang="es-ES"/>
        </a:p>
      </dgm:t>
    </dgm:pt>
    <dgm:pt modelId="{6E852EC7-47C4-4DEE-9A43-0E0216DEA9B5}" type="pres">
      <dgm:prSet presAssocID="{E7EC2C75-C67C-44CD-B70A-BFE93ED7474A}" presName="picture3" presStyleCnt="0"/>
      <dgm:spPr/>
    </dgm:pt>
    <dgm:pt modelId="{C2A947E3-8EBF-492C-87C8-541E72147566}" type="pres">
      <dgm:prSet presAssocID="{E7EC2C75-C67C-44CD-B70A-BFE93ED7474A}" presName="imageRepeatNode" presStyleLbl="fgImgPlace1" presStyleIdx="2" presStyleCnt="4"/>
      <dgm:spPr/>
      <dgm:t>
        <a:bodyPr/>
        <a:lstStyle/>
        <a:p>
          <a:endParaRPr lang="es-ES"/>
        </a:p>
      </dgm:t>
    </dgm:pt>
    <dgm:pt modelId="{15CD19DE-8529-438F-B960-078C16A8703A}" type="pres">
      <dgm:prSet presAssocID="{CF2F6433-321D-42A0-B9E0-EDD029BDBA33}" presName="parTx4" presStyleLbl="node1" presStyleIdx="3" presStyleCnt="4"/>
      <dgm:spPr/>
      <dgm:t>
        <a:bodyPr/>
        <a:lstStyle/>
        <a:p>
          <a:endParaRPr lang="es-ES"/>
        </a:p>
      </dgm:t>
    </dgm:pt>
    <dgm:pt modelId="{71B7CF5C-621B-414C-BEBB-AB8CE45AA509}" type="pres">
      <dgm:prSet presAssocID="{A932741A-AC43-4302-9BBA-A02A6A5471E9}" presName="picture4" presStyleCnt="0"/>
      <dgm:spPr/>
    </dgm:pt>
    <dgm:pt modelId="{E18523F3-A772-4A8B-B11A-7C87363800F1}" type="pres">
      <dgm:prSet presAssocID="{A932741A-AC43-4302-9BBA-A02A6A5471E9}" presName="imageRepeatNode" presStyleLbl="fgImgPlace1" presStyleIdx="3" presStyleCnt="4"/>
      <dgm:spPr/>
      <dgm:t>
        <a:bodyPr/>
        <a:lstStyle/>
        <a:p>
          <a:endParaRPr lang="es-ES"/>
        </a:p>
      </dgm:t>
    </dgm:pt>
  </dgm:ptLst>
  <dgm:cxnLst>
    <dgm:cxn modelId="{C09D5F43-EBCB-4118-80BD-9078F0AA69D5}" type="presOf" srcId="{3139502E-FCBD-4A49-8ED3-7A72313444E9}" destId="{79B69DF1-2403-47BC-9EAE-3738159F99C8}" srcOrd="0" destOrd="0" presId="urn:microsoft.com/office/officeart/2008/layout/AscendingPictureAccentProcess"/>
    <dgm:cxn modelId="{A2D38091-B2CE-4E9E-AB75-026164718558}" type="presOf" srcId="{6D1FED73-6551-4A28-BAF9-83B6C23A2AD5}" destId="{36AAA3C9-6AD3-4DCF-9A64-7FC552525794}" srcOrd="0" destOrd="0" presId="urn:microsoft.com/office/officeart/2008/layout/AscendingPictureAccentProcess"/>
    <dgm:cxn modelId="{CC1ADDBA-A9E2-4B08-8209-32F51534A51E}" type="presOf" srcId="{A932741A-AC43-4302-9BBA-A02A6A5471E9}" destId="{E18523F3-A772-4A8B-B11A-7C87363800F1}" srcOrd="0" destOrd="0" presId="urn:microsoft.com/office/officeart/2008/layout/AscendingPictureAccentProcess"/>
    <dgm:cxn modelId="{C254D2AE-9C6C-41BB-B821-8DC03F29E126}" type="presOf" srcId="{925C109F-A9EC-4A59-BC4A-9B384BAD11B9}" destId="{BDEAF4BC-211A-46EE-9017-4F4B7C0F88F7}" srcOrd="0" destOrd="0" presId="urn:microsoft.com/office/officeart/2008/layout/AscendingPictureAccentProcess"/>
    <dgm:cxn modelId="{0BF08662-7F2F-4E25-A3EF-8B8C7183D4C0}" type="presOf" srcId="{C90264EC-C1D9-45AC-B634-AA668E3434DF}" destId="{E1F5AB50-1BAD-4B8E-B11F-E1D36D3DEBD7}" srcOrd="0" destOrd="0" presId="urn:microsoft.com/office/officeart/2008/layout/AscendingPictureAccentProcess"/>
    <dgm:cxn modelId="{6103898D-CEE1-4ADA-803B-F216794FFC13}" srcId="{6D1FED73-6551-4A28-BAF9-83B6C23A2AD5}" destId="{CF2F6433-321D-42A0-B9E0-EDD029BDBA33}" srcOrd="3" destOrd="0" parTransId="{E6806FD8-4D61-4905-9BC6-31180A6FEECC}" sibTransId="{A932741A-AC43-4302-9BBA-A02A6A5471E9}"/>
    <dgm:cxn modelId="{BB4AC7CA-1820-4B68-842E-3A6570484F53}" type="presOf" srcId="{CF2F6433-321D-42A0-B9E0-EDD029BDBA33}" destId="{15CD19DE-8529-438F-B960-078C16A8703A}" srcOrd="0" destOrd="0" presId="urn:microsoft.com/office/officeart/2008/layout/AscendingPictureAccentProcess"/>
    <dgm:cxn modelId="{0DD49BD7-A314-43E3-B9ED-FB38AA3A4AAB}" type="presOf" srcId="{F15510FB-8F5D-4EEC-8893-0408E0428AE8}" destId="{4F85C918-6D73-4ED0-BE23-0C8C009CCB39}" srcOrd="0" destOrd="0" presId="urn:microsoft.com/office/officeart/2008/layout/AscendingPictureAccentProcess"/>
    <dgm:cxn modelId="{8DBDF6D1-71C3-43A3-AC2C-27FA641EEF09}" srcId="{6D1FED73-6551-4A28-BAF9-83B6C23A2AD5}" destId="{925C109F-A9EC-4A59-BC4A-9B384BAD11B9}" srcOrd="1" destOrd="0" parTransId="{71794A0A-85D8-4240-973E-803FF3A81E85}" sibTransId="{E127755F-AE16-4B10-AE05-ADB18E22DDCA}"/>
    <dgm:cxn modelId="{B1E82946-1969-4C47-8706-5FCD57A44154}" type="presOf" srcId="{E7EC2C75-C67C-44CD-B70A-BFE93ED7474A}" destId="{C2A947E3-8EBF-492C-87C8-541E72147566}" srcOrd="0" destOrd="0" presId="urn:microsoft.com/office/officeart/2008/layout/AscendingPictureAccentProcess"/>
    <dgm:cxn modelId="{6ADAB71B-53BA-4B99-9940-F7574971BB20}" type="presOf" srcId="{E127755F-AE16-4B10-AE05-ADB18E22DDCA}" destId="{A2E77834-3997-44D1-AAC0-F7916A38049B}" srcOrd="0" destOrd="0" presId="urn:microsoft.com/office/officeart/2008/layout/AscendingPictureAccentProcess"/>
    <dgm:cxn modelId="{242FCB7C-BC48-4E6A-8D60-B7DB6E786D9C}" srcId="{6D1FED73-6551-4A28-BAF9-83B6C23A2AD5}" destId="{C90264EC-C1D9-45AC-B634-AA668E3434DF}" srcOrd="0" destOrd="0" parTransId="{5D67A3A9-68EC-41C0-A2E3-B9C6388BAAB1}" sibTransId="{3139502E-FCBD-4A49-8ED3-7A72313444E9}"/>
    <dgm:cxn modelId="{E19BA944-02A2-4084-AE62-887A739B6B7A}" srcId="{6D1FED73-6551-4A28-BAF9-83B6C23A2AD5}" destId="{F15510FB-8F5D-4EEC-8893-0408E0428AE8}" srcOrd="2" destOrd="0" parTransId="{271B3F33-7641-4312-844A-008570273283}" sibTransId="{E7EC2C75-C67C-44CD-B70A-BFE93ED7474A}"/>
    <dgm:cxn modelId="{C9CB42A9-FDB7-4363-B935-AA7945B7F01D}" type="presParOf" srcId="{36AAA3C9-6AD3-4DCF-9A64-7FC552525794}" destId="{9CF789FA-5614-405C-A688-BD37149C248F}" srcOrd="0" destOrd="0" presId="urn:microsoft.com/office/officeart/2008/layout/AscendingPictureAccentProcess"/>
    <dgm:cxn modelId="{943E0A78-9AB6-4DCF-817D-0A81CB79A901}" type="presParOf" srcId="{36AAA3C9-6AD3-4DCF-9A64-7FC552525794}" destId="{94212412-A0A5-4E37-B56A-30B65C26A448}" srcOrd="1" destOrd="0" presId="urn:microsoft.com/office/officeart/2008/layout/AscendingPictureAccentProcess"/>
    <dgm:cxn modelId="{2D896C70-D844-4AE4-ACA6-18A247A6AF4E}" type="presParOf" srcId="{36AAA3C9-6AD3-4DCF-9A64-7FC552525794}" destId="{88CABCA8-530E-4E67-AA74-C99101A3D482}" srcOrd="2" destOrd="0" presId="urn:microsoft.com/office/officeart/2008/layout/AscendingPictureAccentProcess"/>
    <dgm:cxn modelId="{D24FEE8F-B67B-4D7F-92CA-572029F33C2C}" type="presParOf" srcId="{36AAA3C9-6AD3-4DCF-9A64-7FC552525794}" destId="{F4C5067E-A878-45BA-891B-7CB1F6198405}" srcOrd="3" destOrd="0" presId="urn:microsoft.com/office/officeart/2008/layout/AscendingPictureAccentProcess"/>
    <dgm:cxn modelId="{D132EA5F-30EB-4C17-99F1-DFBEC69D355E}" type="presParOf" srcId="{36AAA3C9-6AD3-4DCF-9A64-7FC552525794}" destId="{30D00171-ACB0-4E53-A802-9DBE4D33E2D8}" srcOrd="4" destOrd="0" presId="urn:microsoft.com/office/officeart/2008/layout/AscendingPictureAccentProcess"/>
    <dgm:cxn modelId="{EF78F885-33BD-48E1-A8AB-FBC82F7E9022}" type="presParOf" srcId="{36AAA3C9-6AD3-4DCF-9A64-7FC552525794}" destId="{C07C4F1B-6D3D-4767-ACBB-385335DFD4FD}" srcOrd="5" destOrd="0" presId="urn:microsoft.com/office/officeart/2008/layout/AscendingPictureAccentProcess"/>
    <dgm:cxn modelId="{122A92C0-9398-476F-A2DB-B5C3FF373507}" type="presParOf" srcId="{36AAA3C9-6AD3-4DCF-9A64-7FC552525794}" destId="{050CA255-90D3-4921-AC38-03CC8990AD4A}" srcOrd="6" destOrd="0" presId="urn:microsoft.com/office/officeart/2008/layout/AscendingPictureAccentProcess"/>
    <dgm:cxn modelId="{467E494C-9575-4279-9DDC-F240E913AAF7}" type="presParOf" srcId="{36AAA3C9-6AD3-4DCF-9A64-7FC552525794}" destId="{9C2FECB6-93DE-4ADD-B397-AB121E2223F9}" srcOrd="7" destOrd="0" presId="urn:microsoft.com/office/officeart/2008/layout/AscendingPictureAccentProcess"/>
    <dgm:cxn modelId="{5C69EBA6-94B8-41CB-AE41-CF0A2DDDE089}" type="presParOf" srcId="{36AAA3C9-6AD3-4DCF-9A64-7FC552525794}" destId="{8E1B83F1-7146-4B56-8487-18BEEC899AAE}" srcOrd="8" destOrd="0" presId="urn:microsoft.com/office/officeart/2008/layout/AscendingPictureAccentProcess"/>
    <dgm:cxn modelId="{D88BCCAB-E597-41E5-A2F0-E26682B89857}" type="presParOf" srcId="{36AAA3C9-6AD3-4DCF-9A64-7FC552525794}" destId="{00B428BD-9C3F-4385-B310-EA1CB1AC565A}" srcOrd="9" destOrd="0" presId="urn:microsoft.com/office/officeart/2008/layout/AscendingPictureAccentProcess"/>
    <dgm:cxn modelId="{B02F2E9E-247A-476E-B4B2-1B762948494B}" type="presParOf" srcId="{36AAA3C9-6AD3-4DCF-9A64-7FC552525794}" destId="{A1B7847D-E6D3-45A4-8075-D3540259B4F3}" srcOrd="10" destOrd="0" presId="urn:microsoft.com/office/officeart/2008/layout/AscendingPictureAccentProcess"/>
    <dgm:cxn modelId="{7C4170D3-0F54-4F9A-916F-2F9D432AB447}" type="presParOf" srcId="{36AAA3C9-6AD3-4DCF-9A64-7FC552525794}" destId="{2E318BB9-672B-4A28-80D2-22B18B307B47}" srcOrd="11" destOrd="0" presId="urn:microsoft.com/office/officeart/2008/layout/AscendingPictureAccentProcess"/>
    <dgm:cxn modelId="{0F7D4436-116B-49B9-92F1-A839C6549989}" type="presParOf" srcId="{36AAA3C9-6AD3-4DCF-9A64-7FC552525794}" destId="{C1B126D5-1788-465C-A061-3ACA2C2828CE}" srcOrd="12" destOrd="0" presId="urn:microsoft.com/office/officeart/2008/layout/AscendingPictureAccentProcess"/>
    <dgm:cxn modelId="{BB3C0DCD-B9AA-4AE9-AADA-B4F6AAFB9DAD}" type="presParOf" srcId="{36AAA3C9-6AD3-4DCF-9A64-7FC552525794}" destId="{E1F5AB50-1BAD-4B8E-B11F-E1D36D3DEBD7}" srcOrd="13" destOrd="0" presId="urn:microsoft.com/office/officeart/2008/layout/AscendingPictureAccentProcess"/>
    <dgm:cxn modelId="{21FCA014-9366-4823-A379-44B376B6FE94}" type="presParOf" srcId="{36AAA3C9-6AD3-4DCF-9A64-7FC552525794}" destId="{F6001914-340F-43D5-8CD3-0E6EF07106ED}" srcOrd="14" destOrd="0" presId="urn:microsoft.com/office/officeart/2008/layout/AscendingPictureAccentProcess"/>
    <dgm:cxn modelId="{F88D52C6-F8BE-40E3-B2DD-AC4010CE5069}" type="presParOf" srcId="{F6001914-340F-43D5-8CD3-0E6EF07106ED}" destId="{79B69DF1-2403-47BC-9EAE-3738159F99C8}" srcOrd="0" destOrd="0" presId="urn:microsoft.com/office/officeart/2008/layout/AscendingPictureAccentProcess"/>
    <dgm:cxn modelId="{8653C800-8003-4D3E-84A4-3344824904F0}" type="presParOf" srcId="{36AAA3C9-6AD3-4DCF-9A64-7FC552525794}" destId="{BDEAF4BC-211A-46EE-9017-4F4B7C0F88F7}" srcOrd="15" destOrd="0" presId="urn:microsoft.com/office/officeart/2008/layout/AscendingPictureAccentProcess"/>
    <dgm:cxn modelId="{2F4145BD-25BE-4B97-B1BE-BBBE674C4DE9}" type="presParOf" srcId="{36AAA3C9-6AD3-4DCF-9A64-7FC552525794}" destId="{DC1DD6D7-BE02-4FA3-A39E-7C21B5405F10}" srcOrd="16" destOrd="0" presId="urn:microsoft.com/office/officeart/2008/layout/AscendingPictureAccentProcess"/>
    <dgm:cxn modelId="{7D2EA09B-50B3-480F-8386-9E7F8E4C7062}" type="presParOf" srcId="{DC1DD6D7-BE02-4FA3-A39E-7C21B5405F10}" destId="{A2E77834-3997-44D1-AAC0-F7916A38049B}" srcOrd="0" destOrd="0" presId="urn:microsoft.com/office/officeart/2008/layout/AscendingPictureAccentProcess"/>
    <dgm:cxn modelId="{57062EFC-1BFC-477D-9CAC-319B72259840}" type="presParOf" srcId="{36AAA3C9-6AD3-4DCF-9A64-7FC552525794}" destId="{4F85C918-6D73-4ED0-BE23-0C8C009CCB39}" srcOrd="17" destOrd="0" presId="urn:microsoft.com/office/officeart/2008/layout/AscendingPictureAccentProcess"/>
    <dgm:cxn modelId="{97143F11-98E0-425D-BF5F-A6F87AD88B12}" type="presParOf" srcId="{36AAA3C9-6AD3-4DCF-9A64-7FC552525794}" destId="{6E852EC7-47C4-4DEE-9A43-0E0216DEA9B5}" srcOrd="18" destOrd="0" presId="urn:microsoft.com/office/officeart/2008/layout/AscendingPictureAccentProcess"/>
    <dgm:cxn modelId="{FB62801D-8313-49AD-B0A1-E5340F533988}" type="presParOf" srcId="{6E852EC7-47C4-4DEE-9A43-0E0216DEA9B5}" destId="{C2A947E3-8EBF-492C-87C8-541E72147566}" srcOrd="0" destOrd="0" presId="urn:microsoft.com/office/officeart/2008/layout/AscendingPictureAccentProcess"/>
    <dgm:cxn modelId="{8A8F09BA-06C9-41D0-BB17-25245BE3790B}" type="presParOf" srcId="{36AAA3C9-6AD3-4DCF-9A64-7FC552525794}" destId="{15CD19DE-8529-438F-B960-078C16A8703A}" srcOrd="19" destOrd="0" presId="urn:microsoft.com/office/officeart/2008/layout/AscendingPictureAccentProcess"/>
    <dgm:cxn modelId="{C7CFCD15-0F8C-48B1-8C7B-FA4737CA88A1}" type="presParOf" srcId="{36AAA3C9-6AD3-4DCF-9A64-7FC552525794}" destId="{71B7CF5C-621B-414C-BEBB-AB8CE45AA509}" srcOrd="20" destOrd="0" presId="urn:microsoft.com/office/officeart/2008/layout/AscendingPictureAccentProcess"/>
    <dgm:cxn modelId="{0EF9C570-1283-427F-A1C7-19B7A786A405}" type="presParOf" srcId="{71B7CF5C-621B-414C-BEBB-AB8CE45AA509}" destId="{E18523F3-A772-4A8B-B11A-7C87363800F1}"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9146D-685E-4254-8A7C-C99F3F0B8CC1}" type="doc">
      <dgm:prSet loTypeId="urn:microsoft.com/office/officeart/2005/8/layout/gear1" loCatId="relationship" qsTypeId="urn:microsoft.com/office/officeart/2005/8/quickstyle/3d5" qsCatId="3D" csTypeId="urn:microsoft.com/office/officeart/2005/8/colors/accent1_2" csCatId="accent1" phldr="1"/>
      <dgm:spPr/>
      <dgm:t>
        <a:bodyPr/>
        <a:lstStyle/>
        <a:p>
          <a:endParaRPr lang="es-ES"/>
        </a:p>
      </dgm:t>
    </dgm:pt>
    <dgm:pt modelId="{ABEF446A-3967-48EA-92D0-6E1996878A4F}">
      <dgm:prSet phldrT="[Texto]" custT="1"/>
      <dgm:spPr>
        <a:solidFill>
          <a:schemeClr val="accent6">
            <a:lumMod val="60000"/>
            <a:lumOff val="40000"/>
          </a:schemeClr>
        </a:solidFill>
        <a:ln>
          <a:solidFill>
            <a:schemeClr val="accent6">
              <a:lumMod val="75000"/>
            </a:schemeClr>
          </a:solidFill>
        </a:ln>
      </dgm:spPr>
      <dgm:t>
        <a:bodyPr/>
        <a:lstStyle/>
        <a:p>
          <a:r>
            <a:rPr lang="es-ES" sz="2000" dirty="0" smtClean="0">
              <a:solidFill>
                <a:schemeClr val="accent1">
                  <a:lumMod val="75000"/>
                </a:schemeClr>
              </a:solidFill>
              <a:latin typeface="+mn-lt"/>
            </a:rPr>
            <a:t>ASEQUIBILIDAD</a:t>
          </a:r>
          <a:endParaRPr lang="es-ES" sz="2000" dirty="0">
            <a:solidFill>
              <a:schemeClr val="accent1">
                <a:lumMod val="75000"/>
              </a:schemeClr>
            </a:solidFill>
            <a:latin typeface="+mn-lt"/>
          </a:endParaRPr>
        </a:p>
      </dgm:t>
    </dgm:pt>
    <dgm:pt modelId="{63FDB727-A2A7-460E-B097-FB671ED07E65}" type="parTrans" cxnId="{66225D6F-BE74-4991-94D6-0E8FF6078F10}">
      <dgm:prSet/>
      <dgm:spPr/>
      <dgm:t>
        <a:bodyPr/>
        <a:lstStyle/>
        <a:p>
          <a:endParaRPr lang="es-ES"/>
        </a:p>
      </dgm:t>
    </dgm:pt>
    <dgm:pt modelId="{BABDDF5F-8ABB-4DE8-A570-4EADAC4AD36C}" type="sibTrans" cxnId="{66225D6F-BE74-4991-94D6-0E8FF6078F10}">
      <dgm:prSet/>
      <dgm:spPr/>
      <dgm:t>
        <a:bodyPr/>
        <a:lstStyle/>
        <a:p>
          <a:endParaRPr lang="es-ES"/>
        </a:p>
      </dgm:t>
    </dgm:pt>
    <dgm:pt modelId="{36E07469-5BF8-45C8-84E4-AE23DEF8AF82}">
      <dgm:prSet phldrT="[Texto]" custT="1"/>
      <dgm:spPr>
        <a:solidFill>
          <a:schemeClr val="accent2">
            <a:lumMod val="40000"/>
            <a:lumOff val="60000"/>
          </a:schemeClr>
        </a:solidFill>
        <a:ln>
          <a:solidFill>
            <a:schemeClr val="accent2">
              <a:lumMod val="60000"/>
              <a:lumOff val="40000"/>
            </a:schemeClr>
          </a:solidFill>
        </a:ln>
      </dgm:spPr>
      <dgm:t>
        <a:bodyPr/>
        <a:lstStyle/>
        <a:p>
          <a:r>
            <a:rPr lang="es-ES" sz="2000" dirty="0" smtClean="0">
              <a:solidFill>
                <a:schemeClr val="accent1">
                  <a:lumMod val="75000"/>
                </a:schemeClr>
              </a:solidFill>
              <a:latin typeface="+mn-lt"/>
            </a:rPr>
            <a:t>ADECUADA APARIENCIA COSMÉTICA</a:t>
          </a:r>
          <a:endParaRPr lang="es-ES" sz="2000" dirty="0">
            <a:solidFill>
              <a:schemeClr val="accent1">
                <a:lumMod val="75000"/>
              </a:schemeClr>
            </a:solidFill>
            <a:latin typeface="+mn-lt"/>
          </a:endParaRPr>
        </a:p>
      </dgm:t>
    </dgm:pt>
    <dgm:pt modelId="{82CA7377-F960-4147-96A6-701F8AA64AAB}" type="parTrans" cxnId="{EBB8F9EF-39BB-4E16-8E85-D0534EABC7D9}">
      <dgm:prSet/>
      <dgm:spPr/>
      <dgm:t>
        <a:bodyPr/>
        <a:lstStyle/>
        <a:p>
          <a:endParaRPr lang="es-ES"/>
        </a:p>
      </dgm:t>
    </dgm:pt>
    <dgm:pt modelId="{C3807469-3002-4AEC-A714-DEB1936FA6AA}" type="sibTrans" cxnId="{EBB8F9EF-39BB-4E16-8E85-D0534EABC7D9}">
      <dgm:prSet/>
      <dgm:spPr/>
      <dgm:t>
        <a:bodyPr/>
        <a:lstStyle/>
        <a:p>
          <a:endParaRPr lang="es-ES"/>
        </a:p>
      </dgm:t>
    </dgm:pt>
    <dgm:pt modelId="{9812ADC3-1190-4895-894F-DC4E3930BD92}">
      <dgm:prSet phldrT="[Texto]" custT="1"/>
      <dgm:spPr>
        <a:solidFill>
          <a:schemeClr val="accent4">
            <a:lumMod val="60000"/>
            <a:lumOff val="40000"/>
          </a:schemeClr>
        </a:solidFill>
        <a:ln>
          <a:solidFill>
            <a:srgbClr val="FFC000"/>
          </a:solidFill>
        </a:ln>
      </dgm:spPr>
      <dgm:t>
        <a:bodyPr/>
        <a:lstStyle/>
        <a:p>
          <a:r>
            <a:rPr lang="es-ES" sz="1800" dirty="0" smtClean="0">
              <a:solidFill>
                <a:schemeClr val="accent1">
                  <a:lumMod val="75000"/>
                </a:schemeClr>
              </a:solidFill>
              <a:latin typeface="+mn-lt"/>
            </a:rPr>
            <a:t>ALTA FUNCIONALIDAD</a:t>
          </a:r>
          <a:endParaRPr lang="es-ES" sz="1800" dirty="0">
            <a:solidFill>
              <a:schemeClr val="accent1">
                <a:lumMod val="75000"/>
              </a:schemeClr>
            </a:solidFill>
            <a:latin typeface="+mn-lt"/>
          </a:endParaRPr>
        </a:p>
      </dgm:t>
    </dgm:pt>
    <dgm:pt modelId="{7804E3FD-1BAD-4DB8-B51D-8D08DFF9C3C8}" type="parTrans" cxnId="{32FE04C8-02A9-4292-9765-20A248C6BD8E}">
      <dgm:prSet/>
      <dgm:spPr/>
      <dgm:t>
        <a:bodyPr/>
        <a:lstStyle/>
        <a:p>
          <a:endParaRPr lang="es-ES"/>
        </a:p>
      </dgm:t>
    </dgm:pt>
    <dgm:pt modelId="{501A9532-799C-453A-9DD5-CA26CEF8869B}" type="sibTrans" cxnId="{32FE04C8-02A9-4292-9765-20A248C6BD8E}">
      <dgm:prSet/>
      <dgm:spPr/>
      <dgm:t>
        <a:bodyPr/>
        <a:lstStyle/>
        <a:p>
          <a:endParaRPr lang="es-ES"/>
        </a:p>
      </dgm:t>
    </dgm:pt>
    <dgm:pt modelId="{D7EFCBC2-F5D1-448C-BBF3-9C8D46CF360F}" type="pres">
      <dgm:prSet presAssocID="{E719146D-685E-4254-8A7C-C99F3F0B8CC1}" presName="composite" presStyleCnt="0">
        <dgm:presLayoutVars>
          <dgm:chMax val="3"/>
          <dgm:animLvl val="lvl"/>
          <dgm:resizeHandles val="exact"/>
        </dgm:presLayoutVars>
      </dgm:prSet>
      <dgm:spPr/>
      <dgm:t>
        <a:bodyPr/>
        <a:lstStyle/>
        <a:p>
          <a:endParaRPr lang="es-ES"/>
        </a:p>
      </dgm:t>
    </dgm:pt>
    <dgm:pt modelId="{2CA26333-2452-4B8D-8EDB-270892F3608A}" type="pres">
      <dgm:prSet presAssocID="{ABEF446A-3967-48EA-92D0-6E1996878A4F}" presName="gear1" presStyleLbl="node1" presStyleIdx="0" presStyleCnt="3" custScaleX="73846" custScaleY="62492" custLinFactNeighborX="1089" custLinFactNeighborY="14357">
        <dgm:presLayoutVars>
          <dgm:chMax val="1"/>
          <dgm:bulletEnabled val="1"/>
        </dgm:presLayoutVars>
      </dgm:prSet>
      <dgm:spPr/>
      <dgm:t>
        <a:bodyPr/>
        <a:lstStyle/>
        <a:p>
          <a:endParaRPr lang="es-ES"/>
        </a:p>
      </dgm:t>
    </dgm:pt>
    <dgm:pt modelId="{F1E2A078-2A21-47E8-9285-F9E85037A96C}" type="pres">
      <dgm:prSet presAssocID="{ABEF446A-3967-48EA-92D0-6E1996878A4F}" presName="gear1srcNode" presStyleLbl="node1" presStyleIdx="0" presStyleCnt="3"/>
      <dgm:spPr/>
      <dgm:t>
        <a:bodyPr/>
        <a:lstStyle/>
        <a:p>
          <a:endParaRPr lang="es-ES"/>
        </a:p>
      </dgm:t>
    </dgm:pt>
    <dgm:pt modelId="{03AF07F3-1114-4C81-AFDA-3CB5A4C4776E}" type="pres">
      <dgm:prSet presAssocID="{ABEF446A-3967-48EA-92D0-6E1996878A4F}" presName="gear1dstNode" presStyleLbl="node1" presStyleIdx="0" presStyleCnt="3"/>
      <dgm:spPr/>
      <dgm:t>
        <a:bodyPr/>
        <a:lstStyle/>
        <a:p>
          <a:endParaRPr lang="es-ES"/>
        </a:p>
      </dgm:t>
    </dgm:pt>
    <dgm:pt modelId="{EB470C90-9DF8-4204-ABB0-844A35B4D2DE}" type="pres">
      <dgm:prSet presAssocID="{36E07469-5BF8-45C8-84E4-AE23DEF8AF82}" presName="gear2" presStyleLbl="node1" presStyleIdx="1" presStyleCnt="3" custScaleX="97015" custScaleY="93899" custLinFactNeighborX="20974" custLinFactNeighborY="30150">
        <dgm:presLayoutVars>
          <dgm:chMax val="1"/>
          <dgm:bulletEnabled val="1"/>
        </dgm:presLayoutVars>
      </dgm:prSet>
      <dgm:spPr/>
      <dgm:t>
        <a:bodyPr/>
        <a:lstStyle/>
        <a:p>
          <a:endParaRPr lang="es-ES"/>
        </a:p>
      </dgm:t>
    </dgm:pt>
    <dgm:pt modelId="{0896A0DD-D331-4013-BE69-C96FB3EB62AF}" type="pres">
      <dgm:prSet presAssocID="{36E07469-5BF8-45C8-84E4-AE23DEF8AF82}" presName="gear2srcNode" presStyleLbl="node1" presStyleIdx="1" presStyleCnt="3"/>
      <dgm:spPr/>
      <dgm:t>
        <a:bodyPr/>
        <a:lstStyle/>
        <a:p>
          <a:endParaRPr lang="es-ES"/>
        </a:p>
      </dgm:t>
    </dgm:pt>
    <dgm:pt modelId="{AB6BB27C-B894-4DA8-BA34-1BA1BB423C5D}" type="pres">
      <dgm:prSet presAssocID="{36E07469-5BF8-45C8-84E4-AE23DEF8AF82}" presName="gear2dstNode" presStyleLbl="node1" presStyleIdx="1" presStyleCnt="3"/>
      <dgm:spPr/>
      <dgm:t>
        <a:bodyPr/>
        <a:lstStyle/>
        <a:p>
          <a:endParaRPr lang="es-ES"/>
        </a:p>
      </dgm:t>
    </dgm:pt>
    <dgm:pt modelId="{EA79DE9A-70FC-4C07-9A24-D4BBC5FAAEE9}" type="pres">
      <dgm:prSet presAssocID="{9812ADC3-1190-4895-894F-DC4E3930BD92}" presName="gear3" presStyleLbl="node1" presStyleIdx="2" presStyleCnt="3" custAng="32289" custScaleX="101289" custScaleY="97147" custLinFactNeighborX="16129" custLinFactNeighborY="31241"/>
      <dgm:spPr/>
      <dgm:t>
        <a:bodyPr/>
        <a:lstStyle/>
        <a:p>
          <a:endParaRPr lang="es-ES"/>
        </a:p>
      </dgm:t>
    </dgm:pt>
    <dgm:pt modelId="{26BB9CF4-3223-4B9B-8394-478CDCD3DD5B}" type="pres">
      <dgm:prSet presAssocID="{9812ADC3-1190-4895-894F-DC4E3930BD92}" presName="gear3tx" presStyleLbl="node1" presStyleIdx="2" presStyleCnt="3">
        <dgm:presLayoutVars>
          <dgm:chMax val="1"/>
          <dgm:bulletEnabled val="1"/>
        </dgm:presLayoutVars>
      </dgm:prSet>
      <dgm:spPr/>
      <dgm:t>
        <a:bodyPr/>
        <a:lstStyle/>
        <a:p>
          <a:endParaRPr lang="es-ES"/>
        </a:p>
      </dgm:t>
    </dgm:pt>
    <dgm:pt modelId="{557B4A44-E38E-45F3-914D-CF749E4D1835}" type="pres">
      <dgm:prSet presAssocID="{9812ADC3-1190-4895-894F-DC4E3930BD92}" presName="gear3srcNode" presStyleLbl="node1" presStyleIdx="2" presStyleCnt="3"/>
      <dgm:spPr/>
      <dgm:t>
        <a:bodyPr/>
        <a:lstStyle/>
        <a:p>
          <a:endParaRPr lang="es-ES"/>
        </a:p>
      </dgm:t>
    </dgm:pt>
    <dgm:pt modelId="{83629293-4677-42E0-889F-B960442ADFF9}" type="pres">
      <dgm:prSet presAssocID="{9812ADC3-1190-4895-894F-DC4E3930BD92}" presName="gear3dstNode" presStyleLbl="node1" presStyleIdx="2" presStyleCnt="3"/>
      <dgm:spPr/>
      <dgm:t>
        <a:bodyPr/>
        <a:lstStyle/>
        <a:p>
          <a:endParaRPr lang="es-ES"/>
        </a:p>
      </dgm:t>
    </dgm:pt>
    <dgm:pt modelId="{4CFA3DAA-42A9-4EA8-8ED6-77A61479520A}" type="pres">
      <dgm:prSet presAssocID="{BABDDF5F-8ABB-4DE8-A570-4EADAC4AD36C}" presName="connector1" presStyleLbl="sibTrans2D1" presStyleIdx="0" presStyleCnt="3" custScaleX="74838" custScaleY="65726" custLinFactNeighborX="1696" custLinFactNeighborY="7489"/>
      <dgm:spPr/>
      <dgm:t>
        <a:bodyPr/>
        <a:lstStyle/>
        <a:p>
          <a:endParaRPr lang="es-ES"/>
        </a:p>
      </dgm:t>
    </dgm:pt>
    <dgm:pt modelId="{74DFB245-B217-4EC3-89B8-6AEB0DDC4BFE}" type="pres">
      <dgm:prSet presAssocID="{C3807469-3002-4AEC-A714-DEB1936FA6AA}" presName="connector2" presStyleLbl="sibTrans2D1" presStyleIdx="1" presStyleCnt="3" custLinFactNeighborX="10945" custLinFactNeighborY="31026"/>
      <dgm:spPr/>
      <dgm:t>
        <a:bodyPr/>
        <a:lstStyle/>
        <a:p>
          <a:endParaRPr lang="es-ES"/>
        </a:p>
      </dgm:t>
    </dgm:pt>
    <dgm:pt modelId="{EF66A52F-1BF7-4292-B3EA-37E171FF8687}" type="pres">
      <dgm:prSet presAssocID="{501A9532-799C-453A-9DD5-CA26CEF8869B}" presName="connector3" presStyleLbl="sibTrans2D1" presStyleIdx="2" presStyleCnt="3" custAng="0" custLinFactNeighborX="10221" custLinFactNeighborY="30353"/>
      <dgm:spPr/>
      <dgm:t>
        <a:bodyPr/>
        <a:lstStyle/>
        <a:p>
          <a:endParaRPr lang="es-ES"/>
        </a:p>
      </dgm:t>
    </dgm:pt>
  </dgm:ptLst>
  <dgm:cxnLst>
    <dgm:cxn modelId="{06278D08-2A9B-4F26-8AB1-F4738E511906}" type="presOf" srcId="{36E07469-5BF8-45C8-84E4-AE23DEF8AF82}" destId="{0896A0DD-D331-4013-BE69-C96FB3EB62AF}" srcOrd="1" destOrd="0" presId="urn:microsoft.com/office/officeart/2005/8/layout/gear1"/>
    <dgm:cxn modelId="{409E8440-8449-4960-84B3-7EFDE6A5F73B}" type="presOf" srcId="{9812ADC3-1190-4895-894F-DC4E3930BD92}" destId="{557B4A44-E38E-45F3-914D-CF749E4D1835}" srcOrd="2" destOrd="0" presId="urn:microsoft.com/office/officeart/2005/8/layout/gear1"/>
    <dgm:cxn modelId="{13CEAEA1-CAA0-4147-9731-8E37251032DF}" type="presOf" srcId="{E719146D-685E-4254-8A7C-C99F3F0B8CC1}" destId="{D7EFCBC2-F5D1-448C-BBF3-9C8D46CF360F}" srcOrd="0" destOrd="0" presId="urn:microsoft.com/office/officeart/2005/8/layout/gear1"/>
    <dgm:cxn modelId="{D729D490-0822-4BD8-840D-477884EF6DC5}" type="presOf" srcId="{BABDDF5F-8ABB-4DE8-A570-4EADAC4AD36C}" destId="{4CFA3DAA-42A9-4EA8-8ED6-77A61479520A}" srcOrd="0" destOrd="0" presId="urn:microsoft.com/office/officeart/2005/8/layout/gear1"/>
    <dgm:cxn modelId="{8F239979-7400-4D07-9EAC-BC3BB43FCEC4}" type="presOf" srcId="{501A9532-799C-453A-9DD5-CA26CEF8869B}" destId="{EF66A52F-1BF7-4292-B3EA-37E171FF8687}" srcOrd="0" destOrd="0" presId="urn:microsoft.com/office/officeart/2005/8/layout/gear1"/>
    <dgm:cxn modelId="{EBB8F9EF-39BB-4E16-8E85-D0534EABC7D9}" srcId="{E719146D-685E-4254-8A7C-C99F3F0B8CC1}" destId="{36E07469-5BF8-45C8-84E4-AE23DEF8AF82}" srcOrd="1" destOrd="0" parTransId="{82CA7377-F960-4147-96A6-701F8AA64AAB}" sibTransId="{C3807469-3002-4AEC-A714-DEB1936FA6AA}"/>
    <dgm:cxn modelId="{D800FC38-34EC-49BB-808D-9675B16B3B51}" type="presOf" srcId="{9812ADC3-1190-4895-894F-DC4E3930BD92}" destId="{EA79DE9A-70FC-4C07-9A24-D4BBC5FAAEE9}" srcOrd="0" destOrd="0" presId="urn:microsoft.com/office/officeart/2005/8/layout/gear1"/>
    <dgm:cxn modelId="{9106B868-7DA5-4632-8875-81B0CC85A18B}" type="presOf" srcId="{ABEF446A-3967-48EA-92D0-6E1996878A4F}" destId="{F1E2A078-2A21-47E8-9285-F9E85037A96C}" srcOrd="1" destOrd="0" presId="urn:microsoft.com/office/officeart/2005/8/layout/gear1"/>
    <dgm:cxn modelId="{66225D6F-BE74-4991-94D6-0E8FF6078F10}" srcId="{E719146D-685E-4254-8A7C-C99F3F0B8CC1}" destId="{ABEF446A-3967-48EA-92D0-6E1996878A4F}" srcOrd="0" destOrd="0" parTransId="{63FDB727-A2A7-460E-B097-FB671ED07E65}" sibTransId="{BABDDF5F-8ABB-4DE8-A570-4EADAC4AD36C}"/>
    <dgm:cxn modelId="{AD05C3B6-0B3C-4C5E-95AB-5C764D08B2BC}" type="presOf" srcId="{ABEF446A-3967-48EA-92D0-6E1996878A4F}" destId="{03AF07F3-1114-4C81-AFDA-3CB5A4C4776E}" srcOrd="2" destOrd="0" presId="urn:microsoft.com/office/officeart/2005/8/layout/gear1"/>
    <dgm:cxn modelId="{FE60F182-A6B6-4049-9687-E821EB505EB2}" type="presOf" srcId="{9812ADC3-1190-4895-894F-DC4E3930BD92}" destId="{83629293-4677-42E0-889F-B960442ADFF9}" srcOrd="3" destOrd="0" presId="urn:microsoft.com/office/officeart/2005/8/layout/gear1"/>
    <dgm:cxn modelId="{32FE04C8-02A9-4292-9765-20A248C6BD8E}" srcId="{E719146D-685E-4254-8A7C-C99F3F0B8CC1}" destId="{9812ADC3-1190-4895-894F-DC4E3930BD92}" srcOrd="2" destOrd="0" parTransId="{7804E3FD-1BAD-4DB8-B51D-8D08DFF9C3C8}" sibTransId="{501A9532-799C-453A-9DD5-CA26CEF8869B}"/>
    <dgm:cxn modelId="{996C3C01-8269-4937-A2FA-C644B4147420}" type="presOf" srcId="{C3807469-3002-4AEC-A714-DEB1936FA6AA}" destId="{74DFB245-B217-4EC3-89B8-6AEB0DDC4BFE}" srcOrd="0" destOrd="0" presId="urn:microsoft.com/office/officeart/2005/8/layout/gear1"/>
    <dgm:cxn modelId="{28D8CF79-5F17-438F-9DC7-364DFFFAEBF6}" type="presOf" srcId="{9812ADC3-1190-4895-894F-DC4E3930BD92}" destId="{26BB9CF4-3223-4B9B-8394-478CDCD3DD5B}" srcOrd="1" destOrd="0" presId="urn:microsoft.com/office/officeart/2005/8/layout/gear1"/>
    <dgm:cxn modelId="{38BA3B1E-2351-4C64-9A4F-D38E2EE06C46}" type="presOf" srcId="{36E07469-5BF8-45C8-84E4-AE23DEF8AF82}" destId="{EB470C90-9DF8-4204-ABB0-844A35B4D2DE}" srcOrd="0" destOrd="0" presId="urn:microsoft.com/office/officeart/2005/8/layout/gear1"/>
    <dgm:cxn modelId="{E98E7DA4-43CF-4FA6-A5FB-A2E305D6B403}" type="presOf" srcId="{36E07469-5BF8-45C8-84E4-AE23DEF8AF82}" destId="{AB6BB27C-B894-4DA8-BA34-1BA1BB423C5D}" srcOrd="2" destOrd="0" presId="urn:microsoft.com/office/officeart/2005/8/layout/gear1"/>
    <dgm:cxn modelId="{112953DF-E286-4422-A14F-B69BCA46E4CD}" type="presOf" srcId="{ABEF446A-3967-48EA-92D0-6E1996878A4F}" destId="{2CA26333-2452-4B8D-8EDB-270892F3608A}" srcOrd="0" destOrd="0" presId="urn:microsoft.com/office/officeart/2005/8/layout/gear1"/>
    <dgm:cxn modelId="{7CE6EB52-D796-4EED-8C32-F1E5ED9822D0}" type="presParOf" srcId="{D7EFCBC2-F5D1-448C-BBF3-9C8D46CF360F}" destId="{2CA26333-2452-4B8D-8EDB-270892F3608A}" srcOrd="0" destOrd="0" presId="urn:microsoft.com/office/officeart/2005/8/layout/gear1"/>
    <dgm:cxn modelId="{1A87FF8E-DC98-43E5-9326-A14C9B41856F}" type="presParOf" srcId="{D7EFCBC2-F5D1-448C-BBF3-9C8D46CF360F}" destId="{F1E2A078-2A21-47E8-9285-F9E85037A96C}" srcOrd="1" destOrd="0" presId="urn:microsoft.com/office/officeart/2005/8/layout/gear1"/>
    <dgm:cxn modelId="{5B549E65-A0A6-4F1D-A625-03E8294F9A86}" type="presParOf" srcId="{D7EFCBC2-F5D1-448C-BBF3-9C8D46CF360F}" destId="{03AF07F3-1114-4C81-AFDA-3CB5A4C4776E}" srcOrd="2" destOrd="0" presId="urn:microsoft.com/office/officeart/2005/8/layout/gear1"/>
    <dgm:cxn modelId="{1E540E8B-5B74-4DB7-88C9-AACE0CC0A30D}" type="presParOf" srcId="{D7EFCBC2-F5D1-448C-BBF3-9C8D46CF360F}" destId="{EB470C90-9DF8-4204-ABB0-844A35B4D2DE}" srcOrd="3" destOrd="0" presId="urn:microsoft.com/office/officeart/2005/8/layout/gear1"/>
    <dgm:cxn modelId="{630A1CB5-AB0B-4B04-9757-9825715D015F}" type="presParOf" srcId="{D7EFCBC2-F5D1-448C-BBF3-9C8D46CF360F}" destId="{0896A0DD-D331-4013-BE69-C96FB3EB62AF}" srcOrd="4" destOrd="0" presId="urn:microsoft.com/office/officeart/2005/8/layout/gear1"/>
    <dgm:cxn modelId="{8661542C-2F75-44E2-BC0D-52B6F6B5B790}" type="presParOf" srcId="{D7EFCBC2-F5D1-448C-BBF3-9C8D46CF360F}" destId="{AB6BB27C-B894-4DA8-BA34-1BA1BB423C5D}" srcOrd="5" destOrd="0" presId="urn:microsoft.com/office/officeart/2005/8/layout/gear1"/>
    <dgm:cxn modelId="{FA76C283-FDA6-438A-AA5E-91EF4C8D1388}" type="presParOf" srcId="{D7EFCBC2-F5D1-448C-BBF3-9C8D46CF360F}" destId="{EA79DE9A-70FC-4C07-9A24-D4BBC5FAAEE9}" srcOrd="6" destOrd="0" presId="urn:microsoft.com/office/officeart/2005/8/layout/gear1"/>
    <dgm:cxn modelId="{1F644F66-3882-446E-BA59-8D988E90C6EA}" type="presParOf" srcId="{D7EFCBC2-F5D1-448C-BBF3-9C8D46CF360F}" destId="{26BB9CF4-3223-4B9B-8394-478CDCD3DD5B}" srcOrd="7" destOrd="0" presId="urn:microsoft.com/office/officeart/2005/8/layout/gear1"/>
    <dgm:cxn modelId="{ABFC5FE8-ADA7-4E5E-9FEA-F299BA70036A}" type="presParOf" srcId="{D7EFCBC2-F5D1-448C-BBF3-9C8D46CF360F}" destId="{557B4A44-E38E-45F3-914D-CF749E4D1835}" srcOrd="8" destOrd="0" presId="urn:microsoft.com/office/officeart/2005/8/layout/gear1"/>
    <dgm:cxn modelId="{CA515F0F-2128-4CEC-B05E-8EB38F184B18}" type="presParOf" srcId="{D7EFCBC2-F5D1-448C-BBF3-9C8D46CF360F}" destId="{83629293-4677-42E0-889F-B960442ADFF9}" srcOrd="9" destOrd="0" presId="urn:microsoft.com/office/officeart/2005/8/layout/gear1"/>
    <dgm:cxn modelId="{FFFA1C08-4DC6-4322-BFA4-B49C895375D1}" type="presParOf" srcId="{D7EFCBC2-F5D1-448C-BBF3-9C8D46CF360F}" destId="{4CFA3DAA-42A9-4EA8-8ED6-77A61479520A}" srcOrd="10" destOrd="0" presId="urn:microsoft.com/office/officeart/2005/8/layout/gear1"/>
    <dgm:cxn modelId="{91B8A56F-661C-4929-A302-7FD5C6148137}" type="presParOf" srcId="{D7EFCBC2-F5D1-448C-BBF3-9C8D46CF360F}" destId="{74DFB245-B217-4EC3-89B8-6AEB0DDC4BFE}" srcOrd="11" destOrd="0" presId="urn:microsoft.com/office/officeart/2005/8/layout/gear1"/>
    <dgm:cxn modelId="{4421E8C5-7AD6-4186-9559-1CA8B3364F76}" type="presParOf" srcId="{D7EFCBC2-F5D1-448C-BBF3-9C8D46CF360F}" destId="{EF66A52F-1BF7-4292-B3EA-37E171FF8687}" srcOrd="12" destOrd="0" presId="urn:microsoft.com/office/officeart/2005/8/layout/gear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789FA-5614-405C-A688-BD37149C248F}">
      <dsp:nvSpPr>
        <dsp:cNvPr id="0" name=""/>
        <dsp:cNvSpPr/>
      </dsp:nvSpPr>
      <dsp:spPr>
        <a:xfrm>
          <a:off x="3514093" y="4838172"/>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12412-A0A5-4E37-B56A-30B65C26A448}">
      <dsp:nvSpPr>
        <dsp:cNvPr id="0" name=""/>
        <dsp:cNvSpPr/>
      </dsp:nvSpPr>
      <dsp:spPr>
        <a:xfrm>
          <a:off x="3257805" y="4955035"/>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ABCA8-530E-4E67-AA74-C99101A3D482}">
      <dsp:nvSpPr>
        <dsp:cNvPr id="0" name=""/>
        <dsp:cNvSpPr/>
      </dsp:nvSpPr>
      <dsp:spPr>
        <a:xfrm>
          <a:off x="2993939" y="5051243"/>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5067E-A878-45BA-891B-7CB1F6198405}">
      <dsp:nvSpPr>
        <dsp:cNvPr id="0" name=""/>
        <dsp:cNvSpPr/>
      </dsp:nvSpPr>
      <dsp:spPr>
        <a:xfrm>
          <a:off x="2722494" y="5126252"/>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00171-ACB0-4E53-A802-9DBE4D33E2D8}">
      <dsp:nvSpPr>
        <dsp:cNvPr id="0" name=""/>
        <dsp:cNvSpPr/>
      </dsp:nvSpPr>
      <dsp:spPr>
        <a:xfrm>
          <a:off x="4712171" y="3861961"/>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C4F1B-6D3D-4767-ACBB-385335DFD4FD}">
      <dsp:nvSpPr>
        <dsp:cNvPr id="0" name=""/>
        <dsp:cNvSpPr/>
      </dsp:nvSpPr>
      <dsp:spPr>
        <a:xfrm>
          <a:off x="5395605" y="2429714"/>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CA255-90D3-4921-AC38-03CC8990AD4A}">
      <dsp:nvSpPr>
        <dsp:cNvPr id="0" name=""/>
        <dsp:cNvSpPr/>
      </dsp:nvSpPr>
      <dsp:spPr>
        <a:xfrm>
          <a:off x="5210968" y="642531"/>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FECB6-93DE-4ADD-B397-AB121E2223F9}">
      <dsp:nvSpPr>
        <dsp:cNvPr id="0" name=""/>
        <dsp:cNvSpPr/>
      </dsp:nvSpPr>
      <dsp:spPr>
        <a:xfrm>
          <a:off x="5374937" y="526212"/>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B83F1-7146-4B56-8487-18BEEC899AAE}">
      <dsp:nvSpPr>
        <dsp:cNvPr id="0" name=""/>
        <dsp:cNvSpPr/>
      </dsp:nvSpPr>
      <dsp:spPr>
        <a:xfrm>
          <a:off x="5538906" y="409893"/>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428BD-9C3F-4385-B310-EA1CB1AC565A}">
      <dsp:nvSpPr>
        <dsp:cNvPr id="0" name=""/>
        <dsp:cNvSpPr/>
      </dsp:nvSpPr>
      <dsp:spPr>
        <a:xfrm>
          <a:off x="5702875" y="526212"/>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7847D-E6D3-45A4-8075-D3540259B4F3}">
      <dsp:nvSpPr>
        <dsp:cNvPr id="0" name=""/>
        <dsp:cNvSpPr/>
      </dsp:nvSpPr>
      <dsp:spPr>
        <a:xfrm>
          <a:off x="5867533" y="642531"/>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18BB9-672B-4A28-80D2-22B18B307B47}">
      <dsp:nvSpPr>
        <dsp:cNvPr id="0" name=""/>
        <dsp:cNvSpPr/>
      </dsp:nvSpPr>
      <dsp:spPr>
        <a:xfrm>
          <a:off x="5538906" y="655576"/>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126D5-1788-465C-A061-3ACA2C2828CE}">
      <dsp:nvSpPr>
        <dsp:cNvPr id="0" name=""/>
        <dsp:cNvSpPr/>
      </dsp:nvSpPr>
      <dsp:spPr>
        <a:xfrm>
          <a:off x="5538906" y="901259"/>
          <a:ext cx="115054" cy="1150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5AB50-1BAD-4B8E-B11F-E1D36D3DEBD7}">
      <dsp:nvSpPr>
        <dsp:cNvPr id="0" name=""/>
        <dsp:cNvSpPr/>
      </dsp:nvSpPr>
      <dsp:spPr>
        <a:xfrm>
          <a:off x="1589769" y="5278793"/>
          <a:ext cx="2476761" cy="664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48"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TRAUMATOLOGO</a:t>
          </a:r>
          <a:endParaRPr lang="es-ES" sz="2000" kern="1200" dirty="0"/>
        </a:p>
      </dsp:txBody>
      <dsp:txXfrm>
        <a:off x="1622193" y="5311217"/>
        <a:ext cx="2411913" cy="599366"/>
      </dsp:txXfrm>
    </dsp:sp>
    <dsp:sp modelId="{79B69DF1-2403-47BC-9EAE-3738159F99C8}">
      <dsp:nvSpPr>
        <dsp:cNvPr id="0" name=""/>
        <dsp:cNvSpPr/>
      </dsp:nvSpPr>
      <dsp:spPr>
        <a:xfrm>
          <a:off x="950404" y="4267617"/>
          <a:ext cx="1148473" cy="11485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AF4BC-211A-46EE-9017-4F4B7C0F88F7}">
      <dsp:nvSpPr>
        <dsp:cNvPr id="0" name=""/>
        <dsp:cNvSpPr/>
      </dsp:nvSpPr>
      <dsp:spPr>
        <a:xfrm>
          <a:off x="4289502" y="4555438"/>
          <a:ext cx="2476761" cy="664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48"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FISIATRA</a:t>
          </a:r>
          <a:endParaRPr lang="es-ES" sz="2000" kern="1200" dirty="0"/>
        </a:p>
      </dsp:txBody>
      <dsp:txXfrm>
        <a:off x="4321926" y="4587862"/>
        <a:ext cx="2411913" cy="599366"/>
      </dsp:txXfrm>
    </dsp:sp>
    <dsp:sp modelId="{A2E77834-3997-44D1-AAC0-F7916A38049B}">
      <dsp:nvSpPr>
        <dsp:cNvPr id="0" name=""/>
        <dsp:cNvSpPr/>
      </dsp:nvSpPr>
      <dsp:spPr>
        <a:xfrm>
          <a:off x="3602967" y="3903997"/>
          <a:ext cx="1148473" cy="11485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5C918-6D73-4ED0-BE23-0C8C009CCB39}">
      <dsp:nvSpPr>
        <dsp:cNvPr id="0" name=""/>
        <dsp:cNvSpPr/>
      </dsp:nvSpPr>
      <dsp:spPr>
        <a:xfrm>
          <a:off x="5236114" y="3291148"/>
          <a:ext cx="2476761" cy="664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48"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PSICOLOGO</a:t>
          </a:r>
          <a:endParaRPr lang="es-ES" sz="2000" kern="1200" dirty="0"/>
        </a:p>
      </dsp:txBody>
      <dsp:txXfrm>
        <a:off x="5268538" y="3323572"/>
        <a:ext cx="2411913" cy="599366"/>
      </dsp:txXfrm>
    </dsp:sp>
    <dsp:sp modelId="{C2A947E3-8EBF-492C-87C8-541E72147566}">
      <dsp:nvSpPr>
        <dsp:cNvPr id="0" name=""/>
        <dsp:cNvSpPr/>
      </dsp:nvSpPr>
      <dsp:spPr>
        <a:xfrm>
          <a:off x="4549579" y="2639706"/>
          <a:ext cx="1148473" cy="11485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D19DE-8529-438F-B960-078C16A8703A}">
      <dsp:nvSpPr>
        <dsp:cNvPr id="0" name=""/>
        <dsp:cNvSpPr/>
      </dsp:nvSpPr>
      <dsp:spPr>
        <a:xfrm>
          <a:off x="5651549" y="1784978"/>
          <a:ext cx="2476761" cy="664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48"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PROTESISTA</a:t>
          </a:r>
          <a:endParaRPr lang="es-ES" sz="2000" kern="1200" dirty="0"/>
        </a:p>
      </dsp:txBody>
      <dsp:txXfrm>
        <a:off x="5683973" y="1817402"/>
        <a:ext cx="2411913" cy="599366"/>
      </dsp:txXfrm>
    </dsp:sp>
    <dsp:sp modelId="{E18523F3-A772-4A8B-B11A-7C87363800F1}">
      <dsp:nvSpPr>
        <dsp:cNvPr id="0" name=""/>
        <dsp:cNvSpPr/>
      </dsp:nvSpPr>
      <dsp:spPr>
        <a:xfrm>
          <a:off x="4965014" y="1133537"/>
          <a:ext cx="1148473" cy="11485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26333-2452-4B8D-8EDB-270892F3608A}">
      <dsp:nvSpPr>
        <dsp:cNvPr id="0" name=""/>
        <dsp:cNvSpPr/>
      </dsp:nvSpPr>
      <dsp:spPr>
        <a:xfrm>
          <a:off x="5295781" y="4823127"/>
          <a:ext cx="2992249" cy="2532183"/>
        </a:xfrm>
        <a:prstGeom prst="gear9">
          <a:avLst/>
        </a:prstGeom>
        <a:solidFill>
          <a:schemeClr val="accent6">
            <a:lumMod val="60000"/>
            <a:lumOff val="40000"/>
          </a:schemeClr>
        </a:solidFill>
        <a:ln>
          <a:solidFill>
            <a:schemeClr val="accent6">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accent1">
                  <a:lumMod val="75000"/>
                </a:schemeClr>
              </a:solidFill>
              <a:latin typeface="+mn-lt"/>
            </a:rPr>
            <a:t>ASEQUIBILIDAD</a:t>
          </a:r>
          <a:endParaRPr lang="es-ES" sz="2000" kern="1200" dirty="0">
            <a:solidFill>
              <a:schemeClr val="accent1">
                <a:lumMod val="75000"/>
              </a:schemeClr>
            </a:solidFill>
            <a:latin typeface="+mn-lt"/>
          </a:endParaRPr>
        </a:p>
      </dsp:txBody>
      <dsp:txXfrm>
        <a:off x="5862971" y="5416279"/>
        <a:ext cx="1857869" cy="1301594"/>
      </dsp:txXfrm>
    </dsp:sp>
    <dsp:sp modelId="{EB470C90-9DF8-4204-ABB0-844A35B4D2DE}">
      <dsp:nvSpPr>
        <dsp:cNvPr id="0" name=""/>
        <dsp:cNvSpPr/>
      </dsp:nvSpPr>
      <dsp:spPr>
        <a:xfrm>
          <a:off x="3026308" y="3502108"/>
          <a:ext cx="2858952" cy="2767126"/>
        </a:xfrm>
        <a:prstGeom prst="gear6">
          <a:avLst/>
        </a:prstGeom>
        <a:solidFill>
          <a:schemeClr val="accent2">
            <a:lumMod val="40000"/>
            <a:lumOff val="60000"/>
          </a:schemeClr>
        </a:solidFill>
        <a:ln>
          <a:solidFill>
            <a:schemeClr val="accent2">
              <a:lumMod val="60000"/>
              <a:lumOff val="40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accent1">
                  <a:lumMod val="75000"/>
                </a:schemeClr>
              </a:solidFill>
              <a:latin typeface="+mn-lt"/>
            </a:rPr>
            <a:t>ADECUADA APARIENCIA COSMÉTICA</a:t>
          </a:r>
          <a:endParaRPr lang="es-ES" sz="2000" kern="1200" dirty="0">
            <a:solidFill>
              <a:schemeClr val="accent1">
                <a:lumMod val="75000"/>
              </a:schemeClr>
            </a:solidFill>
            <a:latin typeface="+mn-lt"/>
          </a:endParaRPr>
        </a:p>
      </dsp:txBody>
      <dsp:txXfrm>
        <a:off x="3736288" y="4202951"/>
        <a:ext cx="1438992" cy="1365440"/>
      </dsp:txXfrm>
    </dsp:sp>
    <dsp:sp modelId="{EA79DE9A-70FC-4C07-9A24-D4BBC5FAAEE9}">
      <dsp:nvSpPr>
        <dsp:cNvPr id="0" name=""/>
        <dsp:cNvSpPr/>
      </dsp:nvSpPr>
      <dsp:spPr>
        <a:xfrm rot="20732289">
          <a:off x="4544687" y="1658496"/>
          <a:ext cx="2968371" cy="2761226"/>
        </a:xfrm>
        <a:prstGeom prst="gear6">
          <a:avLst/>
        </a:prstGeom>
        <a:solidFill>
          <a:schemeClr val="accent4">
            <a:lumMod val="60000"/>
            <a:lumOff val="40000"/>
          </a:schemeClr>
        </a:solidFill>
        <a:ln>
          <a:solidFill>
            <a:srgbClr val="FFC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accent1">
                  <a:lumMod val="75000"/>
                </a:schemeClr>
              </a:solidFill>
              <a:latin typeface="+mn-lt"/>
            </a:rPr>
            <a:t>ALTA FUNCIONALIDAD</a:t>
          </a:r>
          <a:endParaRPr lang="es-ES" sz="1800" kern="1200" dirty="0">
            <a:solidFill>
              <a:schemeClr val="accent1">
                <a:lumMod val="75000"/>
              </a:schemeClr>
            </a:solidFill>
            <a:latin typeface="+mn-lt"/>
          </a:endParaRPr>
        </a:p>
      </dsp:txBody>
      <dsp:txXfrm rot="-20700000">
        <a:off x="5208024" y="2251827"/>
        <a:ext cx="1641697" cy="1574563"/>
      </dsp:txXfrm>
    </dsp:sp>
    <dsp:sp modelId="{4CFA3DAA-42A9-4EA8-8ED6-77A61479520A}">
      <dsp:nvSpPr>
        <dsp:cNvPr id="0" name=""/>
        <dsp:cNvSpPr/>
      </dsp:nvSpPr>
      <dsp:spPr>
        <a:xfrm>
          <a:off x="5186799" y="4126513"/>
          <a:ext cx="3881530" cy="3408929"/>
        </a:xfrm>
        <a:prstGeom prst="circularArrow">
          <a:avLst>
            <a:gd name="adj1" fmla="val 4688"/>
            <a:gd name="adj2" fmla="val 299029"/>
            <a:gd name="adj3" fmla="val 2561408"/>
            <a:gd name="adj4" fmla="val 1576704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4DFB245-B217-4EC3-89B8-6AEB0DDC4BFE}">
      <dsp:nvSpPr>
        <dsp:cNvPr id="0" name=""/>
        <dsp:cNvSpPr/>
      </dsp:nvSpPr>
      <dsp:spPr>
        <a:xfrm>
          <a:off x="2254793" y="3027233"/>
          <a:ext cx="3768371" cy="376837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F66A52F-1BF7-4292-B3EA-37E171FF8687}">
      <dsp:nvSpPr>
        <dsp:cNvPr id="0" name=""/>
        <dsp:cNvSpPr/>
      </dsp:nvSpPr>
      <dsp:spPr>
        <a:xfrm>
          <a:off x="3762219" y="1077844"/>
          <a:ext cx="4063063" cy="40630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CD4C6-EF93-4F6C-BD95-4606257C1EE5}" type="datetimeFigureOut">
              <a:rPr lang="en-US" smtClean="0"/>
              <a:t>2/2/2017</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A14A5-CB5E-4D17-A717-298259406D97}" type="slidenum">
              <a:rPr lang="en-US" smtClean="0"/>
              <a:t>‹Nº›</a:t>
            </a:fld>
            <a:endParaRPr lang="en-US"/>
          </a:p>
        </p:txBody>
      </p:sp>
    </p:spTree>
    <p:extLst>
      <p:ext uri="{BB962C8B-B14F-4D97-AF65-F5344CB8AC3E}">
        <p14:creationId xmlns:p14="http://schemas.microsoft.com/office/powerpoint/2010/main" val="319443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4</a:t>
            </a:fld>
            <a:endParaRPr lang="es-ES"/>
          </a:p>
        </p:txBody>
      </p:sp>
    </p:spTree>
    <p:extLst>
      <p:ext uri="{BB962C8B-B14F-4D97-AF65-F5344CB8AC3E}">
        <p14:creationId xmlns:p14="http://schemas.microsoft.com/office/powerpoint/2010/main" val="127854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18</a:t>
            </a:fld>
            <a:endParaRPr lang="es-ES"/>
          </a:p>
        </p:txBody>
      </p:sp>
    </p:spTree>
    <p:extLst>
      <p:ext uri="{BB962C8B-B14F-4D97-AF65-F5344CB8AC3E}">
        <p14:creationId xmlns:p14="http://schemas.microsoft.com/office/powerpoint/2010/main" val="225114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5</a:t>
            </a:fld>
            <a:endParaRPr lang="es-ES"/>
          </a:p>
        </p:txBody>
      </p:sp>
    </p:spTree>
    <p:extLst>
      <p:ext uri="{BB962C8B-B14F-4D97-AF65-F5344CB8AC3E}">
        <p14:creationId xmlns:p14="http://schemas.microsoft.com/office/powerpoint/2010/main" val="133121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6</a:t>
            </a:fld>
            <a:endParaRPr lang="es-ES"/>
          </a:p>
        </p:txBody>
      </p:sp>
    </p:spTree>
    <p:extLst>
      <p:ext uri="{BB962C8B-B14F-4D97-AF65-F5344CB8AC3E}">
        <p14:creationId xmlns:p14="http://schemas.microsoft.com/office/powerpoint/2010/main" val="313111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7</a:t>
            </a:fld>
            <a:endParaRPr lang="es-ES"/>
          </a:p>
        </p:txBody>
      </p:sp>
    </p:spTree>
    <p:extLst>
      <p:ext uri="{BB962C8B-B14F-4D97-AF65-F5344CB8AC3E}">
        <p14:creationId xmlns:p14="http://schemas.microsoft.com/office/powerpoint/2010/main" val="392642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8</a:t>
            </a:fld>
            <a:endParaRPr lang="es-ES"/>
          </a:p>
        </p:txBody>
      </p:sp>
    </p:spTree>
    <p:extLst>
      <p:ext uri="{BB962C8B-B14F-4D97-AF65-F5344CB8AC3E}">
        <p14:creationId xmlns:p14="http://schemas.microsoft.com/office/powerpoint/2010/main" val="315223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9</a:t>
            </a:fld>
            <a:endParaRPr lang="es-ES"/>
          </a:p>
        </p:txBody>
      </p:sp>
    </p:spTree>
    <p:extLst>
      <p:ext uri="{BB962C8B-B14F-4D97-AF65-F5344CB8AC3E}">
        <p14:creationId xmlns:p14="http://schemas.microsoft.com/office/powerpoint/2010/main" val="295700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10</a:t>
            </a:fld>
            <a:endParaRPr lang="es-ES"/>
          </a:p>
        </p:txBody>
      </p:sp>
    </p:spTree>
    <p:extLst>
      <p:ext uri="{BB962C8B-B14F-4D97-AF65-F5344CB8AC3E}">
        <p14:creationId xmlns:p14="http://schemas.microsoft.com/office/powerpoint/2010/main" val="386096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11</a:t>
            </a:fld>
            <a:endParaRPr lang="es-ES"/>
          </a:p>
        </p:txBody>
      </p:sp>
    </p:spTree>
    <p:extLst>
      <p:ext uri="{BB962C8B-B14F-4D97-AF65-F5344CB8AC3E}">
        <p14:creationId xmlns:p14="http://schemas.microsoft.com/office/powerpoint/2010/main" val="238490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7A460BF-EA2B-4FCB-8572-15ADBD6D18AF}" type="slidenum">
              <a:rPr lang="es-ES" smtClean="0"/>
              <a:t>16</a:t>
            </a:fld>
            <a:endParaRPr lang="es-ES"/>
          </a:p>
        </p:txBody>
      </p:sp>
    </p:spTree>
    <p:extLst>
      <p:ext uri="{BB962C8B-B14F-4D97-AF65-F5344CB8AC3E}">
        <p14:creationId xmlns:p14="http://schemas.microsoft.com/office/powerpoint/2010/main" val="289449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8" name="Rectángulo 37"/>
          <p:cNvSpPr/>
          <p:nvPr userDrawn="1"/>
        </p:nvSpPr>
        <p:spPr>
          <a:xfrm>
            <a:off x="0" y="-1"/>
            <a:ext cx="12192000" cy="6851921"/>
          </a:xfrm>
          <a:prstGeom prst="rect">
            <a:avLst/>
          </a:prstGeom>
          <a:gradFill flip="none" rotWithShape="1">
            <a:gsLst>
              <a:gs pos="33000">
                <a:schemeClr val="accent6">
                  <a:lumMod val="0"/>
                  <a:lumOff val="100000"/>
                </a:schemeClr>
              </a:gs>
              <a:gs pos="79000">
                <a:schemeClr val="accent6">
                  <a:lumMod val="0"/>
                  <a:lumOff val="100000"/>
                </a:schemeClr>
              </a:gs>
              <a:gs pos="96000">
                <a:schemeClr val="accent1">
                  <a:lumMod val="75000"/>
                </a:schemeClr>
              </a:gs>
            </a:gsLst>
            <a:lin ang="19200000" scaled="0"/>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p:cNvSpPr>
            <a:spLocks noGrp="1"/>
          </p:cNvSpPr>
          <p:nvPr>
            <p:ph type="subTitle" idx="1"/>
          </p:nvPr>
        </p:nvSpPr>
        <p:spPr>
          <a:xfrm>
            <a:off x="1524000" y="359965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p:cNvSpPr>
            <a:spLocks noGrp="1"/>
          </p:cNvSpPr>
          <p:nvPr>
            <p:ph type="dt" sz="half" idx="10"/>
          </p:nvPr>
        </p:nvSpPr>
        <p:spPr/>
        <p:txBody>
          <a:bodyPr/>
          <a:lstStyle/>
          <a:p>
            <a:fld id="{687CB43C-0A5C-4734-AC4C-84FE513CA017}" type="datetimeFigureOut">
              <a:rPr lang="es-ES" smtClean="0"/>
              <a:t>02/02/2017</a:t>
            </a:fld>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B5988A-A193-4A37-A7EC-39EDA2131960}" type="slidenum">
              <a:rPr lang="es-ES" smtClean="0"/>
              <a:t>‹Nº›</a:t>
            </a:fld>
            <a:endParaRPr lang="es-ES"/>
          </a:p>
        </p:txBody>
      </p:sp>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l="-126"/>
          <a:stretch/>
        </p:blipFill>
        <p:spPr>
          <a:xfrm>
            <a:off x="-19050" y="5603707"/>
            <a:ext cx="4109963" cy="1258802"/>
          </a:xfrm>
          <a:prstGeom prst="rect">
            <a:avLst/>
          </a:prstGeom>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378" y="5607128"/>
            <a:ext cx="2729712" cy="1252000"/>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00851" y="5597602"/>
            <a:ext cx="2297430" cy="1254319"/>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98280" y="5585611"/>
            <a:ext cx="3093720" cy="1278520"/>
          </a:xfrm>
          <a:prstGeom prst="rect">
            <a:avLst/>
          </a:prstGeom>
        </p:spPr>
      </p:pic>
      <p:sp>
        <p:nvSpPr>
          <p:cNvPr id="18" name="Rectángulo 17"/>
          <p:cNvSpPr/>
          <p:nvPr userDrawn="1"/>
        </p:nvSpPr>
        <p:spPr>
          <a:xfrm>
            <a:off x="0" y="5556145"/>
            <a:ext cx="12191999" cy="54488"/>
          </a:xfrm>
          <a:prstGeom prst="rect">
            <a:avLst/>
          </a:prstGeom>
          <a:solidFill>
            <a:srgbClr val="035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3" name="Grupo 42"/>
          <p:cNvGrpSpPr/>
          <p:nvPr userDrawn="1"/>
        </p:nvGrpSpPr>
        <p:grpSpPr>
          <a:xfrm>
            <a:off x="4619625" y="956603"/>
            <a:ext cx="6371328" cy="153549"/>
            <a:chOff x="4619625" y="956603"/>
            <a:chExt cx="6371328" cy="153549"/>
          </a:xfrm>
        </p:grpSpPr>
        <p:sp>
          <p:nvSpPr>
            <p:cNvPr id="36" name="Rectángulo 35"/>
            <p:cNvSpPr/>
            <p:nvPr userDrawn="1"/>
          </p:nvSpPr>
          <p:spPr>
            <a:xfrm rot="10800000">
              <a:off x="4619625" y="1047687"/>
              <a:ext cx="6371328" cy="62465"/>
            </a:xfrm>
            <a:prstGeom prst="rect">
              <a:avLst/>
            </a:prstGeom>
            <a:gradFill flip="none" rotWithShape="1">
              <a:gsLst>
                <a:gs pos="0">
                  <a:schemeClr val="tx1">
                    <a:lumMod val="75000"/>
                    <a:lumOff val="25000"/>
                  </a:schemeClr>
                </a:gs>
                <a:gs pos="41000">
                  <a:schemeClr val="bg1">
                    <a:lumMod val="65000"/>
                  </a:schemeClr>
                </a:gs>
                <a:gs pos="70000">
                  <a:schemeClr val="bg1">
                    <a:lumMod val="95000"/>
                  </a:schemeClr>
                </a:gs>
                <a:gs pos="91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p:cNvSpPr/>
            <p:nvPr userDrawn="1"/>
          </p:nvSpPr>
          <p:spPr>
            <a:xfrm>
              <a:off x="4619629" y="956603"/>
              <a:ext cx="6371324" cy="65591"/>
            </a:xfrm>
            <a:prstGeom prst="rect">
              <a:avLst/>
            </a:prstGeom>
            <a:gradFill flip="none" rotWithShape="1">
              <a:gsLst>
                <a:gs pos="59000">
                  <a:srgbClr val="8CB7FE"/>
                </a:gs>
                <a:gs pos="0">
                  <a:srgbClr val="025DF2"/>
                </a:gs>
                <a:gs pos="32000">
                  <a:srgbClr val="3D86FD"/>
                </a:gs>
                <a:gs pos="92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9" name="Imagen 38"/>
          <p:cNvPicPr>
            <a:picLocks noChangeAspect="1"/>
          </p:cNvPicPr>
          <p:nvPr userDrawn="1"/>
        </p:nvPicPr>
        <p:blipFill rotWithShape="1">
          <a:blip r:embed="rId6">
            <a:extLst>
              <a:ext uri="{28A0092B-C50C-407E-A947-70E740481C1C}">
                <a14:useLocalDpi xmlns:a14="http://schemas.microsoft.com/office/drawing/2010/main" val="0"/>
              </a:ext>
            </a:extLst>
          </a:blip>
          <a:srcRect l="36286" t="29619" r="35524" b="31524"/>
          <a:stretch/>
        </p:blipFill>
        <p:spPr>
          <a:xfrm>
            <a:off x="10829926" y="126027"/>
            <a:ext cx="1195488" cy="1235876"/>
          </a:xfrm>
          <a:prstGeom prst="rect">
            <a:avLst/>
          </a:prstGeom>
        </p:spPr>
      </p:pic>
      <p:sp>
        <p:nvSpPr>
          <p:cNvPr id="40" name="Rectángulo 39"/>
          <p:cNvSpPr/>
          <p:nvPr userDrawn="1"/>
        </p:nvSpPr>
        <p:spPr>
          <a:xfrm rot="16200000">
            <a:off x="-1341110" y="3323115"/>
            <a:ext cx="4461027" cy="59519"/>
          </a:xfrm>
          <a:prstGeom prst="rect">
            <a:avLst/>
          </a:prstGeom>
          <a:gradFill flip="none" rotWithShape="1">
            <a:gsLst>
              <a:gs pos="0">
                <a:schemeClr val="tx1">
                  <a:lumMod val="75000"/>
                  <a:lumOff val="25000"/>
                </a:schemeClr>
              </a:gs>
              <a:gs pos="41000">
                <a:schemeClr val="bg1">
                  <a:lumMod val="65000"/>
                </a:schemeClr>
              </a:gs>
              <a:gs pos="70000">
                <a:schemeClr val="bg1">
                  <a:lumMod val="95000"/>
                </a:schemeClr>
              </a:gs>
              <a:gs pos="91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p:cNvSpPr/>
          <p:nvPr userDrawn="1"/>
        </p:nvSpPr>
        <p:spPr>
          <a:xfrm rot="5400000">
            <a:off x="-1411487" y="3306457"/>
            <a:ext cx="4433781" cy="65591"/>
          </a:xfrm>
          <a:prstGeom prst="rect">
            <a:avLst/>
          </a:prstGeom>
          <a:gradFill flip="none" rotWithShape="1">
            <a:gsLst>
              <a:gs pos="59000">
                <a:srgbClr val="8CB7FE"/>
              </a:gs>
              <a:gs pos="0">
                <a:srgbClr val="025DF2"/>
              </a:gs>
              <a:gs pos="32000">
                <a:srgbClr val="3D86FD"/>
              </a:gs>
              <a:gs pos="92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2" name="Imagen 4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0767" y="277932"/>
            <a:ext cx="4210396" cy="1087410"/>
          </a:xfrm>
          <a:prstGeom prst="rect">
            <a:avLst/>
          </a:prstGeom>
        </p:spPr>
      </p:pic>
    </p:spTree>
    <p:extLst>
      <p:ext uri="{BB962C8B-B14F-4D97-AF65-F5344CB8AC3E}">
        <p14:creationId xmlns:p14="http://schemas.microsoft.com/office/powerpoint/2010/main" val="388051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87CB43C-0A5C-4734-AC4C-84FE513CA017}"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286739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87CB43C-0A5C-4734-AC4C-84FE513CA017}"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256076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26841" y="502285"/>
            <a:ext cx="11738317" cy="614295"/>
          </a:xfrm>
        </p:spPr>
        <p:txBody>
          <a:bodyPr/>
          <a:lstStyle/>
          <a:p>
            <a:r>
              <a:rPr lang="es-ES" dirty="0"/>
              <a:t>Haga clic para modificar el estilo</a:t>
            </a:r>
          </a:p>
        </p:txBody>
      </p:sp>
      <p:sp>
        <p:nvSpPr>
          <p:cNvPr id="3" name="Marcador de contenido 2"/>
          <p:cNvSpPr>
            <a:spLocks noGrp="1"/>
          </p:cNvSpPr>
          <p:nvPr>
            <p:ph idx="1"/>
          </p:nvPr>
        </p:nvSpPr>
        <p:spPr>
          <a:xfrm>
            <a:off x="838200" y="1153687"/>
            <a:ext cx="10515600" cy="43513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10"/>
          </p:nvPr>
        </p:nvSpPr>
        <p:spPr/>
        <p:txBody>
          <a:bodyPr/>
          <a:lstStyle/>
          <a:p>
            <a:fld id="{687CB43C-0A5C-4734-AC4C-84FE513CA017}"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B5988A-A193-4A37-A7EC-39EDA2131960}" type="slidenum">
              <a:rPr lang="es-ES" smtClean="0"/>
              <a:t>‹Nº›</a:t>
            </a:fld>
            <a:endParaRPr lang="es-ES"/>
          </a:p>
        </p:txBody>
      </p:sp>
      <p:pic>
        <p:nvPicPr>
          <p:cNvPr id="11" name="Imagen 10"/>
          <p:cNvPicPr>
            <a:picLocks noChangeAspect="1"/>
          </p:cNvPicPr>
          <p:nvPr userDrawn="1"/>
        </p:nvPicPr>
        <p:blipFill rotWithShape="1">
          <a:blip r:embed="rId2">
            <a:extLst>
              <a:ext uri="{28A0092B-C50C-407E-A947-70E740481C1C}">
                <a14:useLocalDpi xmlns:a14="http://schemas.microsoft.com/office/drawing/2010/main" val="0"/>
              </a:ext>
            </a:extLst>
          </a:blip>
          <a:srcRect l="36286" t="29619" r="35524" b="31524"/>
          <a:stretch/>
        </p:blipFill>
        <p:spPr>
          <a:xfrm>
            <a:off x="10919469" y="118115"/>
            <a:ext cx="1045689" cy="1081017"/>
          </a:xfrm>
          <a:prstGeom prst="rect">
            <a:avLst/>
          </a:prstGeom>
        </p:spPr>
      </p:pic>
      <p:grpSp>
        <p:nvGrpSpPr>
          <p:cNvPr id="15" name="Grupo 14"/>
          <p:cNvGrpSpPr/>
          <p:nvPr userDrawn="1"/>
        </p:nvGrpSpPr>
        <p:grpSpPr>
          <a:xfrm>
            <a:off x="4663167" y="732657"/>
            <a:ext cx="6371328" cy="153549"/>
            <a:chOff x="4619625" y="956603"/>
            <a:chExt cx="6371328" cy="153549"/>
          </a:xfrm>
        </p:grpSpPr>
        <p:sp>
          <p:nvSpPr>
            <p:cNvPr id="16" name="Rectángulo 15"/>
            <p:cNvSpPr/>
            <p:nvPr userDrawn="1"/>
          </p:nvSpPr>
          <p:spPr>
            <a:xfrm rot="10800000">
              <a:off x="4619625" y="1047687"/>
              <a:ext cx="6371328" cy="62465"/>
            </a:xfrm>
            <a:prstGeom prst="rect">
              <a:avLst/>
            </a:prstGeom>
            <a:gradFill flip="none" rotWithShape="1">
              <a:gsLst>
                <a:gs pos="0">
                  <a:schemeClr val="tx1">
                    <a:lumMod val="75000"/>
                    <a:lumOff val="25000"/>
                  </a:schemeClr>
                </a:gs>
                <a:gs pos="22000">
                  <a:schemeClr val="bg1">
                    <a:lumMod val="65000"/>
                  </a:schemeClr>
                </a:gs>
                <a:gs pos="46000">
                  <a:schemeClr val="bg1">
                    <a:lumMod val="95000"/>
                  </a:schemeClr>
                </a:gs>
                <a:gs pos="7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userDrawn="1"/>
          </p:nvSpPr>
          <p:spPr>
            <a:xfrm>
              <a:off x="4619629" y="956603"/>
              <a:ext cx="6371324" cy="65591"/>
            </a:xfrm>
            <a:prstGeom prst="rect">
              <a:avLst/>
            </a:prstGeom>
            <a:gradFill flip="none" rotWithShape="1">
              <a:gsLst>
                <a:gs pos="40000">
                  <a:srgbClr val="8CB7FE"/>
                </a:gs>
                <a:gs pos="0">
                  <a:srgbClr val="025DF2"/>
                </a:gs>
                <a:gs pos="19000">
                  <a:srgbClr val="3D86FD"/>
                </a:gs>
                <a:gs pos="71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8292095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87CB43C-0A5C-4734-AC4C-84FE513CA017}"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323759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87CB43C-0A5C-4734-AC4C-84FE513CA017}" type="datetimeFigureOut">
              <a:rPr lang="es-ES" smtClean="0"/>
              <a:t>02/02/2017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346463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87CB43C-0A5C-4734-AC4C-84FE513CA017}" type="datetimeFigureOut">
              <a:rPr lang="es-ES" smtClean="0"/>
              <a:t>02/02/2017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51036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87CB43C-0A5C-4734-AC4C-84FE513CA017}" type="datetimeFigureOut">
              <a:rPr lang="es-ES" smtClean="0"/>
              <a:t>02/02/2017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47022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7CB43C-0A5C-4734-AC4C-84FE513CA017}" type="datetimeFigureOut">
              <a:rPr lang="es-ES" smtClean="0"/>
              <a:t>02/02/2017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326468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87CB43C-0A5C-4734-AC4C-84FE513CA017}" type="datetimeFigureOut">
              <a:rPr lang="es-ES" smtClean="0"/>
              <a:t>02/02/2017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32681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87CB43C-0A5C-4734-AC4C-84FE513CA017}" type="datetimeFigureOut">
              <a:rPr lang="es-ES" smtClean="0"/>
              <a:t>02/02/2017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4B5988A-A193-4A37-A7EC-39EDA2131960}" type="slidenum">
              <a:rPr lang="es-ES" smtClean="0"/>
              <a:t>‹Nº›</a:t>
            </a:fld>
            <a:endParaRPr lang="es-ES"/>
          </a:p>
        </p:txBody>
      </p:sp>
    </p:spTree>
    <p:extLst>
      <p:ext uri="{BB962C8B-B14F-4D97-AF65-F5344CB8AC3E}">
        <p14:creationId xmlns:p14="http://schemas.microsoft.com/office/powerpoint/2010/main" val="77346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ángulo 21"/>
          <p:cNvSpPr/>
          <p:nvPr userDrawn="1"/>
        </p:nvSpPr>
        <p:spPr>
          <a:xfrm rot="10800000">
            <a:off x="0" y="-7206"/>
            <a:ext cx="12192000" cy="1143000"/>
          </a:xfrm>
          <a:prstGeom prst="rect">
            <a:avLst/>
          </a:prstGeom>
          <a:gradFill flip="none" rotWithShape="1">
            <a:gsLst>
              <a:gs pos="45000">
                <a:schemeClr val="accent6">
                  <a:lumMod val="0"/>
                  <a:lumOff val="100000"/>
                </a:schemeClr>
              </a:gs>
              <a:gs pos="80000">
                <a:srgbClr val="3D86FD"/>
              </a:gs>
              <a:gs pos="100000">
                <a:srgbClr val="035EF2"/>
              </a:gs>
            </a:gsLst>
            <a:lin ang="81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12" name="Rectángulo 11"/>
          <p:cNvSpPr/>
          <p:nvPr userDrawn="1"/>
        </p:nvSpPr>
        <p:spPr>
          <a:xfrm>
            <a:off x="0" y="5715000"/>
            <a:ext cx="12192000" cy="1143000"/>
          </a:xfrm>
          <a:prstGeom prst="rect">
            <a:avLst/>
          </a:prstGeom>
          <a:gradFill flip="none" rotWithShape="1">
            <a:gsLst>
              <a:gs pos="51000">
                <a:schemeClr val="accent6">
                  <a:lumMod val="0"/>
                  <a:lumOff val="100000"/>
                </a:schemeClr>
              </a:gs>
              <a:gs pos="88000">
                <a:srgbClr val="3D86FD"/>
              </a:gs>
              <a:gs pos="100000">
                <a:srgbClr val="035EF2"/>
              </a:gs>
            </a:gsLst>
            <a:lin ang="81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 name="Marcador de título 1"/>
          <p:cNvSpPr>
            <a:spLocks noGrp="1"/>
          </p:cNvSpPr>
          <p:nvPr>
            <p:ph type="title"/>
          </p:nvPr>
        </p:nvSpPr>
        <p:spPr>
          <a:xfrm>
            <a:off x="137886" y="561261"/>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CB43C-0A5C-4734-AC4C-84FE513CA017}" type="datetimeFigureOut">
              <a:rPr lang="es-ES" smtClean="0"/>
              <a:t>02/02/2017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5988A-A193-4A37-A7EC-39EDA2131960}" type="slidenum">
              <a:rPr lang="es-ES" smtClean="0"/>
              <a:t>‹Nº›</a:t>
            </a:fld>
            <a:endParaRPr lang="es-ES"/>
          </a:p>
        </p:txBody>
      </p:sp>
      <p:pic>
        <p:nvPicPr>
          <p:cNvPr id="9" name="Imagen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7886" y="5939756"/>
            <a:ext cx="2872014" cy="741749"/>
          </a:xfrm>
          <a:prstGeom prst="rect">
            <a:avLst/>
          </a:prstGeom>
        </p:spPr>
      </p:pic>
      <p:grpSp>
        <p:nvGrpSpPr>
          <p:cNvPr id="31" name="Grupo 30"/>
          <p:cNvGrpSpPr/>
          <p:nvPr userDrawn="1"/>
        </p:nvGrpSpPr>
        <p:grpSpPr>
          <a:xfrm rot="10800000">
            <a:off x="3082470" y="6426167"/>
            <a:ext cx="6371328" cy="153549"/>
            <a:chOff x="4619625" y="956603"/>
            <a:chExt cx="6371328" cy="153549"/>
          </a:xfrm>
        </p:grpSpPr>
        <p:sp>
          <p:nvSpPr>
            <p:cNvPr id="32" name="Rectángulo 31"/>
            <p:cNvSpPr/>
            <p:nvPr userDrawn="1"/>
          </p:nvSpPr>
          <p:spPr>
            <a:xfrm rot="10800000">
              <a:off x="4619625" y="1047687"/>
              <a:ext cx="6371328" cy="62465"/>
            </a:xfrm>
            <a:prstGeom prst="rect">
              <a:avLst/>
            </a:prstGeom>
            <a:gradFill flip="none" rotWithShape="1">
              <a:gsLst>
                <a:gs pos="0">
                  <a:schemeClr val="tx1">
                    <a:lumMod val="75000"/>
                    <a:lumOff val="25000"/>
                  </a:schemeClr>
                </a:gs>
                <a:gs pos="41000">
                  <a:schemeClr val="bg1">
                    <a:lumMod val="65000"/>
                  </a:schemeClr>
                </a:gs>
                <a:gs pos="70000">
                  <a:schemeClr val="bg1">
                    <a:lumMod val="95000"/>
                  </a:schemeClr>
                </a:gs>
                <a:gs pos="91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userDrawn="1"/>
          </p:nvSpPr>
          <p:spPr>
            <a:xfrm>
              <a:off x="4619629" y="956603"/>
              <a:ext cx="6371324" cy="65591"/>
            </a:xfrm>
            <a:prstGeom prst="rect">
              <a:avLst/>
            </a:prstGeom>
            <a:gradFill flip="none" rotWithShape="1">
              <a:gsLst>
                <a:gs pos="59000">
                  <a:srgbClr val="8CB7FE"/>
                </a:gs>
                <a:gs pos="0">
                  <a:srgbClr val="025DF2"/>
                </a:gs>
                <a:gs pos="32000">
                  <a:srgbClr val="3D86FD"/>
                </a:gs>
                <a:gs pos="92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4947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all" baseline="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5.png"/><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282300" y="1512370"/>
            <a:ext cx="10775406" cy="3790622"/>
            <a:chOff x="1084159" y="1638979"/>
            <a:chExt cx="10775406" cy="3790622"/>
          </a:xfrm>
        </p:grpSpPr>
        <p:grpSp>
          <p:nvGrpSpPr>
            <p:cNvPr id="26" name="Grupo 25"/>
            <p:cNvGrpSpPr/>
            <p:nvPr/>
          </p:nvGrpSpPr>
          <p:grpSpPr>
            <a:xfrm>
              <a:off x="1084159" y="1638979"/>
              <a:ext cx="10775406" cy="3790622"/>
              <a:chOff x="-519559" y="1582708"/>
              <a:chExt cx="10775406" cy="3790622"/>
            </a:xfrm>
          </p:grpSpPr>
          <p:sp>
            <p:nvSpPr>
              <p:cNvPr id="28" name="Rectángulo 27"/>
              <p:cNvSpPr/>
              <p:nvPr/>
            </p:nvSpPr>
            <p:spPr>
              <a:xfrm>
                <a:off x="2017039" y="1582708"/>
                <a:ext cx="5871029" cy="507831"/>
              </a:xfrm>
              <a:prstGeom prst="rect">
                <a:avLst/>
              </a:prstGeom>
            </p:spPr>
            <p:txBody>
              <a:bodyPr wrap="square">
                <a:spAutoFit/>
              </a:bodyPr>
              <a:lstStyle/>
              <a:p>
                <a:pPr indent="457200" algn="ctr">
                  <a:lnSpc>
                    <a:spcPct val="150000"/>
                  </a:lnSpc>
                  <a:spcBef>
                    <a:spcPts val="1200"/>
                  </a:spcBef>
                  <a:spcAft>
                    <a:spcPts val="1200"/>
                  </a:spcAft>
                </a:pPr>
                <a:r>
                  <a:rPr lang="es-EC" b="1" dirty="0">
                    <a:effectLst/>
                    <a:latin typeface="Arial" panose="020B0604020202020204" pitchFamily="34" charset="0"/>
                    <a:ea typeface="Cambria" panose="02040503050406030204" pitchFamily="18" charset="0"/>
                    <a:cs typeface="Arial" panose="020B0604020202020204" pitchFamily="34" charset="0"/>
                  </a:rPr>
                  <a:t>CARRERA DE INGENIERÍA MECATRÓNICA</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9" name="Rectángulo 28"/>
              <p:cNvSpPr/>
              <p:nvPr/>
            </p:nvSpPr>
            <p:spPr>
              <a:xfrm>
                <a:off x="-519559" y="2217656"/>
                <a:ext cx="10775406" cy="507831"/>
              </a:xfrm>
              <a:prstGeom prst="rect">
                <a:avLst/>
              </a:prstGeom>
            </p:spPr>
            <p:txBody>
              <a:bodyPr wrap="square">
                <a:spAutoFit/>
              </a:bodyPr>
              <a:lstStyle/>
              <a:p>
                <a:pPr indent="457200" algn="ctr">
                  <a:lnSpc>
                    <a:spcPct val="150000"/>
                  </a:lnSpc>
                  <a:spcBef>
                    <a:spcPts val="1200"/>
                  </a:spcBef>
                  <a:spcAft>
                    <a:spcPts val="1200"/>
                  </a:spcAft>
                </a:pPr>
                <a:r>
                  <a:rPr lang="es-EC" b="1" dirty="0">
                    <a:latin typeface="Arial" panose="020B0604020202020204" pitchFamily="34" charset="0"/>
                    <a:cs typeface="Arial" panose="020B0604020202020204" pitchFamily="34" charset="0"/>
                  </a:rPr>
                  <a:t>TEMA: DISEÑO Y </a:t>
                </a:r>
                <a:r>
                  <a:rPr lang="es-EC" b="1" dirty="0" smtClean="0">
                    <a:latin typeface="Arial" panose="020B0604020202020204" pitchFamily="34" charset="0"/>
                    <a:cs typeface="Arial" panose="020B0604020202020204" pitchFamily="34" charset="0"/>
                  </a:rPr>
                  <a:t>CONSTRUCCIÓN DE UN PROTOTIPO DE PROTESIS MIOELÉCTRICA</a:t>
                </a:r>
                <a:endParaRPr lang="es-EC" sz="1600" dirty="0">
                  <a:effectLst/>
                  <a:latin typeface="Arial" panose="020B0604020202020204" pitchFamily="34" charset="0"/>
                  <a:ea typeface="Cambria" panose="02040503050406030204" pitchFamily="18" charset="0"/>
                  <a:cs typeface="Arial" panose="020B0604020202020204" pitchFamily="34" charset="0"/>
                </a:endParaRPr>
              </a:p>
            </p:txBody>
          </p:sp>
          <p:sp>
            <p:nvSpPr>
              <p:cNvPr id="30" name="Rectángulo 29"/>
              <p:cNvSpPr/>
              <p:nvPr/>
            </p:nvSpPr>
            <p:spPr>
              <a:xfrm>
                <a:off x="718782" y="3234003"/>
                <a:ext cx="7547428" cy="507831"/>
              </a:xfrm>
              <a:prstGeom prst="rect">
                <a:avLst/>
              </a:prstGeom>
            </p:spPr>
            <p:txBody>
              <a:bodyPr wrap="square">
                <a:spAutoFit/>
              </a:bodyPr>
              <a:lstStyle/>
              <a:p>
                <a:pPr indent="457200" algn="ctr">
                  <a:lnSpc>
                    <a:spcPct val="150000"/>
                  </a:lnSpc>
                  <a:spcBef>
                    <a:spcPts val="1200"/>
                  </a:spcBef>
                  <a:spcAft>
                    <a:spcPts val="0"/>
                  </a:spcAft>
                </a:pPr>
                <a:r>
                  <a:rPr lang="es-EC" b="1" dirty="0">
                    <a:effectLst/>
                    <a:latin typeface="Arial" panose="020B0604020202020204" pitchFamily="34" charset="0"/>
                    <a:ea typeface="Cambria" panose="02040503050406030204" pitchFamily="18" charset="0"/>
                    <a:cs typeface="Arial" panose="020B0604020202020204" pitchFamily="34" charset="0"/>
                  </a:rPr>
                  <a:t>REALIZADO POR: </a:t>
                </a:r>
                <a:r>
                  <a:rPr lang="es-EC" b="1" dirty="0" smtClean="0">
                    <a:latin typeface="Arial" panose="020B0604020202020204" pitchFamily="34" charset="0"/>
                    <a:ea typeface="Cambria" panose="02040503050406030204" pitchFamily="18" charset="0"/>
                    <a:cs typeface="Arial" panose="020B0604020202020204" pitchFamily="34" charset="0"/>
                  </a:rPr>
                  <a:t>HARO </a:t>
                </a:r>
                <a:r>
                  <a:rPr lang="es-EC" b="1" dirty="0" smtClean="0">
                    <a:latin typeface="Arial" panose="020B0604020202020204" pitchFamily="34" charset="0"/>
                    <a:ea typeface="Cambria" panose="02040503050406030204" pitchFamily="18" charset="0"/>
                    <a:cs typeface="Arial" panose="020B0604020202020204" pitchFamily="34" charset="0"/>
                  </a:rPr>
                  <a:t>SANGOQUIZA </a:t>
                </a:r>
                <a:r>
                  <a:rPr lang="es-EC" b="1" dirty="0" smtClean="0">
                    <a:latin typeface="Arial" panose="020B0604020202020204" pitchFamily="34" charset="0"/>
                    <a:ea typeface="Cambria" panose="02040503050406030204" pitchFamily="18" charset="0"/>
                    <a:cs typeface="Arial" panose="020B0604020202020204" pitchFamily="34" charset="0"/>
                  </a:rPr>
                  <a:t>EDWIN ROBERTO</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31" name="Rectángulo 30"/>
              <p:cNvSpPr/>
              <p:nvPr/>
            </p:nvSpPr>
            <p:spPr>
              <a:xfrm>
                <a:off x="1763154" y="4217434"/>
                <a:ext cx="6378797" cy="507831"/>
              </a:xfrm>
              <a:prstGeom prst="rect">
                <a:avLst/>
              </a:prstGeom>
            </p:spPr>
            <p:txBody>
              <a:bodyPr wrap="none">
                <a:spAutoFit/>
              </a:bodyPr>
              <a:lstStyle/>
              <a:p>
                <a:pPr indent="457200" algn="ctr">
                  <a:lnSpc>
                    <a:spcPct val="150000"/>
                  </a:lnSpc>
                  <a:spcBef>
                    <a:spcPts val="1200"/>
                  </a:spcBef>
                  <a:spcAft>
                    <a:spcPts val="1200"/>
                  </a:spcAft>
                </a:pPr>
                <a:r>
                  <a:rPr lang="es-EC" b="1" dirty="0">
                    <a:effectLst/>
                    <a:latin typeface="Arial" panose="020B0604020202020204" pitchFamily="34" charset="0"/>
                    <a:ea typeface="Cambria" panose="02040503050406030204" pitchFamily="18" charset="0"/>
                    <a:cs typeface="Arial" panose="020B0604020202020204" pitchFamily="34" charset="0"/>
                  </a:rPr>
                  <a:t>DIRECTOR: </a:t>
                </a:r>
                <a:r>
                  <a:rPr lang="it-IT" b="1" dirty="0">
                    <a:latin typeface="Arial" panose="020B0604020202020204" pitchFamily="34" charset="0"/>
                    <a:ea typeface="Cambria" panose="02040503050406030204" pitchFamily="18" charset="0"/>
                    <a:cs typeface="Arial" panose="020B0604020202020204" pitchFamily="34" charset="0"/>
                  </a:rPr>
                  <a:t>MSc. LOZA MATOVELLE DAVID CÉSAR</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32" name="Rectángulo 31"/>
              <p:cNvSpPr/>
              <p:nvPr/>
            </p:nvSpPr>
            <p:spPr>
              <a:xfrm>
                <a:off x="2544232" y="3523431"/>
                <a:ext cx="5173146" cy="507831"/>
              </a:xfrm>
              <a:prstGeom prst="rect">
                <a:avLst/>
              </a:prstGeom>
            </p:spPr>
            <p:txBody>
              <a:bodyPr wrap="none">
                <a:spAutoFit/>
              </a:bodyPr>
              <a:lstStyle/>
              <a:p>
                <a:pPr indent="457200" algn="ctr">
                  <a:lnSpc>
                    <a:spcPct val="150000"/>
                  </a:lnSpc>
                  <a:spcBef>
                    <a:spcPts val="1200"/>
                  </a:spcBef>
                  <a:spcAft>
                    <a:spcPts val="0"/>
                  </a:spcAft>
                </a:pPr>
                <a:r>
                  <a:rPr lang="es-EC" b="1" dirty="0">
                    <a:latin typeface="Arial" panose="020B0604020202020204" pitchFamily="34" charset="0"/>
                    <a:ea typeface="Cambria" panose="02040503050406030204" pitchFamily="18" charset="0"/>
                    <a:cs typeface="Arial" panose="020B0604020202020204" pitchFamily="34" charset="0"/>
                  </a:rPr>
                  <a:t> 	</a:t>
                </a:r>
                <a:r>
                  <a:rPr lang="es-EC" b="1" dirty="0" smtClean="0">
                    <a:latin typeface="Arial" panose="020B0604020202020204" pitchFamily="34" charset="0"/>
                    <a:ea typeface="Cambria" panose="02040503050406030204" pitchFamily="18" charset="0"/>
                    <a:cs typeface="Arial" panose="020B0604020202020204" pitchFamily="34" charset="0"/>
                  </a:rPr>
                  <a:t>ROMÁN HERRERA CRISTHIAN PAÚL</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33" name="Rectángulo 32"/>
              <p:cNvSpPr/>
              <p:nvPr/>
            </p:nvSpPr>
            <p:spPr>
              <a:xfrm>
                <a:off x="2460171" y="4613218"/>
                <a:ext cx="4572000" cy="456535"/>
              </a:xfrm>
              <a:prstGeom prst="rect">
                <a:avLst/>
              </a:prstGeom>
            </p:spPr>
            <p:txBody>
              <a:bodyPr>
                <a:spAutoFit/>
              </a:bodyPr>
              <a:lstStyle/>
              <a:p>
                <a:pPr indent="457200" algn="ctr">
                  <a:lnSpc>
                    <a:spcPct val="150000"/>
                  </a:lnSpc>
                  <a:spcBef>
                    <a:spcPts val="1200"/>
                  </a:spcBef>
                  <a:spcAft>
                    <a:spcPts val="1200"/>
                  </a:spcAft>
                </a:pPr>
                <a:r>
                  <a:rPr lang="es-EC" b="1" dirty="0">
                    <a:effectLst/>
                    <a:latin typeface="Arial" panose="020B0604020202020204" pitchFamily="34" charset="0"/>
                    <a:ea typeface="Cambria" panose="02040503050406030204" pitchFamily="18" charset="0"/>
                    <a:cs typeface="Arial" panose="020B0604020202020204" pitchFamily="34" charset="0"/>
                  </a:rPr>
                  <a:t>SANGOLQUÍ – ECUADOR</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34" name="Rectángulo 33"/>
              <p:cNvSpPr/>
              <p:nvPr/>
            </p:nvSpPr>
            <p:spPr>
              <a:xfrm>
                <a:off x="4195554" y="4916795"/>
                <a:ext cx="1203760" cy="456535"/>
              </a:xfrm>
              <a:prstGeom prst="rect">
                <a:avLst/>
              </a:prstGeom>
            </p:spPr>
            <p:txBody>
              <a:bodyPr wrap="square">
                <a:spAutoFit/>
              </a:bodyPr>
              <a:lstStyle/>
              <a:p>
                <a:pPr indent="457200" algn="ctr">
                  <a:lnSpc>
                    <a:spcPct val="150000"/>
                  </a:lnSpc>
                  <a:spcBef>
                    <a:spcPts val="1200"/>
                  </a:spcBef>
                  <a:spcAft>
                    <a:spcPts val="1200"/>
                  </a:spcAft>
                </a:pPr>
                <a:r>
                  <a:rPr lang="es-EC" b="1" dirty="0" smtClean="0">
                    <a:effectLst/>
                    <a:latin typeface="Arial" panose="020B0604020202020204" pitchFamily="34" charset="0"/>
                    <a:ea typeface="Cambria" panose="02040503050406030204" pitchFamily="18" charset="0"/>
                    <a:cs typeface="Arial" panose="020B0604020202020204" pitchFamily="34" charset="0"/>
                  </a:rPr>
                  <a:t>2017</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grpSp>
        <p:sp>
          <p:nvSpPr>
            <p:cNvPr id="27" name="Rectángulo 26"/>
            <p:cNvSpPr/>
            <p:nvPr/>
          </p:nvSpPr>
          <p:spPr>
            <a:xfrm>
              <a:off x="1946382" y="2720349"/>
              <a:ext cx="97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PARA DESARTICULACION DE MUÑECA.</a:t>
              </a:r>
              <a:endParaRPr lang="es-ES" dirty="0"/>
            </a:p>
          </p:txBody>
        </p:sp>
      </p:gr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8069" y="3025655"/>
            <a:ext cx="2990507" cy="22428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40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MECÁNICO</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pic>
        <p:nvPicPr>
          <p:cNvPr id="17" name="Imagen 16"/>
          <p:cNvPicPr/>
          <p:nvPr/>
        </p:nvPicPr>
        <p:blipFill>
          <a:blip r:embed="rId4"/>
          <a:stretch>
            <a:fillRect/>
          </a:stretch>
        </p:blipFill>
        <p:spPr>
          <a:xfrm>
            <a:off x="3054765" y="1821713"/>
            <a:ext cx="6640311" cy="1343203"/>
          </a:xfrm>
          <a:prstGeom prst="rect">
            <a:avLst/>
          </a:prstGeom>
        </p:spPr>
      </p:pic>
      <p:sp>
        <p:nvSpPr>
          <p:cNvPr id="18" name="CuadroTexto 17"/>
          <p:cNvSpPr txBox="1"/>
          <p:nvPr/>
        </p:nvSpPr>
        <p:spPr>
          <a:xfrm>
            <a:off x="3588670" y="1045389"/>
            <a:ext cx="5572503" cy="830997"/>
          </a:xfrm>
          <a:prstGeom prst="rect">
            <a:avLst/>
          </a:prstGeom>
          <a:noFill/>
        </p:spPr>
        <p:txBody>
          <a:bodyPr wrap="square" rtlCol="0">
            <a:spAutoFit/>
          </a:bodyPr>
          <a:lstStyle/>
          <a:p>
            <a:pPr algn="ctr"/>
            <a:r>
              <a:rPr lang="es-EC" sz="2400" dirty="0" smtClean="0">
                <a:effectLst>
                  <a:outerShdw blurRad="38100" dist="38100" dir="2700000" algn="tl">
                    <a:srgbClr val="000000">
                      <a:alpha val="43137"/>
                    </a:srgbClr>
                  </a:outerShdw>
                </a:effectLst>
              </a:rPr>
              <a:t>MECANISMO DE LA UNIVERSIDAD DE TORONTO</a:t>
            </a:r>
            <a:endParaRPr lang="es-EC" sz="2400" dirty="0">
              <a:effectLst>
                <a:outerShdw blurRad="38100" dist="38100" dir="2700000" algn="tl">
                  <a:srgbClr val="000000">
                    <a:alpha val="43137"/>
                  </a:srgbClr>
                </a:outerShdw>
              </a:effectLst>
            </a:endParaRPr>
          </a:p>
        </p:txBody>
      </p:sp>
      <p:pic>
        <p:nvPicPr>
          <p:cNvPr id="36" name="Imagen 35"/>
          <p:cNvPicPr>
            <a:picLocks noChangeAspect="1"/>
          </p:cNvPicPr>
          <p:nvPr/>
        </p:nvPicPr>
        <p:blipFill>
          <a:blip r:embed="rId5"/>
          <a:stretch>
            <a:fillRect/>
          </a:stretch>
        </p:blipFill>
        <p:spPr>
          <a:xfrm>
            <a:off x="1562402" y="3940359"/>
            <a:ext cx="5134982" cy="1234305"/>
          </a:xfrm>
          <a:prstGeom prst="rect">
            <a:avLst/>
          </a:prstGeom>
        </p:spPr>
      </p:pic>
      <p:pic>
        <p:nvPicPr>
          <p:cNvPr id="37" name="Imagen 36"/>
          <p:cNvPicPr>
            <a:picLocks noChangeAspect="1"/>
          </p:cNvPicPr>
          <p:nvPr/>
        </p:nvPicPr>
        <p:blipFill>
          <a:blip r:embed="rId6"/>
          <a:stretch>
            <a:fillRect/>
          </a:stretch>
        </p:blipFill>
        <p:spPr>
          <a:xfrm>
            <a:off x="8348017" y="3464792"/>
            <a:ext cx="2002876" cy="2830151"/>
          </a:xfrm>
          <a:prstGeom prst="rect">
            <a:avLst/>
          </a:prstGeom>
        </p:spPr>
      </p:pic>
      <p:sp>
        <p:nvSpPr>
          <p:cNvPr id="38" name="CuadroTexto 37"/>
          <p:cNvSpPr txBox="1"/>
          <p:nvPr/>
        </p:nvSpPr>
        <p:spPr>
          <a:xfrm>
            <a:off x="3588668" y="3119958"/>
            <a:ext cx="5572503" cy="461665"/>
          </a:xfrm>
          <a:prstGeom prst="rect">
            <a:avLst/>
          </a:prstGeom>
          <a:noFill/>
        </p:spPr>
        <p:txBody>
          <a:bodyPr wrap="square" rtlCol="0">
            <a:spAutoFit/>
          </a:bodyPr>
          <a:lstStyle/>
          <a:p>
            <a:pPr algn="ctr"/>
            <a:r>
              <a:rPr lang="es-EC" sz="2400" dirty="0" smtClean="0">
                <a:effectLst>
                  <a:outerShdw blurRad="38100" dist="38100" dir="2700000" algn="tl">
                    <a:srgbClr val="000000">
                      <a:alpha val="43137"/>
                    </a:srgbClr>
                  </a:outerShdw>
                </a:effectLst>
              </a:rPr>
              <a:t>MECANISMO DISEÑADO</a:t>
            </a:r>
            <a:endParaRPr lang="es-EC"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54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33313" y="527607"/>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MECANISMO DE LOS DEDOS </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pic>
        <p:nvPicPr>
          <p:cNvPr id="29" name="Imagen 28" descr="C:\Users\edwin\Dropbox\Tesis\Tesis (1)\Desarrollo\mecanismos.jpg"/>
          <p:cNvPicPr/>
          <p:nvPr/>
        </p:nvPicPr>
        <p:blipFill rotWithShape="1">
          <a:blip r:embed="rId4">
            <a:extLst>
              <a:ext uri="{28A0092B-C50C-407E-A947-70E740481C1C}">
                <a14:useLocalDpi xmlns:a14="http://schemas.microsoft.com/office/drawing/2010/main" val="0"/>
              </a:ext>
            </a:extLst>
          </a:blip>
          <a:srcRect l="3195" t="19444" r="9413" b="14383"/>
          <a:stretch/>
        </p:blipFill>
        <p:spPr bwMode="auto">
          <a:xfrm>
            <a:off x="450069" y="1699401"/>
            <a:ext cx="6590811" cy="2519901"/>
          </a:xfrm>
          <a:prstGeom prst="rect">
            <a:avLst/>
          </a:prstGeom>
          <a:noFill/>
          <a:ln>
            <a:noFill/>
          </a:ln>
          <a:extLst>
            <a:ext uri="{53640926-AAD7-44D8-BBD7-CCE9431645EC}">
              <a14:shadowObscured xmlns:a14="http://schemas.microsoft.com/office/drawing/2010/main"/>
            </a:ext>
          </a:extLst>
        </p:spPr>
      </p:pic>
      <p:pic>
        <p:nvPicPr>
          <p:cNvPr id="30" name="Imagen 29" descr="C:\Users\edwin\Dropbox\Tesis\Tesis (1)\Desarrollo\vectores1.jpg"/>
          <p:cNvPicPr/>
          <p:nvPr/>
        </p:nvPicPr>
        <p:blipFill rotWithShape="1">
          <a:blip r:embed="rId5">
            <a:extLst>
              <a:ext uri="{28A0092B-C50C-407E-A947-70E740481C1C}">
                <a14:useLocalDpi xmlns:a14="http://schemas.microsoft.com/office/drawing/2010/main" val="0"/>
              </a:ext>
            </a:extLst>
          </a:blip>
          <a:srcRect l="4955" r="7655" b="44177"/>
          <a:stretch/>
        </p:blipFill>
        <p:spPr bwMode="auto">
          <a:xfrm>
            <a:off x="5172891" y="3526972"/>
            <a:ext cx="6335484" cy="24296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535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CAD Y CONSTRUCCIÓN DE LOS DEDOS</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p:nvPr/>
        </p:nvPicPr>
        <p:blipFill>
          <a:blip r:embed="rId2"/>
          <a:stretch>
            <a:fillRect/>
          </a:stretch>
        </p:blipFill>
        <p:spPr>
          <a:xfrm>
            <a:off x="589052" y="1969837"/>
            <a:ext cx="4910411" cy="2820851"/>
          </a:xfrm>
          <a:prstGeom prst="rect">
            <a:avLst/>
          </a:prstGeom>
        </p:spPr>
      </p:pic>
      <p:pic>
        <p:nvPicPr>
          <p:cNvPr id="4" name="Imagen 3" descr="C:\Users\edwin\Dropbox\Tesis\Tesis (1)\Desarrollo\Fotos\dedos.jpg"/>
          <p:cNvPicPr/>
          <p:nvPr/>
        </p:nvPicPr>
        <p:blipFill rotWithShape="1">
          <a:blip r:embed="rId3" cstate="print">
            <a:extLst>
              <a:ext uri="{28A0092B-C50C-407E-A947-70E740481C1C}">
                <a14:useLocalDpi xmlns:a14="http://schemas.microsoft.com/office/drawing/2010/main" val="0"/>
              </a:ext>
            </a:extLst>
          </a:blip>
          <a:srcRect r="23983" b="23188"/>
          <a:stretch/>
        </p:blipFill>
        <p:spPr bwMode="auto">
          <a:xfrm>
            <a:off x="6231436" y="1855650"/>
            <a:ext cx="5550834" cy="3284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289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CAD Y CONSTRUCCIÓN DE LA PALMA</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4" name="Imagen 3" descr="C:\Users\edwin\Dropbox\Tesis\Tesis (1)\Desarrollo\Renders\palma.jpg"/>
          <p:cNvPicPr/>
          <p:nvPr/>
        </p:nvPicPr>
        <p:blipFill rotWithShape="1">
          <a:blip r:embed="rId2" cstate="print">
            <a:extLst>
              <a:ext uri="{28A0092B-C50C-407E-A947-70E740481C1C}">
                <a14:useLocalDpi xmlns:a14="http://schemas.microsoft.com/office/drawing/2010/main" val="0"/>
              </a:ext>
            </a:extLst>
          </a:blip>
          <a:srcRect r="6105" b="16563"/>
          <a:stretch/>
        </p:blipFill>
        <p:spPr bwMode="auto">
          <a:xfrm>
            <a:off x="1241894" y="1682977"/>
            <a:ext cx="5015215" cy="3124154"/>
          </a:xfrm>
          <a:prstGeom prst="rect">
            <a:avLst/>
          </a:prstGeom>
          <a:noFill/>
          <a:ln>
            <a:noFill/>
          </a:ln>
          <a:extLst>
            <a:ext uri="{53640926-AAD7-44D8-BBD7-CCE9431645EC}">
              <a14:shadowObscured xmlns:a14="http://schemas.microsoft.com/office/drawing/2010/main"/>
            </a:ext>
          </a:extLst>
        </p:spPr>
      </p:pic>
      <p:pic>
        <p:nvPicPr>
          <p:cNvPr id="5" name="Imagen 4" descr="C:\Users\edwin\Dropbox\Tesis\Tesis (1)\Desarrollo\Fotos\palmaytapa.jpg"/>
          <p:cNvPicPr/>
          <p:nvPr/>
        </p:nvPicPr>
        <p:blipFill rotWithShape="1">
          <a:blip r:embed="rId3">
            <a:extLst>
              <a:ext uri="{28A0092B-C50C-407E-A947-70E740481C1C}">
                <a14:useLocalDpi xmlns:a14="http://schemas.microsoft.com/office/drawing/2010/main" val="0"/>
              </a:ext>
            </a:extLst>
          </a:blip>
          <a:srcRect r="52912" b="26022"/>
          <a:stretch/>
        </p:blipFill>
        <p:spPr bwMode="auto">
          <a:xfrm>
            <a:off x="6779871" y="1578475"/>
            <a:ext cx="4258243" cy="35813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47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CAD Y CONSTRUCCIÓN DE LA MUÑECA</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4" name="Imagen 3" descr="C:\Users\edwin\Dropbox\Tesis\Tesis (1)\Desarrollo\Renders\tren.jpg"/>
          <p:cNvPicPr/>
          <p:nvPr/>
        </p:nvPicPr>
        <p:blipFill rotWithShape="1">
          <a:blip r:embed="rId2" cstate="print">
            <a:extLst>
              <a:ext uri="{28A0092B-C50C-407E-A947-70E740481C1C}">
                <a14:useLocalDpi xmlns:a14="http://schemas.microsoft.com/office/drawing/2010/main" val="0"/>
              </a:ext>
            </a:extLst>
          </a:blip>
          <a:srcRect l="22996" r="28456" b="27320"/>
          <a:stretch/>
        </p:blipFill>
        <p:spPr bwMode="auto">
          <a:xfrm>
            <a:off x="526734" y="1176266"/>
            <a:ext cx="2061709" cy="1770063"/>
          </a:xfrm>
          <a:prstGeom prst="rect">
            <a:avLst/>
          </a:prstGeom>
          <a:noFill/>
          <a:ln>
            <a:noFill/>
          </a:ln>
          <a:extLst>
            <a:ext uri="{53640926-AAD7-44D8-BBD7-CCE9431645EC}">
              <a14:shadowObscured xmlns:a14="http://schemas.microsoft.com/office/drawing/2010/main"/>
            </a:ext>
          </a:extLst>
        </p:spPr>
      </p:pic>
      <p:pic>
        <p:nvPicPr>
          <p:cNvPr id="6" name="Imagen 5" descr="C:\Users\edwin\Dropbox\Tesis\Tesis (1)\Desarrollo\Renders\rodamiento.jpg"/>
          <p:cNvPicPr/>
          <p:nvPr/>
        </p:nvPicPr>
        <p:blipFill rotWithShape="1">
          <a:blip r:embed="rId3">
            <a:extLst>
              <a:ext uri="{28A0092B-C50C-407E-A947-70E740481C1C}">
                <a14:useLocalDpi xmlns:a14="http://schemas.microsoft.com/office/drawing/2010/main" val="0"/>
              </a:ext>
            </a:extLst>
          </a:blip>
          <a:srcRect l="2095" r="48532" b="55548"/>
          <a:stretch/>
        </p:blipFill>
        <p:spPr bwMode="auto">
          <a:xfrm>
            <a:off x="6385560" y="1463694"/>
            <a:ext cx="2992120" cy="1515110"/>
          </a:xfrm>
          <a:prstGeom prst="rect">
            <a:avLst/>
          </a:prstGeom>
          <a:noFill/>
          <a:ln>
            <a:noFill/>
          </a:ln>
          <a:extLst>
            <a:ext uri="{53640926-AAD7-44D8-BBD7-CCE9431645EC}">
              <a14:shadowObscured xmlns:a14="http://schemas.microsoft.com/office/drawing/2010/main"/>
            </a:ext>
          </a:extLst>
        </p:spPr>
      </p:pic>
      <p:pic>
        <p:nvPicPr>
          <p:cNvPr id="7" name="Imagen 6" descr="C:\Users\edwin\Dropbox\Tesis\Tesis (1)\Desarrollo\soporterodamiento.jpg"/>
          <p:cNvPicPr/>
          <p:nvPr/>
        </p:nvPicPr>
        <p:blipFill rotWithShape="1">
          <a:blip r:embed="rId4" cstate="print">
            <a:extLst>
              <a:ext uri="{28A0092B-C50C-407E-A947-70E740481C1C}">
                <a14:useLocalDpi xmlns:a14="http://schemas.microsoft.com/office/drawing/2010/main" val="0"/>
              </a:ext>
            </a:extLst>
          </a:blip>
          <a:srcRect l="25756" t="13172" r="16384" b="13443"/>
          <a:stretch/>
        </p:blipFill>
        <p:spPr bwMode="auto">
          <a:xfrm>
            <a:off x="9377680" y="1163559"/>
            <a:ext cx="2814320" cy="2007870"/>
          </a:xfrm>
          <a:prstGeom prst="rect">
            <a:avLst/>
          </a:prstGeom>
          <a:noFill/>
          <a:ln>
            <a:noFill/>
          </a:ln>
          <a:extLst>
            <a:ext uri="{53640926-AAD7-44D8-BBD7-CCE9431645EC}">
              <a14:shadowObscured xmlns:a14="http://schemas.microsoft.com/office/drawing/2010/main"/>
            </a:ext>
          </a:extLst>
        </p:spPr>
      </p:pic>
      <p:pic>
        <p:nvPicPr>
          <p:cNvPr id="8" name="Imagen 7" descr="C:\Users\edwin\Dropbox\Tesis\Tesis (1)\Desarrollo\Renders\eje.jpg"/>
          <p:cNvPicPr/>
          <p:nvPr/>
        </p:nvPicPr>
        <p:blipFill rotWithShape="1">
          <a:blip r:embed="rId5" cstate="print">
            <a:extLst>
              <a:ext uri="{28A0092B-C50C-407E-A947-70E740481C1C}">
                <a14:useLocalDpi xmlns:a14="http://schemas.microsoft.com/office/drawing/2010/main" val="0"/>
              </a:ext>
            </a:extLst>
          </a:blip>
          <a:srcRect r="27543"/>
          <a:stretch/>
        </p:blipFill>
        <p:spPr bwMode="auto">
          <a:xfrm>
            <a:off x="3751065" y="1279588"/>
            <a:ext cx="2020932" cy="1563418"/>
          </a:xfrm>
          <a:prstGeom prst="rect">
            <a:avLst/>
          </a:prstGeom>
          <a:noFill/>
          <a:ln>
            <a:noFill/>
          </a:ln>
          <a:extLst>
            <a:ext uri="{53640926-AAD7-44D8-BBD7-CCE9431645EC}">
              <a14:shadowObscured xmlns:a14="http://schemas.microsoft.com/office/drawing/2010/main"/>
            </a:ext>
          </a:extLst>
        </p:spPr>
      </p:pic>
      <p:pic>
        <p:nvPicPr>
          <p:cNvPr id="10" name="Imagen 9" descr="C:\Users\edwin\Dropbox\Tesis\Tesis (1)\Desarrollo\Fotos\soporte.jpg"/>
          <p:cNvPicPr/>
          <p:nvPr/>
        </p:nvPicPr>
        <p:blipFill rotWithShape="1">
          <a:blip r:embed="rId6" cstate="print">
            <a:extLst>
              <a:ext uri="{28A0092B-C50C-407E-A947-70E740481C1C}">
                <a14:useLocalDpi xmlns:a14="http://schemas.microsoft.com/office/drawing/2010/main" val="0"/>
              </a:ext>
            </a:extLst>
          </a:blip>
          <a:srcRect r="13307" b="37379"/>
          <a:stretch/>
        </p:blipFill>
        <p:spPr bwMode="auto">
          <a:xfrm>
            <a:off x="8124458" y="3825251"/>
            <a:ext cx="3708100" cy="1709116"/>
          </a:xfrm>
          <a:prstGeom prst="rect">
            <a:avLst/>
          </a:prstGeom>
          <a:noFill/>
          <a:ln>
            <a:noFill/>
          </a:ln>
          <a:extLst>
            <a:ext uri="{53640926-AAD7-44D8-BBD7-CCE9431645EC}">
              <a14:shadowObscured xmlns:a14="http://schemas.microsoft.com/office/drawing/2010/main"/>
            </a:ext>
          </a:extLst>
        </p:spPr>
      </p:pic>
      <p:pic>
        <p:nvPicPr>
          <p:cNvPr id="12" name="Imagen 11" descr="C:\Users\edwin\AppData\Local\Microsoft\Windows\INetCache\Content.Word\20161026_151011.jpg"/>
          <p:cNvPicPr/>
          <p:nvPr/>
        </p:nvPicPr>
        <p:blipFill rotWithShape="1">
          <a:blip r:embed="rId7" cstate="print">
            <a:extLst>
              <a:ext uri="{28A0092B-C50C-407E-A947-70E740481C1C}">
                <a14:useLocalDpi xmlns:a14="http://schemas.microsoft.com/office/drawing/2010/main" val="0"/>
              </a:ext>
            </a:extLst>
          </a:blip>
          <a:srcRect t="18539"/>
          <a:stretch/>
        </p:blipFill>
        <p:spPr bwMode="auto">
          <a:xfrm>
            <a:off x="4321793" y="3553625"/>
            <a:ext cx="3161665" cy="1932305"/>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Lst>
          </a:blip>
          <a:stretch>
            <a:fillRect/>
          </a:stretch>
        </p:blipFill>
        <p:spPr>
          <a:xfrm>
            <a:off x="526734" y="3195662"/>
            <a:ext cx="2915285" cy="2338705"/>
          </a:xfrm>
          <a:prstGeom prst="rect">
            <a:avLst/>
          </a:prstGeom>
        </p:spPr>
      </p:pic>
    </p:spTree>
    <p:extLst>
      <p:ext uri="{BB962C8B-B14F-4D97-AF65-F5344CB8AC3E}">
        <p14:creationId xmlns:p14="http://schemas.microsoft.com/office/powerpoint/2010/main" val="115797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edwin\Dropbox\Tesis\Tesis (1)\Desarrollo\Fotos\1pcb.png"/>
          <p:cNvPicPr/>
          <p:nvPr/>
        </p:nvPicPr>
        <p:blipFill rotWithShape="1">
          <a:blip r:embed="rId2" cstate="print">
            <a:extLst>
              <a:ext uri="{28A0092B-C50C-407E-A947-70E740481C1C}">
                <a14:useLocalDpi xmlns:a14="http://schemas.microsoft.com/office/drawing/2010/main" val="0"/>
              </a:ext>
            </a:extLst>
          </a:blip>
          <a:srcRect l="19347" t="21672" r="24220" b="20301"/>
          <a:stretch/>
        </p:blipFill>
        <p:spPr bwMode="auto">
          <a:xfrm>
            <a:off x="8660673" y="886868"/>
            <a:ext cx="1724298" cy="2483349"/>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CAD Y CONSTRUCCIÓN ELECTRÓNICA</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4" name="Imagen 3" descr="C:\Users\edwin\Dropbox\Tesis\Tesis (1)\Desarrollo\Fotos\PCB.jpg"/>
          <p:cNvPicPr/>
          <p:nvPr/>
        </p:nvPicPr>
        <p:blipFill rotWithShape="1">
          <a:blip r:embed="rId3">
            <a:extLst>
              <a:ext uri="{28A0092B-C50C-407E-A947-70E740481C1C}">
                <a14:useLocalDpi xmlns:a14="http://schemas.microsoft.com/office/drawing/2010/main" val="0"/>
              </a:ext>
            </a:extLst>
          </a:blip>
          <a:srcRect l="5539" t="1800" r="50926" b="38173"/>
          <a:stretch/>
        </p:blipFill>
        <p:spPr bwMode="auto">
          <a:xfrm>
            <a:off x="7005590" y="3504010"/>
            <a:ext cx="3310165" cy="2469504"/>
          </a:xfrm>
          <a:prstGeom prst="rect">
            <a:avLst/>
          </a:prstGeom>
          <a:noFill/>
          <a:ln>
            <a:noFill/>
          </a:ln>
          <a:extLst>
            <a:ext uri="{53640926-AAD7-44D8-BBD7-CCE9431645EC}">
              <a14:shadowObscured xmlns:a14="http://schemas.microsoft.com/office/drawing/2010/main"/>
            </a:ext>
          </a:extLst>
        </p:spPr>
      </p:pic>
      <p:pic>
        <p:nvPicPr>
          <p:cNvPr id="5" name="Imagen 4" descr="C:\Users\edwin\Dropbox\Tesis\Tesis (1)\Desarrollo\Fotos\2.png"/>
          <p:cNvPicPr/>
          <p:nvPr/>
        </p:nvPicPr>
        <p:blipFill rotWithShape="1">
          <a:blip r:embed="rId4" cstate="print">
            <a:extLst>
              <a:ext uri="{28A0092B-C50C-407E-A947-70E740481C1C}">
                <a14:useLocalDpi xmlns:a14="http://schemas.microsoft.com/office/drawing/2010/main" val="0"/>
              </a:ext>
            </a:extLst>
          </a:blip>
          <a:srcRect l="20479" t="26117" r="34019" b="24039"/>
          <a:stretch/>
        </p:blipFill>
        <p:spPr bwMode="auto">
          <a:xfrm rot="10800000">
            <a:off x="6826611" y="802583"/>
            <a:ext cx="1664246" cy="2476194"/>
          </a:xfrm>
          <a:prstGeom prst="rect">
            <a:avLst/>
          </a:prstGeom>
          <a:noFill/>
          <a:ln>
            <a:noFill/>
          </a:ln>
          <a:extLst>
            <a:ext uri="{53640926-AAD7-44D8-BBD7-CCE9431645EC}">
              <a14:shadowObscured xmlns:a14="http://schemas.microsoft.com/office/drawing/2010/main"/>
            </a:ext>
          </a:extLst>
        </p:spPr>
      </p:pic>
      <p:pic>
        <p:nvPicPr>
          <p:cNvPr id="6" name="Imagen 5" descr="C:\Users\edwin\Dropbox\Tesis\Tesis (1)\Desarrollo\Renders\pcbd.jpg"/>
          <p:cNvPicPr/>
          <p:nvPr/>
        </p:nvPicPr>
        <p:blipFill rotWithShape="1">
          <a:blip r:embed="rId5" cstate="print">
            <a:extLst>
              <a:ext uri="{28A0092B-C50C-407E-A947-70E740481C1C}">
                <a14:useLocalDpi xmlns:a14="http://schemas.microsoft.com/office/drawing/2010/main" val="0"/>
              </a:ext>
            </a:extLst>
          </a:blip>
          <a:srcRect r="20972" b="12070"/>
          <a:stretch/>
        </p:blipFill>
        <p:spPr bwMode="auto">
          <a:xfrm>
            <a:off x="1061281" y="1813650"/>
            <a:ext cx="4718957" cy="31131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663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RECONOCIMIENTO DE GESTOS</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pic>
        <p:nvPicPr>
          <p:cNvPr id="2" name="Imagen 1"/>
          <p:cNvPicPr>
            <a:picLocks noChangeAspect="1"/>
          </p:cNvPicPr>
          <p:nvPr/>
        </p:nvPicPr>
        <p:blipFill>
          <a:blip r:embed="rId4"/>
          <a:stretch>
            <a:fillRect/>
          </a:stretch>
        </p:blipFill>
        <p:spPr>
          <a:xfrm>
            <a:off x="1137391" y="3890503"/>
            <a:ext cx="1704975" cy="1847850"/>
          </a:xfrm>
          <a:prstGeom prst="rect">
            <a:avLst/>
          </a:prstGeom>
        </p:spPr>
      </p:pic>
      <p:pic>
        <p:nvPicPr>
          <p:cNvPr id="6" name="Imagen 5"/>
          <p:cNvPicPr>
            <a:picLocks noChangeAspect="1"/>
          </p:cNvPicPr>
          <p:nvPr/>
        </p:nvPicPr>
        <p:blipFill>
          <a:blip r:embed="rId5"/>
          <a:stretch>
            <a:fillRect/>
          </a:stretch>
        </p:blipFill>
        <p:spPr>
          <a:xfrm>
            <a:off x="4013586" y="4000409"/>
            <a:ext cx="1619250" cy="1685925"/>
          </a:xfrm>
          <a:prstGeom prst="rect">
            <a:avLst/>
          </a:prstGeom>
        </p:spPr>
      </p:pic>
      <p:pic>
        <p:nvPicPr>
          <p:cNvPr id="7" name="Imagen 6"/>
          <p:cNvPicPr>
            <a:picLocks noChangeAspect="1"/>
          </p:cNvPicPr>
          <p:nvPr/>
        </p:nvPicPr>
        <p:blipFill>
          <a:blip r:embed="rId6"/>
          <a:stretch>
            <a:fillRect/>
          </a:stretch>
        </p:blipFill>
        <p:spPr>
          <a:xfrm>
            <a:off x="7211346" y="1315943"/>
            <a:ext cx="1581150" cy="1581150"/>
          </a:xfrm>
          <a:prstGeom prst="rect">
            <a:avLst/>
          </a:prstGeom>
        </p:spPr>
      </p:pic>
      <p:pic>
        <p:nvPicPr>
          <p:cNvPr id="9" name="Imagen 8"/>
          <p:cNvPicPr>
            <a:picLocks noChangeAspect="1"/>
          </p:cNvPicPr>
          <p:nvPr/>
        </p:nvPicPr>
        <p:blipFill>
          <a:blip r:embed="rId7"/>
          <a:stretch>
            <a:fillRect/>
          </a:stretch>
        </p:blipFill>
        <p:spPr>
          <a:xfrm>
            <a:off x="9671099" y="1263555"/>
            <a:ext cx="1676400" cy="1685925"/>
          </a:xfrm>
          <a:prstGeom prst="rect">
            <a:avLst/>
          </a:prstGeom>
        </p:spPr>
      </p:pic>
      <p:pic>
        <p:nvPicPr>
          <p:cNvPr id="10" name="Imagen 9"/>
          <p:cNvPicPr>
            <a:picLocks noChangeAspect="1"/>
          </p:cNvPicPr>
          <p:nvPr/>
        </p:nvPicPr>
        <p:blipFill>
          <a:blip r:embed="rId8"/>
          <a:stretch>
            <a:fillRect/>
          </a:stretch>
        </p:blipFill>
        <p:spPr>
          <a:xfrm>
            <a:off x="9671626" y="4056408"/>
            <a:ext cx="1675345" cy="1577941"/>
          </a:xfrm>
          <a:prstGeom prst="rect">
            <a:avLst/>
          </a:prstGeom>
        </p:spPr>
      </p:pic>
      <p:pic>
        <p:nvPicPr>
          <p:cNvPr id="11" name="Imagen 10"/>
          <p:cNvPicPr>
            <a:picLocks noChangeAspect="1"/>
          </p:cNvPicPr>
          <p:nvPr/>
        </p:nvPicPr>
        <p:blipFill>
          <a:blip r:embed="rId9"/>
          <a:stretch>
            <a:fillRect/>
          </a:stretch>
        </p:blipFill>
        <p:spPr>
          <a:xfrm>
            <a:off x="7403480" y="4012551"/>
            <a:ext cx="1699192" cy="1563749"/>
          </a:xfrm>
          <a:prstGeom prst="rect">
            <a:avLst/>
          </a:prstGeom>
        </p:spPr>
      </p:pic>
      <p:sp>
        <p:nvSpPr>
          <p:cNvPr id="12" name="Flecha abajo 11"/>
          <p:cNvSpPr/>
          <p:nvPr/>
        </p:nvSpPr>
        <p:spPr>
          <a:xfrm>
            <a:off x="7967425" y="3056954"/>
            <a:ext cx="235960" cy="772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echa abajo 18"/>
          <p:cNvSpPr/>
          <p:nvPr/>
        </p:nvSpPr>
        <p:spPr>
          <a:xfrm>
            <a:off x="10610047" y="3021492"/>
            <a:ext cx="235960" cy="772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9" name="Picture 13" descr="https://s3.amazonaws.com/wordpressprod/blog/wp-content/uploads/2014/12/raw_uncut.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0897"/>
          <a:stretch/>
        </p:blipFill>
        <p:spPr bwMode="auto">
          <a:xfrm>
            <a:off x="984019" y="765899"/>
            <a:ext cx="4923218" cy="34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7499027" y="961842"/>
            <a:ext cx="1005788" cy="369332"/>
          </a:xfrm>
          <a:prstGeom prst="rect">
            <a:avLst/>
          </a:prstGeom>
          <a:noFill/>
        </p:spPr>
        <p:txBody>
          <a:bodyPr wrap="none" rtlCol="0">
            <a:spAutoFit/>
          </a:bodyPr>
          <a:lstStyle/>
          <a:p>
            <a:r>
              <a:rPr lang="es-EC" dirty="0" smtClean="0"/>
              <a:t>WAVE IN</a:t>
            </a:r>
            <a:endParaRPr lang="en-US" dirty="0"/>
          </a:p>
        </p:txBody>
      </p:sp>
      <p:sp>
        <p:nvSpPr>
          <p:cNvPr id="15" name="CuadroTexto 14"/>
          <p:cNvSpPr txBox="1"/>
          <p:nvPr/>
        </p:nvSpPr>
        <p:spPr>
          <a:xfrm>
            <a:off x="9903811" y="961842"/>
            <a:ext cx="1210973" cy="369332"/>
          </a:xfrm>
          <a:prstGeom prst="rect">
            <a:avLst/>
          </a:prstGeom>
          <a:noFill/>
        </p:spPr>
        <p:txBody>
          <a:bodyPr wrap="none" rtlCol="0">
            <a:spAutoFit/>
          </a:bodyPr>
          <a:lstStyle/>
          <a:p>
            <a:r>
              <a:rPr lang="es-EC" dirty="0" smtClean="0"/>
              <a:t>WAVE </a:t>
            </a:r>
            <a:r>
              <a:rPr lang="es-EC" dirty="0" err="1" smtClean="0"/>
              <a:t>OUT</a:t>
            </a:r>
            <a:endParaRPr lang="en-US" dirty="0"/>
          </a:p>
        </p:txBody>
      </p:sp>
      <p:sp>
        <p:nvSpPr>
          <p:cNvPr id="16" name="CuadroTexto 15"/>
          <p:cNvSpPr txBox="1"/>
          <p:nvPr/>
        </p:nvSpPr>
        <p:spPr>
          <a:xfrm>
            <a:off x="7403480" y="5880157"/>
            <a:ext cx="1341329" cy="369332"/>
          </a:xfrm>
          <a:prstGeom prst="rect">
            <a:avLst/>
          </a:prstGeom>
          <a:noFill/>
        </p:spPr>
        <p:txBody>
          <a:bodyPr wrap="none" rtlCol="0">
            <a:spAutoFit/>
          </a:bodyPr>
          <a:lstStyle/>
          <a:p>
            <a:r>
              <a:rPr lang="es-EC" dirty="0" smtClean="0"/>
              <a:t>PRONACIÓN</a:t>
            </a:r>
            <a:endParaRPr lang="en-US" dirty="0"/>
          </a:p>
        </p:txBody>
      </p:sp>
      <p:sp>
        <p:nvSpPr>
          <p:cNvPr id="25" name="CuadroTexto 24"/>
          <p:cNvSpPr txBox="1"/>
          <p:nvPr/>
        </p:nvSpPr>
        <p:spPr>
          <a:xfrm>
            <a:off x="10039408" y="5923019"/>
            <a:ext cx="1377237" cy="369332"/>
          </a:xfrm>
          <a:prstGeom prst="rect">
            <a:avLst/>
          </a:prstGeom>
          <a:noFill/>
        </p:spPr>
        <p:txBody>
          <a:bodyPr wrap="none" rtlCol="0">
            <a:spAutoFit/>
          </a:bodyPr>
          <a:lstStyle/>
          <a:p>
            <a:r>
              <a:rPr lang="es-EC" dirty="0" smtClean="0"/>
              <a:t>SUPINACIÓN</a:t>
            </a:r>
            <a:endParaRPr lang="en-US" dirty="0"/>
          </a:p>
        </p:txBody>
      </p:sp>
      <p:sp>
        <p:nvSpPr>
          <p:cNvPr id="27" name="CuadroTexto 26"/>
          <p:cNvSpPr txBox="1"/>
          <p:nvPr/>
        </p:nvSpPr>
        <p:spPr>
          <a:xfrm>
            <a:off x="1492051" y="5510825"/>
            <a:ext cx="979755" cy="369332"/>
          </a:xfrm>
          <a:prstGeom prst="rect">
            <a:avLst/>
          </a:prstGeom>
          <a:noFill/>
        </p:spPr>
        <p:txBody>
          <a:bodyPr wrap="none" rtlCol="0">
            <a:spAutoFit/>
          </a:bodyPr>
          <a:lstStyle/>
          <a:p>
            <a:r>
              <a:rPr lang="es-EC" dirty="0" smtClean="0"/>
              <a:t>FLEXIÓN</a:t>
            </a:r>
            <a:endParaRPr lang="en-US" dirty="0"/>
          </a:p>
        </p:txBody>
      </p:sp>
      <p:sp>
        <p:nvSpPr>
          <p:cNvPr id="29" name="CuadroTexto 28"/>
          <p:cNvSpPr txBox="1"/>
          <p:nvPr/>
        </p:nvSpPr>
        <p:spPr>
          <a:xfrm>
            <a:off x="4186658" y="5553687"/>
            <a:ext cx="1273105" cy="369332"/>
          </a:xfrm>
          <a:prstGeom prst="rect">
            <a:avLst/>
          </a:prstGeom>
          <a:noFill/>
        </p:spPr>
        <p:txBody>
          <a:bodyPr wrap="none" rtlCol="0">
            <a:spAutoFit/>
          </a:bodyPr>
          <a:lstStyle/>
          <a:p>
            <a:r>
              <a:rPr lang="es-EC" dirty="0" smtClean="0"/>
              <a:t>EXTENSIÓN</a:t>
            </a:r>
            <a:endParaRPr lang="en-US" dirty="0"/>
          </a:p>
        </p:txBody>
      </p:sp>
    </p:spTree>
    <p:extLst>
      <p:ext uri="{BB962C8B-B14F-4D97-AF65-F5344CB8AC3E}">
        <p14:creationId xmlns:p14="http://schemas.microsoft.com/office/powerpoint/2010/main" val="84082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CAD Y CONSTRUCCIÓN DEL CONJUNTO</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710429" y="1525905"/>
            <a:ext cx="5128669" cy="337593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0137" y="1300162"/>
            <a:ext cx="2551612" cy="191370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137" y="3448594"/>
            <a:ext cx="2551612" cy="191370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9464" y="1270771"/>
            <a:ext cx="2590800" cy="1943100"/>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8650" y="3438795"/>
            <a:ext cx="2551614" cy="1913711"/>
          </a:xfrm>
          <a:prstGeom prst="rect">
            <a:avLst/>
          </a:prstGeom>
        </p:spPr>
      </p:pic>
    </p:spTree>
    <p:extLst>
      <p:ext uri="{BB962C8B-B14F-4D97-AF65-F5344CB8AC3E}">
        <p14:creationId xmlns:p14="http://schemas.microsoft.com/office/powerpoint/2010/main" val="418787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37391" y="168300"/>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DISEÑO Y CONSTRUCCIÓN DEL SOCKET </a:t>
            </a:r>
            <a:endParaRPr lang="es-EC" sz="3200" dirty="0">
              <a:solidFill>
                <a:srgbClr val="002060"/>
              </a:solidFill>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sp>
        <p:nvSpPr>
          <p:cNvPr id="2" name="AutoShape 9" descr="blob:https%3A//web.whatsapp.com/638c915c-c2b1-4056-8689-54276ff9936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descr="C:\Users\edwin\Dropbox\Tesis\Tesis (1)\Desarrollo\Fotos\ROMP.jpg"/>
          <p:cNvPicPr/>
          <p:nvPr/>
        </p:nvPicPr>
        <p:blipFill rotWithShape="1">
          <a:blip r:embed="rId4">
            <a:extLst>
              <a:ext uri="{28A0092B-C50C-407E-A947-70E740481C1C}">
                <a14:useLocalDpi xmlns:a14="http://schemas.microsoft.com/office/drawing/2010/main" val="0"/>
              </a:ext>
            </a:extLst>
          </a:blip>
          <a:srcRect r="44793" b="58681"/>
          <a:stretch/>
        </p:blipFill>
        <p:spPr bwMode="auto">
          <a:xfrm>
            <a:off x="591003" y="2031137"/>
            <a:ext cx="5645559" cy="2697617"/>
          </a:xfrm>
          <a:prstGeom prst="rect">
            <a:avLst/>
          </a:prstGeom>
          <a:noFill/>
          <a:ln>
            <a:noFill/>
          </a:ln>
          <a:extLst>
            <a:ext uri="{53640926-AAD7-44D8-BBD7-CCE9431645EC}">
              <a14:shadowObscured xmlns:a14="http://schemas.microsoft.com/office/drawing/2010/main"/>
            </a:ext>
          </a:extLst>
        </p:spPr>
      </p:pic>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7119256" y="1711800"/>
            <a:ext cx="3962400" cy="3336290"/>
          </a:xfrm>
          <a:prstGeom prst="rect">
            <a:avLst/>
          </a:prstGeom>
          <a:noFill/>
          <a:ln>
            <a:noFill/>
          </a:ln>
        </p:spPr>
      </p:pic>
    </p:spTree>
    <p:extLst>
      <p:ext uri="{BB962C8B-B14F-4D97-AF65-F5344CB8AC3E}">
        <p14:creationId xmlns:p14="http://schemas.microsoft.com/office/powerpoint/2010/main" val="3916216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PRUEBAS DE TRACCIÓN</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p:nvPr/>
        </p:nvPicPr>
        <p:blipFill>
          <a:blip r:embed="rId2"/>
          <a:stretch>
            <a:fillRect/>
          </a:stretch>
        </p:blipFill>
        <p:spPr>
          <a:xfrm>
            <a:off x="1858009" y="1544637"/>
            <a:ext cx="2844619" cy="3582446"/>
          </a:xfrm>
          <a:prstGeom prst="rect">
            <a:avLst/>
          </a:prstGeom>
        </p:spPr>
      </p:pic>
      <p:pic>
        <p:nvPicPr>
          <p:cNvPr id="4" name="Imagen 3" descr="C:\Users\Cristhian\AppData\Local\Microsoft\Windows\INetCache\Content.Word\20161221_075138.jpg"/>
          <p:cNvPicPr/>
          <p:nvPr/>
        </p:nvPicPr>
        <p:blipFill rotWithShape="1">
          <a:blip r:embed="rId3" cstate="print">
            <a:extLst>
              <a:ext uri="{28A0092B-C50C-407E-A947-70E740481C1C}">
                <a14:useLocalDpi xmlns:a14="http://schemas.microsoft.com/office/drawing/2010/main" val="0"/>
              </a:ext>
            </a:extLst>
          </a:blip>
          <a:srcRect l="21574" r="25466"/>
          <a:stretch/>
        </p:blipFill>
        <p:spPr bwMode="auto">
          <a:xfrm rot="5400000">
            <a:off x="6745762" y="1487874"/>
            <a:ext cx="3582445" cy="36959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886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CONTENIDO</a:t>
            </a:r>
          </a:p>
        </p:txBody>
      </p:sp>
      <p:sp>
        <p:nvSpPr>
          <p:cNvPr id="3" name="Marcador de contenido 2"/>
          <p:cNvSpPr>
            <a:spLocks noGrp="1"/>
          </p:cNvSpPr>
          <p:nvPr>
            <p:ph idx="1"/>
          </p:nvPr>
        </p:nvSpPr>
        <p:spPr>
          <a:xfrm>
            <a:off x="838199" y="1679145"/>
            <a:ext cx="10515600" cy="4351338"/>
          </a:xfrm>
        </p:spPr>
        <p:txBody>
          <a:bodyPr/>
          <a:lstStyle/>
          <a:p>
            <a:pPr marL="457200" indent="-457200">
              <a:buFont typeface="Arial" panose="020B0604020202020204" pitchFamily="34" charset="0"/>
              <a:buChar char="•"/>
            </a:pPr>
            <a:r>
              <a:rPr lang="es-ES" dirty="0" smtClean="0"/>
              <a:t>Objetivos.</a:t>
            </a:r>
            <a:endParaRPr lang="es-ES" dirty="0"/>
          </a:p>
          <a:p>
            <a:pPr marL="457200" indent="-457200">
              <a:buFont typeface="Arial" panose="020B0604020202020204" pitchFamily="34" charset="0"/>
              <a:buChar char="•"/>
            </a:pPr>
            <a:r>
              <a:rPr lang="es-ES" dirty="0" smtClean="0"/>
              <a:t>Introducción.</a:t>
            </a:r>
          </a:p>
          <a:p>
            <a:pPr marL="457200" indent="-457200">
              <a:buFont typeface="Arial" panose="020B0604020202020204" pitchFamily="34" charset="0"/>
              <a:buChar char="•"/>
            </a:pPr>
            <a:r>
              <a:rPr lang="es-ES" dirty="0" smtClean="0"/>
              <a:t>Estado </a:t>
            </a:r>
            <a:r>
              <a:rPr lang="es-ES" dirty="0"/>
              <a:t>del arte</a:t>
            </a:r>
          </a:p>
          <a:p>
            <a:pPr marL="457200" indent="-457200">
              <a:buFont typeface="Arial" panose="020B0604020202020204" pitchFamily="34" charset="0"/>
              <a:buChar char="•"/>
            </a:pPr>
            <a:r>
              <a:rPr lang="es-ES" dirty="0"/>
              <a:t>Diseño y Construcción   </a:t>
            </a:r>
          </a:p>
          <a:p>
            <a:pPr marL="457200" indent="-457200">
              <a:buFont typeface="Arial" panose="020B0604020202020204" pitchFamily="34" charset="0"/>
              <a:buChar char="•"/>
            </a:pPr>
            <a:r>
              <a:rPr lang="es-ES" dirty="0"/>
              <a:t>Pruebas y Resultados</a:t>
            </a:r>
          </a:p>
          <a:p>
            <a:pPr marL="457200" indent="-457200">
              <a:buFont typeface="Arial" panose="020B0604020202020204" pitchFamily="34" charset="0"/>
              <a:buChar char="•"/>
            </a:pPr>
            <a:r>
              <a:rPr lang="es-ES" dirty="0"/>
              <a:t>Conclusiones y Recomendaciones</a:t>
            </a:r>
          </a:p>
        </p:txBody>
      </p:sp>
    </p:spTree>
    <p:extLst>
      <p:ext uri="{BB962C8B-B14F-4D97-AF65-F5344CB8AC3E}">
        <p14:creationId xmlns:p14="http://schemas.microsoft.com/office/powerpoint/2010/main" val="1743546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PRUEBAS DE TRACCIÓN</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2766777" y="1128576"/>
            <a:ext cx="7515609" cy="4566829"/>
          </a:xfrm>
          <a:prstGeom prst="rect">
            <a:avLst/>
          </a:prstGeom>
        </p:spPr>
      </p:pic>
    </p:spTree>
    <p:extLst>
      <p:ext uri="{BB962C8B-B14F-4D97-AF65-F5344CB8AC3E}">
        <p14:creationId xmlns:p14="http://schemas.microsoft.com/office/powerpoint/2010/main" val="22436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PRUEBAS DE AGARRE CILINDRICO</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4381" r="41523"/>
          <a:stretch/>
        </p:blipFill>
        <p:spPr>
          <a:xfrm rot="5400000">
            <a:off x="4358638" y="1245463"/>
            <a:ext cx="3709853" cy="3857625"/>
          </a:xfrm>
          <a:prstGeom prst="rect">
            <a:avLst/>
          </a:prstGeom>
        </p:spPr>
      </p:pic>
    </p:spTree>
    <p:extLst>
      <p:ext uri="{BB962C8B-B14F-4D97-AF65-F5344CB8AC3E}">
        <p14:creationId xmlns:p14="http://schemas.microsoft.com/office/powerpoint/2010/main" val="361762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PRUEBAS DE AGARRE CILINDRICO</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119752" y="1055232"/>
            <a:ext cx="6484213" cy="4545009"/>
          </a:xfrm>
          <a:prstGeom prst="rect">
            <a:avLst/>
          </a:prstGeom>
        </p:spPr>
      </p:pic>
    </p:spTree>
    <p:extLst>
      <p:ext uri="{BB962C8B-B14F-4D97-AF65-F5344CB8AC3E}">
        <p14:creationId xmlns:p14="http://schemas.microsoft.com/office/powerpoint/2010/main" val="371067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PRUEBAS DE AGARRE PINZA</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1619" r="38286"/>
          <a:stretch/>
        </p:blipFill>
        <p:spPr>
          <a:xfrm rot="5400000">
            <a:off x="1981197" y="1415281"/>
            <a:ext cx="3631475" cy="3857625"/>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24763" r="22285"/>
          <a:stretch/>
        </p:blipFill>
        <p:spPr>
          <a:xfrm rot="5400000">
            <a:off x="6474934" y="1415281"/>
            <a:ext cx="3631475" cy="3857625"/>
          </a:xfrm>
          <a:prstGeom prst="rect">
            <a:avLst/>
          </a:prstGeom>
        </p:spPr>
      </p:pic>
    </p:spTree>
    <p:extLst>
      <p:ext uri="{BB962C8B-B14F-4D97-AF65-F5344CB8AC3E}">
        <p14:creationId xmlns:p14="http://schemas.microsoft.com/office/powerpoint/2010/main" val="415716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PRUEBAS DE AGARRE PINZA</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2700614" y="896767"/>
            <a:ext cx="7322489" cy="4942330"/>
          </a:xfrm>
          <a:prstGeom prst="rect">
            <a:avLst/>
          </a:prstGeom>
        </p:spPr>
      </p:pic>
    </p:spTree>
    <p:extLst>
      <p:ext uri="{BB962C8B-B14F-4D97-AF65-F5344CB8AC3E}">
        <p14:creationId xmlns:p14="http://schemas.microsoft.com/office/powerpoint/2010/main" val="103517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CONCLUSIONES</a:t>
            </a:r>
            <a:endParaRPr lang="es-ES" sz="3200" dirty="0">
              <a:solidFill>
                <a:srgbClr val="002060"/>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620733" y="1029680"/>
            <a:ext cx="11482251" cy="1338828"/>
          </a:xfrm>
          <a:prstGeom prst="rect">
            <a:avLst/>
          </a:prstGeom>
        </p:spPr>
        <p:txBody>
          <a:bodyPr wrap="square">
            <a:spAutoFit/>
          </a:bodyPr>
          <a:lstStyle/>
          <a:p>
            <a:pPr indent="180340" algn="just">
              <a:lnSpc>
                <a:spcPct val="150000"/>
              </a:lnSpc>
              <a:spcAft>
                <a:spcPts val="0"/>
              </a:spcAft>
            </a:pPr>
            <a:r>
              <a:rPr lang="es-EC" dirty="0">
                <a:latin typeface="Arial" panose="020B0604020202020204" pitchFamily="34" charset="0"/>
                <a:ea typeface="Droid Sans"/>
                <a:cs typeface="Times New Roman" panose="02020603050405020304" pitchFamily="18" charset="0"/>
              </a:rPr>
              <a:t>Se diseñó y construyó un prototipo de prótesis mioeléctrica de mano, para un caso de desarticulación de muñeca. Que, en base a los ensayos de tracción distal y ensayos de agarre realizados, demostró ser un dispositivo funcional para el usuario. </a:t>
            </a:r>
            <a:endParaRPr lang="en-US" dirty="0">
              <a:latin typeface="Arial" panose="020B0604020202020204" pitchFamily="34" charset="0"/>
              <a:ea typeface="Droid Sans"/>
              <a:cs typeface="Times New Roman" panose="02020603050405020304" pitchFamily="18" charset="0"/>
            </a:endParaRPr>
          </a:p>
        </p:txBody>
      </p:sp>
      <p:sp>
        <p:nvSpPr>
          <p:cNvPr id="5" name="Rectángulo 4"/>
          <p:cNvSpPr/>
          <p:nvPr/>
        </p:nvSpPr>
        <p:spPr>
          <a:xfrm>
            <a:off x="496389" y="2501422"/>
            <a:ext cx="11495314" cy="3416320"/>
          </a:xfrm>
          <a:prstGeom prst="rect">
            <a:avLst/>
          </a:prstGeom>
        </p:spPr>
        <p:txBody>
          <a:bodyPr wrap="square">
            <a:spAutoFit/>
          </a:bodyPr>
          <a:lstStyle/>
          <a:p>
            <a:pPr indent="180340" algn="just">
              <a:lnSpc>
                <a:spcPct val="150000"/>
              </a:lnSpc>
              <a:spcAft>
                <a:spcPts val="0"/>
              </a:spcAft>
            </a:pPr>
            <a:r>
              <a:rPr lang="es-EC" dirty="0">
                <a:latin typeface="Arial" panose="020B0604020202020204" pitchFamily="34" charset="0"/>
                <a:ea typeface="Droid Sans"/>
                <a:cs typeface="Times New Roman" panose="02020603050405020304" pitchFamily="18" charset="0"/>
              </a:rPr>
              <a:t>Se diseñó y construyó un mecanismo que permitió que la prótesis realice los movimientos requeridos pronación, supinación, agarre cilíndrico, prensión en pinza y apertura de los dedos. Cumpliendo con los requerimientos de fuerza soportando 94 N, y con el requerimiento de peso ya que la prótesis pesa 434 g.</a:t>
            </a:r>
            <a:endParaRPr lang="en-US" dirty="0">
              <a:latin typeface="Arial" panose="020B0604020202020204" pitchFamily="34" charset="0"/>
              <a:ea typeface="Droid Sans"/>
              <a:cs typeface="Times New Roman" panose="02020603050405020304" pitchFamily="18" charset="0"/>
            </a:endParaRPr>
          </a:p>
          <a:p>
            <a:pPr indent="180340" algn="just">
              <a:lnSpc>
                <a:spcPct val="150000"/>
              </a:lnSpc>
              <a:spcAft>
                <a:spcPts val="0"/>
              </a:spcAft>
            </a:pPr>
            <a:r>
              <a:rPr lang="es-EC" dirty="0">
                <a:latin typeface="Arial" panose="020B0604020202020204" pitchFamily="34" charset="0"/>
                <a:ea typeface="Droid Sans"/>
                <a:cs typeface="Times New Roman" panose="02020603050405020304" pitchFamily="18" charset="0"/>
              </a:rPr>
              <a:t> </a:t>
            </a:r>
            <a:endParaRPr lang="en-US" dirty="0">
              <a:latin typeface="Arial" panose="020B0604020202020204" pitchFamily="34" charset="0"/>
              <a:ea typeface="Droid Sans"/>
              <a:cs typeface="Times New Roman" panose="02020603050405020304" pitchFamily="18" charset="0"/>
            </a:endParaRPr>
          </a:p>
          <a:p>
            <a:pPr indent="180340" algn="just">
              <a:lnSpc>
                <a:spcPct val="150000"/>
              </a:lnSpc>
              <a:spcAft>
                <a:spcPts val="0"/>
              </a:spcAft>
            </a:pPr>
            <a:r>
              <a:rPr lang="es-EC" dirty="0">
                <a:latin typeface="Arial" panose="020B0604020202020204" pitchFamily="34" charset="0"/>
                <a:ea typeface="Droid Sans"/>
                <a:cs typeface="Times New Roman" panose="02020603050405020304" pitchFamily="18" charset="0"/>
              </a:rPr>
              <a:t>     Se implementó una interfaz mioeléctrica que conjuntamente con un control en lazo abierto permitió al usuario realizar los movimientos requeridos. El control según para el usuario fue fácil de realizar, a pesar de la falta de entrenamiento. Concluyendo que se cumplió con los requerimientos establecidos para la interfaz y el control del prototipo. </a:t>
            </a:r>
            <a:endParaRPr lang="en-US" dirty="0">
              <a:latin typeface="Arial" panose="020B0604020202020204" pitchFamily="34" charset="0"/>
              <a:ea typeface="Droid Sans"/>
              <a:cs typeface="Times New Roman" panose="02020603050405020304" pitchFamily="18" charset="0"/>
            </a:endParaRPr>
          </a:p>
        </p:txBody>
      </p:sp>
    </p:spTree>
    <p:extLst>
      <p:ext uri="{BB962C8B-B14F-4D97-AF65-F5344CB8AC3E}">
        <p14:creationId xmlns:p14="http://schemas.microsoft.com/office/powerpoint/2010/main" val="400613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CONCLUSIONES</a:t>
            </a:r>
            <a:endParaRPr lang="es-ES" sz="3200" dirty="0">
              <a:solidFill>
                <a:srgbClr val="002060"/>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760007" y="3261270"/>
            <a:ext cx="11203704" cy="1754326"/>
          </a:xfrm>
          <a:prstGeom prst="rect">
            <a:avLst/>
          </a:prstGeom>
        </p:spPr>
        <p:txBody>
          <a:bodyPr wrap="square">
            <a:spAutoFit/>
          </a:bodyPr>
          <a:lstStyle/>
          <a:p>
            <a:pPr lvl="0" indent="180975" algn="just" eaLnBrk="0" fontAlgn="base" hangingPunct="0">
              <a:spcBef>
                <a:spcPct val="0"/>
              </a:spcBef>
              <a:spcAft>
                <a:spcPct val="0"/>
              </a:spcAft>
            </a:pPr>
            <a:r>
              <a:rPr lang="es-EC" altLang="en-US" dirty="0">
                <a:latin typeface="Arial" panose="020B0604020202020204" pitchFamily="34" charset="0"/>
                <a:ea typeface="Droid Sans"/>
                <a:cs typeface="Arial" panose="020B0604020202020204" pitchFamily="34" charset="0"/>
              </a:rPr>
              <a:t>Se realizaron ensayos de agarre de objetos, en donde se evidencio la funcionalidad del prototipo y la facilidad de su uso. Todos los ensayos fueron exitosos, según la valoración de facilidad y de estabilidad documentados en la </a:t>
            </a:r>
            <a:r>
              <a:rPr lang="es-MX" altLang="en-US" dirty="0">
                <a:latin typeface="Arial" panose="020B0604020202020204" pitchFamily="34" charset="0"/>
                <a:ea typeface="Droid Sans"/>
                <a:cs typeface="Arial" panose="020B0604020202020204" pitchFamily="34" charset="0"/>
              </a:rPr>
              <a:t>Tabla 76</a:t>
            </a:r>
            <a:r>
              <a:rPr lang="es-EC" altLang="en-US" dirty="0">
                <a:latin typeface="Arial" panose="020B0604020202020204" pitchFamily="34" charset="0"/>
                <a:ea typeface="Droid Sans"/>
                <a:cs typeface="Arial" panose="020B0604020202020204" pitchFamily="34" charset="0"/>
              </a:rPr>
              <a:t> y la </a:t>
            </a:r>
            <a:r>
              <a:rPr lang="es-MX" altLang="en-US" dirty="0">
                <a:latin typeface="Arial" panose="020B0604020202020204" pitchFamily="34" charset="0"/>
                <a:ea typeface="Droid Sans"/>
                <a:cs typeface="Arial" panose="020B0604020202020204" pitchFamily="34" charset="0"/>
              </a:rPr>
              <a:t>Tabla 77</a:t>
            </a:r>
            <a:r>
              <a:rPr lang="es-EC" altLang="en-US" dirty="0">
                <a:latin typeface="Arial" panose="020B0604020202020204" pitchFamily="34" charset="0"/>
                <a:ea typeface="Droid Sans"/>
                <a:cs typeface="Arial" panose="020B0604020202020204" pitchFamily="34" charset="0"/>
              </a:rPr>
              <a:t>. Concluyendo que el prototipo provee, facilidad de control, fuerza necesaria y que los tipos de agarre que posee son útiles al momento de la manipulación de objetos con diferentes geometrías. Además, se verifico la utilidad del agarre adaptativo para la manipulación de objetos irregulares.</a:t>
            </a:r>
            <a:endParaRPr lang="es-EC" altLang="en-US" sz="2800" dirty="0">
              <a:latin typeface="Arial" panose="020B0604020202020204" pitchFamily="34" charset="0"/>
            </a:endParaRPr>
          </a:p>
        </p:txBody>
      </p:sp>
      <p:sp>
        <p:nvSpPr>
          <p:cNvPr id="5" name="Rectángulo 4"/>
          <p:cNvSpPr/>
          <p:nvPr/>
        </p:nvSpPr>
        <p:spPr>
          <a:xfrm>
            <a:off x="760007" y="1298487"/>
            <a:ext cx="11203704" cy="1200329"/>
          </a:xfrm>
          <a:prstGeom prst="rect">
            <a:avLst/>
          </a:prstGeom>
        </p:spPr>
        <p:txBody>
          <a:bodyPr wrap="square">
            <a:spAutoFit/>
          </a:bodyPr>
          <a:lstStyle/>
          <a:p>
            <a:pPr lvl="0" indent="180975" algn="just" eaLnBrk="0" fontAlgn="base" hangingPunct="0">
              <a:spcBef>
                <a:spcPct val="0"/>
              </a:spcBef>
              <a:spcAft>
                <a:spcPct val="0"/>
              </a:spcAft>
            </a:pPr>
            <a:r>
              <a:rPr lang="es-EC" altLang="en-US" dirty="0">
                <a:latin typeface="Arial" panose="020B0604020202020204" pitchFamily="34" charset="0"/>
                <a:ea typeface="Droid Sans"/>
                <a:cs typeface="Arial" panose="020B0604020202020204" pitchFamily="34" charset="0"/>
              </a:rPr>
              <a:t>Se realizaron pruebas de tracción a la prótesis basadas en la </a:t>
            </a:r>
            <a:r>
              <a:rPr lang="es-MX" altLang="en-US" dirty="0">
                <a:latin typeface="Arial" panose="020B0604020202020204" pitchFamily="34" charset="0"/>
                <a:ea typeface="Droid Sans"/>
                <a:cs typeface="Arial" panose="020B0604020202020204" pitchFamily="34" charset="0"/>
              </a:rPr>
              <a:t>norma </a:t>
            </a:r>
            <a:r>
              <a:rPr lang="es-EC" altLang="en-US" dirty="0">
                <a:latin typeface="Arial" panose="020B0604020202020204" pitchFamily="34" charset="0"/>
                <a:ea typeface="Droid Sans"/>
                <a:cs typeface="Arial" panose="020B0604020202020204" pitchFamily="34" charset="0"/>
              </a:rPr>
              <a:t>(NTE INEN-ISO 22523, 2014)</a:t>
            </a:r>
            <a:r>
              <a:rPr lang="es-MX" altLang="en-US" dirty="0">
                <a:latin typeface="Arial" panose="020B0604020202020204" pitchFamily="34" charset="0"/>
                <a:ea typeface="Droid Sans"/>
                <a:cs typeface="Arial" panose="020B0604020202020204" pitchFamily="34" charset="0"/>
              </a:rPr>
              <a:t>, en donde se determinó que la carga máxima que la prótesis puede soportar es de 94 N. Siendo una carga adecuada para la manipulación de objetos en un ambiente de oficina según se indica en</a:t>
            </a:r>
            <a:r>
              <a:rPr lang="es-EC" altLang="en-US" dirty="0">
                <a:latin typeface="Arial" panose="020B0604020202020204" pitchFamily="34" charset="0"/>
                <a:ea typeface="Droid Sans"/>
                <a:cs typeface="Arial" panose="020B0604020202020204" pitchFamily="34" charset="0"/>
              </a:rPr>
              <a:t> (INSTITUTO NACIONAL DE SEGURIDAD E HIGIENE ESPAÑA, 2003)</a:t>
            </a:r>
            <a:r>
              <a:rPr lang="es-MX" altLang="en-US" dirty="0">
                <a:latin typeface="Arial" panose="020B0604020202020204" pitchFamily="34" charset="0"/>
                <a:ea typeface="Droid Sans"/>
                <a:cs typeface="Arial" panose="020B0604020202020204" pitchFamily="34" charset="0"/>
              </a:rPr>
              <a:t>. </a:t>
            </a:r>
            <a:endParaRPr lang="en-US" altLang="en-US" sz="1600" dirty="0"/>
          </a:p>
        </p:txBody>
      </p:sp>
    </p:spTree>
    <p:extLst>
      <p:ext uri="{BB962C8B-B14F-4D97-AF65-F5344CB8AC3E}">
        <p14:creationId xmlns:p14="http://schemas.microsoft.com/office/powerpoint/2010/main" val="249159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RECOMENDACIONES Y TRABAJOS FUTUROS</a:t>
            </a:r>
            <a:endParaRPr lang="es-ES" sz="3200" dirty="0">
              <a:solidFill>
                <a:srgbClr val="002060"/>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666206" y="1271179"/>
            <a:ext cx="11063813" cy="3831818"/>
          </a:xfrm>
          <a:prstGeom prst="rect">
            <a:avLst/>
          </a:prstGeom>
        </p:spPr>
        <p:txBody>
          <a:bodyPr wrap="square">
            <a:spAutoFit/>
          </a:bodyPr>
          <a:lstStyle/>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Después de realizado en ensamblaje del prototipo de prótesis se logró determinar que uno de los defectos del prototipo es el juego existen en las articulaciones de los dedos. Dicho juego es ocasionado por la libertad que tiene el pistón del actuador de moverse el plano perpendicular al mismo. Razón por la cual se recomienda reemplazar los servomotores por un actuador que no tenga presente esta flexibilidad de movimiento.</a:t>
            </a:r>
            <a:endParaRPr lang="en-US" dirty="0">
              <a:latin typeface="Arial" panose="020B0604020202020204" pitchFamily="34" charset="0"/>
              <a:ea typeface="Droid Sans"/>
              <a:cs typeface="Times New Roman" panose="02020603050405020304" pitchFamily="18" charset="0"/>
            </a:endParaRPr>
          </a:p>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 </a:t>
            </a:r>
            <a:endParaRPr lang="en-US" dirty="0">
              <a:latin typeface="Arial" panose="020B0604020202020204" pitchFamily="34" charset="0"/>
              <a:ea typeface="Droid Sans"/>
              <a:cs typeface="Times New Roman" panose="02020603050405020304" pitchFamily="18" charset="0"/>
            </a:endParaRPr>
          </a:p>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Al realizar los ensayos de agarre se observó cierta inestabilidad al momento de manipular objetos con superficies lisas. Por lo que se recomienda la utilización de materiales como silicona o caucho que mejoren el agarre de la prótesis.</a:t>
            </a:r>
            <a:endParaRPr lang="en-US" dirty="0">
              <a:latin typeface="Arial" panose="020B0604020202020204" pitchFamily="34" charset="0"/>
              <a:ea typeface="Droid Sans"/>
              <a:cs typeface="Times New Roman" panose="02020603050405020304" pitchFamily="18" charset="0"/>
            </a:endParaRPr>
          </a:p>
        </p:txBody>
      </p:sp>
    </p:spTree>
    <p:extLst>
      <p:ext uri="{BB962C8B-B14F-4D97-AF65-F5344CB8AC3E}">
        <p14:creationId xmlns:p14="http://schemas.microsoft.com/office/powerpoint/2010/main" val="208268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4328" y="31199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RECOMENDACIONES Y TRABAJOS FUTUROS</a:t>
            </a:r>
            <a:endParaRPr lang="es-ES" sz="3200" dirty="0">
              <a:solidFill>
                <a:srgbClr val="002060"/>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470263" y="1477672"/>
            <a:ext cx="11338559" cy="3416320"/>
          </a:xfrm>
          <a:prstGeom prst="rect">
            <a:avLst/>
          </a:prstGeom>
        </p:spPr>
        <p:txBody>
          <a:bodyPr wrap="square">
            <a:spAutoFit/>
          </a:bodyPr>
          <a:lstStyle/>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La estética del prototipo no cumple totalmente con el requerimiento subjetivo del usuario. Por lo que una mejora futura es el diseño de un prototipo netamente estructural facilitando así la colocación de un guante cosmético de prótesis.</a:t>
            </a:r>
            <a:endParaRPr lang="en-US" dirty="0">
              <a:latin typeface="Arial" panose="020B0604020202020204" pitchFamily="34" charset="0"/>
              <a:ea typeface="Droid Sans"/>
              <a:cs typeface="Times New Roman" panose="02020603050405020304" pitchFamily="18" charset="0"/>
            </a:endParaRPr>
          </a:p>
          <a:p>
            <a:pPr marL="637540" indent="180340" algn="just">
              <a:lnSpc>
                <a:spcPct val="150000"/>
              </a:lnSpc>
              <a:spcAft>
                <a:spcPts val="0"/>
              </a:spcAft>
            </a:pPr>
            <a:endParaRPr lang="es-MX" dirty="0" smtClean="0">
              <a:latin typeface="Arial" panose="020B0604020202020204" pitchFamily="34" charset="0"/>
              <a:ea typeface="Droid Sans"/>
              <a:cs typeface="Times New Roman" panose="02020603050405020304" pitchFamily="18" charset="0"/>
            </a:endParaRPr>
          </a:p>
          <a:p>
            <a:pPr marL="637540"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 </a:t>
            </a:r>
            <a:endParaRPr lang="en-US" dirty="0">
              <a:latin typeface="Arial" panose="020B0604020202020204" pitchFamily="34" charset="0"/>
              <a:ea typeface="Droid Sans"/>
              <a:cs typeface="Times New Roman" panose="02020603050405020304" pitchFamily="18" charset="0"/>
            </a:endParaRPr>
          </a:p>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Se implementó un control en lazo abierto da al usuario la facilidad de decidir tanto la flexión como la extensión de los dedos. Sin embargo, se podría implementar un control de lazo cerrado con sensores que permitan determinar la fuerza que el usuario está aplicando sobre el objeto a sostener.</a:t>
            </a:r>
            <a:endParaRPr lang="en-US" dirty="0">
              <a:latin typeface="Arial" panose="020B0604020202020204" pitchFamily="34" charset="0"/>
              <a:ea typeface="Droid Sans"/>
              <a:cs typeface="Times New Roman" panose="02020603050405020304" pitchFamily="18" charset="0"/>
            </a:endParaRPr>
          </a:p>
        </p:txBody>
      </p:sp>
    </p:spTree>
    <p:extLst>
      <p:ext uri="{BB962C8B-B14F-4D97-AF65-F5344CB8AC3E}">
        <p14:creationId xmlns:p14="http://schemas.microsoft.com/office/powerpoint/2010/main" val="66306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258" y="1495761"/>
            <a:ext cx="11782697" cy="3831818"/>
          </a:xfrm>
          <a:prstGeom prst="rect">
            <a:avLst/>
          </a:prstGeom>
        </p:spPr>
        <p:txBody>
          <a:bodyPr wrap="square">
            <a:spAutoFit/>
          </a:bodyPr>
          <a:lstStyle/>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En el proyecto se realiza el reconocimiento de cuatro gestos musculares que son utilizados para el control. Sin embargo, gracias al arreglo de ocho electrodos que posee el brazalete </a:t>
            </a:r>
            <a:r>
              <a:rPr lang="es-MX" dirty="0">
                <a:latin typeface="Arial" panose="020B0604020202020204" pitchFamily="34" charset="0"/>
                <a:ea typeface="Droid Sans"/>
                <a:cs typeface="Arial" panose="020B0604020202020204" pitchFamily="34" charset="0"/>
              </a:rPr>
              <a:t>®</a:t>
            </a:r>
            <a:r>
              <a:rPr lang="es-MX" dirty="0">
                <a:latin typeface="Arial" panose="020B0604020202020204" pitchFamily="34" charset="0"/>
                <a:ea typeface="Droid Sans"/>
                <a:cs typeface="Times New Roman" panose="02020603050405020304" pitchFamily="18" charset="0"/>
              </a:rPr>
              <a:t>MYO se podría implementar un algoritmo que mediante el análisis de las señales obtenidas permita el reconocimiento de una mayor cantidad de gestos, mejorando de esta manera el control del prototipo.</a:t>
            </a:r>
            <a:endParaRPr lang="en-US" dirty="0">
              <a:latin typeface="Arial" panose="020B0604020202020204" pitchFamily="34" charset="0"/>
              <a:ea typeface="Droid Sans"/>
              <a:cs typeface="Times New Roman" panose="02020603050405020304" pitchFamily="18" charset="0"/>
            </a:endParaRPr>
          </a:p>
          <a:p>
            <a:pPr marL="457200"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 </a:t>
            </a:r>
            <a:endParaRPr lang="en-US" dirty="0">
              <a:latin typeface="Arial" panose="020B0604020202020204" pitchFamily="34" charset="0"/>
              <a:ea typeface="Droid Sans"/>
              <a:cs typeface="Times New Roman" panose="02020603050405020304" pitchFamily="18" charset="0"/>
            </a:endParaRPr>
          </a:p>
          <a:p>
            <a:pPr indent="180340" algn="just">
              <a:lnSpc>
                <a:spcPct val="150000"/>
              </a:lnSpc>
              <a:spcAft>
                <a:spcPts val="0"/>
              </a:spcAft>
            </a:pPr>
            <a:r>
              <a:rPr lang="es-MX" dirty="0">
                <a:latin typeface="Arial" panose="020B0604020202020204" pitchFamily="34" charset="0"/>
                <a:ea typeface="Droid Sans"/>
                <a:cs typeface="Times New Roman" panose="02020603050405020304" pitchFamily="18" charset="0"/>
              </a:rPr>
              <a:t>El socket implementado ha sido impreso en 3D, cumpliendo con los requerimientos para realizar las pruebas del prototipo en su primera versión. Se podría mejorar el material del socket con materiales como pueden ser las fibras de vidrio o carbono. La implementación de un socket con alguno de estos materiales permitiría aumentar la vida útil del socket y la comodidad del usuario.</a:t>
            </a:r>
            <a:endParaRPr lang="en-US" dirty="0">
              <a:latin typeface="Arial" panose="020B0604020202020204" pitchFamily="34" charset="0"/>
              <a:ea typeface="Droid Sans"/>
              <a:cs typeface="Times New Roman" panose="02020603050405020304" pitchFamily="18" charset="0"/>
            </a:endParaRPr>
          </a:p>
        </p:txBody>
      </p:sp>
      <p:sp>
        <p:nvSpPr>
          <p:cNvPr id="3" name="CuadroTexto 2"/>
          <p:cNvSpPr txBox="1"/>
          <p:nvPr/>
        </p:nvSpPr>
        <p:spPr>
          <a:xfrm>
            <a:off x="1124328" y="599375"/>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RECOMENDACIONES Y TRABAJOS FUTUROS</a:t>
            </a:r>
            <a:endParaRPr lang="es-E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18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840" y="354092"/>
            <a:ext cx="11738317" cy="614295"/>
          </a:xfrm>
        </p:spPr>
        <p:txBody>
          <a:bodyPr>
            <a:normAutofit fontScale="90000"/>
          </a:bodyPr>
          <a:lstStyle/>
          <a:p>
            <a:r>
              <a:rPr lang="es-ES" dirty="0" smtClean="0"/>
              <a:t>OBJETIVOS</a:t>
            </a:r>
            <a:endParaRPr lang="es-ES" dirty="0"/>
          </a:p>
        </p:txBody>
      </p:sp>
      <p:sp>
        <p:nvSpPr>
          <p:cNvPr id="3" name="Marcador de contenido 2"/>
          <p:cNvSpPr>
            <a:spLocks noGrp="1"/>
          </p:cNvSpPr>
          <p:nvPr>
            <p:ph idx="1"/>
          </p:nvPr>
        </p:nvSpPr>
        <p:spPr>
          <a:xfrm>
            <a:off x="838198" y="931693"/>
            <a:ext cx="10515600" cy="542403"/>
          </a:xfrm>
        </p:spPr>
        <p:txBody>
          <a:bodyPr>
            <a:normAutofit/>
          </a:bodyPr>
          <a:lstStyle/>
          <a:p>
            <a:r>
              <a:rPr lang="es-ES" sz="2400" dirty="0" smtClean="0">
                <a:effectLst>
                  <a:outerShdw blurRad="38100" dist="38100" dir="2700000" algn="tl">
                    <a:srgbClr val="000000">
                      <a:alpha val="43137"/>
                    </a:srgbClr>
                  </a:outerShdw>
                </a:effectLst>
              </a:rPr>
              <a:t>OBJETIVO GENERAL</a:t>
            </a:r>
            <a:endParaRPr lang="es-ES" sz="2400" dirty="0">
              <a:effectLst>
                <a:outerShdw blurRad="38100" dist="38100" dir="2700000" algn="tl">
                  <a:srgbClr val="000000">
                    <a:alpha val="43137"/>
                  </a:srgbClr>
                </a:outerShdw>
              </a:effectLst>
            </a:endParaRPr>
          </a:p>
        </p:txBody>
      </p:sp>
      <p:sp>
        <p:nvSpPr>
          <p:cNvPr id="5" name="Rectángulo 4"/>
          <p:cNvSpPr/>
          <p:nvPr/>
        </p:nvSpPr>
        <p:spPr>
          <a:xfrm>
            <a:off x="1036319" y="1358673"/>
            <a:ext cx="9949543" cy="923330"/>
          </a:xfrm>
          <a:prstGeom prst="rect">
            <a:avLst/>
          </a:prstGeom>
        </p:spPr>
        <p:txBody>
          <a:bodyPr wrap="square">
            <a:spAutoFit/>
          </a:bodyPr>
          <a:lstStyle/>
          <a:p>
            <a:pPr indent="180340" algn="just">
              <a:lnSpc>
                <a:spcPct val="150000"/>
              </a:lnSpc>
              <a:spcAft>
                <a:spcPts val="0"/>
              </a:spcAft>
            </a:pPr>
            <a:r>
              <a:rPr lang="es-EC" dirty="0">
                <a:latin typeface="Arial" panose="020B0604020202020204" pitchFamily="34" charset="0"/>
                <a:ea typeface="Droid Sans"/>
                <a:cs typeface="Times New Roman" panose="02020603050405020304" pitchFamily="18" charset="0"/>
              </a:rPr>
              <a:t>Diseñar y construir un prototipo de prótesis mioeléctrica de mano para desarticulación de muñeca.</a:t>
            </a:r>
            <a:endParaRPr lang="en-US" dirty="0">
              <a:latin typeface="Arial" panose="020B0604020202020204" pitchFamily="34" charset="0"/>
              <a:ea typeface="Droid Sans"/>
              <a:cs typeface="Times New Roman" panose="02020603050405020304" pitchFamily="18" charset="0"/>
            </a:endParaRPr>
          </a:p>
        </p:txBody>
      </p:sp>
      <p:sp>
        <p:nvSpPr>
          <p:cNvPr id="6" name="Rectángulo 5"/>
          <p:cNvSpPr/>
          <p:nvPr/>
        </p:nvSpPr>
        <p:spPr>
          <a:xfrm>
            <a:off x="838198" y="2372989"/>
            <a:ext cx="2680606" cy="400110"/>
          </a:xfrm>
          <a:prstGeom prst="rect">
            <a:avLst/>
          </a:prstGeom>
        </p:spPr>
        <p:txBody>
          <a:bodyPr wrap="none">
            <a:spAutoFit/>
          </a:bodyPr>
          <a:lstStyle/>
          <a:p>
            <a:r>
              <a:rPr lang="es-ES" sz="2000" dirty="0" smtClean="0">
                <a:effectLst>
                  <a:outerShdw blurRad="38100" dist="38100" dir="2700000" algn="tl">
                    <a:srgbClr val="000000">
                      <a:alpha val="43137"/>
                    </a:srgbClr>
                  </a:outerShdw>
                </a:effectLst>
              </a:rPr>
              <a:t>OBJETIVOS ESPECIFICOS</a:t>
            </a:r>
            <a:endParaRPr lang="es-ES" sz="2000" dirty="0">
              <a:effectLst>
                <a:outerShdw blurRad="38100" dist="38100" dir="2700000" algn="tl">
                  <a:srgbClr val="000000">
                    <a:alpha val="43137"/>
                  </a:srgbClr>
                </a:outerShdw>
              </a:effectLst>
            </a:endParaRPr>
          </a:p>
        </p:txBody>
      </p:sp>
      <p:sp>
        <p:nvSpPr>
          <p:cNvPr id="7" name="Rectángulo 6"/>
          <p:cNvSpPr/>
          <p:nvPr/>
        </p:nvSpPr>
        <p:spPr>
          <a:xfrm>
            <a:off x="718458" y="2773099"/>
            <a:ext cx="11246699" cy="300082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C" dirty="0">
                <a:latin typeface="Arial" panose="020B0604020202020204" pitchFamily="34" charset="0"/>
                <a:ea typeface="Droid Sans"/>
                <a:cs typeface="Times New Roman" panose="02020603050405020304" pitchFamily="18" charset="0"/>
              </a:rPr>
              <a:t>Determinar las especificaciones que deberá tener el prototipo para satisfacer las necesidades del usuario.</a:t>
            </a:r>
            <a:endParaRPr lang="en-US" dirty="0">
              <a:latin typeface="Arial" panose="020B0604020202020204" pitchFamily="34" charset="0"/>
              <a:ea typeface="Droid Sans"/>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a:latin typeface="Arial" panose="020B0604020202020204" pitchFamily="34" charset="0"/>
                <a:ea typeface="Droid Sans"/>
                <a:cs typeface="Times New Roman" panose="02020603050405020304" pitchFamily="18" charset="0"/>
              </a:rPr>
              <a:t>Diseñar y construir un mecanismo que permita a la prótesis realizar los movimientos requeridos.</a:t>
            </a:r>
            <a:endParaRPr lang="en-US" dirty="0">
              <a:latin typeface="Arial" panose="020B0604020202020204" pitchFamily="34" charset="0"/>
              <a:ea typeface="Droid Sans"/>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a:latin typeface="Arial" panose="020B0604020202020204" pitchFamily="34" charset="0"/>
                <a:ea typeface="Droid Sans"/>
                <a:cs typeface="Times New Roman" panose="02020603050405020304" pitchFamily="18" charset="0"/>
              </a:rPr>
              <a:t>Implementar una interfaz mioeléctrica que permita al usuario controlar la prótesis de una manera segura, cómoda y eficaz.</a:t>
            </a:r>
            <a:endParaRPr lang="en-US" dirty="0">
              <a:latin typeface="Arial" panose="020B0604020202020204" pitchFamily="34" charset="0"/>
              <a:ea typeface="Droid Sans"/>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a:latin typeface="Arial" panose="020B0604020202020204" pitchFamily="34" charset="0"/>
                <a:ea typeface="Droid Sans"/>
                <a:cs typeface="Times New Roman" panose="02020603050405020304" pitchFamily="18" charset="0"/>
              </a:rPr>
              <a:t> Diseñar e implementar un sistema de control en lazo abierto que permita realizar los movimientos requeridos.</a:t>
            </a:r>
            <a:endParaRPr lang="en-US" dirty="0">
              <a:latin typeface="Arial" panose="020B0604020202020204" pitchFamily="34" charset="0"/>
              <a:ea typeface="Droid Sans"/>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a:latin typeface="Arial" panose="020B0604020202020204" pitchFamily="34" charset="0"/>
                <a:ea typeface="Droid Sans"/>
                <a:cs typeface="Times New Roman" panose="02020603050405020304" pitchFamily="18" charset="0"/>
              </a:rPr>
              <a:t>Realizar pruebas al prototipo para evaluar su funcionalidad y determinar mejoras futuras.</a:t>
            </a:r>
            <a:endParaRPr lang="en-US" dirty="0">
              <a:latin typeface="Arial" panose="020B0604020202020204" pitchFamily="34" charset="0"/>
              <a:ea typeface="Droid Sans"/>
              <a:cs typeface="Times New Roman" panose="02020603050405020304" pitchFamily="18" charset="0"/>
            </a:endParaRPr>
          </a:p>
        </p:txBody>
      </p:sp>
    </p:spTree>
    <p:extLst>
      <p:ext uri="{BB962C8B-B14F-4D97-AF65-F5344CB8AC3E}">
        <p14:creationId xmlns:p14="http://schemas.microsoft.com/office/powerpoint/2010/main" val="3762705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1266" y="3329512"/>
            <a:ext cx="10475062" cy="584775"/>
          </a:xfrm>
          <a:prstGeom prst="rect">
            <a:avLst/>
          </a:prstGeom>
          <a:noFill/>
        </p:spPr>
        <p:txBody>
          <a:bodyPr wrap="square" rtlCol="0">
            <a:spAutoFit/>
          </a:bodyPr>
          <a:lstStyle/>
          <a:p>
            <a:pPr algn="ctr"/>
            <a:r>
              <a:rPr lang="es-EC" sz="3200" b="1" dirty="0" smtClean="0">
                <a:solidFill>
                  <a:srgbClr val="002060"/>
                </a:solidFill>
                <a:latin typeface="Times New Roman" panose="02020603050405020304" pitchFamily="18" charset="0"/>
                <a:cs typeface="Times New Roman" panose="02020603050405020304" pitchFamily="18" charset="0"/>
              </a:rPr>
              <a:t>GRACIAS POR SU ATENCIÓN</a:t>
            </a:r>
            <a:endParaRPr lang="es-E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72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02282" y="139726"/>
            <a:ext cx="3802227" cy="584775"/>
          </a:xfrm>
          <a:prstGeom prst="rect">
            <a:avLst/>
          </a:prstGeom>
          <a:noFill/>
        </p:spPr>
        <p:txBody>
          <a:bodyPr wrap="square" rtlCol="0">
            <a:spAutoFit/>
          </a:bodyPr>
          <a:lstStyle/>
          <a:p>
            <a:r>
              <a:rPr lang="es-ES" sz="3200" b="1" dirty="0" smtClean="0">
                <a:solidFill>
                  <a:srgbClr val="002060"/>
                </a:solidFill>
                <a:latin typeface="Times New Roman" panose="02020603050405020304" pitchFamily="18" charset="0"/>
                <a:cs typeface="Times New Roman" panose="02020603050405020304" pitchFamily="18" charset="0"/>
              </a:rPr>
              <a:t>DISCAPACIDADES</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14" name="Imagen 1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35429" y="1349298"/>
            <a:ext cx="5769353" cy="4228542"/>
          </a:xfrm>
          <a:prstGeom prst="rect">
            <a:avLst/>
          </a:prstGeom>
        </p:spPr>
      </p:pic>
      <p:pic>
        <p:nvPicPr>
          <p:cNvPr id="15" name="Imagen 1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521681" y="1369967"/>
            <a:ext cx="4062765" cy="2871338"/>
          </a:xfrm>
          <a:prstGeom prst="rect">
            <a:avLst/>
          </a:prstGeom>
        </p:spPr>
      </p:pic>
      <p:sp>
        <p:nvSpPr>
          <p:cNvPr id="6" name="Rectángulo 5"/>
          <p:cNvSpPr/>
          <p:nvPr/>
        </p:nvSpPr>
        <p:spPr>
          <a:xfrm>
            <a:off x="7603094" y="2390165"/>
            <a:ext cx="3899937" cy="224785"/>
          </a:xfrm>
          <a:prstGeom prst="rect">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7" name="CuadroTexto 6"/>
          <p:cNvSpPr txBox="1"/>
          <p:nvPr/>
        </p:nvSpPr>
        <p:spPr>
          <a:xfrm>
            <a:off x="7684509" y="4454434"/>
            <a:ext cx="3429087" cy="2031325"/>
          </a:xfrm>
          <a:prstGeom prst="rect">
            <a:avLst/>
          </a:prstGeom>
          <a:noFill/>
        </p:spPr>
        <p:txBody>
          <a:bodyPr wrap="square" rtlCol="0">
            <a:spAutoFit/>
          </a:bodyPr>
          <a:lstStyle/>
          <a:p>
            <a:r>
              <a:rPr lang="es-EC" dirty="0">
                <a:effectLst>
                  <a:outerShdw blurRad="38100" dist="38100" dir="2700000" algn="tl">
                    <a:srgbClr val="000000">
                      <a:alpha val="43137"/>
                    </a:srgbClr>
                  </a:outerShdw>
                </a:effectLst>
                <a:latin typeface="BankGothic Lt BT" panose="020B0607020203060204" pitchFamily="34" charset="0"/>
              </a:rPr>
              <a:t>175 </a:t>
            </a:r>
            <a:r>
              <a:rPr lang="es-EC" dirty="0" smtClean="0">
                <a:effectLst>
                  <a:outerShdw blurRad="38100" dist="38100" dir="2700000" algn="tl">
                    <a:srgbClr val="000000">
                      <a:alpha val="43137"/>
                    </a:srgbClr>
                  </a:outerShdw>
                </a:effectLst>
                <a:latin typeface="BankGothic Lt BT" panose="020B0607020203060204" pitchFamily="34" charset="0"/>
              </a:rPr>
              <a:t>millones de personas en el </a:t>
            </a:r>
            <a:r>
              <a:rPr lang="es-EC" dirty="0">
                <a:effectLst>
                  <a:outerShdw blurRad="38100" dist="38100" dir="2700000" algn="tl">
                    <a:srgbClr val="000000">
                      <a:alpha val="43137"/>
                    </a:srgbClr>
                  </a:outerShdw>
                </a:effectLst>
                <a:latin typeface="BankGothic Lt BT" panose="020B0607020203060204" pitchFamily="34" charset="0"/>
              </a:rPr>
              <a:t>mundo con </a:t>
            </a:r>
            <a:r>
              <a:rPr lang="es-EC" dirty="0" smtClean="0">
                <a:effectLst>
                  <a:outerShdw blurRad="38100" dist="38100" dir="2700000" algn="tl">
                    <a:srgbClr val="000000">
                      <a:alpha val="43137"/>
                    </a:srgbClr>
                  </a:outerShdw>
                </a:effectLst>
                <a:latin typeface="BankGothic Lt BT" panose="020B0607020203060204" pitchFamily="34" charset="0"/>
              </a:rPr>
              <a:t>discapacidad.</a:t>
            </a:r>
          </a:p>
          <a:p>
            <a:endParaRPr lang="es-EC" dirty="0" smtClean="0">
              <a:effectLst>
                <a:outerShdw blurRad="38100" dist="38100" dir="2700000" algn="tl">
                  <a:srgbClr val="000000">
                    <a:alpha val="43137"/>
                  </a:srgbClr>
                </a:outerShdw>
              </a:effectLst>
              <a:latin typeface="BankGothic Lt BT" panose="020B0607020203060204" pitchFamily="34" charset="0"/>
            </a:endParaRPr>
          </a:p>
          <a:p>
            <a:r>
              <a:rPr lang="es-EC" dirty="0" smtClean="0">
                <a:effectLst>
                  <a:outerShdw blurRad="38100" dist="38100" dir="2700000" algn="tl">
                    <a:srgbClr val="000000">
                      <a:alpha val="43137"/>
                    </a:srgbClr>
                  </a:outerShdw>
                </a:effectLst>
                <a:latin typeface="BankGothic Lt BT" panose="020B0607020203060204" pitchFamily="34" charset="0"/>
              </a:rPr>
              <a:t>85 </a:t>
            </a:r>
            <a:r>
              <a:rPr lang="es-EC" dirty="0">
                <a:effectLst>
                  <a:outerShdw blurRad="38100" dist="38100" dir="2700000" algn="tl">
                    <a:srgbClr val="000000">
                      <a:alpha val="43137"/>
                    </a:srgbClr>
                  </a:outerShdw>
                </a:effectLst>
                <a:latin typeface="BankGothic Lt BT" panose="020B0607020203060204" pitchFamily="34" charset="0"/>
              </a:rPr>
              <a:t>millones en </a:t>
            </a:r>
            <a:r>
              <a:rPr lang="es-EC" dirty="0" smtClean="0">
                <a:effectLst>
                  <a:outerShdw blurRad="38100" dist="38100" dir="2700000" algn="tl">
                    <a:srgbClr val="000000">
                      <a:alpha val="43137"/>
                    </a:srgbClr>
                  </a:outerShdw>
                </a:effectLst>
                <a:latin typeface="BankGothic Lt BT" panose="020B0607020203060204" pitchFamily="34" charset="0"/>
              </a:rPr>
              <a:t>Latinoamérica.</a:t>
            </a:r>
            <a:endParaRPr lang="es-EC" dirty="0">
              <a:effectLst>
                <a:outerShdw blurRad="38100" dist="38100" dir="2700000" algn="tl">
                  <a:srgbClr val="000000">
                    <a:alpha val="43137"/>
                  </a:srgbClr>
                </a:outerShdw>
              </a:effectLst>
              <a:latin typeface="BankGothic Lt BT" panose="020B0607020203060204" pitchFamily="34" charset="0"/>
            </a:endParaRPr>
          </a:p>
          <a:p>
            <a:endParaRPr lang="es-EC" dirty="0"/>
          </a:p>
        </p:txBody>
      </p:sp>
      <p:pic>
        <p:nvPicPr>
          <p:cNvPr id="16" name="Imagen 15"/>
          <p:cNvPicPr>
            <a:picLocks noChangeAspect="1"/>
          </p:cNvPicPr>
          <p:nvPr/>
        </p:nvPicPr>
        <p:blipFill rotWithShape="1">
          <a:blip r:embed="rId7"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spTree>
    <p:extLst>
      <p:ext uri="{BB962C8B-B14F-4D97-AF65-F5344CB8AC3E}">
        <p14:creationId xmlns:p14="http://schemas.microsoft.com/office/powerpoint/2010/main" val="251230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74464" y="129329"/>
            <a:ext cx="6462830" cy="584775"/>
          </a:xfrm>
          <a:prstGeom prst="rect">
            <a:avLst/>
          </a:prstGeom>
          <a:noFill/>
        </p:spPr>
        <p:txBody>
          <a:bodyPr wrap="square" rtlCol="0">
            <a:spAutoFit/>
          </a:bodyPr>
          <a:lstStyle/>
          <a:p>
            <a:r>
              <a:rPr lang="es-ES" sz="3200" b="1" dirty="0" smtClean="0">
                <a:solidFill>
                  <a:srgbClr val="002060"/>
                </a:solidFill>
                <a:latin typeface="Times New Roman" panose="02020603050405020304" pitchFamily="18" charset="0"/>
                <a:cs typeface="Times New Roman" panose="02020603050405020304" pitchFamily="18" charset="0"/>
              </a:rPr>
              <a:t>EQUIPO MULTIDISCIPLINARIO</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rotWithShape="1">
          <a:blip r:embed="rId3"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graphicFrame>
        <p:nvGraphicFramePr>
          <p:cNvPr id="6" name="Diagrama 5"/>
          <p:cNvGraphicFramePr/>
          <p:nvPr>
            <p:extLst>
              <p:ext uri="{D42A27DB-BD31-4B8C-83A1-F6EECF244321}">
                <p14:modId xmlns:p14="http://schemas.microsoft.com/office/powerpoint/2010/main" val="628927908"/>
              </p:ext>
            </p:extLst>
          </p:nvPr>
        </p:nvGraphicFramePr>
        <p:xfrm>
          <a:off x="2211091" y="429347"/>
          <a:ext cx="9508049" cy="6431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Elipse 17"/>
          <p:cNvSpPr/>
          <p:nvPr/>
        </p:nvSpPr>
        <p:spPr>
          <a:xfrm>
            <a:off x="6362031" y="2583681"/>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ipse 18"/>
          <p:cNvSpPr/>
          <p:nvPr/>
        </p:nvSpPr>
        <p:spPr>
          <a:xfrm>
            <a:off x="6303416" y="2904896"/>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ipse 19"/>
          <p:cNvSpPr/>
          <p:nvPr/>
        </p:nvSpPr>
        <p:spPr>
          <a:xfrm>
            <a:off x="6512088" y="2424244"/>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lipse 21"/>
          <p:cNvSpPr/>
          <p:nvPr/>
        </p:nvSpPr>
        <p:spPr>
          <a:xfrm>
            <a:off x="6495673" y="2717321"/>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ipse 23"/>
          <p:cNvSpPr/>
          <p:nvPr/>
        </p:nvSpPr>
        <p:spPr>
          <a:xfrm>
            <a:off x="6732481" y="2588370"/>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ipse 24"/>
          <p:cNvSpPr/>
          <p:nvPr/>
        </p:nvSpPr>
        <p:spPr>
          <a:xfrm>
            <a:off x="6277624" y="2260122"/>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ipse 26"/>
          <p:cNvSpPr/>
          <p:nvPr/>
        </p:nvSpPr>
        <p:spPr>
          <a:xfrm>
            <a:off x="6134605" y="2595402"/>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ipse 28"/>
          <p:cNvSpPr/>
          <p:nvPr/>
        </p:nvSpPr>
        <p:spPr>
          <a:xfrm>
            <a:off x="5921244" y="2607123"/>
            <a:ext cx="115054" cy="11505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0" name="Grupo 29"/>
          <p:cNvGrpSpPr/>
          <p:nvPr/>
        </p:nvGrpSpPr>
        <p:grpSpPr>
          <a:xfrm>
            <a:off x="3252710" y="2355736"/>
            <a:ext cx="2476761" cy="664214"/>
            <a:chOff x="5651549" y="1784978"/>
            <a:chExt cx="2476761" cy="664214"/>
          </a:xfrm>
        </p:grpSpPr>
        <p:sp>
          <p:nvSpPr>
            <p:cNvPr id="31" name="Rectángulo redondeado 30"/>
            <p:cNvSpPr/>
            <p:nvPr/>
          </p:nvSpPr>
          <p:spPr>
            <a:xfrm>
              <a:off x="5651549" y="1784978"/>
              <a:ext cx="2476761" cy="6642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uadroTexto 31"/>
            <p:cNvSpPr txBox="1"/>
            <p:nvPr/>
          </p:nvSpPr>
          <p:spPr>
            <a:xfrm>
              <a:off x="5683973" y="1817402"/>
              <a:ext cx="2411913" cy="599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4248"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INGENIERÍA</a:t>
              </a:r>
              <a:endParaRPr lang="es-ES" sz="2000" kern="1200" dirty="0"/>
            </a:p>
          </p:txBody>
        </p:sp>
      </p:grpSp>
      <p:pic>
        <p:nvPicPr>
          <p:cNvPr id="21525" name="Picture 21" descr="http://greenprosthetics.com/wp-content/uploads/2012/01/ilimb-ultra.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561" b="9796"/>
          <a:stretch/>
        </p:blipFill>
        <p:spPr bwMode="auto">
          <a:xfrm>
            <a:off x="1619250" y="1417737"/>
            <a:ext cx="1947058" cy="140517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66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10169" y="175843"/>
            <a:ext cx="10086899" cy="461665"/>
          </a:xfrm>
          <a:prstGeom prst="rect">
            <a:avLst/>
          </a:prstGeom>
          <a:noFill/>
        </p:spPr>
        <p:txBody>
          <a:bodyPr wrap="square" rtlCol="0">
            <a:spAutoFit/>
          </a:bodyPr>
          <a:lstStyle/>
          <a:p>
            <a:pPr algn="ctr"/>
            <a:r>
              <a:rPr lang="es-ES" sz="2400" b="1" dirty="0" smtClean="0">
                <a:solidFill>
                  <a:srgbClr val="002060"/>
                </a:solidFill>
                <a:latin typeface="Times New Roman" panose="02020603050405020304" pitchFamily="18" charset="0"/>
                <a:cs typeface="Times New Roman" panose="02020603050405020304" pitchFamily="18" charset="0"/>
              </a:rPr>
              <a:t>PRÓTESIS MIOELECTRICAS DE ALTA GAMA EN EL MERCADO</a:t>
            </a:r>
            <a:endParaRPr lang="es-ES" sz="2400" dirty="0">
              <a:solidFill>
                <a:srgbClr val="002060"/>
              </a:solidFill>
              <a:latin typeface="Times New Roman" panose="02020603050405020304" pitchFamily="18" charset="0"/>
              <a:cs typeface="Times New Roman" panose="02020603050405020304" pitchFamily="18" charset="0"/>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363" y="872909"/>
            <a:ext cx="5067454" cy="43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arcador de contenido 2"/>
          <p:cNvSpPr txBox="1">
            <a:spLocks/>
          </p:cNvSpPr>
          <p:nvPr/>
        </p:nvSpPr>
        <p:spPr>
          <a:xfrm>
            <a:off x="6688290" y="1112822"/>
            <a:ext cx="5147395" cy="60008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lphaLcParenR"/>
            </a:pPr>
            <a:r>
              <a:rPr lang="en-US" sz="2000" dirty="0" smtClean="0">
                <a:latin typeface="BankGothic Lt BT" panose="020B0607020203060204" pitchFamily="34" charset="0"/>
              </a:rPr>
              <a:t>Vincent de Vincent Systems.</a:t>
            </a:r>
          </a:p>
          <a:p>
            <a:pPr marL="457200" indent="-457200">
              <a:buFont typeface="Arial" panose="020B0604020202020204" pitchFamily="34" charset="0"/>
              <a:buAutoNum type="alphaLcParenR"/>
            </a:pPr>
            <a:endParaRPr lang="en-US" sz="2000" dirty="0" smtClean="0">
              <a:latin typeface="BankGothic Lt BT" panose="020B0607020203060204" pitchFamily="34" charset="0"/>
            </a:endParaRPr>
          </a:p>
          <a:p>
            <a:pPr marL="457200" indent="-457200">
              <a:buFont typeface="Arial" panose="020B0604020202020204" pitchFamily="34" charset="0"/>
              <a:buAutoNum type="alphaLcParenR"/>
            </a:pPr>
            <a:r>
              <a:rPr lang="en-US" sz="2000" dirty="0" err="1" smtClean="0">
                <a:latin typeface="BankGothic Lt BT" panose="020B0607020203060204" pitchFamily="34" charset="0"/>
              </a:rPr>
              <a:t>iLimb</a:t>
            </a:r>
            <a:r>
              <a:rPr lang="en-US" sz="2000" dirty="0" smtClean="0">
                <a:latin typeface="BankGothic Lt BT" panose="020B0607020203060204" pitchFamily="34" charset="0"/>
              </a:rPr>
              <a:t> de Touch bionics.</a:t>
            </a:r>
          </a:p>
          <a:p>
            <a:pPr marL="457200" indent="-457200">
              <a:buFont typeface="Arial" panose="020B0604020202020204" pitchFamily="34" charset="0"/>
              <a:buAutoNum type="alphaLcParenR"/>
            </a:pPr>
            <a:endParaRPr lang="en-US" sz="2000" dirty="0" smtClean="0">
              <a:latin typeface="BankGothic Lt BT" panose="020B0607020203060204" pitchFamily="34" charset="0"/>
            </a:endParaRPr>
          </a:p>
          <a:p>
            <a:pPr marL="457200" indent="-457200">
              <a:buFont typeface="Arial" panose="020B0604020202020204" pitchFamily="34" charset="0"/>
              <a:buAutoNum type="alphaLcParenR"/>
            </a:pPr>
            <a:r>
              <a:rPr lang="en-US" sz="2000" dirty="0" err="1" smtClean="0">
                <a:latin typeface="BankGothic Lt BT" panose="020B0607020203060204" pitchFamily="34" charset="0"/>
              </a:rPr>
              <a:t>iLimb</a:t>
            </a:r>
            <a:r>
              <a:rPr lang="en-US" sz="2000" dirty="0" smtClean="0">
                <a:latin typeface="BankGothic Lt BT" panose="020B0607020203060204" pitchFamily="34" charset="0"/>
              </a:rPr>
              <a:t> Pulse de Touch bionics.</a:t>
            </a:r>
          </a:p>
          <a:p>
            <a:pPr marL="457200" indent="-457200">
              <a:buFont typeface="Arial" panose="020B0604020202020204" pitchFamily="34" charset="0"/>
              <a:buAutoNum type="alphaLcParenR"/>
            </a:pPr>
            <a:endParaRPr lang="en-US" sz="2000" dirty="0" smtClean="0">
              <a:latin typeface="BankGothic Lt BT" panose="020B0607020203060204" pitchFamily="34" charset="0"/>
            </a:endParaRPr>
          </a:p>
          <a:p>
            <a:pPr marL="457200" indent="-457200">
              <a:buFont typeface="Arial" panose="020B0604020202020204" pitchFamily="34" charset="0"/>
              <a:buAutoNum type="alphaLcParenR"/>
            </a:pPr>
            <a:r>
              <a:rPr lang="en-US" sz="2000" dirty="0" smtClean="0">
                <a:latin typeface="BankGothic Lt BT" panose="020B0607020203060204" pitchFamily="34" charset="0"/>
              </a:rPr>
              <a:t>Bebionic de RSL Steeper.</a:t>
            </a:r>
          </a:p>
          <a:p>
            <a:pPr marL="457200" indent="-457200">
              <a:buFont typeface="Arial" panose="020B0604020202020204" pitchFamily="34" charset="0"/>
              <a:buAutoNum type="alphaLcParenR"/>
            </a:pPr>
            <a:endParaRPr lang="en-US" sz="2000" dirty="0" smtClean="0">
              <a:latin typeface="BankGothic Lt BT" panose="020B0607020203060204" pitchFamily="34" charset="0"/>
            </a:endParaRPr>
          </a:p>
          <a:p>
            <a:pPr marL="457200" indent="-457200">
              <a:buFont typeface="Arial" panose="020B0604020202020204" pitchFamily="34" charset="0"/>
              <a:buAutoNum type="alphaLcParenR"/>
            </a:pPr>
            <a:r>
              <a:rPr lang="en-US" sz="2000" dirty="0" smtClean="0">
                <a:latin typeface="BankGothic Lt BT" panose="020B0607020203060204" pitchFamily="34" charset="0"/>
              </a:rPr>
              <a:t>Bebionic v2 de RSL Steeper.</a:t>
            </a:r>
          </a:p>
          <a:p>
            <a:pPr marL="457200" indent="-457200">
              <a:buFont typeface="Arial" panose="020B0604020202020204" pitchFamily="34" charset="0"/>
              <a:buAutoNum type="alphaLcParenR"/>
            </a:pPr>
            <a:endParaRPr lang="en-US" sz="2000" dirty="0" smtClean="0">
              <a:latin typeface="BankGothic Lt BT" panose="020B0607020203060204" pitchFamily="34" charset="0"/>
            </a:endParaRPr>
          </a:p>
          <a:p>
            <a:pPr marL="457200" indent="-457200">
              <a:buFont typeface="Arial" panose="020B0604020202020204" pitchFamily="34" charset="0"/>
              <a:buAutoNum type="alphaLcParenR"/>
            </a:pPr>
            <a:r>
              <a:rPr lang="en-US" sz="2000" dirty="0" smtClean="0">
                <a:latin typeface="BankGothic Lt BT" panose="020B0607020203060204" pitchFamily="34" charset="0"/>
              </a:rPr>
              <a:t>Michelangelo de Otto Bock.</a:t>
            </a:r>
          </a:p>
          <a:p>
            <a:pPr marL="0" indent="0">
              <a:buFont typeface="Arial" panose="020B0604020202020204" pitchFamily="34" charset="0"/>
              <a:buNone/>
            </a:pPr>
            <a:endParaRPr lang="es-EC" sz="2400" dirty="0" smtClean="0"/>
          </a:p>
        </p:txBody>
      </p:sp>
      <p:sp>
        <p:nvSpPr>
          <p:cNvPr id="15" name="CuadroTexto 14"/>
          <p:cNvSpPr txBox="1"/>
          <p:nvPr/>
        </p:nvSpPr>
        <p:spPr>
          <a:xfrm>
            <a:off x="1253816" y="5230111"/>
            <a:ext cx="4930001" cy="600164"/>
          </a:xfrm>
          <a:prstGeom prst="rect">
            <a:avLst/>
          </a:prstGeom>
          <a:noFill/>
        </p:spPr>
        <p:txBody>
          <a:bodyPr wrap="square" rtlCol="0">
            <a:spAutoFit/>
          </a:bodyPr>
          <a:lstStyle/>
          <a:p>
            <a:pPr algn="just"/>
            <a:r>
              <a:rPr lang="en-US" sz="1100" dirty="0" smtClean="0">
                <a:latin typeface="BankGothic Lt BT" panose="020B0607020203060204" pitchFamily="34" charset="0"/>
              </a:rPr>
              <a:t>Fuente: </a:t>
            </a:r>
            <a:r>
              <a:rPr lang="en-US" sz="1100" dirty="0">
                <a:latin typeface="BankGothic Lt BT" panose="020B0607020203060204" pitchFamily="34" charset="0"/>
              </a:rPr>
              <a:t>Joseph T. Belter, MS, </a:t>
            </a:r>
            <a:r>
              <a:rPr lang="en-US" sz="1100" dirty="0" smtClean="0">
                <a:latin typeface="BankGothic Lt BT" panose="020B0607020203060204" pitchFamily="34" charset="0"/>
              </a:rPr>
              <a:t>BS</a:t>
            </a:r>
            <a:r>
              <a:rPr lang="en-US" sz="1100" b="1" dirty="0" smtClean="0">
                <a:latin typeface="BankGothic Lt BT" panose="020B0607020203060204" pitchFamily="34" charset="0"/>
              </a:rPr>
              <a:t>. </a:t>
            </a:r>
            <a:r>
              <a:rPr lang="en-US" sz="1100" dirty="0">
                <a:latin typeface="BankGothic Lt BT" panose="020B0607020203060204" pitchFamily="34" charset="0"/>
              </a:rPr>
              <a:t>Mechanical design and performance specifications of anthropomorphic prosthetic hands: A </a:t>
            </a:r>
            <a:r>
              <a:rPr lang="en-US" sz="1100" dirty="0" smtClean="0">
                <a:latin typeface="BankGothic Lt BT" panose="020B0607020203060204" pitchFamily="34" charset="0"/>
              </a:rPr>
              <a:t>review. </a:t>
            </a:r>
            <a:endParaRPr lang="en-US" sz="1100" dirty="0">
              <a:latin typeface="BankGothic Lt BT" panose="020B0607020203060204" pitchFamily="34" charset="0"/>
            </a:endParaRPr>
          </a:p>
        </p:txBody>
      </p:sp>
      <p:pic>
        <p:nvPicPr>
          <p:cNvPr id="16" name="Imagen 15"/>
          <p:cNvPicPr>
            <a:picLocks noChangeAspect="1"/>
          </p:cNvPicPr>
          <p:nvPr/>
        </p:nvPicPr>
        <p:blipFill rotWithShape="1">
          <a:blip r:embed="rId4"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spTree>
    <p:extLst>
      <p:ext uri="{BB962C8B-B14F-4D97-AF65-F5344CB8AC3E}">
        <p14:creationId xmlns:p14="http://schemas.microsoft.com/office/powerpoint/2010/main" val="399574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48050" y="175843"/>
            <a:ext cx="9365546"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PRÓTESIS DE MANO EN ECUADOR</a:t>
            </a:r>
            <a:endParaRPr lang="es-ES" sz="3200" dirty="0">
              <a:solidFill>
                <a:srgbClr val="002060"/>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1748050" y="847598"/>
            <a:ext cx="9945446" cy="461665"/>
          </a:xfrm>
          <a:prstGeom prst="rect">
            <a:avLst/>
          </a:prstGeom>
          <a:noFill/>
        </p:spPr>
        <p:txBody>
          <a:bodyPr wrap="square" rtlCol="0">
            <a:spAutoFit/>
          </a:bodyPr>
          <a:lstStyle/>
          <a:p>
            <a:pPr algn="ctr"/>
            <a:r>
              <a:rPr lang="es-EC" sz="2400" dirty="0" smtClean="0">
                <a:effectLst>
                  <a:outerShdw blurRad="38100" dist="38100" dir="2700000" algn="tl">
                    <a:srgbClr val="000000">
                      <a:alpha val="43137"/>
                    </a:srgbClr>
                  </a:outerShdw>
                </a:effectLst>
              </a:rPr>
              <a:t>PROTESIS MECANICA EN EL MERCADO ECUATORIANO</a:t>
            </a:r>
            <a:endParaRPr lang="es-EC" sz="2400"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384" y="1390962"/>
            <a:ext cx="2929181" cy="164766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250" y="3890382"/>
            <a:ext cx="2927315" cy="1646614"/>
          </a:xfrm>
          <a:prstGeom prst="rect">
            <a:avLst/>
          </a:prstGeom>
        </p:spPr>
      </p:pic>
      <p:pic>
        <p:nvPicPr>
          <p:cNvPr id="9" name="Imagen 8"/>
          <p:cNvPicPr>
            <a:picLocks noChangeAspect="1"/>
          </p:cNvPicPr>
          <p:nvPr/>
        </p:nvPicPr>
        <p:blipFill rotWithShape="1">
          <a:blip r:embed="rId5" cstate="print">
            <a:extLst>
              <a:ext uri="{28A0092B-C50C-407E-A947-70E740481C1C}">
                <a14:useLocalDpi xmlns:a14="http://schemas.microsoft.com/office/drawing/2010/main" val="0"/>
              </a:ext>
            </a:extLst>
          </a:blip>
          <a:srcRect r="15744"/>
          <a:stretch/>
        </p:blipFill>
        <p:spPr>
          <a:xfrm>
            <a:off x="4960169" y="3890382"/>
            <a:ext cx="2471072" cy="1647778"/>
          </a:xfrm>
          <a:prstGeom prst="rect">
            <a:avLst/>
          </a:prstGeom>
        </p:spPr>
      </p:pic>
      <p:sp>
        <p:nvSpPr>
          <p:cNvPr id="11" name="Rectángulo 10"/>
          <p:cNvSpPr/>
          <p:nvPr/>
        </p:nvSpPr>
        <p:spPr>
          <a:xfrm>
            <a:off x="7844845" y="4252024"/>
            <a:ext cx="3627120" cy="923330"/>
          </a:xfrm>
          <a:prstGeom prst="rect">
            <a:avLst/>
          </a:prstGeom>
        </p:spPr>
        <p:txBody>
          <a:bodyPr wrap="square">
            <a:spAutoFit/>
          </a:bodyPr>
          <a:lstStyle/>
          <a:p>
            <a:pPr algn="ctr"/>
            <a:r>
              <a:rPr lang="es-EC" i="1" dirty="0" smtClean="0"/>
              <a:t>El </a:t>
            </a:r>
            <a:r>
              <a:rPr lang="es-EC" i="1" dirty="0"/>
              <a:t>precio de este tipo de prótesis en el mercado oscila entre </a:t>
            </a:r>
            <a:r>
              <a:rPr lang="es-EC" b="1" i="1" dirty="0" smtClean="0"/>
              <a:t>USD20.000 </a:t>
            </a:r>
            <a:r>
              <a:rPr lang="es-EC" b="1" i="1" dirty="0"/>
              <a:t>a USD120.000</a:t>
            </a:r>
          </a:p>
        </p:txBody>
      </p:sp>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l="27499" r="11847"/>
          <a:stretch/>
        </p:blipFill>
        <p:spPr>
          <a:xfrm rot="5400000">
            <a:off x="4976332" y="1374799"/>
            <a:ext cx="1647664" cy="1679990"/>
          </a:xfrm>
          <a:prstGeom prst="rect">
            <a:avLst/>
          </a:prstGeom>
        </p:spPr>
      </p:pic>
      <p:sp>
        <p:nvSpPr>
          <p:cNvPr id="18" name="CuadroTexto 17"/>
          <p:cNvSpPr txBox="1"/>
          <p:nvPr/>
        </p:nvSpPr>
        <p:spPr>
          <a:xfrm>
            <a:off x="1748050" y="3207305"/>
            <a:ext cx="9945446" cy="461665"/>
          </a:xfrm>
          <a:prstGeom prst="rect">
            <a:avLst/>
          </a:prstGeom>
          <a:noFill/>
        </p:spPr>
        <p:txBody>
          <a:bodyPr wrap="square" rtlCol="0">
            <a:spAutoFit/>
          </a:bodyPr>
          <a:lstStyle/>
          <a:p>
            <a:pPr algn="ctr"/>
            <a:r>
              <a:rPr lang="es-EC" sz="2400" dirty="0" smtClean="0">
                <a:effectLst>
                  <a:outerShdw blurRad="38100" dist="38100" dir="2700000" algn="tl">
                    <a:srgbClr val="000000">
                      <a:alpha val="43137"/>
                    </a:srgbClr>
                  </a:outerShdw>
                </a:effectLst>
              </a:rPr>
              <a:t>PROTESIS MIOELÉCTRICA EN EL MERCADO ECUATORIANO</a:t>
            </a:r>
            <a:endParaRPr lang="es-EC" sz="2400" dirty="0">
              <a:effectLst>
                <a:outerShdw blurRad="38100" dist="38100" dir="2700000" algn="tl">
                  <a:srgbClr val="000000">
                    <a:alpha val="43137"/>
                  </a:srgbClr>
                </a:outerShdw>
              </a:effectLst>
            </a:endParaRPr>
          </a:p>
        </p:txBody>
      </p:sp>
      <p:sp>
        <p:nvSpPr>
          <p:cNvPr id="20" name="Rectángulo 19"/>
          <p:cNvSpPr/>
          <p:nvPr/>
        </p:nvSpPr>
        <p:spPr>
          <a:xfrm>
            <a:off x="7818917" y="1559722"/>
            <a:ext cx="3627120" cy="923330"/>
          </a:xfrm>
          <a:prstGeom prst="rect">
            <a:avLst/>
          </a:prstGeom>
        </p:spPr>
        <p:txBody>
          <a:bodyPr wrap="square">
            <a:spAutoFit/>
          </a:bodyPr>
          <a:lstStyle/>
          <a:p>
            <a:pPr algn="ctr"/>
            <a:r>
              <a:rPr lang="es-EC" i="1" dirty="0" smtClean="0"/>
              <a:t>El </a:t>
            </a:r>
            <a:r>
              <a:rPr lang="es-EC" i="1" dirty="0"/>
              <a:t>precio de este tipo de prótesis en el mercado oscila </a:t>
            </a:r>
            <a:r>
              <a:rPr lang="es-EC" i="1" dirty="0" smtClean="0"/>
              <a:t>tiene un costo promedio de </a:t>
            </a:r>
            <a:r>
              <a:rPr lang="es-EC" b="1" i="1" dirty="0" smtClean="0"/>
              <a:t>USD5.000</a:t>
            </a:r>
            <a:endParaRPr lang="es-EC" b="1" i="1" dirty="0"/>
          </a:p>
        </p:txBody>
      </p:sp>
      <p:sp>
        <p:nvSpPr>
          <p:cNvPr id="10" name="CuadroTexto 9"/>
          <p:cNvSpPr txBox="1"/>
          <p:nvPr/>
        </p:nvSpPr>
        <p:spPr>
          <a:xfrm>
            <a:off x="1748050" y="5638959"/>
            <a:ext cx="6139543" cy="338554"/>
          </a:xfrm>
          <a:prstGeom prst="rect">
            <a:avLst/>
          </a:prstGeom>
          <a:noFill/>
        </p:spPr>
        <p:txBody>
          <a:bodyPr wrap="square" rtlCol="0">
            <a:spAutoFit/>
          </a:bodyPr>
          <a:lstStyle/>
          <a:p>
            <a:r>
              <a:rPr lang="es-EC" sz="1600" dirty="0" smtClean="0"/>
              <a:t>Fuente: PROTELITE C.A</a:t>
            </a:r>
            <a:endParaRPr lang="es-EC" sz="1600" dirty="0"/>
          </a:p>
        </p:txBody>
      </p:sp>
      <p:pic>
        <p:nvPicPr>
          <p:cNvPr id="22" name="Imagen 21"/>
          <p:cNvPicPr>
            <a:picLocks noChangeAspect="1"/>
          </p:cNvPicPr>
          <p:nvPr/>
        </p:nvPicPr>
        <p:blipFill rotWithShape="1">
          <a:blip r:embed="rId7" cstate="print">
            <a:extLst>
              <a:ext uri="{28A0092B-C50C-407E-A947-70E740481C1C}">
                <a14:useLocalDpi xmlns:a14="http://schemas.microsoft.com/office/drawing/2010/main" val="0"/>
              </a:ext>
            </a:extLst>
          </a:blip>
          <a:srcRect r="73733"/>
          <a:stretch/>
        </p:blipFill>
        <p:spPr>
          <a:xfrm>
            <a:off x="11446037" y="92796"/>
            <a:ext cx="684586" cy="673103"/>
          </a:xfrm>
          <a:prstGeom prst="rect">
            <a:avLst/>
          </a:prstGeom>
        </p:spPr>
      </p:pic>
    </p:spTree>
    <p:extLst>
      <p:ext uri="{BB962C8B-B14F-4D97-AF65-F5344CB8AC3E}">
        <p14:creationId xmlns:p14="http://schemas.microsoft.com/office/powerpoint/2010/main" val="469013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Marcador de contenido 3"/>
          <p:cNvGraphicFramePr>
            <a:graphicFrameLocks/>
          </p:cNvGraphicFramePr>
          <p:nvPr>
            <p:extLst/>
          </p:nvPr>
        </p:nvGraphicFramePr>
        <p:xfrm>
          <a:off x="941952" y="-609600"/>
          <a:ext cx="10032931" cy="7367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467552" y="87986"/>
            <a:ext cx="9542009"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ENFOQUE DE CONSTRUCCIÓN</a:t>
            </a:r>
            <a:endParaRPr lang="es-ES" sz="3200" dirty="0">
              <a:solidFill>
                <a:srgbClr val="002060"/>
              </a:solidFill>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9378957" y="1232899"/>
            <a:ext cx="1755435" cy="2782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effectLst>
                  <a:outerShdw blurRad="38100" dist="38100" dir="2700000" algn="tl">
                    <a:srgbClr val="000000">
                      <a:alpha val="43137"/>
                    </a:srgbClr>
                  </a:outerShdw>
                </a:effectLst>
              </a:rPr>
              <a:t>Interfaz EMG</a:t>
            </a:r>
            <a:endParaRPr lang="es-EC" dirty="0">
              <a:effectLst>
                <a:outerShdw blurRad="38100" dist="38100" dir="2700000" algn="tl">
                  <a:srgbClr val="000000">
                    <a:alpha val="43137"/>
                  </a:srgbClr>
                </a:outerShdw>
              </a:effectLst>
            </a:endParaRPr>
          </a:p>
        </p:txBody>
      </p:sp>
      <p:sp>
        <p:nvSpPr>
          <p:cNvPr id="15" name="Rectángulo redondeado 14"/>
          <p:cNvSpPr/>
          <p:nvPr/>
        </p:nvSpPr>
        <p:spPr>
          <a:xfrm>
            <a:off x="10022524" y="3508764"/>
            <a:ext cx="1974074" cy="3766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effectLst>
                  <a:outerShdw blurRad="38100" dist="38100" dir="2700000" algn="tl">
                    <a:srgbClr val="000000">
                      <a:alpha val="43137"/>
                    </a:srgbClr>
                  </a:outerShdw>
                </a:effectLst>
              </a:rPr>
              <a:t>Software libre</a:t>
            </a:r>
            <a:endParaRPr lang="es-EC" dirty="0">
              <a:effectLst>
                <a:outerShdw blurRad="38100" dist="38100" dir="2700000" algn="tl">
                  <a:srgbClr val="000000">
                    <a:alpha val="43137"/>
                  </a:srgbClr>
                </a:outerShdw>
              </a:effectLst>
            </a:endParaRPr>
          </a:p>
        </p:txBody>
      </p:sp>
      <p:sp>
        <p:nvSpPr>
          <p:cNvPr id="17" name="Rectángulo redondeado 16"/>
          <p:cNvSpPr/>
          <p:nvPr/>
        </p:nvSpPr>
        <p:spPr>
          <a:xfrm>
            <a:off x="1525093" y="3079896"/>
            <a:ext cx="1624856" cy="3768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effectLst>
                  <a:outerShdw blurRad="38100" dist="38100" dir="2700000" algn="tl">
                    <a:srgbClr val="000000">
                      <a:alpha val="43137"/>
                    </a:srgbClr>
                  </a:outerShdw>
                </a:effectLst>
              </a:rPr>
              <a:t>Impresión 3D</a:t>
            </a:r>
            <a:endParaRPr lang="es-EC" dirty="0">
              <a:effectLst>
                <a:outerShdw blurRad="38100" dist="38100" dir="2700000" algn="tl">
                  <a:srgbClr val="000000">
                    <a:alpha val="43137"/>
                  </a:srgbClr>
                </a:outerShdw>
              </a:effectLst>
            </a:endParaRPr>
          </a:p>
        </p:txBody>
      </p:sp>
      <p:sp>
        <p:nvSpPr>
          <p:cNvPr id="18" name="Rectángulo redondeado 17"/>
          <p:cNvSpPr/>
          <p:nvPr/>
        </p:nvSpPr>
        <p:spPr>
          <a:xfrm>
            <a:off x="1870753" y="1170711"/>
            <a:ext cx="1758884" cy="3983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effectLst>
                  <a:outerShdw blurRad="38100" dist="38100" dir="2700000" algn="tl">
                    <a:srgbClr val="000000">
                      <a:alpha val="43137"/>
                    </a:srgbClr>
                  </a:outerShdw>
                </a:effectLst>
              </a:rPr>
              <a:t>Personalización</a:t>
            </a:r>
            <a:endParaRPr lang="es-EC" dirty="0">
              <a:effectLst>
                <a:outerShdw blurRad="38100" dist="38100" dir="2700000" algn="tl">
                  <a:srgbClr val="000000">
                    <a:alpha val="43137"/>
                  </a:srgbClr>
                </a:outerShdw>
              </a:effectLst>
            </a:endParaRPr>
          </a:p>
        </p:txBody>
      </p:sp>
      <p:pic>
        <p:nvPicPr>
          <p:cNvPr id="7177" name="Picture 9" descr="http://cdn.traceparts.com/wp-content/uploads/2014/09/revolutionary-gesture-control-armband-my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4037" y="1543234"/>
            <a:ext cx="2717144" cy="1782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9" name="Picture 11" descr="http://www.loyvan.com/wp-content/uploads/2014/07/OpenSourc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5033" y="3948373"/>
            <a:ext cx="1949057" cy="1485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10"/>
          <a:stretch>
            <a:fillRect/>
          </a:stretch>
        </p:blipFill>
        <p:spPr>
          <a:xfrm>
            <a:off x="1103626" y="3706284"/>
            <a:ext cx="2489594" cy="2107047"/>
          </a:xfrm>
          <a:prstGeom prst="rect">
            <a:avLst/>
          </a:prstGeom>
          <a:ln>
            <a:noFill/>
          </a:ln>
          <a:effectLst>
            <a:softEdge rad="112500"/>
          </a:effectLst>
        </p:spPr>
      </p:pic>
      <p:pic>
        <p:nvPicPr>
          <p:cNvPr id="6" name="Imagen 5"/>
          <p:cNvPicPr>
            <a:picLocks noChangeAspect="1"/>
          </p:cNvPicPr>
          <p:nvPr/>
        </p:nvPicPr>
        <p:blipFill>
          <a:blip r:embed="rId11"/>
          <a:stretch>
            <a:fillRect/>
          </a:stretch>
        </p:blipFill>
        <p:spPr>
          <a:xfrm>
            <a:off x="1736822" y="1516659"/>
            <a:ext cx="2026746" cy="1521348"/>
          </a:xfrm>
          <a:prstGeom prst="rect">
            <a:avLst/>
          </a:prstGeom>
          <a:ln>
            <a:noFill/>
          </a:ln>
          <a:effectLst>
            <a:softEdge rad="112500"/>
          </a:effectLst>
        </p:spPr>
      </p:pic>
      <p:pic>
        <p:nvPicPr>
          <p:cNvPr id="22" name="Imagen 21"/>
          <p:cNvPicPr>
            <a:picLocks noChangeAspect="1"/>
          </p:cNvPicPr>
          <p:nvPr/>
        </p:nvPicPr>
        <p:blipFill rotWithShape="1">
          <a:blip r:embed="rId12"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spTree>
    <p:extLst>
      <p:ext uri="{BB962C8B-B14F-4D97-AF65-F5344CB8AC3E}">
        <p14:creationId xmlns:p14="http://schemas.microsoft.com/office/powerpoint/2010/main" val="3430921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67943" y="187971"/>
            <a:ext cx="10475062" cy="584775"/>
          </a:xfrm>
          <a:prstGeom prst="rect">
            <a:avLst/>
          </a:prstGeom>
          <a:noFill/>
        </p:spPr>
        <p:txBody>
          <a:bodyPr wrap="square" rtlCol="0">
            <a:spAutoFit/>
          </a:bodyPr>
          <a:lstStyle/>
          <a:p>
            <a:pPr algn="ctr"/>
            <a:r>
              <a:rPr lang="es-ES" sz="3200" b="1" dirty="0" smtClean="0">
                <a:solidFill>
                  <a:srgbClr val="002060"/>
                </a:solidFill>
                <a:latin typeface="Times New Roman" panose="02020603050405020304" pitchFamily="18" charset="0"/>
                <a:cs typeface="Times New Roman" panose="02020603050405020304" pitchFamily="18" charset="0"/>
              </a:rPr>
              <a:t>DISE</a:t>
            </a:r>
            <a:r>
              <a:rPr lang="es-EC" sz="3200" b="1" dirty="0" smtClean="0">
                <a:solidFill>
                  <a:srgbClr val="002060"/>
                </a:solidFill>
                <a:latin typeface="Times New Roman" panose="02020603050405020304" pitchFamily="18" charset="0"/>
                <a:cs typeface="Times New Roman" panose="02020603050405020304" pitchFamily="18" charset="0"/>
              </a:rPr>
              <a:t>ÑO MECÁNICO</a:t>
            </a:r>
            <a:endParaRPr lang="es-ES" sz="3200" dirty="0">
              <a:solidFill>
                <a:srgbClr val="002060"/>
              </a:solidFill>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r="73733"/>
          <a:stretch/>
        </p:blipFill>
        <p:spPr>
          <a:xfrm>
            <a:off x="11343005" y="92796"/>
            <a:ext cx="684586" cy="673103"/>
          </a:xfrm>
          <a:prstGeom prst="rect">
            <a:avLst/>
          </a:prstGeom>
        </p:spPr>
      </p:pic>
      <p:pic>
        <p:nvPicPr>
          <p:cNvPr id="7" name="Imagen 6"/>
          <p:cNvPicPr>
            <a:picLocks noChangeAspect="1"/>
          </p:cNvPicPr>
          <p:nvPr/>
        </p:nvPicPr>
        <p:blipFill rotWithShape="1">
          <a:blip r:embed="rId4"/>
          <a:srcRect b="71216"/>
          <a:stretch/>
        </p:blipFill>
        <p:spPr>
          <a:xfrm>
            <a:off x="1137391" y="3268307"/>
            <a:ext cx="2203303" cy="1490932"/>
          </a:xfrm>
          <a:prstGeom prst="rect">
            <a:avLst/>
          </a:prstGeom>
        </p:spPr>
      </p:pic>
      <p:sp>
        <p:nvSpPr>
          <p:cNvPr id="9" name="Forma en L 8"/>
          <p:cNvSpPr/>
          <p:nvPr/>
        </p:nvSpPr>
        <p:spPr>
          <a:xfrm rot="19253028">
            <a:off x="5575529" y="2069234"/>
            <a:ext cx="1156018" cy="526899"/>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6" name="Forma en L 15"/>
          <p:cNvSpPr/>
          <p:nvPr/>
        </p:nvSpPr>
        <p:spPr>
          <a:xfrm rot="19253028">
            <a:off x="9587936" y="2069233"/>
            <a:ext cx="1156018" cy="526899"/>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0" name="Multiplicar 9"/>
          <p:cNvSpPr/>
          <p:nvPr/>
        </p:nvSpPr>
        <p:spPr>
          <a:xfrm>
            <a:off x="1756955" y="1891378"/>
            <a:ext cx="1378857" cy="1291772"/>
          </a:xfrm>
          <a:prstGeom prst="mathMultiply">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2" name="CuadroTexto 11"/>
          <p:cNvSpPr txBox="1"/>
          <p:nvPr/>
        </p:nvSpPr>
        <p:spPr>
          <a:xfrm>
            <a:off x="3397398" y="1055300"/>
            <a:ext cx="5572503" cy="461665"/>
          </a:xfrm>
          <a:prstGeom prst="rect">
            <a:avLst/>
          </a:prstGeom>
          <a:noFill/>
        </p:spPr>
        <p:txBody>
          <a:bodyPr wrap="square" rtlCol="0">
            <a:spAutoFit/>
          </a:bodyPr>
          <a:lstStyle/>
          <a:p>
            <a:pPr algn="ctr"/>
            <a:r>
              <a:rPr lang="es-EC" sz="2400" dirty="0">
                <a:effectLst>
                  <a:outerShdw blurRad="38100" dist="38100" dir="2700000" algn="tl">
                    <a:srgbClr val="000000">
                      <a:alpha val="43137"/>
                    </a:srgbClr>
                  </a:outerShdw>
                </a:effectLst>
              </a:rPr>
              <a:t>Á</a:t>
            </a:r>
            <a:r>
              <a:rPr lang="es-EC" sz="2400" dirty="0" smtClean="0">
                <a:effectLst>
                  <a:outerShdw blurRad="38100" dist="38100" dir="2700000" algn="tl">
                    <a:srgbClr val="000000">
                      <a:alpha val="43137"/>
                    </a:srgbClr>
                  </a:outerShdw>
                </a:effectLst>
              </a:rPr>
              <a:t>NGULOS </a:t>
            </a:r>
            <a:r>
              <a:rPr lang="es-EC" sz="2400" dirty="0">
                <a:effectLst>
                  <a:outerShdw blurRad="38100" dist="38100" dir="2700000" algn="tl">
                    <a:srgbClr val="000000">
                      <a:alpha val="43137"/>
                    </a:srgbClr>
                  </a:outerShdw>
                </a:effectLst>
              </a:rPr>
              <a:t>DE DISEÑO</a:t>
            </a:r>
          </a:p>
        </p:txBody>
      </p:sp>
      <p:pic>
        <p:nvPicPr>
          <p:cNvPr id="27" name="Imagen 26"/>
          <p:cNvPicPr>
            <a:picLocks noChangeAspect="1"/>
          </p:cNvPicPr>
          <p:nvPr/>
        </p:nvPicPr>
        <p:blipFill rotWithShape="1">
          <a:blip r:embed="rId4"/>
          <a:srcRect t="28028" b="37170"/>
          <a:stretch/>
        </p:blipFill>
        <p:spPr>
          <a:xfrm>
            <a:off x="5051886" y="2956564"/>
            <a:ext cx="2203303" cy="1802675"/>
          </a:xfrm>
          <a:prstGeom prst="rect">
            <a:avLst/>
          </a:prstGeom>
        </p:spPr>
      </p:pic>
      <p:pic>
        <p:nvPicPr>
          <p:cNvPr id="29" name="Imagen 28"/>
          <p:cNvPicPr>
            <a:picLocks noChangeAspect="1"/>
          </p:cNvPicPr>
          <p:nvPr/>
        </p:nvPicPr>
        <p:blipFill rotWithShape="1">
          <a:blip r:embed="rId4"/>
          <a:srcRect t="61065"/>
          <a:stretch/>
        </p:blipFill>
        <p:spPr>
          <a:xfrm>
            <a:off x="8859380" y="2849542"/>
            <a:ext cx="2203303" cy="2016717"/>
          </a:xfrm>
          <a:prstGeom prst="rect">
            <a:avLst/>
          </a:prstGeom>
        </p:spPr>
      </p:pic>
      <p:sp>
        <p:nvSpPr>
          <p:cNvPr id="22" name="CuadroTexto 21"/>
          <p:cNvSpPr txBox="1"/>
          <p:nvPr/>
        </p:nvSpPr>
        <p:spPr>
          <a:xfrm>
            <a:off x="1537475" y="4819149"/>
            <a:ext cx="1803219" cy="923330"/>
          </a:xfrm>
          <a:prstGeom prst="rect">
            <a:avLst/>
          </a:prstGeom>
          <a:noFill/>
        </p:spPr>
        <p:txBody>
          <a:bodyPr wrap="square" rtlCol="0">
            <a:spAutoFit/>
          </a:bodyPr>
          <a:lstStyle/>
          <a:p>
            <a:r>
              <a:rPr lang="es-EC" b="1" dirty="0" smtClean="0"/>
              <a:t>Articulación</a:t>
            </a:r>
            <a:r>
              <a:rPr lang="es-EC" dirty="0" smtClean="0"/>
              <a:t/>
            </a:r>
            <a:br>
              <a:rPr lang="es-EC" dirty="0" smtClean="0"/>
            </a:br>
            <a:r>
              <a:rPr lang="es-EC" b="1" dirty="0" err="1" smtClean="0"/>
              <a:t>Interfalángica</a:t>
            </a:r>
            <a:endParaRPr lang="es-EC" b="1" dirty="0" smtClean="0"/>
          </a:p>
          <a:p>
            <a:r>
              <a:rPr lang="es-EC" b="1" dirty="0" smtClean="0"/>
              <a:t>Distal</a:t>
            </a:r>
            <a:endParaRPr lang="es-EC" b="1" dirty="0"/>
          </a:p>
        </p:txBody>
      </p:sp>
      <p:sp>
        <p:nvSpPr>
          <p:cNvPr id="30" name="CuadroTexto 29"/>
          <p:cNvSpPr txBox="1"/>
          <p:nvPr/>
        </p:nvSpPr>
        <p:spPr>
          <a:xfrm>
            <a:off x="5282041" y="4809753"/>
            <a:ext cx="1803219" cy="923330"/>
          </a:xfrm>
          <a:prstGeom prst="rect">
            <a:avLst/>
          </a:prstGeom>
          <a:noFill/>
        </p:spPr>
        <p:txBody>
          <a:bodyPr wrap="square" rtlCol="0">
            <a:spAutoFit/>
          </a:bodyPr>
          <a:lstStyle/>
          <a:p>
            <a:r>
              <a:rPr lang="es-EC" b="1" dirty="0" smtClean="0"/>
              <a:t>Articulación</a:t>
            </a:r>
            <a:r>
              <a:rPr lang="es-EC" dirty="0" smtClean="0"/>
              <a:t/>
            </a:r>
            <a:br>
              <a:rPr lang="es-EC" dirty="0" smtClean="0"/>
            </a:br>
            <a:r>
              <a:rPr lang="es-EC" b="1" dirty="0" err="1" smtClean="0"/>
              <a:t>Interfalángica</a:t>
            </a:r>
            <a:endParaRPr lang="es-EC" b="1" dirty="0" smtClean="0"/>
          </a:p>
          <a:p>
            <a:r>
              <a:rPr lang="es-EC" b="1" dirty="0" smtClean="0"/>
              <a:t>Proximal</a:t>
            </a:r>
            <a:endParaRPr lang="es-EC" b="1" dirty="0"/>
          </a:p>
        </p:txBody>
      </p:sp>
      <p:sp>
        <p:nvSpPr>
          <p:cNvPr id="31" name="CuadroTexto 30"/>
          <p:cNvSpPr txBox="1"/>
          <p:nvPr/>
        </p:nvSpPr>
        <p:spPr>
          <a:xfrm>
            <a:off x="9126610" y="4998215"/>
            <a:ext cx="2078669" cy="646331"/>
          </a:xfrm>
          <a:prstGeom prst="rect">
            <a:avLst/>
          </a:prstGeom>
          <a:noFill/>
        </p:spPr>
        <p:txBody>
          <a:bodyPr wrap="square" rtlCol="0">
            <a:spAutoFit/>
          </a:bodyPr>
          <a:lstStyle/>
          <a:p>
            <a:r>
              <a:rPr lang="es-EC" b="1" dirty="0" smtClean="0"/>
              <a:t>Articulación</a:t>
            </a:r>
            <a:r>
              <a:rPr lang="es-EC" dirty="0" smtClean="0"/>
              <a:t/>
            </a:r>
            <a:br>
              <a:rPr lang="es-EC" dirty="0" smtClean="0"/>
            </a:br>
            <a:r>
              <a:rPr lang="es-EC" b="1" dirty="0" err="1" smtClean="0"/>
              <a:t>Metacarpofalángica</a:t>
            </a:r>
            <a:endParaRPr lang="es-EC" b="1" dirty="0"/>
          </a:p>
        </p:txBody>
      </p:sp>
    </p:spTree>
    <p:extLst>
      <p:ext uri="{BB962C8B-B14F-4D97-AF65-F5344CB8AC3E}">
        <p14:creationId xmlns:p14="http://schemas.microsoft.com/office/powerpoint/2010/main" val="3841401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nipulador_Colaborativo_02" id="{59ECE18D-BF22-43B9-9151-5BA7A7F4C659}" vid="{55F07325-5DB8-4C65-9285-860D1CEF21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3301</TotalTime>
  <Words>883</Words>
  <Application>Microsoft Office PowerPoint</Application>
  <PresentationFormat>Panorámica</PresentationFormat>
  <Paragraphs>123</Paragraphs>
  <Slides>30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BankGothic Lt BT</vt:lpstr>
      <vt:lpstr>Calibri</vt:lpstr>
      <vt:lpstr>Cambria</vt:lpstr>
      <vt:lpstr>Droid Sans</vt:lpstr>
      <vt:lpstr>Times New Roman</vt:lpstr>
      <vt:lpstr>Tema de Office</vt:lpstr>
      <vt:lpstr>Presentación de PowerPoint</vt:lpstr>
      <vt:lpstr>CONTENIDO</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Cristhian Román</cp:lastModifiedBy>
  <cp:revision>177</cp:revision>
  <dcterms:created xsi:type="dcterms:W3CDTF">2016-10-25T21:55:01Z</dcterms:created>
  <dcterms:modified xsi:type="dcterms:W3CDTF">2017-02-02T16:09:04Z</dcterms:modified>
</cp:coreProperties>
</file>