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10058400" cy="7772400"/>
  <p:notesSz cx="10058400" cy="77724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94747" autoAdjust="0"/>
  </p:normalViewPr>
  <p:slideViewPr>
    <p:cSldViewPr>
      <p:cViewPr varScale="1">
        <p:scale>
          <a:sx n="58" d="100"/>
          <a:sy n="58" d="100"/>
        </p:scale>
        <p:origin x="-378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26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0</Words>
  <Application>Microsoft Office PowerPoint</Application>
  <PresentationFormat>Personalizado</PresentationFormat>
  <Paragraphs>0</Paragraphs>
  <Slides>101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101</vt:i4>
      </vt:variant>
    </vt:vector>
  </HeadingPairs>
  <TitlesOfParts>
    <vt:vector size="102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PC-05</cp:lastModifiedBy>
  <cp:revision>1</cp:revision>
  <dcterms:modified xsi:type="dcterms:W3CDTF">2017-02-02T20:21:07Z</dcterms:modified>
</cp:coreProperties>
</file>