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43"/>
  </p:notesMasterIdLst>
  <p:sldIdLst>
    <p:sldId id="257" r:id="rId2"/>
    <p:sldId id="258" r:id="rId3"/>
    <p:sldId id="261" r:id="rId4"/>
    <p:sldId id="307" r:id="rId5"/>
    <p:sldId id="310" r:id="rId6"/>
    <p:sldId id="313" r:id="rId7"/>
    <p:sldId id="314" r:id="rId8"/>
    <p:sldId id="262" r:id="rId9"/>
    <p:sldId id="264" r:id="rId10"/>
    <p:sldId id="309" r:id="rId11"/>
    <p:sldId id="263" r:id="rId12"/>
    <p:sldId id="266" r:id="rId13"/>
    <p:sldId id="268" r:id="rId14"/>
    <p:sldId id="269" r:id="rId15"/>
    <p:sldId id="284" r:id="rId16"/>
    <p:sldId id="270" r:id="rId17"/>
    <p:sldId id="271" r:id="rId18"/>
    <p:sldId id="272" r:id="rId19"/>
    <p:sldId id="273" r:id="rId20"/>
    <p:sldId id="274" r:id="rId21"/>
    <p:sldId id="275" r:id="rId22"/>
    <p:sldId id="278" r:id="rId23"/>
    <p:sldId id="304" r:id="rId24"/>
    <p:sldId id="277" r:id="rId25"/>
    <p:sldId id="276" r:id="rId26"/>
    <p:sldId id="283" r:id="rId27"/>
    <p:sldId id="281" r:id="rId28"/>
    <p:sldId id="280" r:id="rId29"/>
    <p:sldId id="279" r:id="rId30"/>
    <p:sldId id="288" r:id="rId31"/>
    <p:sldId id="286" r:id="rId32"/>
    <p:sldId id="287" r:id="rId33"/>
    <p:sldId id="299" r:id="rId34"/>
    <p:sldId id="300" r:id="rId35"/>
    <p:sldId id="301" r:id="rId36"/>
    <p:sldId id="302" r:id="rId37"/>
    <p:sldId id="303" r:id="rId38"/>
    <p:sldId id="297" r:id="rId39"/>
    <p:sldId id="298" r:id="rId40"/>
    <p:sldId id="305" r:id="rId41"/>
    <p:sldId id="30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7CFD9"/>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5099" autoAdjust="0"/>
  </p:normalViewPr>
  <p:slideViewPr>
    <p:cSldViewPr snapToGrid="0">
      <p:cViewPr varScale="1">
        <p:scale>
          <a:sx n="63" d="100"/>
          <a:sy n="63"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image" Target="../media/image22.png"/><Relationship Id="rId4"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image" Target="../media/image22.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89183-7F4F-419C-9BB8-40D92B29A67D}"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F50EA4A7-8DA0-4194-9763-5BA5B756F6EA}">
      <dgm:prSet phldrT="[Texto]"/>
      <dgm:spPr>
        <a:solidFill>
          <a:schemeClr val="bg2">
            <a:lumMod val="75000"/>
          </a:schemeClr>
        </a:solidFill>
      </dgm:spPr>
      <dgm:t>
        <a:bodyPr/>
        <a:lstStyle/>
        <a:p>
          <a:r>
            <a:rPr lang="es-EC" dirty="0" smtClean="0">
              <a:solidFill>
                <a:schemeClr val="tx1"/>
              </a:solidFill>
            </a:rPr>
            <a:t>La prestación de servicios de calidad constituye un reto la seguridad al paciente.</a:t>
          </a:r>
          <a:endParaRPr lang="en-US" dirty="0">
            <a:solidFill>
              <a:schemeClr val="tx1"/>
            </a:solidFill>
          </a:endParaRPr>
        </a:p>
      </dgm:t>
    </dgm:pt>
    <dgm:pt modelId="{175FCCCC-970D-43FE-AA00-75FC91519F4B}" type="parTrans" cxnId="{F6C3FCF8-DD5A-42E3-BAEF-A10CFF01C089}">
      <dgm:prSet/>
      <dgm:spPr/>
      <dgm:t>
        <a:bodyPr/>
        <a:lstStyle/>
        <a:p>
          <a:endParaRPr lang="en-US"/>
        </a:p>
      </dgm:t>
    </dgm:pt>
    <dgm:pt modelId="{3A0F289E-C6EC-4C46-8B01-832387A4CCF0}" type="sibTrans" cxnId="{F6C3FCF8-DD5A-42E3-BAEF-A10CFF01C089}">
      <dgm:prSet/>
      <dgm:spPr/>
      <dgm:t>
        <a:bodyPr/>
        <a:lstStyle/>
        <a:p>
          <a:endParaRPr lang="en-US"/>
        </a:p>
      </dgm:t>
    </dgm:pt>
    <dgm:pt modelId="{093F2523-1C1B-47A0-ACC5-2D6E46911912}">
      <dgm:prSet phldrT="[Texto]" custT="1"/>
      <dgm:spPr/>
      <dgm:t>
        <a:bodyPr/>
        <a:lstStyle/>
        <a:p>
          <a:r>
            <a:rPr lang="es-EC" sz="1400" dirty="0" smtClean="0"/>
            <a:t>Mejora la gestión interna de la institución para trabajar con normas de aseguramiento de la calidad de los Gerentes de hospitales</a:t>
          </a:r>
          <a:endParaRPr lang="en-US" sz="1400" dirty="0"/>
        </a:p>
      </dgm:t>
    </dgm:pt>
    <dgm:pt modelId="{FADE4FB1-0A30-4011-8B2D-8F5FA14D8D0E}" type="parTrans" cxnId="{D51A6EDD-034E-41D4-8699-DDBA319A9605}">
      <dgm:prSet/>
      <dgm:spPr/>
      <dgm:t>
        <a:bodyPr/>
        <a:lstStyle/>
        <a:p>
          <a:endParaRPr lang="en-US"/>
        </a:p>
      </dgm:t>
    </dgm:pt>
    <dgm:pt modelId="{5389DEC6-F430-4BFB-B1C7-A78C18660D67}" type="sibTrans" cxnId="{D51A6EDD-034E-41D4-8699-DDBA319A9605}">
      <dgm:prSet/>
      <dgm:spPr/>
      <dgm:t>
        <a:bodyPr/>
        <a:lstStyle/>
        <a:p>
          <a:endParaRPr lang="en-US"/>
        </a:p>
      </dgm:t>
    </dgm:pt>
    <dgm:pt modelId="{F6CF023D-86A9-48C5-9FD2-93D6C537563A}">
      <dgm:prSet phldrT="[Texto]"/>
      <dgm:spPr>
        <a:solidFill>
          <a:schemeClr val="bg2">
            <a:lumMod val="75000"/>
          </a:schemeClr>
        </a:solidFill>
      </dgm:spPr>
      <dgm:t>
        <a:bodyPr/>
        <a:lstStyle/>
        <a:p>
          <a:r>
            <a:rPr lang="es-EC" dirty="0" smtClean="0">
              <a:solidFill>
                <a:schemeClr val="tx1"/>
              </a:solidFill>
            </a:rPr>
            <a:t>El servicio farmacéutico a nivel hospitalario ha producido cambios en los diferentes ámbitos</a:t>
          </a:r>
          <a:endParaRPr lang="en-US" dirty="0">
            <a:solidFill>
              <a:schemeClr val="tx1"/>
            </a:solidFill>
          </a:endParaRPr>
        </a:p>
      </dgm:t>
    </dgm:pt>
    <dgm:pt modelId="{D6948516-B2A2-46E1-9C29-F3BD4E87B57D}" type="parTrans" cxnId="{10BC7825-E09C-4D72-BE29-87A7BCA985B0}">
      <dgm:prSet/>
      <dgm:spPr/>
      <dgm:t>
        <a:bodyPr/>
        <a:lstStyle/>
        <a:p>
          <a:endParaRPr lang="en-US"/>
        </a:p>
      </dgm:t>
    </dgm:pt>
    <dgm:pt modelId="{EC104CDA-19FA-474C-8F5D-1FDD6FB4D7E3}" type="sibTrans" cxnId="{10BC7825-E09C-4D72-BE29-87A7BCA985B0}">
      <dgm:prSet/>
      <dgm:spPr/>
      <dgm:t>
        <a:bodyPr/>
        <a:lstStyle/>
        <a:p>
          <a:endParaRPr lang="en-US"/>
        </a:p>
      </dgm:t>
    </dgm:pt>
    <dgm:pt modelId="{4DF121DB-7B92-4517-9CAD-E1400FAF0E44}">
      <dgm:prSet phldrT="[Texto]" custT="1"/>
      <dgm:spPr/>
      <dgm:t>
        <a:bodyPr/>
        <a:lstStyle/>
        <a:p>
          <a:r>
            <a:rPr lang="es-EC" sz="1300" dirty="0" smtClean="0"/>
            <a:t>Los integrantes del equipo de salud deben participar en forma responsable y contar con el respaldo de las autoridades sanitarias y administrativas.</a:t>
          </a:r>
          <a:endParaRPr lang="en-US" sz="1300" dirty="0"/>
        </a:p>
      </dgm:t>
    </dgm:pt>
    <dgm:pt modelId="{9AB28174-E774-4AE5-BC28-F6EE27591B71}" type="parTrans" cxnId="{3153339E-AE74-4062-AF66-A07925D376C9}">
      <dgm:prSet/>
      <dgm:spPr/>
      <dgm:t>
        <a:bodyPr/>
        <a:lstStyle/>
        <a:p>
          <a:endParaRPr lang="en-US"/>
        </a:p>
      </dgm:t>
    </dgm:pt>
    <dgm:pt modelId="{B44332EF-C8F9-4023-A032-C72E18C96B19}" type="sibTrans" cxnId="{3153339E-AE74-4062-AF66-A07925D376C9}">
      <dgm:prSet/>
      <dgm:spPr/>
      <dgm:t>
        <a:bodyPr/>
        <a:lstStyle/>
        <a:p>
          <a:endParaRPr lang="en-US"/>
        </a:p>
      </dgm:t>
    </dgm:pt>
    <dgm:pt modelId="{3D6D2985-AD70-416A-9807-453CA13A65E2}">
      <dgm:prSet phldrT="[Texto]"/>
      <dgm:spPr>
        <a:solidFill>
          <a:schemeClr val="bg2">
            <a:lumMod val="75000"/>
          </a:schemeClr>
        </a:solidFill>
      </dgm:spPr>
      <dgm:t>
        <a:bodyPr/>
        <a:lstStyle/>
        <a:p>
          <a:r>
            <a:rPr lang="es-EC" dirty="0" smtClean="0">
              <a:solidFill>
                <a:schemeClr val="tx1"/>
              </a:solidFill>
            </a:rPr>
            <a:t>La Farmacia Hospitalaria es responsable del manejo seguro de medicamentos</a:t>
          </a:r>
          <a:endParaRPr lang="en-US" dirty="0">
            <a:solidFill>
              <a:schemeClr val="tx1"/>
            </a:solidFill>
          </a:endParaRPr>
        </a:p>
      </dgm:t>
    </dgm:pt>
    <dgm:pt modelId="{91A6D265-06B7-409E-8B79-07909C7E6894}" type="parTrans" cxnId="{E4A81076-1931-4A4D-873E-45B08EA44779}">
      <dgm:prSet/>
      <dgm:spPr/>
      <dgm:t>
        <a:bodyPr/>
        <a:lstStyle/>
        <a:p>
          <a:endParaRPr lang="en-US"/>
        </a:p>
      </dgm:t>
    </dgm:pt>
    <dgm:pt modelId="{EE46EDE8-9AD6-4687-A73F-BE75334D377F}" type="sibTrans" cxnId="{E4A81076-1931-4A4D-873E-45B08EA44779}">
      <dgm:prSet/>
      <dgm:spPr/>
      <dgm:t>
        <a:bodyPr/>
        <a:lstStyle/>
        <a:p>
          <a:endParaRPr lang="en-US"/>
        </a:p>
      </dgm:t>
    </dgm:pt>
    <dgm:pt modelId="{307430DF-DBDA-44C1-B0CC-0161E5EB0DA3}">
      <dgm:prSet phldrT="[Texto]"/>
      <dgm:spPr/>
      <dgm:t>
        <a:bodyPr/>
        <a:lstStyle/>
        <a:p>
          <a:r>
            <a:rPr lang="es-EC" dirty="0" smtClean="0"/>
            <a:t>Realiza actividades clínicas encaminadas a una farmacoterapia adecuada, a través del establecimiento de sistemas de distribución que garanticen que los medicamentos lleguen a los pacientes de forma oportuna, eficaz y segura</a:t>
          </a:r>
          <a:endParaRPr lang="en-US" dirty="0"/>
        </a:p>
      </dgm:t>
    </dgm:pt>
    <dgm:pt modelId="{0A73CB31-E890-478D-A4B3-1DC8500262FF}" type="parTrans" cxnId="{BB6940F4-3067-4BF9-9AEE-D08B823F5DC4}">
      <dgm:prSet/>
      <dgm:spPr/>
      <dgm:t>
        <a:bodyPr/>
        <a:lstStyle/>
        <a:p>
          <a:endParaRPr lang="en-US"/>
        </a:p>
      </dgm:t>
    </dgm:pt>
    <dgm:pt modelId="{682A5BCE-F69F-44D0-BBD1-D3EF0C61ADE7}" type="sibTrans" cxnId="{BB6940F4-3067-4BF9-9AEE-D08B823F5DC4}">
      <dgm:prSet/>
      <dgm:spPr/>
      <dgm:t>
        <a:bodyPr/>
        <a:lstStyle/>
        <a:p>
          <a:endParaRPr lang="en-US"/>
        </a:p>
      </dgm:t>
    </dgm:pt>
    <dgm:pt modelId="{7DE9A165-13C9-4155-9757-BD2D10C9A476}">
      <dgm:prSet phldrT="[Texto]" custT="1"/>
      <dgm:spPr/>
      <dgm:t>
        <a:bodyPr/>
        <a:lstStyle/>
        <a:p>
          <a:endParaRPr lang="en-US" sz="1300" dirty="0"/>
        </a:p>
      </dgm:t>
    </dgm:pt>
    <dgm:pt modelId="{834F8078-E242-4F1D-9753-18AB1704D520}" type="parTrans" cxnId="{463825A7-4781-4C17-8FC2-0A832BCE7D6B}">
      <dgm:prSet/>
      <dgm:spPr/>
      <dgm:t>
        <a:bodyPr/>
        <a:lstStyle/>
        <a:p>
          <a:endParaRPr lang="en-US"/>
        </a:p>
      </dgm:t>
    </dgm:pt>
    <dgm:pt modelId="{E83EC259-5847-4A49-ADD5-E5ED741B9D3C}" type="sibTrans" cxnId="{463825A7-4781-4C17-8FC2-0A832BCE7D6B}">
      <dgm:prSet/>
      <dgm:spPr/>
      <dgm:t>
        <a:bodyPr/>
        <a:lstStyle/>
        <a:p>
          <a:endParaRPr lang="en-US"/>
        </a:p>
      </dgm:t>
    </dgm:pt>
    <dgm:pt modelId="{8CE50B44-E547-4099-8E7C-D1C04E1E072C}">
      <dgm:prSet phldrT="[Texto]"/>
      <dgm:spPr/>
      <dgm:t>
        <a:bodyPr/>
        <a:lstStyle/>
        <a:p>
          <a:endParaRPr lang="en-US" sz="1200" dirty="0"/>
        </a:p>
      </dgm:t>
    </dgm:pt>
    <dgm:pt modelId="{77F67B5F-4042-4301-B9F2-B70AE8D5AADC}" type="parTrans" cxnId="{3A156B68-63F8-4F16-BF5A-2C959E53C458}">
      <dgm:prSet/>
      <dgm:spPr/>
      <dgm:t>
        <a:bodyPr/>
        <a:lstStyle/>
        <a:p>
          <a:endParaRPr lang="en-US"/>
        </a:p>
      </dgm:t>
    </dgm:pt>
    <dgm:pt modelId="{EECC8700-F86B-4A3D-B9AB-A659DE02DE49}" type="sibTrans" cxnId="{3A156B68-63F8-4F16-BF5A-2C959E53C458}">
      <dgm:prSet/>
      <dgm:spPr/>
      <dgm:t>
        <a:bodyPr/>
        <a:lstStyle/>
        <a:p>
          <a:endParaRPr lang="en-US"/>
        </a:p>
      </dgm:t>
    </dgm:pt>
    <dgm:pt modelId="{F31731E5-08F2-49E4-835E-E977CD87EAAC}">
      <dgm:prSet phldrT="[Texto]" custT="1"/>
      <dgm:spPr/>
      <dgm:t>
        <a:bodyPr/>
        <a:lstStyle/>
        <a:p>
          <a:r>
            <a:rPr lang="es-EC" sz="1300" dirty="0" smtClean="0"/>
            <a:t>Es un servicio eficaz oportuno y eficiente que constituye un componente de calidad dentro del hospital</a:t>
          </a:r>
          <a:endParaRPr lang="en-US" sz="1300" dirty="0"/>
        </a:p>
      </dgm:t>
    </dgm:pt>
    <dgm:pt modelId="{2A99E8B4-BEE2-4805-9289-C7451C5D9B5F}" type="parTrans" cxnId="{D30CDFA0-7F11-4AA0-B77C-E0F9BAF70737}">
      <dgm:prSet/>
      <dgm:spPr/>
      <dgm:t>
        <a:bodyPr/>
        <a:lstStyle/>
        <a:p>
          <a:endParaRPr lang="en-US"/>
        </a:p>
      </dgm:t>
    </dgm:pt>
    <dgm:pt modelId="{BBAC1B7B-E879-46AF-A379-447338F46783}" type="sibTrans" cxnId="{D30CDFA0-7F11-4AA0-B77C-E0F9BAF70737}">
      <dgm:prSet/>
      <dgm:spPr/>
      <dgm:t>
        <a:bodyPr/>
        <a:lstStyle/>
        <a:p>
          <a:endParaRPr lang="en-US"/>
        </a:p>
      </dgm:t>
    </dgm:pt>
    <dgm:pt modelId="{AECD37AF-16D1-4342-9EC0-A668DC780040}">
      <dgm:prSet phldrT="[Texto]"/>
      <dgm:spPr/>
      <dgm:t>
        <a:bodyPr/>
        <a:lstStyle/>
        <a:p>
          <a:r>
            <a:rPr lang="es-EC" dirty="0" smtClean="0"/>
            <a:t>Promover el Uso Racional de Medicamentos</a:t>
          </a:r>
          <a:endParaRPr lang="en-US" dirty="0"/>
        </a:p>
      </dgm:t>
    </dgm:pt>
    <dgm:pt modelId="{23AE0852-F62B-4259-AA20-030EF39F9326}" type="parTrans" cxnId="{D7C6E58D-5B21-4274-BC41-2309A7058C63}">
      <dgm:prSet/>
      <dgm:spPr/>
      <dgm:t>
        <a:bodyPr/>
        <a:lstStyle/>
        <a:p>
          <a:endParaRPr lang="en-US"/>
        </a:p>
      </dgm:t>
    </dgm:pt>
    <dgm:pt modelId="{DBD47A4C-CCA5-450F-AFB8-901BD85E4EB0}" type="sibTrans" cxnId="{D7C6E58D-5B21-4274-BC41-2309A7058C63}">
      <dgm:prSet/>
      <dgm:spPr/>
      <dgm:t>
        <a:bodyPr/>
        <a:lstStyle/>
        <a:p>
          <a:endParaRPr lang="en-US"/>
        </a:p>
      </dgm:t>
    </dgm:pt>
    <dgm:pt modelId="{561E0629-69EF-4D85-A53F-37947EAAE865}">
      <dgm:prSet phldrT="[Texto]" custT="1"/>
      <dgm:spPr/>
      <dgm:t>
        <a:bodyPr/>
        <a:lstStyle/>
        <a:p>
          <a:endParaRPr lang="en-US" sz="1400" dirty="0"/>
        </a:p>
      </dgm:t>
    </dgm:pt>
    <dgm:pt modelId="{D2B534D3-A8C8-476E-BC24-21B4C333A686}" type="parTrans" cxnId="{5D150409-1565-4B1D-8922-742432768DC2}">
      <dgm:prSet/>
      <dgm:spPr/>
      <dgm:t>
        <a:bodyPr/>
        <a:lstStyle/>
        <a:p>
          <a:endParaRPr lang="en-US"/>
        </a:p>
      </dgm:t>
    </dgm:pt>
    <dgm:pt modelId="{55A6C8CB-55A5-49A3-8F54-3D61AD65F115}" type="sibTrans" cxnId="{5D150409-1565-4B1D-8922-742432768DC2}">
      <dgm:prSet/>
      <dgm:spPr/>
      <dgm:t>
        <a:bodyPr/>
        <a:lstStyle/>
        <a:p>
          <a:endParaRPr lang="en-US"/>
        </a:p>
      </dgm:t>
    </dgm:pt>
    <dgm:pt modelId="{CB1EFD49-9EA4-46FE-8D27-AC78E5B1EAE4}">
      <dgm:prSet phldrT="[Texto]" custT="1"/>
      <dgm:spPr/>
      <dgm:t>
        <a:bodyPr/>
        <a:lstStyle/>
        <a:p>
          <a:endParaRPr lang="en-US" sz="1400" dirty="0"/>
        </a:p>
      </dgm:t>
    </dgm:pt>
    <dgm:pt modelId="{025C8D3A-9A1C-4BF6-986A-BE74B97891B8}" type="parTrans" cxnId="{7B8A1498-D4DB-4EB9-8B7E-9623F9B2F9B4}">
      <dgm:prSet/>
      <dgm:spPr/>
      <dgm:t>
        <a:bodyPr/>
        <a:lstStyle/>
        <a:p>
          <a:endParaRPr lang="en-US"/>
        </a:p>
      </dgm:t>
    </dgm:pt>
    <dgm:pt modelId="{32B85E0A-7212-4D33-942F-EEBD0DA8A5B6}" type="sibTrans" cxnId="{7B8A1498-D4DB-4EB9-8B7E-9623F9B2F9B4}">
      <dgm:prSet/>
      <dgm:spPr/>
      <dgm:t>
        <a:bodyPr/>
        <a:lstStyle/>
        <a:p>
          <a:endParaRPr lang="en-US"/>
        </a:p>
      </dgm:t>
    </dgm:pt>
    <dgm:pt modelId="{AA5F07EE-BA55-4648-A300-015BEAA6F66C}" type="pres">
      <dgm:prSet presAssocID="{11789183-7F4F-419C-9BB8-40D92B29A67D}" presName="Name0" presStyleCnt="0">
        <dgm:presLayoutVars>
          <dgm:dir/>
          <dgm:animLvl val="lvl"/>
          <dgm:resizeHandles/>
        </dgm:presLayoutVars>
      </dgm:prSet>
      <dgm:spPr/>
      <dgm:t>
        <a:bodyPr/>
        <a:lstStyle/>
        <a:p>
          <a:endParaRPr lang="en-US"/>
        </a:p>
      </dgm:t>
    </dgm:pt>
    <dgm:pt modelId="{FBABB1DA-7C63-4D64-AEF4-BD5F253DE0A0}" type="pres">
      <dgm:prSet presAssocID="{F50EA4A7-8DA0-4194-9763-5BA5B756F6EA}" presName="linNode" presStyleCnt="0"/>
      <dgm:spPr/>
    </dgm:pt>
    <dgm:pt modelId="{D6D3E5E6-C718-4095-89D7-4D87F9F0077A}" type="pres">
      <dgm:prSet presAssocID="{F50EA4A7-8DA0-4194-9763-5BA5B756F6EA}" presName="parentShp" presStyleLbl="node1" presStyleIdx="0" presStyleCnt="3">
        <dgm:presLayoutVars>
          <dgm:bulletEnabled val="1"/>
        </dgm:presLayoutVars>
      </dgm:prSet>
      <dgm:spPr/>
      <dgm:t>
        <a:bodyPr/>
        <a:lstStyle/>
        <a:p>
          <a:endParaRPr lang="en-US"/>
        </a:p>
      </dgm:t>
    </dgm:pt>
    <dgm:pt modelId="{F7D87BDC-96AB-494A-BB8E-BA71F89528FE}" type="pres">
      <dgm:prSet presAssocID="{F50EA4A7-8DA0-4194-9763-5BA5B756F6EA}" presName="childShp" presStyleLbl="bgAccFollowNode1" presStyleIdx="0" presStyleCnt="3">
        <dgm:presLayoutVars>
          <dgm:bulletEnabled val="1"/>
        </dgm:presLayoutVars>
      </dgm:prSet>
      <dgm:spPr/>
      <dgm:t>
        <a:bodyPr/>
        <a:lstStyle/>
        <a:p>
          <a:endParaRPr lang="en-US"/>
        </a:p>
      </dgm:t>
    </dgm:pt>
    <dgm:pt modelId="{FE50A271-CD14-4F64-BDA8-DA1D788C9864}" type="pres">
      <dgm:prSet presAssocID="{3A0F289E-C6EC-4C46-8B01-832387A4CCF0}" presName="spacing" presStyleCnt="0"/>
      <dgm:spPr/>
    </dgm:pt>
    <dgm:pt modelId="{149410E7-DC76-4444-A9EF-850AFEB9E11A}" type="pres">
      <dgm:prSet presAssocID="{F6CF023D-86A9-48C5-9FD2-93D6C537563A}" presName="linNode" presStyleCnt="0"/>
      <dgm:spPr/>
    </dgm:pt>
    <dgm:pt modelId="{AEED540B-436B-4A7C-9A56-FE39B5ADD35D}" type="pres">
      <dgm:prSet presAssocID="{F6CF023D-86A9-48C5-9FD2-93D6C537563A}" presName="parentShp" presStyleLbl="node1" presStyleIdx="1" presStyleCnt="3">
        <dgm:presLayoutVars>
          <dgm:bulletEnabled val="1"/>
        </dgm:presLayoutVars>
      </dgm:prSet>
      <dgm:spPr/>
      <dgm:t>
        <a:bodyPr/>
        <a:lstStyle/>
        <a:p>
          <a:endParaRPr lang="en-US"/>
        </a:p>
      </dgm:t>
    </dgm:pt>
    <dgm:pt modelId="{38AD1878-E59E-4323-B241-28479830C5A3}" type="pres">
      <dgm:prSet presAssocID="{F6CF023D-86A9-48C5-9FD2-93D6C537563A}" presName="childShp" presStyleLbl="bgAccFollowNode1" presStyleIdx="1" presStyleCnt="3">
        <dgm:presLayoutVars>
          <dgm:bulletEnabled val="1"/>
        </dgm:presLayoutVars>
      </dgm:prSet>
      <dgm:spPr/>
      <dgm:t>
        <a:bodyPr/>
        <a:lstStyle/>
        <a:p>
          <a:endParaRPr lang="en-US"/>
        </a:p>
      </dgm:t>
    </dgm:pt>
    <dgm:pt modelId="{13A31383-F7CF-4B77-99C2-DE7165DC6134}" type="pres">
      <dgm:prSet presAssocID="{EC104CDA-19FA-474C-8F5D-1FDD6FB4D7E3}" presName="spacing" presStyleCnt="0"/>
      <dgm:spPr/>
    </dgm:pt>
    <dgm:pt modelId="{9B240CC5-5C32-4CFD-B1A2-5E1AB9E949AD}" type="pres">
      <dgm:prSet presAssocID="{3D6D2985-AD70-416A-9807-453CA13A65E2}" presName="linNode" presStyleCnt="0"/>
      <dgm:spPr/>
    </dgm:pt>
    <dgm:pt modelId="{FA066859-51C9-4A02-9549-0BF70C3B1839}" type="pres">
      <dgm:prSet presAssocID="{3D6D2985-AD70-416A-9807-453CA13A65E2}" presName="parentShp" presStyleLbl="node1" presStyleIdx="2" presStyleCnt="3">
        <dgm:presLayoutVars>
          <dgm:bulletEnabled val="1"/>
        </dgm:presLayoutVars>
      </dgm:prSet>
      <dgm:spPr/>
      <dgm:t>
        <a:bodyPr/>
        <a:lstStyle/>
        <a:p>
          <a:endParaRPr lang="en-US"/>
        </a:p>
      </dgm:t>
    </dgm:pt>
    <dgm:pt modelId="{88906CC8-B478-49CD-A235-84155CDACD84}" type="pres">
      <dgm:prSet presAssocID="{3D6D2985-AD70-416A-9807-453CA13A65E2}" presName="childShp" presStyleLbl="bgAccFollowNode1" presStyleIdx="2" presStyleCnt="3">
        <dgm:presLayoutVars>
          <dgm:bulletEnabled val="1"/>
        </dgm:presLayoutVars>
      </dgm:prSet>
      <dgm:spPr/>
      <dgm:t>
        <a:bodyPr/>
        <a:lstStyle/>
        <a:p>
          <a:endParaRPr lang="en-US"/>
        </a:p>
      </dgm:t>
    </dgm:pt>
  </dgm:ptLst>
  <dgm:cxnLst>
    <dgm:cxn modelId="{D7C6E58D-5B21-4274-BC41-2309A7058C63}" srcId="{3D6D2985-AD70-416A-9807-453CA13A65E2}" destId="{AECD37AF-16D1-4342-9EC0-A668DC780040}" srcOrd="1" destOrd="0" parTransId="{23AE0852-F62B-4259-AA20-030EF39F9326}" sibTransId="{DBD47A4C-CCA5-450F-AFB8-901BD85E4EB0}"/>
    <dgm:cxn modelId="{2009071B-B67E-4EEC-AE22-9C2A80DC33EB}" type="presOf" srcId="{11789183-7F4F-419C-9BB8-40D92B29A67D}" destId="{AA5F07EE-BA55-4648-A300-015BEAA6F66C}" srcOrd="0" destOrd="0" presId="urn:microsoft.com/office/officeart/2005/8/layout/vList6"/>
    <dgm:cxn modelId="{E4A81076-1931-4A4D-873E-45B08EA44779}" srcId="{11789183-7F4F-419C-9BB8-40D92B29A67D}" destId="{3D6D2985-AD70-416A-9807-453CA13A65E2}" srcOrd="2" destOrd="0" parTransId="{91A6D265-06B7-409E-8B79-07909C7E6894}" sibTransId="{EE46EDE8-9AD6-4687-A73F-BE75334D377F}"/>
    <dgm:cxn modelId="{801FFACD-6176-49F8-8A66-D6E6747DD6E7}" type="presOf" srcId="{3D6D2985-AD70-416A-9807-453CA13A65E2}" destId="{FA066859-51C9-4A02-9549-0BF70C3B1839}" srcOrd="0" destOrd="0" presId="urn:microsoft.com/office/officeart/2005/8/layout/vList6"/>
    <dgm:cxn modelId="{D30CDFA0-7F11-4AA0-B77C-E0F9BAF70737}" srcId="{F6CF023D-86A9-48C5-9FD2-93D6C537563A}" destId="{F31731E5-08F2-49E4-835E-E977CD87EAAC}" srcOrd="2" destOrd="0" parTransId="{2A99E8B4-BEE2-4805-9289-C7451C5D9B5F}" sibTransId="{BBAC1B7B-E879-46AF-A379-447338F46783}"/>
    <dgm:cxn modelId="{640CB965-D263-4C67-A0A6-0C295CEE32BB}" type="presOf" srcId="{F6CF023D-86A9-48C5-9FD2-93D6C537563A}" destId="{AEED540B-436B-4A7C-9A56-FE39B5ADD35D}" srcOrd="0" destOrd="0" presId="urn:microsoft.com/office/officeart/2005/8/layout/vList6"/>
    <dgm:cxn modelId="{8CB589A7-D3E0-4CD0-B158-2DD331830EA5}" type="presOf" srcId="{F50EA4A7-8DA0-4194-9763-5BA5B756F6EA}" destId="{D6D3E5E6-C718-4095-89D7-4D87F9F0077A}" srcOrd="0" destOrd="0" presId="urn:microsoft.com/office/officeart/2005/8/layout/vList6"/>
    <dgm:cxn modelId="{1E442F77-9D70-4E09-A242-2129AEABDF2E}" type="presOf" srcId="{AECD37AF-16D1-4342-9EC0-A668DC780040}" destId="{88906CC8-B478-49CD-A235-84155CDACD84}" srcOrd="0" destOrd="1" presId="urn:microsoft.com/office/officeart/2005/8/layout/vList6"/>
    <dgm:cxn modelId="{463825A7-4781-4C17-8FC2-0A832BCE7D6B}" srcId="{F6CF023D-86A9-48C5-9FD2-93D6C537563A}" destId="{7DE9A165-13C9-4155-9757-BD2D10C9A476}" srcOrd="0" destOrd="0" parTransId="{834F8078-E242-4F1D-9753-18AB1704D520}" sibTransId="{E83EC259-5847-4A49-ADD5-E5ED741B9D3C}"/>
    <dgm:cxn modelId="{26624BA6-F9B3-471D-B2B5-BFABEF183577}" type="presOf" srcId="{F31731E5-08F2-49E4-835E-E977CD87EAAC}" destId="{38AD1878-E59E-4323-B241-28479830C5A3}" srcOrd="0" destOrd="2" presId="urn:microsoft.com/office/officeart/2005/8/layout/vList6"/>
    <dgm:cxn modelId="{F6C3FCF8-DD5A-42E3-BAEF-A10CFF01C089}" srcId="{11789183-7F4F-419C-9BB8-40D92B29A67D}" destId="{F50EA4A7-8DA0-4194-9763-5BA5B756F6EA}" srcOrd="0" destOrd="0" parTransId="{175FCCCC-970D-43FE-AA00-75FC91519F4B}" sibTransId="{3A0F289E-C6EC-4C46-8B01-832387A4CCF0}"/>
    <dgm:cxn modelId="{7B8A1498-D4DB-4EB9-8B7E-9623F9B2F9B4}" srcId="{F50EA4A7-8DA0-4194-9763-5BA5B756F6EA}" destId="{CB1EFD49-9EA4-46FE-8D27-AC78E5B1EAE4}" srcOrd="1" destOrd="0" parTransId="{025C8D3A-9A1C-4BF6-986A-BE74B97891B8}" sibTransId="{32B85E0A-7212-4D33-942F-EEBD0DA8A5B6}"/>
    <dgm:cxn modelId="{E3B4D933-1B6C-40B6-94FC-DF4383706F1F}" type="presOf" srcId="{4DF121DB-7B92-4517-9CAD-E1400FAF0E44}" destId="{38AD1878-E59E-4323-B241-28479830C5A3}" srcOrd="0" destOrd="1" presId="urn:microsoft.com/office/officeart/2005/8/layout/vList6"/>
    <dgm:cxn modelId="{3A156B68-63F8-4F16-BF5A-2C959E53C458}" srcId="{F6CF023D-86A9-48C5-9FD2-93D6C537563A}" destId="{8CE50B44-E547-4099-8E7C-D1C04E1E072C}" srcOrd="3" destOrd="0" parTransId="{77F67B5F-4042-4301-B9F2-B70AE8D5AADC}" sibTransId="{EECC8700-F86B-4A3D-B9AB-A659DE02DE49}"/>
    <dgm:cxn modelId="{5D150409-1565-4B1D-8922-742432768DC2}" srcId="{F50EA4A7-8DA0-4194-9763-5BA5B756F6EA}" destId="{561E0629-69EF-4D85-A53F-37947EAAE865}" srcOrd="0" destOrd="0" parTransId="{D2B534D3-A8C8-476E-BC24-21B4C333A686}" sibTransId="{55A6C8CB-55A5-49A3-8F54-3D61AD65F115}"/>
    <dgm:cxn modelId="{BB6940F4-3067-4BF9-9AEE-D08B823F5DC4}" srcId="{3D6D2985-AD70-416A-9807-453CA13A65E2}" destId="{307430DF-DBDA-44C1-B0CC-0161E5EB0DA3}" srcOrd="0" destOrd="0" parTransId="{0A73CB31-E890-478D-A4B3-1DC8500262FF}" sibTransId="{682A5BCE-F69F-44D0-BBD1-D3EF0C61ADE7}"/>
    <dgm:cxn modelId="{4FF5BF6C-52DA-46F3-B885-CCE548D739DE}" type="presOf" srcId="{307430DF-DBDA-44C1-B0CC-0161E5EB0DA3}" destId="{88906CC8-B478-49CD-A235-84155CDACD84}" srcOrd="0" destOrd="0" presId="urn:microsoft.com/office/officeart/2005/8/layout/vList6"/>
    <dgm:cxn modelId="{CDE09703-D572-46B1-AD75-DDB424EC1EC4}" type="presOf" srcId="{561E0629-69EF-4D85-A53F-37947EAAE865}" destId="{F7D87BDC-96AB-494A-BB8E-BA71F89528FE}" srcOrd="0" destOrd="0" presId="urn:microsoft.com/office/officeart/2005/8/layout/vList6"/>
    <dgm:cxn modelId="{10BC7825-E09C-4D72-BE29-87A7BCA985B0}" srcId="{11789183-7F4F-419C-9BB8-40D92B29A67D}" destId="{F6CF023D-86A9-48C5-9FD2-93D6C537563A}" srcOrd="1" destOrd="0" parTransId="{D6948516-B2A2-46E1-9C29-F3BD4E87B57D}" sibTransId="{EC104CDA-19FA-474C-8F5D-1FDD6FB4D7E3}"/>
    <dgm:cxn modelId="{8136926F-F711-405D-8735-C778EECF624C}" type="presOf" srcId="{7DE9A165-13C9-4155-9757-BD2D10C9A476}" destId="{38AD1878-E59E-4323-B241-28479830C5A3}" srcOrd="0" destOrd="0" presId="urn:microsoft.com/office/officeart/2005/8/layout/vList6"/>
    <dgm:cxn modelId="{D51A6EDD-034E-41D4-8699-DDBA319A9605}" srcId="{F50EA4A7-8DA0-4194-9763-5BA5B756F6EA}" destId="{093F2523-1C1B-47A0-ACC5-2D6E46911912}" srcOrd="2" destOrd="0" parTransId="{FADE4FB1-0A30-4011-8B2D-8F5FA14D8D0E}" sibTransId="{5389DEC6-F430-4BFB-B1C7-A78C18660D67}"/>
    <dgm:cxn modelId="{D7DBE70B-58EA-4E2C-8266-8F1ED3534E01}" type="presOf" srcId="{CB1EFD49-9EA4-46FE-8D27-AC78E5B1EAE4}" destId="{F7D87BDC-96AB-494A-BB8E-BA71F89528FE}" srcOrd="0" destOrd="1" presId="urn:microsoft.com/office/officeart/2005/8/layout/vList6"/>
    <dgm:cxn modelId="{8FFD4A11-24EE-4CA0-AFEE-5F5F0282250E}" type="presOf" srcId="{8CE50B44-E547-4099-8E7C-D1C04E1E072C}" destId="{38AD1878-E59E-4323-B241-28479830C5A3}" srcOrd="0" destOrd="3" presId="urn:microsoft.com/office/officeart/2005/8/layout/vList6"/>
    <dgm:cxn modelId="{3153339E-AE74-4062-AF66-A07925D376C9}" srcId="{F6CF023D-86A9-48C5-9FD2-93D6C537563A}" destId="{4DF121DB-7B92-4517-9CAD-E1400FAF0E44}" srcOrd="1" destOrd="0" parTransId="{9AB28174-E774-4AE5-BC28-F6EE27591B71}" sibTransId="{B44332EF-C8F9-4023-A032-C72E18C96B19}"/>
    <dgm:cxn modelId="{8646EE12-BD5D-4E2E-BF75-91BCC5A3518D}" type="presOf" srcId="{093F2523-1C1B-47A0-ACC5-2D6E46911912}" destId="{F7D87BDC-96AB-494A-BB8E-BA71F89528FE}" srcOrd="0" destOrd="2" presId="urn:microsoft.com/office/officeart/2005/8/layout/vList6"/>
    <dgm:cxn modelId="{3032578B-DF13-4E6F-AF73-FE5BF041EFEE}" type="presParOf" srcId="{AA5F07EE-BA55-4648-A300-015BEAA6F66C}" destId="{FBABB1DA-7C63-4D64-AEF4-BD5F253DE0A0}" srcOrd="0" destOrd="0" presId="urn:microsoft.com/office/officeart/2005/8/layout/vList6"/>
    <dgm:cxn modelId="{A79BBA0F-01F0-4835-AF61-CDCB44946AAD}" type="presParOf" srcId="{FBABB1DA-7C63-4D64-AEF4-BD5F253DE0A0}" destId="{D6D3E5E6-C718-4095-89D7-4D87F9F0077A}" srcOrd="0" destOrd="0" presId="urn:microsoft.com/office/officeart/2005/8/layout/vList6"/>
    <dgm:cxn modelId="{1A6D98B6-BCA0-45F7-9CC2-AF5FAD15FAE6}" type="presParOf" srcId="{FBABB1DA-7C63-4D64-AEF4-BD5F253DE0A0}" destId="{F7D87BDC-96AB-494A-BB8E-BA71F89528FE}" srcOrd="1" destOrd="0" presId="urn:microsoft.com/office/officeart/2005/8/layout/vList6"/>
    <dgm:cxn modelId="{4B4513A0-AE46-4CF8-A66D-067CF54B5636}" type="presParOf" srcId="{AA5F07EE-BA55-4648-A300-015BEAA6F66C}" destId="{FE50A271-CD14-4F64-BDA8-DA1D788C9864}" srcOrd="1" destOrd="0" presId="urn:microsoft.com/office/officeart/2005/8/layout/vList6"/>
    <dgm:cxn modelId="{66181150-25DA-4D5D-830C-0FCA73DD67FA}" type="presParOf" srcId="{AA5F07EE-BA55-4648-A300-015BEAA6F66C}" destId="{149410E7-DC76-4444-A9EF-850AFEB9E11A}" srcOrd="2" destOrd="0" presId="urn:microsoft.com/office/officeart/2005/8/layout/vList6"/>
    <dgm:cxn modelId="{84BFB9DB-4BB8-4583-A3CE-A8FDAC66CD95}" type="presParOf" srcId="{149410E7-DC76-4444-A9EF-850AFEB9E11A}" destId="{AEED540B-436B-4A7C-9A56-FE39B5ADD35D}" srcOrd="0" destOrd="0" presId="urn:microsoft.com/office/officeart/2005/8/layout/vList6"/>
    <dgm:cxn modelId="{639F43B1-FBAE-4C45-B5D3-EFA42D327970}" type="presParOf" srcId="{149410E7-DC76-4444-A9EF-850AFEB9E11A}" destId="{38AD1878-E59E-4323-B241-28479830C5A3}" srcOrd="1" destOrd="0" presId="urn:microsoft.com/office/officeart/2005/8/layout/vList6"/>
    <dgm:cxn modelId="{A413E2E6-D732-4463-BBA4-A9392D82FDFB}" type="presParOf" srcId="{AA5F07EE-BA55-4648-A300-015BEAA6F66C}" destId="{13A31383-F7CF-4B77-99C2-DE7165DC6134}" srcOrd="3" destOrd="0" presId="urn:microsoft.com/office/officeart/2005/8/layout/vList6"/>
    <dgm:cxn modelId="{76B4D11A-685C-44FA-B30D-E45DDFC6712D}" type="presParOf" srcId="{AA5F07EE-BA55-4648-A300-015BEAA6F66C}" destId="{9B240CC5-5C32-4CFD-B1A2-5E1AB9E949AD}" srcOrd="4" destOrd="0" presId="urn:microsoft.com/office/officeart/2005/8/layout/vList6"/>
    <dgm:cxn modelId="{511044DA-C676-4A50-90E8-BEA559F6FF15}" type="presParOf" srcId="{9B240CC5-5C32-4CFD-B1A2-5E1AB9E949AD}" destId="{FA066859-51C9-4A02-9549-0BF70C3B1839}" srcOrd="0" destOrd="0" presId="urn:microsoft.com/office/officeart/2005/8/layout/vList6"/>
    <dgm:cxn modelId="{47C374D6-03C0-41B5-B4BE-AA89F7688519}" type="presParOf" srcId="{9B240CC5-5C32-4CFD-B1A2-5E1AB9E949AD}" destId="{88906CC8-B478-49CD-A235-84155CDACD8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3A141D8-8ED2-47F4-80CA-B199E93A2F2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E4B6AB2-DB1A-46D3-9EB5-42FA5B146500}">
      <dgm:prSet phldrT="[Texto]"/>
      <dgm:spPr/>
      <dgm:t>
        <a:bodyPr/>
        <a:lstStyle/>
        <a:p>
          <a:r>
            <a:rPr lang="es-EC" dirty="0" smtClean="0"/>
            <a:t>Levantamiento de la información en diferentes modalidades</a:t>
          </a:r>
          <a:endParaRPr lang="en-US" dirty="0"/>
        </a:p>
      </dgm:t>
    </dgm:pt>
    <dgm:pt modelId="{91AFE2D2-929B-4692-A16E-60D8D69C00F1}" type="parTrans" cxnId="{0D6AA3BA-C7AF-4250-9B96-F7B244C4F5EE}">
      <dgm:prSet/>
      <dgm:spPr/>
      <dgm:t>
        <a:bodyPr/>
        <a:lstStyle/>
        <a:p>
          <a:endParaRPr lang="en-US"/>
        </a:p>
      </dgm:t>
    </dgm:pt>
    <dgm:pt modelId="{FC7AA0C6-388B-4EB9-A141-EC87C26522C5}" type="sibTrans" cxnId="{0D6AA3BA-C7AF-4250-9B96-F7B244C4F5EE}">
      <dgm:prSet/>
      <dgm:spPr/>
      <dgm:t>
        <a:bodyPr/>
        <a:lstStyle/>
        <a:p>
          <a:endParaRPr lang="en-US"/>
        </a:p>
      </dgm:t>
    </dgm:pt>
    <dgm:pt modelId="{63AC2F51-9A96-4843-AAA1-023E573D5E9C}">
      <dgm:prSet phldrT="[Texto]" custT="1"/>
      <dgm:spPr/>
      <dgm:t>
        <a:bodyPr/>
        <a:lstStyle/>
        <a:p>
          <a:r>
            <a:rPr lang="es-EC" sz="1800" dirty="0" smtClean="0"/>
            <a:t>Análisis de la situación actual, análisis observacional y aplicación de protocolos de farmacia</a:t>
          </a:r>
          <a:endParaRPr lang="en-US" sz="1800" dirty="0"/>
        </a:p>
      </dgm:t>
    </dgm:pt>
    <dgm:pt modelId="{28632B5E-B37D-4E3B-94E8-DD2914FEC536}" type="parTrans" cxnId="{D2EF140B-4911-4659-B822-9B40E19C7152}">
      <dgm:prSet/>
      <dgm:spPr/>
      <dgm:t>
        <a:bodyPr/>
        <a:lstStyle/>
        <a:p>
          <a:endParaRPr lang="en-US"/>
        </a:p>
      </dgm:t>
    </dgm:pt>
    <dgm:pt modelId="{DD04CD27-1468-4F90-B649-6C94DACB5729}" type="sibTrans" cxnId="{D2EF140B-4911-4659-B822-9B40E19C7152}">
      <dgm:prSet/>
      <dgm:spPr/>
      <dgm:t>
        <a:bodyPr/>
        <a:lstStyle/>
        <a:p>
          <a:endParaRPr lang="en-US"/>
        </a:p>
      </dgm:t>
    </dgm:pt>
    <dgm:pt modelId="{F396CA02-9E34-417A-9E02-6EAE588C4DD3}">
      <dgm:prSet phldrT="[Texto]"/>
      <dgm:spPr/>
      <dgm:t>
        <a:bodyPr/>
        <a:lstStyle/>
        <a:p>
          <a:r>
            <a:rPr lang="es-EC" dirty="0" smtClean="0"/>
            <a:t>Análisis de procesos </a:t>
          </a:r>
          <a:endParaRPr lang="en-US" dirty="0"/>
        </a:p>
      </dgm:t>
    </dgm:pt>
    <dgm:pt modelId="{7153E55E-A07F-41B1-88FE-8AAC491715B8}" type="parTrans" cxnId="{7986E2E8-399C-4181-918D-5B9439DA775B}">
      <dgm:prSet/>
      <dgm:spPr/>
      <dgm:t>
        <a:bodyPr/>
        <a:lstStyle/>
        <a:p>
          <a:endParaRPr lang="en-US"/>
        </a:p>
      </dgm:t>
    </dgm:pt>
    <dgm:pt modelId="{2A49ED20-37D8-48DE-A01D-27A42EE43372}" type="sibTrans" cxnId="{7986E2E8-399C-4181-918D-5B9439DA775B}">
      <dgm:prSet/>
      <dgm:spPr/>
      <dgm:t>
        <a:bodyPr/>
        <a:lstStyle/>
        <a:p>
          <a:endParaRPr lang="en-US"/>
        </a:p>
      </dgm:t>
    </dgm:pt>
    <dgm:pt modelId="{06C1F8B6-9D08-4750-899B-D751B6AD0B29}">
      <dgm:prSet phldrT="[Texto]" custT="1"/>
      <dgm:spPr/>
      <dgm:t>
        <a:bodyPr/>
        <a:lstStyle/>
        <a:p>
          <a:r>
            <a:rPr lang="es-EC" sz="1800" dirty="0" smtClean="0"/>
            <a:t>Mediante indicadores y su medición con estándares de calidad</a:t>
          </a:r>
          <a:endParaRPr lang="en-US" sz="1800" dirty="0"/>
        </a:p>
      </dgm:t>
    </dgm:pt>
    <dgm:pt modelId="{7577C531-BFFD-443E-A89B-F488212AE063}" type="parTrans" cxnId="{5A9F1D16-63FF-46BC-A8FE-826D99E3C102}">
      <dgm:prSet/>
      <dgm:spPr/>
      <dgm:t>
        <a:bodyPr/>
        <a:lstStyle/>
        <a:p>
          <a:endParaRPr lang="en-US"/>
        </a:p>
      </dgm:t>
    </dgm:pt>
    <dgm:pt modelId="{A40915CA-7C18-4BE6-8AA4-B942673A9EC3}" type="sibTrans" cxnId="{5A9F1D16-63FF-46BC-A8FE-826D99E3C102}">
      <dgm:prSet/>
      <dgm:spPr/>
      <dgm:t>
        <a:bodyPr/>
        <a:lstStyle/>
        <a:p>
          <a:endParaRPr lang="en-US"/>
        </a:p>
      </dgm:t>
    </dgm:pt>
    <dgm:pt modelId="{80D71F2F-0349-4783-954B-05CA02E0637D}">
      <dgm:prSet/>
      <dgm:spPr/>
      <dgm:t>
        <a:bodyPr/>
        <a:lstStyle/>
        <a:p>
          <a:endParaRPr lang="en-US" sz="1200"/>
        </a:p>
      </dgm:t>
    </dgm:pt>
    <dgm:pt modelId="{6B59D125-4BC4-467D-8491-57FC0236D7C5}" type="parTrans" cxnId="{7FF711FB-3A66-4D1D-A719-DAE96C49AAAB}">
      <dgm:prSet/>
      <dgm:spPr/>
      <dgm:t>
        <a:bodyPr/>
        <a:lstStyle/>
        <a:p>
          <a:endParaRPr lang="en-US"/>
        </a:p>
      </dgm:t>
    </dgm:pt>
    <dgm:pt modelId="{6DEBA55E-1D0D-46B4-949D-25E288A457E8}" type="sibTrans" cxnId="{7FF711FB-3A66-4D1D-A719-DAE96C49AAAB}">
      <dgm:prSet/>
      <dgm:spPr/>
      <dgm:t>
        <a:bodyPr/>
        <a:lstStyle/>
        <a:p>
          <a:endParaRPr lang="en-US"/>
        </a:p>
      </dgm:t>
    </dgm:pt>
    <dgm:pt modelId="{26D671EB-66C0-4993-AE35-0C0C35186A03}">
      <dgm:prSet/>
      <dgm:spPr/>
      <dgm:t>
        <a:bodyPr/>
        <a:lstStyle/>
        <a:p>
          <a:endParaRPr lang="en-US" sz="1200"/>
        </a:p>
      </dgm:t>
    </dgm:pt>
    <dgm:pt modelId="{CF01CEFC-D0F9-4939-9897-02B8161DE745}" type="parTrans" cxnId="{3416FF12-D5F5-4763-B21A-2727A1FB2052}">
      <dgm:prSet/>
      <dgm:spPr/>
      <dgm:t>
        <a:bodyPr/>
        <a:lstStyle/>
        <a:p>
          <a:endParaRPr lang="en-US"/>
        </a:p>
      </dgm:t>
    </dgm:pt>
    <dgm:pt modelId="{1D5E7E32-94DE-4D44-9C08-42DE45576E74}" type="sibTrans" cxnId="{3416FF12-D5F5-4763-B21A-2727A1FB2052}">
      <dgm:prSet/>
      <dgm:spPr/>
      <dgm:t>
        <a:bodyPr/>
        <a:lstStyle/>
        <a:p>
          <a:endParaRPr lang="en-US"/>
        </a:p>
      </dgm:t>
    </dgm:pt>
    <dgm:pt modelId="{CC9CE3AD-27DA-4C22-AF6C-87A7039566E0}">
      <dgm:prSet/>
      <dgm:spPr/>
      <dgm:t>
        <a:bodyPr/>
        <a:lstStyle/>
        <a:p>
          <a:r>
            <a:rPr lang="es-EC" dirty="0" smtClean="0"/>
            <a:t>Técnicas</a:t>
          </a:r>
          <a:endParaRPr lang="en-US" dirty="0"/>
        </a:p>
      </dgm:t>
    </dgm:pt>
    <dgm:pt modelId="{7E929558-F030-4DC8-BDFE-AB898192AC66}" type="parTrans" cxnId="{22B7C78D-0B95-4102-AC72-675CBE44F6ED}">
      <dgm:prSet/>
      <dgm:spPr/>
      <dgm:t>
        <a:bodyPr/>
        <a:lstStyle/>
        <a:p>
          <a:endParaRPr lang="en-US"/>
        </a:p>
      </dgm:t>
    </dgm:pt>
    <dgm:pt modelId="{22DB5431-9616-43D1-9D6B-7D8284F986C2}" type="sibTrans" cxnId="{22B7C78D-0B95-4102-AC72-675CBE44F6ED}">
      <dgm:prSet/>
      <dgm:spPr/>
      <dgm:t>
        <a:bodyPr/>
        <a:lstStyle/>
        <a:p>
          <a:endParaRPr lang="en-US"/>
        </a:p>
      </dgm:t>
    </dgm:pt>
    <dgm:pt modelId="{5DE8323C-72F3-424D-A6D8-D728D54BE69C}">
      <dgm:prSet/>
      <dgm:spPr/>
      <dgm:t>
        <a:bodyPr/>
        <a:lstStyle/>
        <a:p>
          <a:r>
            <a:rPr lang="es-EC" dirty="0" smtClean="0"/>
            <a:t>Diseño Metodológico </a:t>
          </a:r>
          <a:endParaRPr lang="en-US" dirty="0"/>
        </a:p>
      </dgm:t>
    </dgm:pt>
    <dgm:pt modelId="{ABAC93FF-862F-4E8B-B764-426B2D2E5E77}" type="parTrans" cxnId="{FD5AE13B-3E1D-4212-B678-61F882E23D6E}">
      <dgm:prSet/>
      <dgm:spPr/>
      <dgm:t>
        <a:bodyPr/>
        <a:lstStyle/>
        <a:p>
          <a:endParaRPr lang="en-US"/>
        </a:p>
      </dgm:t>
    </dgm:pt>
    <dgm:pt modelId="{559ADE2D-F0DE-4344-A653-4B5A68C02DF1}" type="sibTrans" cxnId="{FD5AE13B-3E1D-4212-B678-61F882E23D6E}">
      <dgm:prSet/>
      <dgm:spPr/>
      <dgm:t>
        <a:bodyPr/>
        <a:lstStyle/>
        <a:p>
          <a:endParaRPr lang="en-US"/>
        </a:p>
      </dgm:t>
    </dgm:pt>
    <dgm:pt modelId="{0FE2B83C-8DFE-4515-86D8-D1D3F3A24847}">
      <dgm:prSet custT="1"/>
      <dgm:spPr/>
      <dgm:t>
        <a:bodyPr/>
        <a:lstStyle/>
        <a:p>
          <a:r>
            <a:rPr lang="es-EC" sz="1800" dirty="0" smtClean="0"/>
            <a:t>Enmarcado en el modelo de calidad Japonés EPQI para ser analizados por medio de la herramienta de calidad Ishikawa</a:t>
          </a:r>
          <a:endParaRPr lang="en-US" sz="1800" dirty="0"/>
        </a:p>
      </dgm:t>
    </dgm:pt>
    <dgm:pt modelId="{FF041D8E-1B93-43A4-B28F-8F11DD800E36}" type="parTrans" cxnId="{482A732D-0C60-4838-9E60-E06BE3C41E66}">
      <dgm:prSet/>
      <dgm:spPr/>
      <dgm:t>
        <a:bodyPr/>
        <a:lstStyle/>
        <a:p>
          <a:endParaRPr lang="en-US"/>
        </a:p>
      </dgm:t>
    </dgm:pt>
    <dgm:pt modelId="{DB5CA5FE-B473-4B32-96BA-47D342B691DB}" type="sibTrans" cxnId="{482A732D-0C60-4838-9E60-E06BE3C41E66}">
      <dgm:prSet/>
      <dgm:spPr/>
      <dgm:t>
        <a:bodyPr/>
        <a:lstStyle/>
        <a:p>
          <a:endParaRPr lang="en-US"/>
        </a:p>
      </dgm:t>
    </dgm:pt>
    <dgm:pt modelId="{E719A2E0-4398-4266-A0BB-B955791F4D98}">
      <dgm:prSet custT="1"/>
      <dgm:spPr/>
      <dgm:t>
        <a:bodyPr/>
        <a:lstStyle/>
        <a:p>
          <a:r>
            <a:rPr lang="es-EC" sz="1800" dirty="0" smtClean="0"/>
            <a:t>Para evaluar la calidad</a:t>
          </a:r>
          <a:endParaRPr lang="en-US" sz="1800" dirty="0"/>
        </a:p>
      </dgm:t>
    </dgm:pt>
    <dgm:pt modelId="{F6526319-F4C6-4DE4-9520-5D8E57DEFFC7}" type="parTrans" cxnId="{56EB6E85-2DFF-4251-B452-76194001F1C7}">
      <dgm:prSet/>
      <dgm:spPr/>
      <dgm:t>
        <a:bodyPr/>
        <a:lstStyle/>
        <a:p>
          <a:endParaRPr lang="en-US"/>
        </a:p>
      </dgm:t>
    </dgm:pt>
    <dgm:pt modelId="{6F0265EA-1FBA-471E-919C-F520BB46DEAB}" type="sibTrans" cxnId="{56EB6E85-2DFF-4251-B452-76194001F1C7}">
      <dgm:prSet/>
      <dgm:spPr/>
      <dgm:t>
        <a:bodyPr/>
        <a:lstStyle/>
        <a:p>
          <a:endParaRPr lang="en-US"/>
        </a:p>
      </dgm:t>
    </dgm:pt>
    <dgm:pt modelId="{A1CFF3DD-AC1B-4ADA-B9A9-B84ADE7AC230}">
      <dgm:prSet/>
      <dgm:spPr/>
      <dgm:t>
        <a:bodyPr/>
        <a:lstStyle/>
        <a:p>
          <a:endParaRPr lang="en-US" sz="1400"/>
        </a:p>
      </dgm:t>
    </dgm:pt>
    <dgm:pt modelId="{DADD0971-05EA-4655-8F3E-523EE815207F}" type="parTrans" cxnId="{4BA790DD-4250-46E4-8F7D-A70E1A78C55E}">
      <dgm:prSet/>
      <dgm:spPr/>
      <dgm:t>
        <a:bodyPr/>
        <a:lstStyle/>
        <a:p>
          <a:endParaRPr lang="en-US"/>
        </a:p>
      </dgm:t>
    </dgm:pt>
    <dgm:pt modelId="{744A9D47-2441-4FA5-8F94-3D00AA9CCD76}" type="sibTrans" cxnId="{4BA790DD-4250-46E4-8F7D-A70E1A78C55E}">
      <dgm:prSet/>
      <dgm:spPr/>
      <dgm:t>
        <a:bodyPr/>
        <a:lstStyle/>
        <a:p>
          <a:endParaRPr lang="en-US"/>
        </a:p>
      </dgm:t>
    </dgm:pt>
    <dgm:pt modelId="{3B7809C8-ED6C-47C2-A162-2E595A587090}">
      <dgm:prSet/>
      <dgm:spPr/>
      <dgm:t>
        <a:bodyPr/>
        <a:lstStyle/>
        <a:p>
          <a:r>
            <a:rPr lang="es-EC" dirty="0" smtClean="0"/>
            <a:t>Mapa de procesos</a:t>
          </a:r>
          <a:endParaRPr lang="en-US" dirty="0"/>
        </a:p>
      </dgm:t>
    </dgm:pt>
    <dgm:pt modelId="{BA2BCFD9-3DAC-4076-83DB-E91171BA1E70}" type="parTrans" cxnId="{25981473-CF90-47A7-AA9F-00DC216405C4}">
      <dgm:prSet/>
      <dgm:spPr/>
      <dgm:t>
        <a:bodyPr/>
        <a:lstStyle/>
        <a:p>
          <a:endParaRPr lang="en-US"/>
        </a:p>
      </dgm:t>
    </dgm:pt>
    <dgm:pt modelId="{43C5F425-122B-4A46-A40F-540E776FEF8E}" type="sibTrans" cxnId="{25981473-CF90-47A7-AA9F-00DC216405C4}">
      <dgm:prSet/>
      <dgm:spPr/>
      <dgm:t>
        <a:bodyPr/>
        <a:lstStyle/>
        <a:p>
          <a:endParaRPr lang="en-US"/>
        </a:p>
      </dgm:t>
    </dgm:pt>
    <dgm:pt modelId="{9E894C94-2268-4BBF-BD79-2AF841EDC745}">
      <dgm:prSet custT="1"/>
      <dgm:spPr/>
      <dgm:t>
        <a:bodyPr/>
        <a:lstStyle/>
        <a:p>
          <a:r>
            <a:rPr lang="es-EC" sz="1800" dirty="0" smtClean="0"/>
            <a:t>Identificar los puntos críticos que afectan el sistema</a:t>
          </a:r>
          <a:endParaRPr lang="en-US" sz="1800" dirty="0"/>
        </a:p>
      </dgm:t>
    </dgm:pt>
    <dgm:pt modelId="{BDA40822-4717-409F-AED9-2BBCD7A230EC}" type="parTrans" cxnId="{89C13193-48D0-40D3-B2A5-99A4128ADDA6}">
      <dgm:prSet/>
      <dgm:spPr/>
      <dgm:t>
        <a:bodyPr/>
        <a:lstStyle/>
        <a:p>
          <a:endParaRPr lang="en-US"/>
        </a:p>
      </dgm:t>
    </dgm:pt>
    <dgm:pt modelId="{B14134BA-19DA-40DE-8846-E557FDD6B239}" type="sibTrans" cxnId="{89C13193-48D0-40D3-B2A5-99A4128ADDA6}">
      <dgm:prSet/>
      <dgm:spPr/>
      <dgm:t>
        <a:bodyPr/>
        <a:lstStyle/>
        <a:p>
          <a:endParaRPr lang="en-US"/>
        </a:p>
      </dgm:t>
    </dgm:pt>
    <dgm:pt modelId="{42C0A772-3A0A-45CE-A4AB-6644D9CC5085}" type="pres">
      <dgm:prSet presAssocID="{93A141D8-8ED2-47F4-80CA-B199E93A2F2F}" presName="Name0" presStyleCnt="0">
        <dgm:presLayoutVars>
          <dgm:dir/>
          <dgm:animLvl val="lvl"/>
          <dgm:resizeHandles/>
        </dgm:presLayoutVars>
      </dgm:prSet>
      <dgm:spPr/>
      <dgm:t>
        <a:bodyPr/>
        <a:lstStyle/>
        <a:p>
          <a:endParaRPr lang="en-US"/>
        </a:p>
      </dgm:t>
    </dgm:pt>
    <dgm:pt modelId="{6BBD22E6-DBEA-43A4-B54A-4E1DC4E37E69}" type="pres">
      <dgm:prSet presAssocID="{3E4B6AB2-DB1A-46D3-9EB5-42FA5B146500}" presName="linNode" presStyleCnt="0"/>
      <dgm:spPr/>
    </dgm:pt>
    <dgm:pt modelId="{842D6EF0-C1A9-4A86-BBAE-83D6BBA19461}" type="pres">
      <dgm:prSet presAssocID="{3E4B6AB2-DB1A-46D3-9EB5-42FA5B146500}" presName="parentShp" presStyleLbl="node1" presStyleIdx="0" presStyleCnt="5">
        <dgm:presLayoutVars>
          <dgm:bulletEnabled val="1"/>
        </dgm:presLayoutVars>
      </dgm:prSet>
      <dgm:spPr/>
      <dgm:t>
        <a:bodyPr/>
        <a:lstStyle/>
        <a:p>
          <a:endParaRPr lang="en-US"/>
        </a:p>
      </dgm:t>
    </dgm:pt>
    <dgm:pt modelId="{32EA1418-5A83-4448-BDE0-8E5266F646CC}" type="pres">
      <dgm:prSet presAssocID="{3E4B6AB2-DB1A-46D3-9EB5-42FA5B146500}" presName="childShp" presStyleLbl="bgAccFollowNode1" presStyleIdx="0" presStyleCnt="5">
        <dgm:presLayoutVars>
          <dgm:bulletEnabled val="1"/>
        </dgm:presLayoutVars>
      </dgm:prSet>
      <dgm:spPr/>
      <dgm:t>
        <a:bodyPr/>
        <a:lstStyle/>
        <a:p>
          <a:endParaRPr lang="en-US"/>
        </a:p>
      </dgm:t>
    </dgm:pt>
    <dgm:pt modelId="{878CF9ED-D8B5-4442-9BB3-455981544085}" type="pres">
      <dgm:prSet presAssocID="{FC7AA0C6-388B-4EB9-A141-EC87C26522C5}" presName="spacing" presStyleCnt="0"/>
      <dgm:spPr/>
    </dgm:pt>
    <dgm:pt modelId="{D1A8A028-3966-44A2-A4E3-56F2F5440B06}" type="pres">
      <dgm:prSet presAssocID="{F396CA02-9E34-417A-9E02-6EAE588C4DD3}" presName="linNode" presStyleCnt="0"/>
      <dgm:spPr/>
    </dgm:pt>
    <dgm:pt modelId="{2A8B49EE-5D68-42F8-8BCA-B6B40DABE0ED}" type="pres">
      <dgm:prSet presAssocID="{F396CA02-9E34-417A-9E02-6EAE588C4DD3}" presName="parentShp" presStyleLbl="node1" presStyleIdx="1" presStyleCnt="5">
        <dgm:presLayoutVars>
          <dgm:bulletEnabled val="1"/>
        </dgm:presLayoutVars>
      </dgm:prSet>
      <dgm:spPr/>
      <dgm:t>
        <a:bodyPr/>
        <a:lstStyle/>
        <a:p>
          <a:endParaRPr lang="en-US"/>
        </a:p>
      </dgm:t>
    </dgm:pt>
    <dgm:pt modelId="{7BDAEC11-71E8-4BCE-B115-80CF6D82EB5B}" type="pres">
      <dgm:prSet presAssocID="{F396CA02-9E34-417A-9E02-6EAE588C4DD3}" presName="childShp" presStyleLbl="bgAccFollowNode1" presStyleIdx="1" presStyleCnt="5">
        <dgm:presLayoutVars>
          <dgm:bulletEnabled val="1"/>
        </dgm:presLayoutVars>
      </dgm:prSet>
      <dgm:spPr/>
      <dgm:t>
        <a:bodyPr/>
        <a:lstStyle/>
        <a:p>
          <a:endParaRPr lang="en-US"/>
        </a:p>
      </dgm:t>
    </dgm:pt>
    <dgm:pt modelId="{2F1E8312-33CE-4671-A96F-C7EED009C09B}" type="pres">
      <dgm:prSet presAssocID="{2A49ED20-37D8-48DE-A01D-27A42EE43372}" presName="spacing" presStyleCnt="0"/>
      <dgm:spPr/>
    </dgm:pt>
    <dgm:pt modelId="{361F3CA1-B1D9-41AD-B1E7-2534242BE582}" type="pres">
      <dgm:prSet presAssocID="{CC9CE3AD-27DA-4C22-AF6C-87A7039566E0}" presName="linNode" presStyleCnt="0"/>
      <dgm:spPr/>
    </dgm:pt>
    <dgm:pt modelId="{A595FF9D-E907-44AF-9509-9EDE207AAD5A}" type="pres">
      <dgm:prSet presAssocID="{CC9CE3AD-27DA-4C22-AF6C-87A7039566E0}" presName="parentShp" presStyleLbl="node1" presStyleIdx="2" presStyleCnt="5">
        <dgm:presLayoutVars>
          <dgm:bulletEnabled val="1"/>
        </dgm:presLayoutVars>
      </dgm:prSet>
      <dgm:spPr/>
      <dgm:t>
        <a:bodyPr/>
        <a:lstStyle/>
        <a:p>
          <a:endParaRPr lang="en-US"/>
        </a:p>
      </dgm:t>
    </dgm:pt>
    <dgm:pt modelId="{05C6CE76-E130-42AA-8436-0F7B4ED22191}" type="pres">
      <dgm:prSet presAssocID="{CC9CE3AD-27DA-4C22-AF6C-87A7039566E0}" presName="childShp" presStyleLbl="bgAccFollowNode1" presStyleIdx="2" presStyleCnt="5">
        <dgm:presLayoutVars>
          <dgm:bulletEnabled val="1"/>
        </dgm:presLayoutVars>
      </dgm:prSet>
      <dgm:spPr/>
      <dgm:t>
        <a:bodyPr/>
        <a:lstStyle/>
        <a:p>
          <a:endParaRPr lang="en-US"/>
        </a:p>
      </dgm:t>
    </dgm:pt>
    <dgm:pt modelId="{642A3CB9-E32D-4D2B-92B5-0D7FF5904161}" type="pres">
      <dgm:prSet presAssocID="{22DB5431-9616-43D1-9D6B-7D8284F986C2}" presName="spacing" presStyleCnt="0"/>
      <dgm:spPr/>
    </dgm:pt>
    <dgm:pt modelId="{979E001B-F6D5-420A-BBAD-6940973BB4CA}" type="pres">
      <dgm:prSet presAssocID="{5DE8323C-72F3-424D-A6D8-D728D54BE69C}" presName="linNode" presStyleCnt="0"/>
      <dgm:spPr/>
    </dgm:pt>
    <dgm:pt modelId="{C20E1CCA-1EAF-4429-A82A-4822AA0BA4FF}" type="pres">
      <dgm:prSet presAssocID="{5DE8323C-72F3-424D-A6D8-D728D54BE69C}" presName="parentShp" presStyleLbl="node1" presStyleIdx="3" presStyleCnt="5">
        <dgm:presLayoutVars>
          <dgm:bulletEnabled val="1"/>
        </dgm:presLayoutVars>
      </dgm:prSet>
      <dgm:spPr/>
      <dgm:t>
        <a:bodyPr/>
        <a:lstStyle/>
        <a:p>
          <a:endParaRPr lang="en-US"/>
        </a:p>
      </dgm:t>
    </dgm:pt>
    <dgm:pt modelId="{B348300C-7BB6-4A81-B4E0-E2443CA06186}" type="pres">
      <dgm:prSet presAssocID="{5DE8323C-72F3-424D-A6D8-D728D54BE69C}" presName="childShp" presStyleLbl="bgAccFollowNode1" presStyleIdx="3" presStyleCnt="5">
        <dgm:presLayoutVars>
          <dgm:bulletEnabled val="1"/>
        </dgm:presLayoutVars>
      </dgm:prSet>
      <dgm:spPr/>
      <dgm:t>
        <a:bodyPr/>
        <a:lstStyle/>
        <a:p>
          <a:endParaRPr lang="en-US"/>
        </a:p>
      </dgm:t>
    </dgm:pt>
    <dgm:pt modelId="{8D9AC8AD-50D4-4FF0-84B8-7EE3641D6FC5}" type="pres">
      <dgm:prSet presAssocID="{559ADE2D-F0DE-4344-A653-4B5A68C02DF1}" presName="spacing" presStyleCnt="0"/>
      <dgm:spPr/>
    </dgm:pt>
    <dgm:pt modelId="{F16D88DF-C312-4A52-BB18-0B0CCE6D9762}" type="pres">
      <dgm:prSet presAssocID="{3B7809C8-ED6C-47C2-A162-2E595A587090}" presName="linNode" presStyleCnt="0"/>
      <dgm:spPr/>
    </dgm:pt>
    <dgm:pt modelId="{0705FCB9-39BF-4644-91F9-AC91AD825A10}" type="pres">
      <dgm:prSet presAssocID="{3B7809C8-ED6C-47C2-A162-2E595A587090}" presName="parentShp" presStyleLbl="node1" presStyleIdx="4" presStyleCnt="5">
        <dgm:presLayoutVars>
          <dgm:bulletEnabled val="1"/>
        </dgm:presLayoutVars>
      </dgm:prSet>
      <dgm:spPr/>
      <dgm:t>
        <a:bodyPr/>
        <a:lstStyle/>
        <a:p>
          <a:endParaRPr lang="en-US"/>
        </a:p>
      </dgm:t>
    </dgm:pt>
    <dgm:pt modelId="{FD750B7C-41EC-431A-B402-623B3F7BABFD}" type="pres">
      <dgm:prSet presAssocID="{3B7809C8-ED6C-47C2-A162-2E595A587090}" presName="childShp" presStyleLbl="bgAccFollowNode1" presStyleIdx="4" presStyleCnt="5">
        <dgm:presLayoutVars>
          <dgm:bulletEnabled val="1"/>
        </dgm:presLayoutVars>
      </dgm:prSet>
      <dgm:spPr/>
      <dgm:t>
        <a:bodyPr/>
        <a:lstStyle/>
        <a:p>
          <a:endParaRPr lang="en-US"/>
        </a:p>
      </dgm:t>
    </dgm:pt>
  </dgm:ptLst>
  <dgm:cxnLst>
    <dgm:cxn modelId="{7FF711FB-3A66-4D1D-A719-DAE96C49AAAB}" srcId="{3E4B6AB2-DB1A-46D3-9EB5-42FA5B146500}" destId="{80D71F2F-0349-4783-954B-05CA02E0637D}" srcOrd="1" destOrd="0" parTransId="{6B59D125-4BC4-467D-8491-57FC0236D7C5}" sibTransId="{6DEBA55E-1D0D-46B4-949D-25E288A457E8}"/>
    <dgm:cxn modelId="{22B7C78D-0B95-4102-AC72-675CBE44F6ED}" srcId="{93A141D8-8ED2-47F4-80CA-B199E93A2F2F}" destId="{CC9CE3AD-27DA-4C22-AF6C-87A7039566E0}" srcOrd="2" destOrd="0" parTransId="{7E929558-F030-4DC8-BDFE-AB898192AC66}" sibTransId="{22DB5431-9616-43D1-9D6B-7D8284F986C2}"/>
    <dgm:cxn modelId="{DFA227F1-1CF7-43C2-86C3-589441AF17A5}" type="presOf" srcId="{06C1F8B6-9D08-4750-899B-D751B6AD0B29}" destId="{7BDAEC11-71E8-4BCE-B115-80CF6D82EB5B}" srcOrd="0" destOrd="0" presId="urn:microsoft.com/office/officeart/2005/8/layout/vList6"/>
    <dgm:cxn modelId="{3416FF12-D5F5-4763-B21A-2727A1FB2052}" srcId="{3E4B6AB2-DB1A-46D3-9EB5-42FA5B146500}" destId="{26D671EB-66C0-4993-AE35-0C0C35186A03}" srcOrd="2" destOrd="0" parTransId="{CF01CEFC-D0F9-4939-9897-02B8161DE745}" sibTransId="{1D5E7E32-94DE-4D44-9C08-42DE45576E74}"/>
    <dgm:cxn modelId="{5A9F1D16-63FF-46BC-A8FE-826D99E3C102}" srcId="{F396CA02-9E34-417A-9E02-6EAE588C4DD3}" destId="{06C1F8B6-9D08-4750-899B-D751B6AD0B29}" srcOrd="0" destOrd="0" parTransId="{7577C531-BFFD-443E-A89B-F488212AE063}" sibTransId="{A40915CA-7C18-4BE6-8AA4-B942673A9EC3}"/>
    <dgm:cxn modelId="{FD5398CE-4D87-47A3-BE0D-9478356C49F4}" type="presOf" srcId="{CC9CE3AD-27DA-4C22-AF6C-87A7039566E0}" destId="{A595FF9D-E907-44AF-9509-9EDE207AAD5A}" srcOrd="0" destOrd="0" presId="urn:microsoft.com/office/officeart/2005/8/layout/vList6"/>
    <dgm:cxn modelId="{559DF2B4-08F7-4E45-8126-E0C636BBA216}" type="presOf" srcId="{0FE2B83C-8DFE-4515-86D8-D1D3F3A24847}" destId="{B348300C-7BB6-4A81-B4E0-E2443CA06186}" srcOrd="0" destOrd="0" presId="urn:microsoft.com/office/officeart/2005/8/layout/vList6"/>
    <dgm:cxn modelId="{B3B7A4CE-66C4-4768-87C8-03BE5CA0CB7F}" type="presOf" srcId="{F396CA02-9E34-417A-9E02-6EAE588C4DD3}" destId="{2A8B49EE-5D68-42F8-8BCA-B6B40DABE0ED}" srcOrd="0" destOrd="0" presId="urn:microsoft.com/office/officeart/2005/8/layout/vList6"/>
    <dgm:cxn modelId="{05F9B048-4F81-4E03-AA9E-5209CEEB7C67}" type="presOf" srcId="{5DE8323C-72F3-424D-A6D8-D728D54BE69C}" destId="{C20E1CCA-1EAF-4429-A82A-4822AA0BA4FF}" srcOrd="0" destOrd="0" presId="urn:microsoft.com/office/officeart/2005/8/layout/vList6"/>
    <dgm:cxn modelId="{DD48E973-16CA-4B79-AE42-604BB77E770C}" type="presOf" srcId="{3B7809C8-ED6C-47C2-A162-2E595A587090}" destId="{0705FCB9-39BF-4644-91F9-AC91AD825A10}" srcOrd="0" destOrd="0" presId="urn:microsoft.com/office/officeart/2005/8/layout/vList6"/>
    <dgm:cxn modelId="{25981473-CF90-47A7-AA9F-00DC216405C4}" srcId="{93A141D8-8ED2-47F4-80CA-B199E93A2F2F}" destId="{3B7809C8-ED6C-47C2-A162-2E595A587090}" srcOrd="4" destOrd="0" parTransId="{BA2BCFD9-3DAC-4076-83DB-E91171BA1E70}" sibTransId="{43C5F425-122B-4A46-A40F-540E776FEF8E}"/>
    <dgm:cxn modelId="{6101167E-EE06-40BC-8BD7-084D9DF632C6}" type="presOf" srcId="{63AC2F51-9A96-4843-AAA1-023E573D5E9C}" destId="{32EA1418-5A83-4448-BDE0-8E5266F646CC}" srcOrd="0" destOrd="0" presId="urn:microsoft.com/office/officeart/2005/8/layout/vList6"/>
    <dgm:cxn modelId="{CC1DE4AC-0F05-4CA2-99A6-5396319FD414}" type="presOf" srcId="{9E894C94-2268-4BBF-BD79-2AF841EDC745}" destId="{FD750B7C-41EC-431A-B402-623B3F7BABFD}" srcOrd="0" destOrd="0" presId="urn:microsoft.com/office/officeart/2005/8/layout/vList6"/>
    <dgm:cxn modelId="{0D6AA3BA-C7AF-4250-9B96-F7B244C4F5EE}" srcId="{93A141D8-8ED2-47F4-80CA-B199E93A2F2F}" destId="{3E4B6AB2-DB1A-46D3-9EB5-42FA5B146500}" srcOrd="0" destOrd="0" parTransId="{91AFE2D2-929B-4692-A16E-60D8D69C00F1}" sibTransId="{FC7AA0C6-388B-4EB9-A141-EC87C26522C5}"/>
    <dgm:cxn modelId="{72BAD7A2-9AB5-4510-B487-9E21BA53DE56}" type="presOf" srcId="{93A141D8-8ED2-47F4-80CA-B199E93A2F2F}" destId="{42C0A772-3A0A-45CE-A4AB-6644D9CC5085}" srcOrd="0" destOrd="0" presId="urn:microsoft.com/office/officeart/2005/8/layout/vList6"/>
    <dgm:cxn modelId="{993A1C95-F757-4607-8C76-69C07781AAC9}" type="presOf" srcId="{A1CFF3DD-AC1B-4ADA-B9A9-B84ADE7AC230}" destId="{B348300C-7BB6-4A81-B4E0-E2443CA06186}" srcOrd="0" destOrd="1" presId="urn:microsoft.com/office/officeart/2005/8/layout/vList6"/>
    <dgm:cxn modelId="{209C1D11-3ED6-4181-B506-6A2EF2474CFE}" type="presOf" srcId="{26D671EB-66C0-4993-AE35-0C0C35186A03}" destId="{32EA1418-5A83-4448-BDE0-8E5266F646CC}" srcOrd="0" destOrd="2" presId="urn:microsoft.com/office/officeart/2005/8/layout/vList6"/>
    <dgm:cxn modelId="{596FC6A0-CF16-4B92-AAEB-1FD8DC959EA4}" type="presOf" srcId="{E719A2E0-4398-4266-A0BB-B955791F4D98}" destId="{05C6CE76-E130-42AA-8436-0F7B4ED22191}" srcOrd="0" destOrd="0" presId="urn:microsoft.com/office/officeart/2005/8/layout/vList6"/>
    <dgm:cxn modelId="{FD5AE13B-3E1D-4212-B678-61F882E23D6E}" srcId="{93A141D8-8ED2-47F4-80CA-B199E93A2F2F}" destId="{5DE8323C-72F3-424D-A6D8-D728D54BE69C}" srcOrd="3" destOrd="0" parTransId="{ABAC93FF-862F-4E8B-B764-426B2D2E5E77}" sibTransId="{559ADE2D-F0DE-4344-A653-4B5A68C02DF1}"/>
    <dgm:cxn modelId="{4BA790DD-4250-46E4-8F7D-A70E1A78C55E}" srcId="{5DE8323C-72F3-424D-A6D8-D728D54BE69C}" destId="{A1CFF3DD-AC1B-4ADA-B9A9-B84ADE7AC230}" srcOrd="1" destOrd="0" parTransId="{DADD0971-05EA-4655-8F3E-523EE815207F}" sibTransId="{744A9D47-2441-4FA5-8F94-3D00AA9CCD76}"/>
    <dgm:cxn modelId="{7986E2E8-399C-4181-918D-5B9439DA775B}" srcId="{93A141D8-8ED2-47F4-80CA-B199E93A2F2F}" destId="{F396CA02-9E34-417A-9E02-6EAE588C4DD3}" srcOrd="1" destOrd="0" parTransId="{7153E55E-A07F-41B1-88FE-8AAC491715B8}" sibTransId="{2A49ED20-37D8-48DE-A01D-27A42EE43372}"/>
    <dgm:cxn modelId="{56EB6E85-2DFF-4251-B452-76194001F1C7}" srcId="{CC9CE3AD-27DA-4C22-AF6C-87A7039566E0}" destId="{E719A2E0-4398-4266-A0BB-B955791F4D98}" srcOrd="0" destOrd="0" parTransId="{F6526319-F4C6-4DE4-9520-5D8E57DEFFC7}" sibTransId="{6F0265EA-1FBA-471E-919C-F520BB46DEAB}"/>
    <dgm:cxn modelId="{DF356F4B-ECF4-4385-BD1E-E85127F971B1}" type="presOf" srcId="{3E4B6AB2-DB1A-46D3-9EB5-42FA5B146500}" destId="{842D6EF0-C1A9-4A86-BBAE-83D6BBA19461}" srcOrd="0" destOrd="0" presId="urn:microsoft.com/office/officeart/2005/8/layout/vList6"/>
    <dgm:cxn modelId="{1D0F7A69-5126-40C2-ACAB-6663DBD4A7CE}" type="presOf" srcId="{80D71F2F-0349-4783-954B-05CA02E0637D}" destId="{32EA1418-5A83-4448-BDE0-8E5266F646CC}" srcOrd="0" destOrd="1" presId="urn:microsoft.com/office/officeart/2005/8/layout/vList6"/>
    <dgm:cxn modelId="{89C13193-48D0-40D3-B2A5-99A4128ADDA6}" srcId="{3B7809C8-ED6C-47C2-A162-2E595A587090}" destId="{9E894C94-2268-4BBF-BD79-2AF841EDC745}" srcOrd="0" destOrd="0" parTransId="{BDA40822-4717-409F-AED9-2BBCD7A230EC}" sibTransId="{B14134BA-19DA-40DE-8846-E557FDD6B239}"/>
    <dgm:cxn modelId="{482A732D-0C60-4838-9E60-E06BE3C41E66}" srcId="{5DE8323C-72F3-424D-A6D8-D728D54BE69C}" destId="{0FE2B83C-8DFE-4515-86D8-D1D3F3A24847}" srcOrd="0" destOrd="0" parTransId="{FF041D8E-1B93-43A4-B28F-8F11DD800E36}" sibTransId="{DB5CA5FE-B473-4B32-96BA-47D342B691DB}"/>
    <dgm:cxn modelId="{D2EF140B-4911-4659-B822-9B40E19C7152}" srcId="{3E4B6AB2-DB1A-46D3-9EB5-42FA5B146500}" destId="{63AC2F51-9A96-4843-AAA1-023E573D5E9C}" srcOrd="0" destOrd="0" parTransId="{28632B5E-B37D-4E3B-94E8-DD2914FEC536}" sibTransId="{DD04CD27-1468-4F90-B649-6C94DACB5729}"/>
    <dgm:cxn modelId="{0B18867B-E383-4EF6-AEC9-636170124FE2}" type="presParOf" srcId="{42C0A772-3A0A-45CE-A4AB-6644D9CC5085}" destId="{6BBD22E6-DBEA-43A4-B54A-4E1DC4E37E69}" srcOrd="0" destOrd="0" presId="urn:microsoft.com/office/officeart/2005/8/layout/vList6"/>
    <dgm:cxn modelId="{946B163F-B1B1-4BB1-BF47-6C793D7F387D}" type="presParOf" srcId="{6BBD22E6-DBEA-43A4-B54A-4E1DC4E37E69}" destId="{842D6EF0-C1A9-4A86-BBAE-83D6BBA19461}" srcOrd="0" destOrd="0" presId="urn:microsoft.com/office/officeart/2005/8/layout/vList6"/>
    <dgm:cxn modelId="{6FDB5522-CB18-410D-8A44-0D29280398DB}" type="presParOf" srcId="{6BBD22E6-DBEA-43A4-B54A-4E1DC4E37E69}" destId="{32EA1418-5A83-4448-BDE0-8E5266F646CC}" srcOrd="1" destOrd="0" presId="urn:microsoft.com/office/officeart/2005/8/layout/vList6"/>
    <dgm:cxn modelId="{B55CE40D-4A9A-45DF-B4FD-32DC11FCECF7}" type="presParOf" srcId="{42C0A772-3A0A-45CE-A4AB-6644D9CC5085}" destId="{878CF9ED-D8B5-4442-9BB3-455981544085}" srcOrd="1" destOrd="0" presId="urn:microsoft.com/office/officeart/2005/8/layout/vList6"/>
    <dgm:cxn modelId="{5655827A-ED40-482E-8D19-1A86F6A25C36}" type="presParOf" srcId="{42C0A772-3A0A-45CE-A4AB-6644D9CC5085}" destId="{D1A8A028-3966-44A2-A4E3-56F2F5440B06}" srcOrd="2" destOrd="0" presId="urn:microsoft.com/office/officeart/2005/8/layout/vList6"/>
    <dgm:cxn modelId="{CD26BD8F-3005-4E37-860A-625A4D580485}" type="presParOf" srcId="{D1A8A028-3966-44A2-A4E3-56F2F5440B06}" destId="{2A8B49EE-5D68-42F8-8BCA-B6B40DABE0ED}" srcOrd="0" destOrd="0" presId="urn:microsoft.com/office/officeart/2005/8/layout/vList6"/>
    <dgm:cxn modelId="{2BE4F67F-3109-4C50-BE94-A954EE2A2DB3}" type="presParOf" srcId="{D1A8A028-3966-44A2-A4E3-56F2F5440B06}" destId="{7BDAEC11-71E8-4BCE-B115-80CF6D82EB5B}" srcOrd="1" destOrd="0" presId="urn:microsoft.com/office/officeart/2005/8/layout/vList6"/>
    <dgm:cxn modelId="{FD59215A-BADC-4745-BDAA-E8E95F04E76C}" type="presParOf" srcId="{42C0A772-3A0A-45CE-A4AB-6644D9CC5085}" destId="{2F1E8312-33CE-4671-A96F-C7EED009C09B}" srcOrd="3" destOrd="0" presId="urn:microsoft.com/office/officeart/2005/8/layout/vList6"/>
    <dgm:cxn modelId="{1AC6A4F3-3F91-4E7D-85B7-16778DE90B1C}" type="presParOf" srcId="{42C0A772-3A0A-45CE-A4AB-6644D9CC5085}" destId="{361F3CA1-B1D9-41AD-B1E7-2534242BE582}" srcOrd="4" destOrd="0" presId="urn:microsoft.com/office/officeart/2005/8/layout/vList6"/>
    <dgm:cxn modelId="{75BB147B-AEB6-4090-B0B9-CF2044B0F25D}" type="presParOf" srcId="{361F3CA1-B1D9-41AD-B1E7-2534242BE582}" destId="{A595FF9D-E907-44AF-9509-9EDE207AAD5A}" srcOrd="0" destOrd="0" presId="urn:microsoft.com/office/officeart/2005/8/layout/vList6"/>
    <dgm:cxn modelId="{BB5C8512-E429-455E-B68E-46336725ABDB}" type="presParOf" srcId="{361F3CA1-B1D9-41AD-B1E7-2534242BE582}" destId="{05C6CE76-E130-42AA-8436-0F7B4ED22191}" srcOrd="1" destOrd="0" presId="urn:microsoft.com/office/officeart/2005/8/layout/vList6"/>
    <dgm:cxn modelId="{DFBBECDB-8C53-41C5-803A-D8FDD1B85D70}" type="presParOf" srcId="{42C0A772-3A0A-45CE-A4AB-6644D9CC5085}" destId="{642A3CB9-E32D-4D2B-92B5-0D7FF5904161}" srcOrd="5" destOrd="0" presId="urn:microsoft.com/office/officeart/2005/8/layout/vList6"/>
    <dgm:cxn modelId="{0CCF10CA-8C2C-4B64-BB02-B22328D8699B}" type="presParOf" srcId="{42C0A772-3A0A-45CE-A4AB-6644D9CC5085}" destId="{979E001B-F6D5-420A-BBAD-6940973BB4CA}" srcOrd="6" destOrd="0" presId="urn:microsoft.com/office/officeart/2005/8/layout/vList6"/>
    <dgm:cxn modelId="{A6F4BCEE-A14F-436B-BA00-5B52DC302491}" type="presParOf" srcId="{979E001B-F6D5-420A-BBAD-6940973BB4CA}" destId="{C20E1CCA-1EAF-4429-A82A-4822AA0BA4FF}" srcOrd="0" destOrd="0" presId="urn:microsoft.com/office/officeart/2005/8/layout/vList6"/>
    <dgm:cxn modelId="{86844FAC-2612-401A-953C-9F2E4A8DB84F}" type="presParOf" srcId="{979E001B-F6D5-420A-BBAD-6940973BB4CA}" destId="{B348300C-7BB6-4A81-B4E0-E2443CA06186}" srcOrd="1" destOrd="0" presId="urn:microsoft.com/office/officeart/2005/8/layout/vList6"/>
    <dgm:cxn modelId="{08C622C9-91C1-4BC1-8E69-984BEE5DA169}" type="presParOf" srcId="{42C0A772-3A0A-45CE-A4AB-6644D9CC5085}" destId="{8D9AC8AD-50D4-4FF0-84B8-7EE3641D6FC5}" srcOrd="7" destOrd="0" presId="urn:microsoft.com/office/officeart/2005/8/layout/vList6"/>
    <dgm:cxn modelId="{79F3CB73-5905-4089-B5D9-3F0739E38A97}" type="presParOf" srcId="{42C0A772-3A0A-45CE-A4AB-6644D9CC5085}" destId="{F16D88DF-C312-4A52-BB18-0B0CCE6D9762}" srcOrd="8" destOrd="0" presId="urn:microsoft.com/office/officeart/2005/8/layout/vList6"/>
    <dgm:cxn modelId="{1ED1DFD3-8BE5-4446-8F06-15EEBC8AB9DE}" type="presParOf" srcId="{F16D88DF-C312-4A52-BB18-0B0CCE6D9762}" destId="{0705FCB9-39BF-4644-91F9-AC91AD825A10}" srcOrd="0" destOrd="0" presId="urn:microsoft.com/office/officeart/2005/8/layout/vList6"/>
    <dgm:cxn modelId="{20014B63-CA9A-42E0-B58E-B485B4750307}" type="presParOf" srcId="{F16D88DF-C312-4A52-BB18-0B0CCE6D9762}" destId="{FD750B7C-41EC-431A-B402-623B3F7BABF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62720C-D759-4249-92A3-07EE8F03797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A54C520-0EF3-4215-980E-72BD2DC963E3}">
      <dgm:prSet phldrT="[Texto]"/>
      <dgm:spPr/>
      <dgm:t>
        <a:bodyPr/>
        <a:lstStyle/>
        <a:p>
          <a:r>
            <a:rPr lang="es-EC" dirty="0" smtClean="0"/>
            <a:t>Quien lo diseña</a:t>
          </a:r>
          <a:endParaRPr lang="en-US" dirty="0"/>
        </a:p>
      </dgm:t>
    </dgm:pt>
    <dgm:pt modelId="{7756E37D-02DD-4AF0-BCC5-F2867E049702}" type="parTrans" cxnId="{5C0AA8FF-044B-49A2-80DB-EA5EABE00670}">
      <dgm:prSet/>
      <dgm:spPr/>
      <dgm:t>
        <a:bodyPr/>
        <a:lstStyle/>
        <a:p>
          <a:endParaRPr lang="en-US"/>
        </a:p>
      </dgm:t>
    </dgm:pt>
    <dgm:pt modelId="{D391FC1D-2528-4642-920A-4BB5610D75CA}" type="sibTrans" cxnId="{5C0AA8FF-044B-49A2-80DB-EA5EABE00670}">
      <dgm:prSet/>
      <dgm:spPr/>
      <dgm:t>
        <a:bodyPr/>
        <a:lstStyle/>
        <a:p>
          <a:endParaRPr lang="en-US"/>
        </a:p>
      </dgm:t>
    </dgm:pt>
    <dgm:pt modelId="{778F9CFA-40CC-41B7-959E-4406126E2ED5}">
      <dgm:prSet phldrT="[Texto]" custT="1"/>
      <dgm:spPr/>
      <dgm:t>
        <a:bodyPr/>
        <a:lstStyle/>
        <a:p>
          <a:pPr algn="just"/>
          <a:r>
            <a:rPr lang="es-EC" sz="1600" dirty="0" smtClean="0"/>
            <a:t>Se debe partir de la coordinación con el líder o jefe de farmacia, búsquedas bibliográficas exhaustivas, y registros que sirvan de referencia para la información</a:t>
          </a:r>
          <a:r>
            <a:rPr lang="es-EC" sz="1000" dirty="0" smtClean="0"/>
            <a:t>.</a:t>
          </a:r>
          <a:endParaRPr lang="en-US" sz="1000" dirty="0"/>
        </a:p>
      </dgm:t>
    </dgm:pt>
    <dgm:pt modelId="{23410A23-9C12-425A-9540-695A8C134D3D}" type="parTrans" cxnId="{DCB6EF77-98D4-442F-945F-75F8E0C1F1DA}">
      <dgm:prSet/>
      <dgm:spPr/>
      <dgm:t>
        <a:bodyPr/>
        <a:lstStyle/>
        <a:p>
          <a:endParaRPr lang="en-US"/>
        </a:p>
      </dgm:t>
    </dgm:pt>
    <dgm:pt modelId="{12089877-6937-4653-ACE2-2F62449C9846}" type="sibTrans" cxnId="{DCB6EF77-98D4-442F-945F-75F8E0C1F1DA}">
      <dgm:prSet/>
      <dgm:spPr/>
      <dgm:t>
        <a:bodyPr/>
        <a:lstStyle/>
        <a:p>
          <a:endParaRPr lang="en-US"/>
        </a:p>
      </dgm:t>
    </dgm:pt>
    <dgm:pt modelId="{5348F4AB-B401-4351-86C0-B0DF987AF794}">
      <dgm:prSet phldrT="[Texto]"/>
      <dgm:spPr/>
      <dgm:t>
        <a:bodyPr/>
        <a:lstStyle/>
        <a:p>
          <a:r>
            <a:rPr lang="es-EC" dirty="0" smtClean="0"/>
            <a:t>Quien lo mide</a:t>
          </a:r>
          <a:endParaRPr lang="en-US" dirty="0"/>
        </a:p>
      </dgm:t>
    </dgm:pt>
    <dgm:pt modelId="{55E70B8C-FA0C-4878-850F-C8B3203D6E56}" type="parTrans" cxnId="{80FC2574-7B31-4470-9917-CE17AF382FC3}">
      <dgm:prSet/>
      <dgm:spPr/>
      <dgm:t>
        <a:bodyPr/>
        <a:lstStyle/>
        <a:p>
          <a:endParaRPr lang="en-US"/>
        </a:p>
      </dgm:t>
    </dgm:pt>
    <dgm:pt modelId="{A05C3E57-AF0A-4ECE-BB96-CA05EBDC5BD0}" type="sibTrans" cxnId="{80FC2574-7B31-4470-9917-CE17AF382FC3}">
      <dgm:prSet/>
      <dgm:spPr/>
      <dgm:t>
        <a:bodyPr/>
        <a:lstStyle/>
        <a:p>
          <a:endParaRPr lang="en-US"/>
        </a:p>
      </dgm:t>
    </dgm:pt>
    <dgm:pt modelId="{77D43A70-9196-41DB-8610-890730B00284}">
      <dgm:prSet phldrT="[Texto]" custT="1"/>
      <dgm:spPr/>
      <dgm:t>
        <a:bodyPr/>
        <a:lstStyle/>
        <a:p>
          <a:pPr algn="just"/>
          <a:r>
            <a:rPr lang="es-EC" sz="1400" dirty="0" smtClean="0"/>
            <a:t>Los encargados del registro de las mediciones deben ser designados exclusivamente para este proceso e involucrarse en el seguimiento de los procedimientos diseñados para la evaluación con formación de tercer nivel en Farmacia con amplios conocimientos en farmacia hospitalaria y aspectos de calidad.</a:t>
          </a:r>
          <a:endParaRPr lang="en-US" sz="1400" dirty="0"/>
        </a:p>
      </dgm:t>
    </dgm:pt>
    <dgm:pt modelId="{7ABC5E36-49E1-4937-9856-0E112B509E8B}" type="parTrans" cxnId="{4B0EF5FD-0384-4D87-956B-EB73A877B7DA}">
      <dgm:prSet/>
      <dgm:spPr/>
      <dgm:t>
        <a:bodyPr/>
        <a:lstStyle/>
        <a:p>
          <a:endParaRPr lang="en-US"/>
        </a:p>
      </dgm:t>
    </dgm:pt>
    <dgm:pt modelId="{ACA03ECA-22E6-46D3-9BF1-95D7036F35EC}" type="sibTrans" cxnId="{4B0EF5FD-0384-4D87-956B-EB73A877B7DA}">
      <dgm:prSet/>
      <dgm:spPr/>
      <dgm:t>
        <a:bodyPr/>
        <a:lstStyle/>
        <a:p>
          <a:endParaRPr lang="en-US"/>
        </a:p>
      </dgm:t>
    </dgm:pt>
    <dgm:pt modelId="{004D819D-EE36-41D5-96DC-C71519FF29EC}">
      <dgm:prSet phldrT="[Texto]"/>
      <dgm:spPr/>
      <dgm:t>
        <a:bodyPr/>
        <a:lstStyle/>
        <a:p>
          <a:r>
            <a:rPr lang="es-EC" dirty="0" smtClean="0"/>
            <a:t>Fundamento Principal</a:t>
          </a:r>
          <a:endParaRPr lang="en-US" dirty="0"/>
        </a:p>
      </dgm:t>
    </dgm:pt>
    <dgm:pt modelId="{CF674805-4019-4400-874F-3C848603C574}" type="parTrans" cxnId="{63C9084F-BC71-4BD4-8C95-E2E0FA6E0DE5}">
      <dgm:prSet/>
      <dgm:spPr/>
      <dgm:t>
        <a:bodyPr/>
        <a:lstStyle/>
        <a:p>
          <a:endParaRPr lang="en-US"/>
        </a:p>
      </dgm:t>
    </dgm:pt>
    <dgm:pt modelId="{288DCA30-953C-441C-B193-7DDE9E88A88B}" type="sibTrans" cxnId="{63C9084F-BC71-4BD4-8C95-E2E0FA6E0DE5}">
      <dgm:prSet/>
      <dgm:spPr/>
      <dgm:t>
        <a:bodyPr/>
        <a:lstStyle/>
        <a:p>
          <a:endParaRPr lang="en-US"/>
        </a:p>
      </dgm:t>
    </dgm:pt>
    <dgm:pt modelId="{BCD37D0E-AD67-437A-9719-D8D9FBD50A87}">
      <dgm:prSet phldrT="[Texto]"/>
      <dgm:spPr/>
      <dgm:t>
        <a:bodyPr/>
        <a:lstStyle/>
        <a:p>
          <a:r>
            <a:rPr lang="es-EC" dirty="0" smtClean="0"/>
            <a:t>La objetividad y replica a todos los involucrados respecto al uso que se dará a la medición</a:t>
          </a:r>
          <a:endParaRPr lang="en-US" dirty="0"/>
        </a:p>
      </dgm:t>
    </dgm:pt>
    <dgm:pt modelId="{39CCF91B-11E0-4215-81C0-1C8B28A71363}" type="parTrans" cxnId="{232DAE9C-D9C5-42DA-AC5B-668DFA3B1BD0}">
      <dgm:prSet/>
      <dgm:spPr/>
      <dgm:t>
        <a:bodyPr/>
        <a:lstStyle/>
        <a:p>
          <a:endParaRPr lang="en-US"/>
        </a:p>
      </dgm:t>
    </dgm:pt>
    <dgm:pt modelId="{74C4F0BF-54D2-4EF3-A9A1-9D023B43346F}" type="sibTrans" cxnId="{232DAE9C-D9C5-42DA-AC5B-668DFA3B1BD0}">
      <dgm:prSet/>
      <dgm:spPr/>
      <dgm:t>
        <a:bodyPr/>
        <a:lstStyle/>
        <a:p>
          <a:endParaRPr lang="en-US"/>
        </a:p>
      </dgm:t>
    </dgm:pt>
    <dgm:pt modelId="{1757C5F4-7A96-4FD6-8CFC-29D17EFD5332}" type="pres">
      <dgm:prSet presAssocID="{9E62720C-D759-4249-92A3-07EE8F037976}" presName="rootnode" presStyleCnt="0">
        <dgm:presLayoutVars>
          <dgm:chMax/>
          <dgm:chPref/>
          <dgm:dir/>
          <dgm:animLvl val="lvl"/>
        </dgm:presLayoutVars>
      </dgm:prSet>
      <dgm:spPr/>
      <dgm:t>
        <a:bodyPr/>
        <a:lstStyle/>
        <a:p>
          <a:endParaRPr lang="en-US"/>
        </a:p>
      </dgm:t>
    </dgm:pt>
    <dgm:pt modelId="{78F3BD25-CCDF-4CB0-B480-A09CC2A93493}" type="pres">
      <dgm:prSet presAssocID="{1A54C520-0EF3-4215-980E-72BD2DC963E3}" presName="composite" presStyleCnt="0"/>
      <dgm:spPr/>
    </dgm:pt>
    <dgm:pt modelId="{E918ADE0-7418-4F4E-8747-ECEDB161FCC0}" type="pres">
      <dgm:prSet presAssocID="{1A54C520-0EF3-4215-980E-72BD2DC963E3}" presName="bentUpArrow1" presStyleLbl="alignImgPlace1" presStyleIdx="0" presStyleCnt="2"/>
      <dgm:spPr/>
    </dgm:pt>
    <dgm:pt modelId="{57AE2CE6-3EEE-4DF5-A590-2069F9A5714C}" type="pres">
      <dgm:prSet presAssocID="{1A54C520-0EF3-4215-980E-72BD2DC963E3}" presName="ParentText" presStyleLbl="node1" presStyleIdx="0" presStyleCnt="3">
        <dgm:presLayoutVars>
          <dgm:chMax val="1"/>
          <dgm:chPref val="1"/>
          <dgm:bulletEnabled val="1"/>
        </dgm:presLayoutVars>
      </dgm:prSet>
      <dgm:spPr/>
      <dgm:t>
        <a:bodyPr/>
        <a:lstStyle/>
        <a:p>
          <a:endParaRPr lang="en-US"/>
        </a:p>
      </dgm:t>
    </dgm:pt>
    <dgm:pt modelId="{005E6115-C364-4DB1-ADC0-821462F3BECC}" type="pres">
      <dgm:prSet presAssocID="{1A54C520-0EF3-4215-980E-72BD2DC963E3}" presName="ChildText" presStyleLbl="revTx" presStyleIdx="0" presStyleCnt="3" custScaleX="457117" custScaleY="102657" custLinFactX="77787" custLinFactNeighborX="100000">
        <dgm:presLayoutVars>
          <dgm:chMax val="0"/>
          <dgm:chPref val="0"/>
          <dgm:bulletEnabled val="1"/>
        </dgm:presLayoutVars>
      </dgm:prSet>
      <dgm:spPr/>
      <dgm:t>
        <a:bodyPr/>
        <a:lstStyle/>
        <a:p>
          <a:endParaRPr lang="en-US"/>
        </a:p>
      </dgm:t>
    </dgm:pt>
    <dgm:pt modelId="{F787323D-CDB6-4445-A057-5F81FB3CC0B4}" type="pres">
      <dgm:prSet presAssocID="{D391FC1D-2528-4642-920A-4BB5610D75CA}" presName="sibTrans" presStyleCnt="0"/>
      <dgm:spPr/>
    </dgm:pt>
    <dgm:pt modelId="{35877988-36C6-4B7D-9493-12417AE873BC}" type="pres">
      <dgm:prSet presAssocID="{5348F4AB-B401-4351-86C0-B0DF987AF794}" presName="composite" presStyleCnt="0"/>
      <dgm:spPr/>
    </dgm:pt>
    <dgm:pt modelId="{7AE484E2-C90E-43CC-BF87-88FBB3EC93B2}" type="pres">
      <dgm:prSet presAssocID="{5348F4AB-B401-4351-86C0-B0DF987AF794}" presName="bentUpArrow1" presStyleLbl="alignImgPlace1" presStyleIdx="1" presStyleCnt="2" custLinFactNeighborX="-39690"/>
      <dgm:spPr/>
    </dgm:pt>
    <dgm:pt modelId="{BE1563C8-6082-4A0C-8CEE-69D5D962D7E7}" type="pres">
      <dgm:prSet presAssocID="{5348F4AB-B401-4351-86C0-B0DF987AF794}" presName="ParentText" presStyleLbl="node1" presStyleIdx="1" presStyleCnt="3" custLinFactNeighborX="-51231" custLinFactNeighborY="-4722">
        <dgm:presLayoutVars>
          <dgm:chMax val="1"/>
          <dgm:chPref val="1"/>
          <dgm:bulletEnabled val="1"/>
        </dgm:presLayoutVars>
      </dgm:prSet>
      <dgm:spPr/>
      <dgm:t>
        <a:bodyPr/>
        <a:lstStyle/>
        <a:p>
          <a:endParaRPr lang="en-US"/>
        </a:p>
      </dgm:t>
    </dgm:pt>
    <dgm:pt modelId="{B0194834-5152-4045-B26D-E1432252C1F8}" type="pres">
      <dgm:prSet presAssocID="{5348F4AB-B401-4351-86C0-B0DF987AF794}" presName="ChildText" presStyleLbl="revTx" presStyleIdx="1" presStyleCnt="3" custScaleX="436485" custScaleY="125778" custLinFactX="2559" custLinFactNeighborX="100000" custLinFactNeighborY="-7302">
        <dgm:presLayoutVars>
          <dgm:chMax val="0"/>
          <dgm:chPref val="0"/>
          <dgm:bulletEnabled val="1"/>
        </dgm:presLayoutVars>
      </dgm:prSet>
      <dgm:spPr/>
      <dgm:t>
        <a:bodyPr/>
        <a:lstStyle/>
        <a:p>
          <a:endParaRPr lang="en-US"/>
        </a:p>
      </dgm:t>
    </dgm:pt>
    <dgm:pt modelId="{524D79F9-28B1-4D0A-9AC7-E2B3452C34D5}" type="pres">
      <dgm:prSet presAssocID="{A05C3E57-AF0A-4ECE-BB96-CA05EBDC5BD0}" presName="sibTrans" presStyleCnt="0"/>
      <dgm:spPr/>
    </dgm:pt>
    <dgm:pt modelId="{A18FF228-4A39-4FFB-B8D0-0DB2A21B4662}" type="pres">
      <dgm:prSet presAssocID="{004D819D-EE36-41D5-96DC-C71519FF29EC}" presName="composite" presStyleCnt="0"/>
      <dgm:spPr/>
    </dgm:pt>
    <dgm:pt modelId="{F8C90DB4-BF29-4B8D-8A92-03C8351366E1}" type="pres">
      <dgm:prSet presAssocID="{004D819D-EE36-41D5-96DC-C71519FF29EC}" presName="ParentText" presStyleLbl="node1" presStyleIdx="2" presStyleCnt="3" custLinFactNeighborX="-81177" custLinFactNeighborY="14781">
        <dgm:presLayoutVars>
          <dgm:chMax val="1"/>
          <dgm:chPref val="1"/>
          <dgm:bulletEnabled val="1"/>
        </dgm:presLayoutVars>
      </dgm:prSet>
      <dgm:spPr/>
      <dgm:t>
        <a:bodyPr/>
        <a:lstStyle/>
        <a:p>
          <a:endParaRPr lang="en-US"/>
        </a:p>
      </dgm:t>
    </dgm:pt>
    <dgm:pt modelId="{F221C460-C8B0-4CAF-AB77-FFE2FD538089}" type="pres">
      <dgm:prSet presAssocID="{004D819D-EE36-41D5-96DC-C71519FF29EC}" presName="FinalChildText" presStyleLbl="revTx" presStyleIdx="2" presStyleCnt="3" custScaleX="299706" custScaleY="104082" custLinFactNeighborX="-9554" custLinFactNeighborY="17425">
        <dgm:presLayoutVars>
          <dgm:chMax val="0"/>
          <dgm:chPref val="0"/>
          <dgm:bulletEnabled val="1"/>
        </dgm:presLayoutVars>
      </dgm:prSet>
      <dgm:spPr/>
      <dgm:t>
        <a:bodyPr/>
        <a:lstStyle/>
        <a:p>
          <a:endParaRPr lang="en-US"/>
        </a:p>
      </dgm:t>
    </dgm:pt>
  </dgm:ptLst>
  <dgm:cxnLst>
    <dgm:cxn modelId="{184CB956-9454-4D6D-B4E4-761FD240235E}" type="presOf" srcId="{778F9CFA-40CC-41B7-959E-4406126E2ED5}" destId="{005E6115-C364-4DB1-ADC0-821462F3BECC}" srcOrd="0" destOrd="0" presId="urn:microsoft.com/office/officeart/2005/8/layout/StepDownProcess"/>
    <dgm:cxn modelId="{7623D3C5-B20B-4052-87B8-F7725E19FB9D}" type="presOf" srcId="{9E62720C-D759-4249-92A3-07EE8F037976}" destId="{1757C5F4-7A96-4FD6-8CFC-29D17EFD5332}" srcOrd="0" destOrd="0" presId="urn:microsoft.com/office/officeart/2005/8/layout/StepDownProcess"/>
    <dgm:cxn modelId="{0060D12A-A00E-4C2F-BE79-B4FA85338113}" type="presOf" srcId="{BCD37D0E-AD67-437A-9719-D8D9FBD50A87}" destId="{F221C460-C8B0-4CAF-AB77-FFE2FD538089}" srcOrd="0" destOrd="0" presId="urn:microsoft.com/office/officeart/2005/8/layout/StepDownProcess"/>
    <dgm:cxn modelId="{232DAE9C-D9C5-42DA-AC5B-668DFA3B1BD0}" srcId="{004D819D-EE36-41D5-96DC-C71519FF29EC}" destId="{BCD37D0E-AD67-437A-9719-D8D9FBD50A87}" srcOrd="0" destOrd="0" parTransId="{39CCF91B-11E0-4215-81C0-1C8B28A71363}" sibTransId="{74C4F0BF-54D2-4EF3-A9A1-9D023B43346F}"/>
    <dgm:cxn modelId="{AF7AAEF3-9D80-469B-BD20-6EF95DD98F83}" type="presOf" srcId="{5348F4AB-B401-4351-86C0-B0DF987AF794}" destId="{BE1563C8-6082-4A0C-8CEE-69D5D962D7E7}" srcOrd="0" destOrd="0" presId="urn:microsoft.com/office/officeart/2005/8/layout/StepDownProcess"/>
    <dgm:cxn modelId="{E1158C77-41B4-4EE9-9B8F-2C44CA85FFCB}" type="presOf" srcId="{1A54C520-0EF3-4215-980E-72BD2DC963E3}" destId="{57AE2CE6-3EEE-4DF5-A590-2069F9A5714C}" srcOrd="0" destOrd="0" presId="urn:microsoft.com/office/officeart/2005/8/layout/StepDownProcess"/>
    <dgm:cxn modelId="{F62A0A4D-4DE6-48CD-A4B9-24AB6A565908}" type="presOf" srcId="{77D43A70-9196-41DB-8610-890730B00284}" destId="{B0194834-5152-4045-B26D-E1432252C1F8}" srcOrd="0" destOrd="0" presId="urn:microsoft.com/office/officeart/2005/8/layout/StepDownProcess"/>
    <dgm:cxn modelId="{80FC2574-7B31-4470-9917-CE17AF382FC3}" srcId="{9E62720C-D759-4249-92A3-07EE8F037976}" destId="{5348F4AB-B401-4351-86C0-B0DF987AF794}" srcOrd="1" destOrd="0" parTransId="{55E70B8C-FA0C-4878-850F-C8B3203D6E56}" sibTransId="{A05C3E57-AF0A-4ECE-BB96-CA05EBDC5BD0}"/>
    <dgm:cxn modelId="{DCB6EF77-98D4-442F-945F-75F8E0C1F1DA}" srcId="{1A54C520-0EF3-4215-980E-72BD2DC963E3}" destId="{778F9CFA-40CC-41B7-959E-4406126E2ED5}" srcOrd="0" destOrd="0" parTransId="{23410A23-9C12-425A-9540-695A8C134D3D}" sibTransId="{12089877-6937-4653-ACE2-2F62449C9846}"/>
    <dgm:cxn modelId="{63C9084F-BC71-4BD4-8C95-E2E0FA6E0DE5}" srcId="{9E62720C-D759-4249-92A3-07EE8F037976}" destId="{004D819D-EE36-41D5-96DC-C71519FF29EC}" srcOrd="2" destOrd="0" parTransId="{CF674805-4019-4400-874F-3C848603C574}" sibTransId="{288DCA30-953C-441C-B193-7DDE9E88A88B}"/>
    <dgm:cxn modelId="{4B0EF5FD-0384-4D87-956B-EB73A877B7DA}" srcId="{5348F4AB-B401-4351-86C0-B0DF987AF794}" destId="{77D43A70-9196-41DB-8610-890730B00284}" srcOrd="0" destOrd="0" parTransId="{7ABC5E36-49E1-4937-9856-0E112B509E8B}" sibTransId="{ACA03ECA-22E6-46D3-9BF1-95D7036F35EC}"/>
    <dgm:cxn modelId="{5C0AA8FF-044B-49A2-80DB-EA5EABE00670}" srcId="{9E62720C-D759-4249-92A3-07EE8F037976}" destId="{1A54C520-0EF3-4215-980E-72BD2DC963E3}" srcOrd="0" destOrd="0" parTransId="{7756E37D-02DD-4AF0-BCC5-F2867E049702}" sibTransId="{D391FC1D-2528-4642-920A-4BB5610D75CA}"/>
    <dgm:cxn modelId="{33BAE44C-4E2E-4A6E-972B-2B68560C81A7}" type="presOf" srcId="{004D819D-EE36-41D5-96DC-C71519FF29EC}" destId="{F8C90DB4-BF29-4B8D-8A92-03C8351366E1}" srcOrd="0" destOrd="0" presId="urn:microsoft.com/office/officeart/2005/8/layout/StepDownProcess"/>
    <dgm:cxn modelId="{6A28B361-D664-4B5E-969C-A19C7B0D0884}" type="presParOf" srcId="{1757C5F4-7A96-4FD6-8CFC-29D17EFD5332}" destId="{78F3BD25-CCDF-4CB0-B480-A09CC2A93493}" srcOrd="0" destOrd="0" presId="urn:microsoft.com/office/officeart/2005/8/layout/StepDownProcess"/>
    <dgm:cxn modelId="{FAEDC0F0-DEE5-4025-86BB-B2484E2F6E17}" type="presParOf" srcId="{78F3BD25-CCDF-4CB0-B480-A09CC2A93493}" destId="{E918ADE0-7418-4F4E-8747-ECEDB161FCC0}" srcOrd="0" destOrd="0" presId="urn:microsoft.com/office/officeart/2005/8/layout/StepDownProcess"/>
    <dgm:cxn modelId="{DD3CCFBA-139A-4819-9FE9-60F4A6B68997}" type="presParOf" srcId="{78F3BD25-CCDF-4CB0-B480-A09CC2A93493}" destId="{57AE2CE6-3EEE-4DF5-A590-2069F9A5714C}" srcOrd="1" destOrd="0" presId="urn:microsoft.com/office/officeart/2005/8/layout/StepDownProcess"/>
    <dgm:cxn modelId="{40B1BA32-3462-4B4F-9955-626B597FAE88}" type="presParOf" srcId="{78F3BD25-CCDF-4CB0-B480-A09CC2A93493}" destId="{005E6115-C364-4DB1-ADC0-821462F3BECC}" srcOrd="2" destOrd="0" presId="urn:microsoft.com/office/officeart/2005/8/layout/StepDownProcess"/>
    <dgm:cxn modelId="{3EA52AD5-A441-4A1D-8B08-F7B25C39687F}" type="presParOf" srcId="{1757C5F4-7A96-4FD6-8CFC-29D17EFD5332}" destId="{F787323D-CDB6-4445-A057-5F81FB3CC0B4}" srcOrd="1" destOrd="0" presId="urn:microsoft.com/office/officeart/2005/8/layout/StepDownProcess"/>
    <dgm:cxn modelId="{B9B18FF4-D3F1-43D4-9C8C-29ED46E347D3}" type="presParOf" srcId="{1757C5F4-7A96-4FD6-8CFC-29D17EFD5332}" destId="{35877988-36C6-4B7D-9493-12417AE873BC}" srcOrd="2" destOrd="0" presId="urn:microsoft.com/office/officeart/2005/8/layout/StepDownProcess"/>
    <dgm:cxn modelId="{5E6E16D7-DA87-47D3-839E-4E88F8BC3D50}" type="presParOf" srcId="{35877988-36C6-4B7D-9493-12417AE873BC}" destId="{7AE484E2-C90E-43CC-BF87-88FBB3EC93B2}" srcOrd="0" destOrd="0" presId="urn:microsoft.com/office/officeart/2005/8/layout/StepDownProcess"/>
    <dgm:cxn modelId="{A863C7C8-81F1-4FE1-9F2C-8895AC13FDE8}" type="presParOf" srcId="{35877988-36C6-4B7D-9493-12417AE873BC}" destId="{BE1563C8-6082-4A0C-8CEE-69D5D962D7E7}" srcOrd="1" destOrd="0" presId="urn:microsoft.com/office/officeart/2005/8/layout/StepDownProcess"/>
    <dgm:cxn modelId="{4051E78C-48C6-416B-8BFF-863534A28561}" type="presParOf" srcId="{35877988-36C6-4B7D-9493-12417AE873BC}" destId="{B0194834-5152-4045-B26D-E1432252C1F8}" srcOrd="2" destOrd="0" presId="urn:microsoft.com/office/officeart/2005/8/layout/StepDownProcess"/>
    <dgm:cxn modelId="{A7C469A0-8FC7-4245-8B28-70BC627E6009}" type="presParOf" srcId="{1757C5F4-7A96-4FD6-8CFC-29D17EFD5332}" destId="{524D79F9-28B1-4D0A-9AC7-E2B3452C34D5}" srcOrd="3" destOrd="0" presId="urn:microsoft.com/office/officeart/2005/8/layout/StepDownProcess"/>
    <dgm:cxn modelId="{B493EFD5-C376-4793-BD5D-8A3C13E3A684}" type="presParOf" srcId="{1757C5F4-7A96-4FD6-8CFC-29D17EFD5332}" destId="{A18FF228-4A39-4FFB-B8D0-0DB2A21B4662}" srcOrd="4" destOrd="0" presId="urn:microsoft.com/office/officeart/2005/8/layout/StepDownProcess"/>
    <dgm:cxn modelId="{96E0E322-8E56-4C2F-AA73-F9B13928E025}" type="presParOf" srcId="{A18FF228-4A39-4FFB-B8D0-0DB2A21B4662}" destId="{F8C90DB4-BF29-4B8D-8A92-03C8351366E1}" srcOrd="0" destOrd="0" presId="urn:microsoft.com/office/officeart/2005/8/layout/StepDownProcess"/>
    <dgm:cxn modelId="{C5E2D794-EA69-4081-B6F5-1D8EFD70D200}" type="presParOf" srcId="{A18FF228-4A39-4FFB-B8D0-0DB2A21B4662}" destId="{F221C460-C8B0-4CAF-AB77-FFE2FD538089}"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9F472D-3C8F-488C-907F-D78713D352A3}"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F30364EB-1DF5-4AD6-95BD-EA5EFED5916C}">
      <dgm:prSet phldrT="[Texto]"/>
      <dgm:spPr/>
      <dgm:t>
        <a:bodyPr/>
        <a:lstStyle/>
        <a:p>
          <a:r>
            <a:rPr lang="es-EC" dirty="0" smtClean="0"/>
            <a:t>1</a:t>
          </a:r>
          <a:endParaRPr lang="en-US" dirty="0"/>
        </a:p>
      </dgm:t>
    </dgm:pt>
    <dgm:pt modelId="{1FF2100D-4601-415C-8D57-7F8FF8A11634}" type="parTrans" cxnId="{7D2E13E7-1F21-421F-8E6C-2563A0D777A0}">
      <dgm:prSet/>
      <dgm:spPr/>
      <dgm:t>
        <a:bodyPr/>
        <a:lstStyle/>
        <a:p>
          <a:endParaRPr lang="en-US"/>
        </a:p>
      </dgm:t>
    </dgm:pt>
    <dgm:pt modelId="{05187078-38B2-4CA2-AD1C-A450FC10AA1E}" type="sibTrans" cxnId="{7D2E13E7-1F21-421F-8E6C-2563A0D777A0}">
      <dgm:prSet/>
      <dgm:spPr/>
      <dgm:t>
        <a:bodyPr/>
        <a:lstStyle/>
        <a:p>
          <a:endParaRPr lang="en-US"/>
        </a:p>
      </dgm:t>
    </dgm:pt>
    <dgm:pt modelId="{7CCDCF3D-EEF3-43B7-8E19-1F14597ACDEB}">
      <dgm:prSet phldrT="[Texto]"/>
      <dgm:spPr/>
      <dgm:t>
        <a:bodyPr/>
        <a:lstStyle/>
        <a:p>
          <a:r>
            <a:rPr lang="es-EC" dirty="0" smtClean="0"/>
            <a:t>2</a:t>
          </a:r>
          <a:endParaRPr lang="en-US" dirty="0"/>
        </a:p>
      </dgm:t>
    </dgm:pt>
    <dgm:pt modelId="{D043F095-24CC-408A-AE0F-A20200C8BDAF}" type="parTrans" cxnId="{6EA5562C-8BEE-45E3-88BF-3B44FDA778F3}">
      <dgm:prSet/>
      <dgm:spPr/>
      <dgm:t>
        <a:bodyPr/>
        <a:lstStyle/>
        <a:p>
          <a:endParaRPr lang="en-US"/>
        </a:p>
      </dgm:t>
    </dgm:pt>
    <dgm:pt modelId="{7C0F8AE2-39EF-478E-9E00-8C17C47A8C45}" type="sibTrans" cxnId="{6EA5562C-8BEE-45E3-88BF-3B44FDA778F3}">
      <dgm:prSet/>
      <dgm:spPr/>
      <dgm:t>
        <a:bodyPr/>
        <a:lstStyle/>
        <a:p>
          <a:endParaRPr lang="en-US"/>
        </a:p>
      </dgm:t>
    </dgm:pt>
    <dgm:pt modelId="{41D576B6-46A0-4144-A9C9-53390CF87D54}">
      <dgm:prSet phldrT="[Texto]" custT="1"/>
      <dgm:spPr/>
      <dgm:t>
        <a:bodyPr/>
        <a:lstStyle/>
        <a:p>
          <a:r>
            <a:rPr lang="es-EC" sz="1400" smtClean="0"/>
            <a:t>La aplicación del Modelo de calidad Japonés EPQI con su herramienta de calidad Ishikawa resultó factible de aplicar en el servicio de Farmacia del Hospital Gineco –Obstétrico Isidro Ayora, identificando los puntos críticos y definiendo las variables que se analizaron en el estudio. Asimismo se evaluaron factores que influyen en la calidad basados en la estructura, proceso y resultado.</a:t>
          </a:r>
          <a:endParaRPr lang="en-US" sz="1400" dirty="0"/>
        </a:p>
      </dgm:t>
    </dgm:pt>
    <dgm:pt modelId="{1FB9D8A1-E9FD-4E54-8BB5-FC9C17EB24EF}" type="parTrans" cxnId="{33CFD50A-2FC3-47D8-BD23-DFD505472C73}">
      <dgm:prSet/>
      <dgm:spPr/>
      <dgm:t>
        <a:bodyPr/>
        <a:lstStyle/>
        <a:p>
          <a:endParaRPr lang="en-US"/>
        </a:p>
      </dgm:t>
    </dgm:pt>
    <dgm:pt modelId="{8A3977CD-96B3-47B3-AFA4-BE9CD6C5821F}" type="sibTrans" cxnId="{33CFD50A-2FC3-47D8-BD23-DFD505472C73}">
      <dgm:prSet/>
      <dgm:spPr/>
      <dgm:t>
        <a:bodyPr/>
        <a:lstStyle/>
        <a:p>
          <a:endParaRPr lang="en-US"/>
        </a:p>
      </dgm:t>
    </dgm:pt>
    <dgm:pt modelId="{B74A10F5-F793-40D7-9EDD-4001D31865B4}">
      <dgm:prSet phldrT="[Texto]"/>
      <dgm:spPr/>
      <dgm:t>
        <a:bodyPr/>
        <a:lstStyle/>
        <a:p>
          <a:r>
            <a:rPr lang="es-EC" dirty="0" smtClean="0"/>
            <a:t>3</a:t>
          </a:r>
          <a:endParaRPr lang="en-US" dirty="0"/>
        </a:p>
      </dgm:t>
    </dgm:pt>
    <dgm:pt modelId="{4CD6CF35-C476-4CA0-B532-5246F3E33E08}" type="parTrans" cxnId="{0FBD02D2-D80B-414B-977F-69BAC1B9CE3E}">
      <dgm:prSet/>
      <dgm:spPr/>
      <dgm:t>
        <a:bodyPr/>
        <a:lstStyle/>
        <a:p>
          <a:endParaRPr lang="en-US"/>
        </a:p>
      </dgm:t>
    </dgm:pt>
    <dgm:pt modelId="{C0760F11-50FE-4D08-A43E-BC8381721205}" type="sibTrans" cxnId="{0FBD02D2-D80B-414B-977F-69BAC1B9CE3E}">
      <dgm:prSet/>
      <dgm:spPr/>
      <dgm:t>
        <a:bodyPr/>
        <a:lstStyle/>
        <a:p>
          <a:endParaRPr lang="en-US"/>
        </a:p>
      </dgm:t>
    </dgm:pt>
    <dgm:pt modelId="{9D415317-C691-4B4D-BD42-9C5AD18C5D52}">
      <dgm:prSet phldrT="[Texto]" custT="1"/>
      <dgm:spPr/>
      <dgm:t>
        <a:bodyPr/>
        <a:lstStyle/>
        <a:p>
          <a:pPr algn="just"/>
          <a:r>
            <a:rPr lang="es-EC" sz="1400" dirty="0" smtClean="0"/>
            <a:t>Mediante la determinación de indicadores se analizó el cumplimiento con estándares que permitieron medir la calidad de SDMDU en:</a:t>
          </a:r>
          <a:endParaRPr lang="en-US" sz="1400" dirty="0"/>
        </a:p>
      </dgm:t>
    </dgm:pt>
    <dgm:pt modelId="{785E52A5-2C7C-4413-8A2F-9D4B3C22F5D9}" type="parTrans" cxnId="{72A99435-C9C8-4F4A-8FCC-A67099B8CE8B}">
      <dgm:prSet/>
      <dgm:spPr/>
      <dgm:t>
        <a:bodyPr/>
        <a:lstStyle/>
        <a:p>
          <a:endParaRPr lang="en-US"/>
        </a:p>
      </dgm:t>
    </dgm:pt>
    <dgm:pt modelId="{7D8C979D-C849-4778-B81E-FA79CCED23BB}" type="sibTrans" cxnId="{72A99435-C9C8-4F4A-8FCC-A67099B8CE8B}">
      <dgm:prSet/>
      <dgm:spPr/>
      <dgm:t>
        <a:bodyPr/>
        <a:lstStyle/>
        <a:p>
          <a:endParaRPr lang="en-US"/>
        </a:p>
      </dgm:t>
    </dgm:pt>
    <dgm:pt modelId="{0203A684-1A98-4474-ACBE-94B14D1EAF4D}">
      <dgm:prSet phldrT="[Texto]" custT="1"/>
      <dgm:spPr/>
      <dgm:t>
        <a:bodyPr/>
        <a:lstStyle/>
        <a:p>
          <a:pPr algn="just"/>
          <a:r>
            <a:rPr lang="es-EC" sz="1400" dirty="0" smtClean="0"/>
            <a:t>Cobertura de SDMDU: El 2013 demostró una cobertura de 73,8% que no alcanzó el estándar del 100%, el 2014 se evidenció que la cobertura llegó al 100% e incluso se extendió hacia servicios de estancia corta como son Emergencia, Centro Obstétrico y Quirófano. </a:t>
          </a:r>
          <a:endParaRPr lang="en-US" sz="1400" dirty="0"/>
        </a:p>
      </dgm:t>
    </dgm:pt>
    <dgm:pt modelId="{DBABEBF3-47BA-4620-8DDD-5481A4AEDA0D}" type="parTrans" cxnId="{9B7F2DB4-865E-4417-A22F-D50D70EEAC2C}">
      <dgm:prSet/>
      <dgm:spPr/>
      <dgm:t>
        <a:bodyPr/>
        <a:lstStyle/>
        <a:p>
          <a:endParaRPr lang="en-US"/>
        </a:p>
      </dgm:t>
    </dgm:pt>
    <dgm:pt modelId="{205CC94E-CABA-47D1-9688-8818AA9CD35D}" type="sibTrans" cxnId="{9B7F2DB4-865E-4417-A22F-D50D70EEAC2C}">
      <dgm:prSet/>
      <dgm:spPr/>
      <dgm:t>
        <a:bodyPr/>
        <a:lstStyle/>
        <a:p>
          <a:endParaRPr lang="en-US"/>
        </a:p>
      </dgm:t>
    </dgm:pt>
    <dgm:pt modelId="{C02F6BAE-EF38-4990-BAE2-25E2F86DECB7}">
      <dgm:prSet phldrT="[Texto]" custT="1"/>
      <dgm:spPr/>
      <dgm:t>
        <a:bodyPr/>
        <a:lstStyle/>
        <a:p>
          <a:r>
            <a:rPr lang="es-EC" sz="1400" smtClean="0"/>
            <a:t>Se evaluó la calidad en la Gestión del Sistema de Dispensación/Distribución de Medicamentos por Dosis Unitaria del Hospital Gineco – Obstétrico Isidro Ayora en los servicios de Obstetricia (salas de Segundo y Tercero General, Adolescentes), Patología Obstétrica, Ginecología y Cirugía Laparoscópica, Neonatología, Unidad de Cuidados intensivos Materno y Neonatal, Emergencia, Centro Obstétrico y Sala de Operaciones, de forma general se puede decir que la Gestión del SDMDU funciona con calidad.</a:t>
          </a:r>
          <a:endParaRPr lang="en-US" sz="1400" dirty="0"/>
        </a:p>
      </dgm:t>
    </dgm:pt>
    <dgm:pt modelId="{4A5A9FCA-0363-4D00-A33F-5D8AEB0C53D9}" type="sibTrans" cxnId="{3A73B3D2-367C-4893-BAD0-DA896A698279}">
      <dgm:prSet/>
      <dgm:spPr/>
      <dgm:t>
        <a:bodyPr/>
        <a:lstStyle/>
        <a:p>
          <a:endParaRPr lang="en-US"/>
        </a:p>
      </dgm:t>
    </dgm:pt>
    <dgm:pt modelId="{5F11FDC3-9F62-4A78-A79D-4E6BF4B1BFBE}" type="parTrans" cxnId="{3A73B3D2-367C-4893-BAD0-DA896A698279}">
      <dgm:prSet/>
      <dgm:spPr/>
      <dgm:t>
        <a:bodyPr/>
        <a:lstStyle/>
        <a:p>
          <a:endParaRPr lang="en-US"/>
        </a:p>
      </dgm:t>
    </dgm:pt>
    <dgm:pt modelId="{887D89D2-56CA-4E9F-9EA3-8A3E930C7405}">
      <dgm:prSet phldrT="[Texto]" custT="1"/>
      <dgm:spPr/>
      <dgm:t>
        <a:bodyPr/>
        <a:lstStyle/>
        <a:p>
          <a:pPr algn="just"/>
          <a:r>
            <a:rPr lang="es-EC" sz="1400" dirty="0" smtClean="0"/>
            <a:t>Número de profesionales farmacéuticos para SDMDU: Existe Cumplimiento para los años 2013-2014, el año 2012 fue un período de pilotaje que inició con 6 profesionales farmacéuticos, cabe señalar que dichos profesionales realizan actividades adicionales a SDMDU.</a:t>
          </a:r>
          <a:endParaRPr lang="en-US" sz="1400" dirty="0"/>
        </a:p>
      </dgm:t>
    </dgm:pt>
    <dgm:pt modelId="{444DEB19-8A66-46D6-8888-E2643C045B8B}" type="parTrans" cxnId="{5BA716C7-D83C-4062-868B-F0909AC90B4F}">
      <dgm:prSet/>
      <dgm:spPr/>
      <dgm:t>
        <a:bodyPr/>
        <a:lstStyle/>
        <a:p>
          <a:endParaRPr lang="en-US"/>
        </a:p>
      </dgm:t>
    </dgm:pt>
    <dgm:pt modelId="{ECB6E149-E052-4835-8FE5-D12C909E6078}" type="sibTrans" cxnId="{5BA716C7-D83C-4062-868B-F0909AC90B4F}">
      <dgm:prSet/>
      <dgm:spPr/>
      <dgm:t>
        <a:bodyPr/>
        <a:lstStyle/>
        <a:p>
          <a:endParaRPr lang="en-US"/>
        </a:p>
      </dgm:t>
    </dgm:pt>
    <dgm:pt modelId="{F07F662C-741B-4157-8832-34496893EE40}" type="pres">
      <dgm:prSet presAssocID="{279F472D-3C8F-488C-907F-D78713D352A3}" presName="linearFlow" presStyleCnt="0">
        <dgm:presLayoutVars>
          <dgm:dir/>
          <dgm:animLvl val="lvl"/>
          <dgm:resizeHandles val="exact"/>
        </dgm:presLayoutVars>
      </dgm:prSet>
      <dgm:spPr/>
      <dgm:t>
        <a:bodyPr/>
        <a:lstStyle/>
        <a:p>
          <a:endParaRPr lang="en-US"/>
        </a:p>
      </dgm:t>
    </dgm:pt>
    <dgm:pt modelId="{0C842E72-FC1F-4318-B757-3D7FF2F5EF0E}" type="pres">
      <dgm:prSet presAssocID="{F30364EB-1DF5-4AD6-95BD-EA5EFED5916C}" presName="composite" presStyleCnt="0"/>
      <dgm:spPr/>
    </dgm:pt>
    <dgm:pt modelId="{B992438F-8E36-48CA-8979-0F049201F9C9}" type="pres">
      <dgm:prSet presAssocID="{F30364EB-1DF5-4AD6-95BD-EA5EFED5916C}" presName="parentText" presStyleLbl="alignNode1" presStyleIdx="0" presStyleCnt="3">
        <dgm:presLayoutVars>
          <dgm:chMax val="1"/>
          <dgm:bulletEnabled val="1"/>
        </dgm:presLayoutVars>
      </dgm:prSet>
      <dgm:spPr/>
      <dgm:t>
        <a:bodyPr/>
        <a:lstStyle/>
        <a:p>
          <a:endParaRPr lang="en-US"/>
        </a:p>
      </dgm:t>
    </dgm:pt>
    <dgm:pt modelId="{E09C7030-6088-4540-BA54-18E79168E77A}" type="pres">
      <dgm:prSet presAssocID="{F30364EB-1DF5-4AD6-95BD-EA5EFED5916C}" presName="descendantText" presStyleLbl="alignAcc1" presStyleIdx="0" presStyleCnt="3">
        <dgm:presLayoutVars>
          <dgm:bulletEnabled val="1"/>
        </dgm:presLayoutVars>
      </dgm:prSet>
      <dgm:spPr/>
      <dgm:t>
        <a:bodyPr/>
        <a:lstStyle/>
        <a:p>
          <a:endParaRPr lang="en-US"/>
        </a:p>
      </dgm:t>
    </dgm:pt>
    <dgm:pt modelId="{FF962E2A-07BE-4E7D-997C-90EC36D14487}" type="pres">
      <dgm:prSet presAssocID="{05187078-38B2-4CA2-AD1C-A450FC10AA1E}" presName="sp" presStyleCnt="0"/>
      <dgm:spPr/>
    </dgm:pt>
    <dgm:pt modelId="{F640316F-9D60-4571-AE74-625F5A797E20}" type="pres">
      <dgm:prSet presAssocID="{7CCDCF3D-EEF3-43B7-8E19-1F14597ACDEB}" presName="composite" presStyleCnt="0"/>
      <dgm:spPr/>
    </dgm:pt>
    <dgm:pt modelId="{D4C52F22-9532-4C11-9BC6-AC0BE736987A}" type="pres">
      <dgm:prSet presAssocID="{7CCDCF3D-EEF3-43B7-8E19-1F14597ACDEB}" presName="parentText" presStyleLbl="alignNode1" presStyleIdx="1" presStyleCnt="3">
        <dgm:presLayoutVars>
          <dgm:chMax val="1"/>
          <dgm:bulletEnabled val="1"/>
        </dgm:presLayoutVars>
      </dgm:prSet>
      <dgm:spPr/>
      <dgm:t>
        <a:bodyPr/>
        <a:lstStyle/>
        <a:p>
          <a:endParaRPr lang="en-US"/>
        </a:p>
      </dgm:t>
    </dgm:pt>
    <dgm:pt modelId="{8A99466A-3157-4526-B8D2-F2BA7394E856}" type="pres">
      <dgm:prSet presAssocID="{7CCDCF3D-EEF3-43B7-8E19-1F14597ACDEB}" presName="descendantText" presStyleLbl="alignAcc1" presStyleIdx="1" presStyleCnt="3">
        <dgm:presLayoutVars>
          <dgm:bulletEnabled val="1"/>
        </dgm:presLayoutVars>
      </dgm:prSet>
      <dgm:spPr/>
      <dgm:t>
        <a:bodyPr/>
        <a:lstStyle/>
        <a:p>
          <a:endParaRPr lang="en-US"/>
        </a:p>
      </dgm:t>
    </dgm:pt>
    <dgm:pt modelId="{8F542CFD-B65C-46D8-B3C0-5EBA23D75F91}" type="pres">
      <dgm:prSet presAssocID="{7C0F8AE2-39EF-478E-9E00-8C17C47A8C45}" presName="sp" presStyleCnt="0"/>
      <dgm:spPr/>
    </dgm:pt>
    <dgm:pt modelId="{4D61FADA-ADCD-4BF8-A19C-2BC585B3913F}" type="pres">
      <dgm:prSet presAssocID="{B74A10F5-F793-40D7-9EDD-4001D31865B4}" presName="composite" presStyleCnt="0"/>
      <dgm:spPr/>
    </dgm:pt>
    <dgm:pt modelId="{74AAB668-7D6D-4775-A812-52387E46C5FF}" type="pres">
      <dgm:prSet presAssocID="{B74A10F5-F793-40D7-9EDD-4001D31865B4}" presName="parentText" presStyleLbl="alignNode1" presStyleIdx="2" presStyleCnt="3">
        <dgm:presLayoutVars>
          <dgm:chMax val="1"/>
          <dgm:bulletEnabled val="1"/>
        </dgm:presLayoutVars>
      </dgm:prSet>
      <dgm:spPr/>
      <dgm:t>
        <a:bodyPr/>
        <a:lstStyle/>
        <a:p>
          <a:endParaRPr lang="en-US"/>
        </a:p>
      </dgm:t>
    </dgm:pt>
    <dgm:pt modelId="{766AFAE5-6ED2-44B7-8054-CB1CC3701AB5}" type="pres">
      <dgm:prSet presAssocID="{B74A10F5-F793-40D7-9EDD-4001D31865B4}" presName="descendantText" presStyleLbl="alignAcc1" presStyleIdx="2" presStyleCnt="3" custScaleY="147925">
        <dgm:presLayoutVars>
          <dgm:bulletEnabled val="1"/>
        </dgm:presLayoutVars>
      </dgm:prSet>
      <dgm:spPr/>
      <dgm:t>
        <a:bodyPr/>
        <a:lstStyle/>
        <a:p>
          <a:endParaRPr lang="en-US"/>
        </a:p>
      </dgm:t>
    </dgm:pt>
  </dgm:ptLst>
  <dgm:cxnLst>
    <dgm:cxn modelId="{C59E9C61-A7D5-48B9-9B9E-6EEE5F038B3C}" type="presOf" srcId="{9D415317-C691-4B4D-BD42-9C5AD18C5D52}" destId="{766AFAE5-6ED2-44B7-8054-CB1CC3701AB5}" srcOrd="0" destOrd="0" presId="urn:microsoft.com/office/officeart/2005/8/layout/chevron2"/>
    <dgm:cxn modelId="{9B7F2DB4-865E-4417-A22F-D50D70EEAC2C}" srcId="{B74A10F5-F793-40D7-9EDD-4001D31865B4}" destId="{0203A684-1A98-4474-ACBE-94B14D1EAF4D}" srcOrd="2" destOrd="0" parTransId="{DBABEBF3-47BA-4620-8DDD-5481A4AEDA0D}" sibTransId="{205CC94E-CABA-47D1-9688-8818AA9CD35D}"/>
    <dgm:cxn modelId="{33CFD50A-2FC3-47D8-BD23-DFD505472C73}" srcId="{7CCDCF3D-EEF3-43B7-8E19-1F14597ACDEB}" destId="{41D576B6-46A0-4144-A9C9-53390CF87D54}" srcOrd="0" destOrd="0" parTransId="{1FB9D8A1-E9FD-4E54-8BB5-FC9C17EB24EF}" sibTransId="{8A3977CD-96B3-47B3-AFA4-BE9CD6C5821F}"/>
    <dgm:cxn modelId="{5BA716C7-D83C-4062-868B-F0909AC90B4F}" srcId="{B74A10F5-F793-40D7-9EDD-4001D31865B4}" destId="{887D89D2-56CA-4E9F-9EA3-8A3E930C7405}" srcOrd="1" destOrd="0" parTransId="{444DEB19-8A66-46D6-8888-E2643C045B8B}" sibTransId="{ECB6E149-E052-4835-8FE5-D12C909E6078}"/>
    <dgm:cxn modelId="{3ECE0421-F40D-4DF9-8CF0-8FD650D7AB17}" type="presOf" srcId="{B74A10F5-F793-40D7-9EDD-4001D31865B4}" destId="{74AAB668-7D6D-4775-A812-52387E46C5FF}" srcOrd="0" destOrd="0" presId="urn:microsoft.com/office/officeart/2005/8/layout/chevron2"/>
    <dgm:cxn modelId="{2613E2AE-B288-40EB-A7E2-54CBA4148544}" type="presOf" srcId="{887D89D2-56CA-4E9F-9EA3-8A3E930C7405}" destId="{766AFAE5-6ED2-44B7-8054-CB1CC3701AB5}" srcOrd="0" destOrd="1" presId="urn:microsoft.com/office/officeart/2005/8/layout/chevron2"/>
    <dgm:cxn modelId="{070E4B23-3588-4E46-9DDE-1A9D5203BBED}" type="presOf" srcId="{279F472D-3C8F-488C-907F-D78713D352A3}" destId="{F07F662C-741B-4157-8832-34496893EE40}" srcOrd="0" destOrd="0" presId="urn:microsoft.com/office/officeart/2005/8/layout/chevron2"/>
    <dgm:cxn modelId="{536CBE9C-640D-474E-A123-3B72887144A8}" type="presOf" srcId="{41D576B6-46A0-4144-A9C9-53390CF87D54}" destId="{8A99466A-3157-4526-B8D2-F2BA7394E856}" srcOrd="0" destOrd="0" presId="urn:microsoft.com/office/officeart/2005/8/layout/chevron2"/>
    <dgm:cxn modelId="{3A73B3D2-367C-4893-BAD0-DA896A698279}" srcId="{F30364EB-1DF5-4AD6-95BD-EA5EFED5916C}" destId="{C02F6BAE-EF38-4990-BAE2-25E2F86DECB7}" srcOrd="0" destOrd="0" parTransId="{5F11FDC3-9F62-4A78-A79D-4E6BF4B1BFBE}" sibTransId="{4A5A9FCA-0363-4D00-A33F-5D8AEB0C53D9}"/>
    <dgm:cxn modelId="{7D2E13E7-1F21-421F-8E6C-2563A0D777A0}" srcId="{279F472D-3C8F-488C-907F-D78713D352A3}" destId="{F30364EB-1DF5-4AD6-95BD-EA5EFED5916C}" srcOrd="0" destOrd="0" parTransId="{1FF2100D-4601-415C-8D57-7F8FF8A11634}" sibTransId="{05187078-38B2-4CA2-AD1C-A450FC10AA1E}"/>
    <dgm:cxn modelId="{BC7D119F-683D-4BD8-A234-15A98F6326A4}" type="presOf" srcId="{C02F6BAE-EF38-4990-BAE2-25E2F86DECB7}" destId="{E09C7030-6088-4540-BA54-18E79168E77A}" srcOrd="0" destOrd="0" presId="urn:microsoft.com/office/officeart/2005/8/layout/chevron2"/>
    <dgm:cxn modelId="{556F7DD2-4B53-4F1A-883B-233A263E1378}" type="presOf" srcId="{F30364EB-1DF5-4AD6-95BD-EA5EFED5916C}" destId="{B992438F-8E36-48CA-8979-0F049201F9C9}" srcOrd="0" destOrd="0" presId="urn:microsoft.com/office/officeart/2005/8/layout/chevron2"/>
    <dgm:cxn modelId="{0FBD02D2-D80B-414B-977F-69BAC1B9CE3E}" srcId="{279F472D-3C8F-488C-907F-D78713D352A3}" destId="{B74A10F5-F793-40D7-9EDD-4001D31865B4}" srcOrd="2" destOrd="0" parTransId="{4CD6CF35-C476-4CA0-B532-5246F3E33E08}" sibTransId="{C0760F11-50FE-4D08-A43E-BC8381721205}"/>
    <dgm:cxn modelId="{8FC48256-F5AF-4A48-BE8B-CDAC7376DF16}" type="presOf" srcId="{0203A684-1A98-4474-ACBE-94B14D1EAF4D}" destId="{766AFAE5-6ED2-44B7-8054-CB1CC3701AB5}" srcOrd="0" destOrd="2" presId="urn:microsoft.com/office/officeart/2005/8/layout/chevron2"/>
    <dgm:cxn modelId="{3781B7EB-D0F3-4D5D-B8A6-33379DA7EAFB}" type="presOf" srcId="{7CCDCF3D-EEF3-43B7-8E19-1F14597ACDEB}" destId="{D4C52F22-9532-4C11-9BC6-AC0BE736987A}" srcOrd="0" destOrd="0" presId="urn:microsoft.com/office/officeart/2005/8/layout/chevron2"/>
    <dgm:cxn modelId="{72A99435-C9C8-4F4A-8FCC-A67099B8CE8B}" srcId="{B74A10F5-F793-40D7-9EDD-4001D31865B4}" destId="{9D415317-C691-4B4D-BD42-9C5AD18C5D52}" srcOrd="0" destOrd="0" parTransId="{785E52A5-2C7C-4413-8A2F-9D4B3C22F5D9}" sibTransId="{7D8C979D-C849-4778-B81E-FA79CCED23BB}"/>
    <dgm:cxn modelId="{6EA5562C-8BEE-45E3-88BF-3B44FDA778F3}" srcId="{279F472D-3C8F-488C-907F-D78713D352A3}" destId="{7CCDCF3D-EEF3-43B7-8E19-1F14597ACDEB}" srcOrd="1" destOrd="0" parTransId="{D043F095-24CC-408A-AE0F-A20200C8BDAF}" sibTransId="{7C0F8AE2-39EF-478E-9E00-8C17C47A8C45}"/>
    <dgm:cxn modelId="{8B281379-2BE1-4C54-8A9E-9DBE4AFFA52A}" type="presParOf" srcId="{F07F662C-741B-4157-8832-34496893EE40}" destId="{0C842E72-FC1F-4318-B757-3D7FF2F5EF0E}" srcOrd="0" destOrd="0" presId="urn:microsoft.com/office/officeart/2005/8/layout/chevron2"/>
    <dgm:cxn modelId="{AB1AB05B-25FD-4ECC-BD0D-1133BC79301A}" type="presParOf" srcId="{0C842E72-FC1F-4318-B757-3D7FF2F5EF0E}" destId="{B992438F-8E36-48CA-8979-0F049201F9C9}" srcOrd="0" destOrd="0" presId="urn:microsoft.com/office/officeart/2005/8/layout/chevron2"/>
    <dgm:cxn modelId="{26707593-C5FC-4996-8772-A43B3BA5104F}" type="presParOf" srcId="{0C842E72-FC1F-4318-B757-3D7FF2F5EF0E}" destId="{E09C7030-6088-4540-BA54-18E79168E77A}" srcOrd="1" destOrd="0" presId="urn:microsoft.com/office/officeart/2005/8/layout/chevron2"/>
    <dgm:cxn modelId="{6AD1F8E6-AC3D-4E06-AEB8-338E3B66E452}" type="presParOf" srcId="{F07F662C-741B-4157-8832-34496893EE40}" destId="{FF962E2A-07BE-4E7D-997C-90EC36D14487}" srcOrd="1" destOrd="0" presId="urn:microsoft.com/office/officeart/2005/8/layout/chevron2"/>
    <dgm:cxn modelId="{B9C12A58-D607-4BDF-9F10-4F330EA88D82}" type="presParOf" srcId="{F07F662C-741B-4157-8832-34496893EE40}" destId="{F640316F-9D60-4571-AE74-625F5A797E20}" srcOrd="2" destOrd="0" presId="urn:microsoft.com/office/officeart/2005/8/layout/chevron2"/>
    <dgm:cxn modelId="{CD195091-CA09-445C-AE24-B5E27E92B80B}" type="presParOf" srcId="{F640316F-9D60-4571-AE74-625F5A797E20}" destId="{D4C52F22-9532-4C11-9BC6-AC0BE736987A}" srcOrd="0" destOrd="0" presId="urn:microsoft.com/office/officeart/2005/8/layout/chevron2"/>
    <dgm:cxn modelId="{4F0C4216-F873-4654-A0D0-C30EFB47C510}" type="presParOf" srcId="{F640316F-9D60-4571-AE74-625F5A797E20}" destId="{8A99466A-3157-4526-B8D2-F2BA7394E856}" srcOrd="1" destOrd="0" presId="urn:microsoft.com/office/officeart/2005/8/layout/chevron2"/>
    <dgm:cxn modelId="{F851FBEC-C866-4175-9427-72495424FD7B}" type="presParOf" srcId="{F07F662C-741B-4157-8832-34496893EE40}" destId="{8F542CFD-B65C-46D8-B3C0-5EBA23D75F91}" srcOrd="3" destOrd="0" presId="urn:microsoft.com/office/officeart/2005/8/layout/chevron2"/>
    <dgm:cxn modelId="{77C5CCCF-DA4F-452D-B431-672D1D159DF0}" type="presParOf" srcId="{F07F662C-741B-4157-8832-34496893EE40}" destId="{4D61FADA-ADCD-4BF8-A19C-2BC585B3913F}" srcOrd="4" destOrd="0" presId="urn:microsoft.com/office/officeart/2005/8/layout/chevron2"/>
    <dgm:cxn modelId="{6E9F3D36-4671-4580-AC21-47352BDE8B2E}" type="presParOf" srcId="{4D61FADA-ADCD-4BF8-A19C-2BC585B3913F}" destId="{74AAB668-7D6D-4775-A812-52387E46C5FF}" srcOrd="0" destOrd="0" presId="urn:microsoft.com/office/officeart/2005/8/layout/chevron2"/>
    <dgm:cxn modelId="{C0B9BF90-FA31-4030-ADB4-C0CCEADEDEB7}" type="presParOf" srcId="{4D61FADA-ADCD-4BF8-A19C-2BC585B3913F}" destId="{766AFAE5-6ED2-44B7-8054-CB1CC3701A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895795-63B5-4293-A326-A0BD59472750}"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BF57D8FA-EE7E-47D9-A64B-18AB75AED325}">
      <dgm:prSet phldrT="[Texto]"/>
      <dgm:spPr/>
      <dgm:t>
        <a:bodyPr/>
        <a:lstStyle/>
        <a:p>
          <a:r>
            <a:rPr lang="es-EC" dirty="0" smtClean="0"/>
            <a:t>4</a:t>
          </a:r>
          <a:endParaRPr lang="en-US" dirty="0"/>
        </a:p>
      </dgm:t>
    </dgm:pt>
    <dgm:pt modelId="{8CBDF26A-E88F-43A3-89C0-42BF1D71D593}" type="parTrans" cxnId="{772DCC8D-22F6-4FC5-94FE-26416A87ACB6}">
      <dgm:prSet/>
      <dgm:spPr/>
      <dgm:t>
        <a:bodyPr/>
        <a:lstStyle/>
        <a:p>
          <a:endParaRPr lang="en-US"/>
        </a:p>
      </dgm:t>
    </dgm:pt>
    <dgm:pt modelId="{304F2D99-F14C-4BF3-BF29-78A4511EF45E}" type="sibTrans" cxnId="{772DCC8D-22F6-4FC5-94FE-26416A87ACB6}">
      <dgm:prSet/>
      <dgm:spPr/>
      <dgm:t>
        <a:bodyPr/>
        <a:lstStyle/>
        <a:p>
          <a:endParaRPr lang="en-US"/>
        </a:p>
      </dgm:t>
    </dgm:pt>
    <dgm:pt modelId="{86C14278-37BC-4F6B-9E39-7DF15410D26B}">
      <dgm:prSet phldrT="[Texto]"/>
      <dgm:spPr/>
      <dgm:t>
        <a:bodyPr/>
        <a:lstStyle/>
        <a:p>
          <a:r>
            <a:rPr lang="es-EC" dirty="0" smtClean="0"/>
            <a:t>Dado que el año 2013, involucra una etapa inicial de implementación de SDMDU se pudo verificar que existió mayor incidencia de errores en dispensación 5,41%  respecto al período 2014 etapa en la cual se evidenció que los errores de dispensación disminuyeron al valor de 2,84% que involucra servicios de estancia corta, el estándar definido para errores de dispensación es ≤ 1% en ambos casos los valores obtenidos no alcanzan el cumplimiento.</a:t>
          </a:r>
          <a:endParaRPr lang="en-US" dirty="0"/>
        </a:p>
      </dgm:t>
    </dgm:pt>
    <dgm:pt modelId="{3902A5BC-7D77-45DB-BBD1-BD2953CC68E2}" type="parTrans" cxnId="{B9360CA7-4792-4454-AD5D-DC17FBC869E5}">
      <dgm:prSet/>
      <dgm:spPr/>
      <dgm:t>
        <a:bodyPr/>
        <a:lstStyle/>
        <a:p>
          <a:endParaRPr lang="en-US"/>
        </a:p>
      </dgm:t>
    </dgm:pt>
    <dgm:pt modelId="{2E5F89B3-05F2-423C-831E-FDED3A15A964}" type="sibTrans" cxnId="{B9360CA7-4792-4454-AD5D-DC17FBC869E5}">
      <dgm:prSet/>
      <dgm:spPr/>
      <dgm:t>
        <a:bodyPr/>
        <a:lstStyle/>
        <a:p>
          <a:endParaRPr lang="en-US"/>
        </a:p>
      </dgm:t>
    </dgm:pt>
    <dgm:pt modelId="{6433E149-4096-499E-84F4-EC67A60B090E}">
      <dgm:prSet phldrT="[Texto]"/>
      <dgm:spPr/>
      <dgm:t>
        <a:bodyPr/>
        <a:lstStyle/>
        <a:p>
          <a:r>
            <a:rPr lang="es-EC" dirty="0" smtClean="0"/>
            <a:t>4.1</a:t>
          </a:r>
          <a:endParaRPr lang="en-US" dirty="0"/>
        </a:p>
      </dgm:t>
    </dgm:pt>
    <dgm:pt modelId="{5C0D6F9D-EA65-4273-99AF-6E373FE68D02}" type="parTrans" cxnId="{D8BDBB36-5DAA-45CB-B7D3-64514386F8AF}">
      <dgm:prSet/>
      <dgm:spPr/>
      <dgm:t>
        <a:bodyPr/>
        <a:lstStyle/>
        <a:p>
          <a:endParaRPr lang="en-US"/>
        </a:p>
      </dgm:t>
    </dgm:pt>
    <dgm:pt modelId="{C733B348-4E8E-4134-8E3C-F3DB7E1FE306}" type="sibTrans" cxnId="{D8BDBB36-5DAA-45CB-B7D3-64514386F8AF}">
      <dgm:prSet/>
      <dgm:spPr/>
      <dgm:t>
        <a:bodyPr/>
        <a:lstStyle/>
        <a:p>
          <a:endParaRPr lang="en-US"/>
        </a:p>
      </dgm:t>
    </dgm:pt>
    <dgm:pt modelId="{7266A124-A926-4B4E-B4DC-283B1A430008}">
      <dgm:prSet phldrT="[Texto]"/>
      <dgm:spPr/>
      <dgm:t>
        <a:bodyPr/>
        <a:lstStyle/>
        <a:p>
          <a:r>
            <a:rPr lang="es-EC" dirty="0" smtClean="0"/>
            <a:t>Intervenciones Farmacéuticas: El valor en el año 2013 fue de 6285, mismo que fue incrementado notoriamente a 6871 para el 2014, dichos valores cumplen con el estándar establecido para la medición.</a:t>
          </a:r>
          <a:endParaRPr lang="en-US" dirty="0"/>
        </a:p>
      </dgm:t>
    </dgm:pt>
    <dgm:pt modelId="{64654D4D-F429-406D-B785-33700EC65547}" type="parTrans" cxnId="{6B09D6BF-C58A-4CBD-9230-FE5956E75A37}">
      <dgm:prSet/>
      <dgm:spPr/>
      <dgm:t>
        <a:bodyPr/>
        <a:lstStyle/>
        <a:p>
          <a:endParaRPr lang="en-US"/>
        </a:p>
      </dgm:t>
    </dgm:pt>
    <dgm:pt modelId="{6CE3180A-DD3F-47F9-84B4-1818404CB8F2}" type="sibTrans" cxnId="{6B09D6BF-C58A-4CBD-9230-FE5956E75A37}">
      <dgm:prSet/>
      <dgm:spPr/>
      <dgm:t>
        <a:bodyPr/>
        <a:lstStyle/>
        <a:p>
          <a:endParaRPr lang="en-US"/>
        </a:p>
      </dgm:t>
    </dgm:pt>
    <dgm:pt modelId="{8B4B4E90-8B29-425D-8290-6AEAC5986E62}">
      <dgm:prSet phldrT="[Texto]"/>
      <dgm:spPr/>
      <dgm:t>
        <a:bodyPr/>
        <a:lstStyle/>
        <a:p>
          <a:r>
            <a:rPr lang="es-EC" dirty="0" smtClean="0"/>
            <a:t>Porcentaje de Aceptación de Intervenciones Farmacéuticas: En el año 2013 fue de 89.1% y para el año 2014 de 93.1 %, valores que reflejan cumplimiento respecto al estándar de 85%.</a:t>
          </a:r>
          <a:endParaRPr lang="en-US" dirty="0"/>
        </a:p>
      </dgm:t>
    </dgm:pt>
    <dgm:pt modelId="{2283F95D-4DDA-4C52-A38E-B421374442B5}" type="parTrans" cxnId="{4749237B-8123-48EC-A4B9-B370FB46CBB7}">
      <dgm:prSet/>
      <dgm:spPr/>
      <dgm:t>
        <a:bodyPr/>
        <a:lstStyle/>
        <a:p>
          <a:endParaRPr lang="en-US"/>
        </a:p>
      </dgm:t>
    </dgm:pt>
    <dgm:pt modelId="{B91AF156-056F-4AA1-A869-A799A22CC0AD}" type="sibTrans" cxnId="{4749237B-8123-48EC-A4B9-B370FB46CBB7}">
      <dgm:prSet/>
      <dgm:spPr/>
      <dgm:t>
        <a:bodyPr/>
        <a:lstStyle/>
        <a:p>
          <a:endParaRPr lang="en-US"/>
        </a:p>
      </dgm:t>
    </dgm:pt>
    <dgm:pt modelId="{E03E63FB-4355-4F10-9C6F-8B0B21DE2764}">
      <dgm:prSet phldrT="[Texto]"/>
      <dgm:spPr/>
      <dgm:t>
        <a:bodyPr/>
        <a:lstStyle/>
        <a:p>
          <a:r>
            <a:rPr lang="es-EC" dirty="0" smtClean="0"/>
            <a:t>4.2</a:t>
          </a:r>
          <a:endParaRPr lang="en-US" dirty="0"/>
        </a:p>
      </dgm:t>
    </dgm:pt>
    <dgm:pt modelId="{2D2021DA-CC97-4E61-A292-35B13040EF99}" type="parTrans" cxnId="{DA1C004C-3FB5-4535-ACEE-58B36FE6152C}">
      <dgm:prSet/>
      <dgm:spPr/>
      <dgm:t>
        <a:bodyPr/>
        <a:lstStyle/>
        <a:p>
          <a:endParaRPr lang="en-US"/>
        </a:p>
      </dgm:t>
    </dgm:pt>
    <dgm:pt modelId="{3E46BC05-5928-445C-9C33-ED9081B2460C}" type="sibTrans" cxnId="{DA1C004C-3FB5-4535-ACEE-58B36FE6152C}">
      <dgm:prSet/>
      <dgm:spPr/>
      <dgm:t>
        <a:bodyPr/>
        <a:lstStyle/>
        <a:p>
          <a:endParaRPr lang="en-US"/>
        </a:p>
      </dgm:t>
    </dgm:pt>
    <dgm:pt modelId="{ACE51586-5C86-4363-8A25-5A38C55FA9DD}">
      <dgm:prSet phldrT="[Texto]"/>
      <dgm:spPr/>
      <dgm:t>
        <a:bodyPr/>
        <a:lstStyle/>
        <a:p>
          <a:r>
            <a:rPr lang="es-EC" dirty="0" smtClean="0"/>
            <a:t>También se pudo determinar que las Intervenciones Farmacéuticas fueron incrementadas sustancialmente de un periodo a otro lo cual demuestra también el empoderamiento de SDMDU en los servicios implementados.</a:t>
          </a:r>
          <a:endParaRPr lang="en-US" dirty="0"/>
        </a:p>
      </dgm:t>
    </dgm:pt>
    <dgm:pt modelId="{8E3CA7AB-4AFA-4FE1-94F7-1278CB882A51}" type="parTrans" cxnId="{F8B40A1A-6F31-45D0-B1E0-9432DA59187C}">
      <dgm:prSet/>
      <dgm:spPr/>
      <dgm:t>
        <a:bodyPr/>
        <a:lstStyle/>
        <a:p>
          <a:endParaRPr lang="en-US"/>
        </a:p>
      </dgm:t>
    </dgm:pt>
    <dgm:pt modelId="{067D47ED-68DF-45B3-ABF3-4F38115AB23C}" type="sibTrans" cxnId="{F8B40A1A-6F31-45D0-B1E0-9432DA59187C}">
      <dgm:prSet/>
      <dgm:spPr/>
      <dgm:t>
        <a:bodyPr/>
        <a:lstStyle/>
        <a:p>
          <a:endParaRPr lang="en-US"/>
        </a:p>
      </dgm:t>
    </dgm:pt>
    <dgm:pt modelId="{A4DF2D1B-F3DD-4210-95A3-D450F78D1FBA}" type="pres">
      <dgm:prSet presAssocID="{A6895795-63B5-4293-A326-A0BD59472750}" presName="linearFlow" presStyleCnt="0">
        <dgm:presLayoutVars>
          <dgm:dir/>
          <dgm:animLvl val="lvl"/>
          <dgm:resizeHandles val="exact"/>
        </dgm:presLayoutVars>
      </dgm:prSet>
      <dgm:spPr/>
      <dgm:t>
        <a:bodyPr/>
        <a:lstStyle/>
        <a:p>
          <a:endParaRPr lang="en-US"/>
        </a:p>
      </dgm:t>
    </dgm:pt>
    <dgm:pt modelId="{2329F828-4C7D-4E9C-89FD-2306B30D94BC}" type="pres">
      <dgm:prSet presAssocID="{BF57D8FA-EE7E-47D9-A64B-18AB75AED325}" presName="composite" presStyleCnt="0"/>
      <dgm:spPr/>
    </dgm:pt>
    <dgm:pt modelId="{69AC144D-35D3-4A1D-AABC-C9A8C379FC20}" type="pres">
      <dgm:prSet presAssocID="{BF57D8FA-EE7E-47D9-A64B-18AB75AED325}" presName="parentText" presStyleLbl="alignNode1" presStyleIdx="0" presStyleCnt="3">
        <dgm:presLayoutVars>
          <dgm:chMax val="1"/>
          <dgm:bulletEnabled val="1"/>
        </dgm:presLayoutVars>
      </dgm:prSet>
      <dgm:spPr/>
      <dgm:t>
        <a:bodyPr/>
        <a:lstStyle/>
        <a:p>
          <a:endParaRPr lang="en-US"/>
        </a:p>
      </dgm:t>
    </dgm:pt>
    <dgm:pt modelId="{B1CFA3DB-550C-4BE1-A2D7-2845F0D636C9}" type="pres">
      <dgm:prSet presAssocID="{BF57D8FA-EE7E-47D9-A64B-18AB75AED325}" presName="descendantText" presStyleLbl="alignAcc1" presStyleIdx="0" presStyleCnt="3">
        <dgm:presLayoutVars>
          <dgm:bulletEnabled val="1"/>
        </dgm:presLayoutVars>
      </dgm:prSet>
      <dgm:spPr/>
      <dgm:t>
        <a:bodyPr/>
        <a:lstStyle/>
        <a:p>
          <a:endParaRPr lang="en-US"/>
        </a:p>
      </dgm:t>
    </dgm:pt>
    <dgm:pt modelId="{84E0605F-743B-4BF5-B8CB-82F59552D77D}" type="pres">
      <dgm:prSet presAssocID="{304F2D99-F14C-4BF3-BF29-78A4511EF45E}" presName="sp" presStyleCnt="0"/>
      <dgm:spPr/>
    </dgm:pt>
    <dgm:pt modelId="{8369D85D-7F78-4A0E-92CD-6CC1AE373929}" type="pres">
      <dgm:prSet presAssocID="{6433E149-4096-499E-84F4-EC67A60B090E}" presName="composite" presStyleCnt="0"/>
      <dgm:spPr/>
    </dgm:pt>
    <dgm:pt modelId="{3EF159B1-06C3-45A5-B033-B6BAC5159380}" type="pres">
      <dgm:prSet presAssocID="{6433E149-4096-499E-84F4-EC67A60B090E}" presName="parentText" presStyleLbl="alignNode1" presStyleIdx="1" presStyleCnt="3">
        <dgm:presLayoutVars>
          <dgm:chMax val="1"/>
          <dgm:bulletEnabled val="1"/>
        </dgm:presLayoutVars>
      </dgm:prSet>
      <dgm:spPr/>
      <dgm:t>
        <a:bodyPr/>
        <a:lstStyle/>
        <a:p>
          <a:endParaRPr lang="en-US"/>
        </a:p>
      </dgm:t>
    </dgm:pt>
    <dgm:pt modelId="{64A18FA5-EEF4-4AD8-A1E1-3463149D3165}" type="pres">
      <dgm:prSet presAssocID="{6433E149-4096-499E-84F4-EC67A60B090E}" presName="descendantText" presStyleLbl="alignAcc1" presStyleIdx="1" presStyleCnt="3">
        <dgm:presLayoutVars>
          <dgm:bulletEnabled val="1"/>
        </dgm:presLayoutVars>
      </dgm:prSet>
      <dgm:spPr/>
      <dgm:t>
        <a:bodyPr/>
        <a:lstStyle/>
        <a:p>
          <a:endParaRPr lang="en-US"/>
        </a:p>
      </dgm:t>
    </dgm:pt>
    <dgm:pt modelId="{5D6D6F1B-FD45-42BC-A8ED-07FC4332E96C}" type="pres">
      <dgm:prSet presAssocID="{C733B348-4E8E-4134-8E3C-F3DB7E1FE306}" presName="sp" presStyleCnt="0"/>
      <dgm:spPr/>
    </dgm:pt>
    <dgm:pt modelId="{2A125C79-DB13-4939-AF90-B45D2982DCE3}" type="pres">
      <dgm:prSet presAssocID="{E03E63FB-4355-4F10-9C6F-8B0B21DE2764}" presName="composite" presStyleCnt="0"/>
      <dgm:spPr/>
    </dgm:pt>
    <dgm:pt modelId="{A7416A31-49CC-40C8-B515-B847DEB8933C}" type="pres">
      <dgm:prSet presAssocID="{E03E63FB-4355-4F10-9C6F-8B0B21DE2764}" presName="parentText" presStyleLbl="alignNode1" presStyleIdx="2" presStyleCnt="3">
        <dgm:presLayoutVars>
          <dgm:chMax val="1"/>
          <dgm:bulletEnabled val="1"/>
        </dgm:presLayoutVars>
      </dgm:prSet>
      <dgm:spPr/>
      <dgm:t>
        <a:bodyPr/>
        <a:lstStyle/>
        <a:p>
          <a:endParaRPr lang="en-US"/>
        </a:p>
      </dgm:t>
    </dgm:pt>
    <dgm:pt modelId="{80B1FFAE-103E-4CCE-BB51-B6063B08695C}" type="pres">
      <dgm:prSet presAssocID="{E03E63FB-4355-4F10-9C6F-8B0B21DE2764}" presName="descendantText" presStyleLbl="alignAcc1" presStyleIdx="2" presStyleCnt="3">
        <dgm:presLayoutVars>
          <dgm:bulletEnabled val="1"/>
        </dgm:presLayoutVars>
      </dgm:prSet>
      <dgm:spPr/>
      <dgm:t>
        <a:bodyPr/>
        <a:lstStyle/>
        <a:p>
          <a:endParaRPr lang="en-US"/>
        </a:p>
      </dgm:t>
    </dgm:pt>
  </dgm:ptLst>
  <dgm:cxnLst>
    <dgm:cxn modelId="{730B40C2-749B-40F5-B102-82F75C55D83B}" type="presOf" srcId="{6433E149-4096-499E-84F4-EC67A60B090E}" destId="{3EF159B1-06C3-45A5-B033-B6BAC5159380}" srcOrd="0" destOrd="0" presId="urn:microsoft.com/office/officeart/2005/8/layout/chevron2"/>
    <dgm:cxn modelId="{6B09D6BF-C58A-4CBD-9230-FE5956E75A37}" srcId="{6433E149-4096-499E-84F4-EC67A60B090E}" destId="{7266A124-A926-4B4E-B4DC-283B1A430008}" srcOrd="0" destOrd="0" parTransId="{64654D4D-F429-406D-B785-33700EC65547}" sibTransId="{6CE3180A-DD3F-47F9-84B4-1818404CB8F2}"/>
    <dgm:cxn modelId="{494A3C2C-29D5-42FF-9753-001E11E40769}" type="presOf" srcId="{8B4B4E90-8B29-425D-8290-6AEAC5986E62}" destId="{64A18FA5-EEF4-4AD8-A1E1-3463149D3165}" srcOrd="0" destOrd="1" presId="urn:microsoft.com/office/officeart/2005/8/layout/chevron2"/>
    <dgm:cxn modelId="{DD92D502-98ED-411E-B3E1-3026677BE16D}" type="presOf" srcId="{BF57D8FA-EE7E-47D9-A64B-18AB75AED325}" destId="{69AC144D-35D3-4A1D-AABC-C9A8C379FC20}" srcOrd="0" destOrd="0" presId="urn:microsoft.com/office/officeart/2005/8/layout/chevron2"/>
    <dgm:cxn modelId="{EFD0184F-06DF-43D5-BECB-8578207CA090}" type="presOf" srcId="{E03E63FB-4355-4F10-9C6F-8B0B21DE2764}" destId="{A7416A31-49CC-40C8-B515-B847DEB8933C}" srcOrd="0" destOrd="0" presId="urn:microsoft.com/office/officeart/2005/8/layout/chevron2"/>
    <dgm:cxn modelId="{B291E1F8-A91A-44CF-BD2D-F1EC9198FFEF}" type="presOf" srcId="{86C14278-37BC-4F6B-9E39-7DF15410D26B}" destId="{B1CFA3DB-550C-4BE1-A2D7-2845F0D636C9}" srcOrd="0" destOrd="0" presId="urn:microsoft.com/office/officeart/2005/8/layout/chevron2"/>
    <dgm:cxn modelId="{F8B40A1A-6F31-45D0-B1E0-9432DA59187C}" srcId="{E03E63FB-4355-4F10-9C6F-8B0B21DE2764}" destId="{ACE51586-5C86-4363-8A25-5A38C55FA9DD}" srcOrd="0" destOrd="0" parTransId="{8E3CA7AB-4AFA-4FE1-94F7-1278CB882A51}" sibTransId="{067D47ED-68DF-45B3-ABF3-4F38115AB23C}"/>
    <dgm:cxn modelId="{6F32BD6D-F63B-4715-A10C-452F01ECF54A}" type="presOf" srcId="{A6895795-63B5-4293-A326-A0BD59472750}" destId="{A4DF2D1B-F3DD-4210-95A3-D450F78D1FBA}" srcOrd="0" destOrd="0" presId="urn:microsoft.com/office/officeart/2005/8/layout/chevron2"/>
    <dgm:cxn modelId="{A5D5BF42-7F8A-4682-A655-8C4743A8E1E2}" type="presOf" srcId="{ACE51586-5C86-4363-8A25-5A38C55FA9DD}" destId="{80B1FFAE-103E-4CCE-BB51-B6063B08695C}" srcOrd="0" destOrd="0" presId="urn:microsoft.com/office/officeart/2005/8/layout/chevron2"/>
    <dgm:cxn modelId="{D995B142-9C5B-491D-9196-310B3E08017E}" type="presOf" srcId="{7266A124-A926-4B4E-B4DC-283B1A430008}" destId="{64A18FA5-EEF4-4AD8-A1E1-3463149D3165}" srcOrd="0" destOrd="0" presId="urn:microsoft.com/office/officeart/2005/8/layout/chevron2"/>
    <dgm:cxn modelId="{DA1C004C-3FB5-4535-ACEE-58B36FE6152C}" srcId="{A6895795-63B5-4293-A326-A0BD59472750}" destId="{E03E63FB-4355-4F10-9C6F-8B0B21DE2764}" srcOrd="2" destOrd="0" parTransId="{2D2021DA-CC97-4E61-A292-35B13040EF99}" sibTransId="{3E46BC05-5928-445C-9C33-ED9081B2460C}"/>
    <dgm:cxn modelId="{4749237B-8123-48EC-A4B9-B370FB46CBB7}" srcId="{6433E149-4096-499E-84F4-EC67A60B090E}" destId="{8B4B4E90-8B29-425D-8290-6AEAC5986E62}" srcOrd="1" destOrd="0" parTransId="{2283F95D-4DDA-4C52-A38E-B421374442B5}" sibTransId="{B91AF156-056F-4AA1-A869-A799A22CC0AD}"/>
    <dgm:cxn modelId="{772DCC8D-22F6-4FC5-94FE-26416A87ACB6}" srcId="{A6895795-63B5-4293-A326-A0BD59472750}" destId="{BF57D8FA-EE7E-47D9-A64B-18AB75AED325}" srcOrd="0" destOrd="0" parTransId="{8CBDF26A-E88F-43A3-89C0-42BF1D71D593}" sibTransId="{304F2D99-F14C-4BF3-BF29-78A4511EF45E}"/>
    <dgm:cxn modelId="{B9360CA7-4792-4454-AD5D-DC17FBC869E5}" srcId="{BF57D8FA-EE7E-47D9-A64B-18AB75AED325}" destId="{86C14278-37BC-4F6B-9E39-7DF15410D26B}" srcOrd="0" destOrd="0" parTransId="{3902A5BC-7D77-45DB-BBD1-BD2953CC68E2}" sibTransId="{2E5F89B3-05F2-423C-831E-FDED3A15A964}"/>
    <dgm:cxn modelId="{D8BDBB36-5DAA-45CB-B7D3-64514386F8AF}" srcId="{A6895795-63B5-4293-A326-A0BD59472750}" destId="{6433E149-4096-499E-84F4-EC67A60B090E}" srcOrd="1" destOrd="0" parTransId="{5C0D6F9D-EA65-4273-99AF-6E373FE68D02}" sibTransId="{C733B348-4E8E-4134-8E3C-F3DB7E1FE306}"/>
    <dgm:cxn modelId="{DC5A47B4-E2A7-46BA-A15F-3B4AF98E43E3}" type="presParOf" srcId="{A4DF2D1B-F3DD-4210-95A3-D450F78D1FBA}" destId="{2329F828-4C7D-4E9C-89FD-2306B30D94BC}" srcOrd="0" destOrd="0" presId="urn:microsoft.com/office/officeart/2005/8/layout/chevron2"/>
    <dgm:cxn modelId="{FD273944-A538-4470-95E0-1BCB77FC047E}" type="presParOf" srcId="{2329F828-4C7D-4E9C-89FD-2306B30D94BC}" destId="{69AC144D-35D3-4A1D-AABC-C9A8C379FC20}" srcOrd="0" destOrd="0" presId="urn:microsoft.com/office/officeart/2005/8/layout/chevron2"/>
    <dgm:cxn modelId="{20DEB9F0-7B60-4001-8B3A-AFF67C5F3E82}" type="presParOf" srcId="{2329F828-4C7D-4E9C-89FD-2306B30D94BC}" destId="{B1CFA3DB-550C-4BE1-A2D7-2845F0D636C9}" srcOrd="1" destOrd="0" presId="urn:microsoft.com/office/officeart/2005/8/layout/chevron2"/>
    <dgm:cxn modelId="{33ADBEF1-0000-47D8-BC04-D627AA247094}" type="presParOf" srcId="{A4DF2D1B-F3DD-4210-95A3-D450F78D1FBA}" destId="{84E0605F-743B-4BF5-B8CB-82F59552D77D}" srcOrd="1" destOrd="0" presId="urn:microsoft.com/office/officeart/2005/8/layout/chevron2"/>
    <dgm:cxn modelId="{83631C18-CF49-4E4E-A141-2A5AE871548D}" type="presParOf" srcId="{A4DF2D1B-F3DD-4210-95A3-D450F78D1FBA}" destId="{8369D85D-7F78-4A0E-92CD-6CC1AE373929}" srcOrd="2" destOrd="0" presId="urn:microsoft.com/office/officeart/2005/8/layout/chevron2"/>
    <dgm:cxn modelId="{D682782F-231F-4FE0-B90F-B9A7254F7C8C}" type="presParOf" srcId="{8369D85D-7F78-4A0E-92CD-6CC1AE373929}" destId="{3EF159B1-06C3-45A5-B033-B6BAC5159380}" srcOrd="0" destOrd="0" presId="urn:microsoft.com/office/officeart/2005/8/layout/chevron2"/>
    <dgm:cxn modelId="{538E88E0-7460-4E1B-AB29-73568E0E9C7A}" type="presParOf" srcId="{8369D85D-7F78-4A0E-92CD-6CC1AE373929}" destId="{64A18FA5-EEF4-4AD8-A1E1-3463149D3165}" srcOrd="1" destOrd="0" presId="urn:microsoft.com/office/officeart/2005/8/layout/chevron2"/>
    <dgm:cxn modelId="{BB665826-CD2B-4F82-801C-0B4938E41F8A}" type="presParOf" srcId="{A4DF2D1B-F3DD-4210-95A3-D450F78D1FBA}" destId="{5D6D6F1B-FD45-42BC-A8ED-07FC4332E96C}" srcOrd="3" destOrd="0" presId="urn:microsoft.com/office/officeart/2005/8/layout/chevron2"/>
    <dgm:cxn modelId="{64D37B91-1DFD-4045-B05D-3BA3E9914C24}" type="presParOf" srcId="{A4DF2D1B-F3DD-4210-95A3-D450F78D1FBA}" destId="{2A125C79-DB13-4939-AF90-B45D2982DCE3}" srcOrd="4" destOrd="0" presId="urn:microsoft.com/office/officeart/2005/8/layout/chevron2"/>
    <dgm:cxn modelId="{17575159-18E0-4C16-9A85-40F355954FB8}" type="presParOf" srcId="{2A125C79-DB13-4939-AF90-B45D2982DCE3}" destId="{A7416A31-49CC-40C8-B515-B847DEB8933C}" srcOrd="0" destOrd="0" presId="urn:microsoft.com/office/officeart/2005/8/layout/chevron2"/>
    <dgm:cxn modelId="{732F4874-0FAB-4455-9D25-0EBC3FB82035}" type="presParOf" srcId="{2A125C79-DB13-4939-AF90-B45D2982DCE3}" destId="{80B1FFAE-103E-4CCE-BB51-B6063B0869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F35FBB-633C-4EF0-97E4-D84AF5081946}"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B20DA468-A578-4363-8EF4-AC40454C4852}">
      <dgm:prSet phldrT="[Texto]"/>
      <dgm:spPr/>
      <dgm:t>
        <a:bodyPr/>
        <a:lstStyle/>
        <a:p>
          <a:r>
            <a:rPr lang="es-EC" dirty="0" smtClean="0"/>
            <a:t>4.3</a:t>
          </a:r>
          <a:endParaRPr lang="en-US" dirty="0"/>
        </a:p>
      </dgm:t>
    </dgm:pt>
    <dgm:pt modelId="{2A0FFC88-C04C-40DD-90F0-C2AF537550D0}" type="parTrans" cxnId="{B74D1FD1-6D82-4772-B8C7-DBBED72B00D5}">
      <dgm:prSet/>
      <dgm:spPr/>
      <dgm:t>
        <a:bodyPr/>
        <a:lstStyle/>
        <a:p>
          <a:endParaRPr lang="en-US"/>
        </a:p>
      </dgm:t>
    </dgm:pt>
    <dgm:pt modelId="{0976D28A-95CE-42B5-B8E0-933F5409F197}" type="sibTrans" cxnId="{B74D1FD1-6D82-4772-B8C7-DBBED72B00D5}">
      <dgm:prSet/>
      <dgm:spPr/>
      <dgm:t>
        <a:bodyPr/>
        <a:lstStyle/>
        <a:p>
          <a:endParaRPr lang="en-US"/>
        </a:p>
      </dgm:t>
    </dgm:pt>
    <dgm:pt modelId="{8E6C83AB-A0A7-43F3-9CB7-7254902C1F3A}">
      <dgm:prSet phldrT="[Texto]"/>
      <dgm:spPr/>
      <dgm:t>
        <a:bodyPr/>
        <a:lstStyle/>
        <a:p>
          <a:r>
            <a:rPr lang="es-EC" dirty="0" smtClean="0"/>
            <a:t>Costo de medicamentos reingresados y Gastos evitados por Intervenciones Farmacéuticas: El valor de medicamentos reingresados para el 2013 es 12481.07 $ más sustancial que el gasto evitado por intervenciones farmacéuticas de 2693.64 $. En el 2014 el valor de medicamentos reingresados fue 19859.08 $ respecto a 8592.70 $ de gastos evitados por intervenciones farmacéuticas, en este periodo se pudo evidenciar un mayor incremento en ambos parámetros tanto para medicamentos reingresados y gastos evitados por intervenciones farmacéuticas respecto al periodo 2013. Por otra parte este indicador refleja que el proceso de intervención es útil dado que existen mayor número de Intervenciones Farmacéuticas e identificación de errores que disminuyen el gasto generado.</a:t>
          </a:r>
          <a:endParaRPr lang="en-US" dirty="0"/>
        </a:p>
      </dgm:t>
    </dgm:pt>
    <dgm:pt modelId="{15BEE5E2-B381-4E53-AC19-ACBFE2079001}" type="parTrans" cxnId="{4009177B-4E13-486B-9757-9C5D7CF8755C}">
      <dgm:prSet/>
      <dgm:spPr/>
      <dgm:t>
        <a:bodyPr/>
        <a:lstStyle/>
        <a:p>
          <a:endParaRPr lang="en-US"/>
        </a:p>
      </dgm:t>
    </dgm:pt>
    <dgm:pt modelId="{C2032FA4-F682-433D-9CDC-FB3B072C78B8}" type="sibTrans" cxnId="{4009177B-4E13-486B-9757-9C5D7CF8755C}">
      <dgm:prSet/>
      <dgm:spPr/>
      <dgm:t>
        <a:bodyPr/>
        <a:lstStyle/>
        <a:p>
          <a:endParaRPr lang="en-US"/>
        </a:p>
      </dgm:t>
    </dgm:pt>
    <dgm:pt modelId="{7237A52F-C40E-4BA2-B514-72DAFF63D243}">
      <dgm:prSet phldrT="[Texto]"/>
      <dgm:spPr/>
      <dgm:t>
        <a:bodyPr/>
        <a:lstStyle/>
        <a:p>
          <a:r>
            <a:rPr lang="es-EC" dirty="0" smtClean="0"/>
            <a:t>4.4</a:t>
          </a:r>
          <a:endParaRPr lang="en-US" dirty="0"/>
        </a:p>
      </dgm:t>
    </dgm:pt>
    <dgm:pt modelId="{5A4EEE69-8E27-4CDB-861F-417170981146}" type="parTrans" cxnId="{FE2E4F61-2419-4EB7-81DD-DFD15A02C853}">
      <dgm:prSet/>
      <dgm:spPr/>
      <dgm:t>
        <a:bodyPr/>
        <a:lstStyle/>
        <a:p>
          <a:endParaRPr lang="en-US"/>
        </a:p>
      </dgm:t>
    </dgm:pt>
    <dgm:pt modelId="{EDD2270F-A97A-4E06-8856-DE71F9463371}" type="sibTrans" cxnId="{FE2E4F61-2419-4EB7-81DD-DFD15A02C853}">
      <dgm:prSet/>
      <dgm:spPr/>
      <dgm:t>
        <a:bodyPr/>
        <a:lstStyle/>
        <a:p>
          <a:endParaRPr lang="en-US"/>
        </a:p>
      </dgm:t>
    </dgm:pt>
    <dgm:pt modelId="{79A98A25-CE85-4DA6-ACE3-B486C3025338}">
      <dgm:prSet phldrT="[Texto]"/>
      <dgm:spPr/>
      <dgm:t>
        <a:bodyPr/>
        <a:lstStyle/>
        <a:p>
          <a:r>
            <a:rPr lang="es-EC" dirty="0" smtClean="0"/>
            <a:t>Entre medicamentos reingresados y gastos evitados por intervenciones farmacéuticas se obtuvo un valor de15174.71 $ que representa el 2% de la asignación presupuestaria para medicamentos. Para el 2014 el ahorro fue de 28451.78 $ correspondiente al 3% de la asignación presupuestaria.</a:t>
          </a:r>
          <a:endParaRPr lang="en-US" dirty="0"/>
        </a:p>
      </dgm:t>
    </dgm:pt>
    <dgm:pt modelId="{93EDCE4B-BFE4-4AF3-A1B5-2C69C4A7D6F4}" type="parTrans" cxnId="{EFA8A120-F87B-467B-9E5A-E6C0B8EDF3E9}">
      <dgm:prSet/>
      <dgm:spPr/>
      <dgm:t>
        <a:bodyPr/>
        <a:lstStyle/>
        <a:p>
          <a:endParaRPr lang="en-US"/>
        </a:p>
      </dgm:t>
    </dgm:pt>
    <dgm:pt modelId="{92F2192D-AD41-4EDD-A85C-C0C859BE4635}" type="sibTrans" cxnId="{EFA8A120-F87B-467B-9E5A-E6C0B8EDF3E9}">
      <dgm:prSet/>
      <dgm:spPr/>
      <dgm:t>
        <a:bodyPr/>
        <a:lstStyle/>
        <a:p>
          <a:endParaRPr lang="en-US"/>
        </a:p>
      </dgm:t>
    </dgm:pt>
    <dgm:pt modelId="{3A6642BE-65BA-4364-92F6-D561CA94C19D}">
      <dgm:prSet phldrT="[Texto]"/>
      <dgm:spPr/>
      <dgm:t>
        <a:bodyPr/>
        <a:lstStyle/>
        <a:p>
          <a:r>
            <a:rPr lang="es-EC" dirty="0" smtClean="0"/>
            <a:t>Seguimiento Farmacoterapéutico: La relación del seguimiento farmacoterapéutico 2013-2014 demostró un incremento sustancial para el 2014 en todos los meses; esto debido a una ampliación de cobertura SDMDU hacia todos los servicios de hospitalización considerando el SFT hacia todos los pacientes hospitalizados por ser considerados de alto riesgo.</a:t>
          </a:r>
          <a:endParaRPr lang="en-US" dirty="0"/>
        </a:p>
      </dgm:t>
    </dgm:pt>
    <dgm:pt modelId="{99AAF864-A29B-4A4D-8794-86C3388EDDF5}" type="parTrans" cxnId="{CDDC48FD-E8ED-444B-84B0-D6D9905853AF}">
      <dgm:prSet/>
      <dgm:spPr/>
      <dgm:t>
        <a:bodyPr/>
        <a:lstStyle/>
        <a:p>
          <a:endParaRPr lang="en-US"/>
        </a:p>
      </dgm:t>
    </dgm:pt>
    <dgm:pt modelId="{57289549-F5DA-45DD-8900-1A46DE921873}" type="sibTrans" cxnId="{CDDC48FD-E8ED-444B-84B0-D6D9905853AF}">
      <dgm:prSet/>
      <dgm:spPr/>
      <dgm:t>
        <a:bodyPr/>
        <a:lstStyle/>
        <a:p>
          <a:endParaRPr lang="en-US"/>
        </a:p>
      </dgm:t>
    </dgm:pt>
    <dgm:pt modelId="{367767AA-7263-4713-AF64-B3F9CF18DCC2}">
      <dgm:prSet phldrT="[Texto]"/>
      <dgm:spPr/>
      <dgm:t>
        <a:bodyPr/>
        <a:lstStyle/>
        <a:p>
          <a:r>
            <a:rPr lang="es-EC" dirty="0" smtClean="0"/>
            <a:t>4.5</a:t>
          </a:r>
          <a:endParaRPr lang="en-US" dirty="0"/>
        </a:p>
      </dgm:t>
    </dgm:pt>
    <dgm:pt modelId="{C288D138-F0B6-4D95-AEBD-612E4FB95D35}" type="parTrans" cxnId="{56647AE3-C5AC-4678-909B-9782F36E7FDA}">
      <dgm:prSet/>
      <dgm:spPr/>
      <dgm:t>
        <a:bodyPr/>
        <a:lstStyle/>
        <a:p>
          <a:endParaRPr lang="en-US"/>
        </a:p>
      </dgm:t>
    </dgm:pt>
    <dgm:pt modelId="{917C1052-C6AC-49B0-A32B-D4E1BF5402B0}" type="sibTrans" cxnId="{56647AE3-C5AC-4678-909B-9782F36E7FDA}">
      <dgm:prSet/>
      <dgm:spPr/>
      <dgm:t>
        <a:bodyPr/>
        <a:lstStyle/>
        <a:p>
          <a:endParaRPr lang="en-US"/>
        </a:p>
      </dgm:t>
    </dgm:pt>
    <dgm:pt modelId="{9882C463-15C0-49C5-A986-6FFCA087FC3E}">
      <dgm:prSet phldrT="[Texto]"/>
      <dgm:spPr/>
      <dgm:t>
        <a:bodyPr/>
        <a:lstStyle/>
        <a:p>
          <a:r>
            <a:rPr lang="es-EC" dirty="0" smtClean="0"/>
            <a:t>Problemas Relacionados con Medicamentos: En la investigación el dato obtenido es de 25,5% para el 2013 y 24,2% para el 2014. Estos valores reflejan el alcance de la actuación farmacéutica encaminada a la identificación cuyos resultados obtenidos permiten considerar al modelo de atención farmacéutica como globalmente positivo. No obstante el objetivo de SDMDU no es prevenir PRM sino identificarlos.</a:t>
          </a:r>
          <a:endParaRPr lang="en-US" dirty="0"/>
        </a:p>
      </dgm:t>
    </dgm:pt>
    <dgm:pt modelId="{CFCEA097-C640-4B27-9356-A8F34741B7F3}" type="parTrans" cxnId="{8E62A529-2095-4CEB-A6FB-359FDA180384}">
      <dgm:prSet/>
      <dgm:spPr/>
      <dgm:t>
        <a:bodyPr/>
        <a:lstStyle/>
        <a:p>
          <a:endParaRPr lang="en-US"/>
        </a:p>
      </dgm:t>
    </dgm:pt>
    <dgm:pt modelId="{03F0A7DE-CA6A-4856-9A22-6FE9F8A1382C}" type="sibTrans" cxnId="{8E62A529-2095-4CEB-A6FB-359FDA180384}">
      <dgm:prSet/>
      <dgm:spPr/>
      <dgm:t>
        <a:bodyPr/>
        <a:lstStyle/>
        <a:p>
          <a:endParaRPr lang="en-US"/>
        </a:p>
      </dgm:t>
    </dgm:pt>
    <dgm:pt modelId="{01B82A54-5700-4E31-88D5-63F7D4DDB033}" type="pres">
      <dgm:prSet presAssocID="{F4F35FBB-633C-4EF0-97E4-D84AF5081946}" presName="linearFlow" presStyleCnt="0">
        <dgm:presLayoutVars>
          <dgm:dir/>
          <dgm:animLvl val="lvl"/>
          <dgm:resizeHandles val="exact"/>
        </dgm:presLayoutVars>
      </dgm:prSet>
      <dgm:spPr/>
      <dgm:t>
        <a:bodyPr/>
        <a:lstStyle/>
        <a:p>
          <a:endParaRPr lang="en-US"/>
        </a:p>
      </dgm:t>
    </dgm:pt>
    <dgm:pt modelId="{A18399AE-9357-4B80-9028-8DEC4E9B5A80}" type="pres">
      <dgm:prSet presAssocID="{B20DA468-A578-4363-8EF4-AC40454C4852}" presName="composite" presStyleCnt="0"/>
      <dgm:spPr/>
    </dgm:pt>
    <dgm:pt modelId="{EBAB568B-5723-42C1-AB2B-4E7524752A1A}" type="pres">
      <dgm:prSet presAssocID="{B20DA468-A578-4363-8EF4-AC40454C4852}" presName="parentText" presStyleLbl="alignNode1" presStyleIdx="0" presStyleCnt="3">
        <dgm:presLayoutVars>
          <dgm:chMax val="1"/>
          <dgm:bulletEnabled val="1"/>
        </dgm:presLayoutVars>
      </dgm:prSet>
      <dgm:spPr/>
      <dgm:t>
        <a:bodyPr/>
        <a:lstStyle/>
        <a:p>
          <a:endParaRPr lang="en-US"/>
        </a:p>
      </dgm:t>
    </dgm:pt>
    <dgm:pt modelId="{F5E854A6-72E7-443F-AF2B-33EB5F92F0D4}" type="pres">
      <dgm:prSet presAssocID="{B20DA468-A578-4363-8EF4-AC40454C4852}" presName="descendantText" presStyleLbl="alignAcc1" presStyleIdx="0" presStyleCnt="3">
        <dgm:presLayoutVars>
          <dgm:bulletEnabled val="1"/>
        </dgm:presLayoutVars>
      </dgm:prSet>
      <dgm:spPr/>
      <dgm:t>
        <a:bodyPr/>
        <a:lstStyle/>
        <a:p>
          <a:endParaRPr lang="en-US"/>
        </a:p>
      </dgm:t>
    </dgm:pt>
    <dgm:pt modelId="{7A5F0F8C-1FBE-49DE-95AC-D5E0D78098C9}" type="pres">
      <dgm:prSet presAssocID="{0976D28A-95CE-42B5-B8E0-933F5409F197}" presName="sp" presStyleCnt="0"/>
      <dgm:spPr/>
    </dgm:pt>
    <dgm:pt modelId="{06A86B5B-6BDC-4C54-830D-F36B97E55369}" type="pres">
      <dgm:prSet presAssocID="{7237A52F-C40E-4BA2-B514-72DAFF63D243}" presName="composite" presStyleCnt="0"/>
      <dgm:spPr/>
    </dgm:pt>
    <dgm:pt modelId="{2A3D61D2-CF09-4795-893D-35A412AB47A3}" type="pres">
      <dgm:prSet presAssocID="{7237A52F-C40E-4BA2-B514-72DAFF63D243}" presName="parentText" presStyleLbl="alignNode1" presStyleIdx="1" presStyleCnt="3">
        <dgm:presLayoutVars>
          <dgm:chMax val="1"/>
          <dgm:bulletEnabled val="1"/>
        </dgm:presLayoutVars>
      </dgm:prSet>
      <dgm:spPr/>
      <dgm:t>
        <a:bodyPr/>
        <a:lstStyle/>
        <a:p>
          <a:endParaRPr lang="en-US"/>
        </a:p>
      </dgm:t>
    </dgm:pt>
    <dgm:pt modelId="{E0D1949D-9B4E-4E50-89AE-CF2179B51451}" type="pres">
      <dgm:prSet presAssocID="{7237A52F-C40E-4BA2-B514-72DAFF63D243}" presName="descendantText" presStyleLbl="alignAcc1" presStyleIdx="1" presStyleCnt="3" custScaleX="99613">
        <dgm:presLayoutVars>
          <dgm:bulletEnabled val="1"/>
        </dgm:presLayoutVars>
      </dgm:prSet>
      <dgm:spPr/>
      <dgm:t>
        <a:bodyPr/>
        <a:lstStyle/>
        <a:p>
          <a:endParaRPr lang="en-US"/>
        </a:p>
      </dgm:t>
    </dgm:pt>
    <dgm:pt modelId="{4C2EA564-13C2-4C9C-92CC-75DBE0D4A91F}" type="pres">
      <dgm:prSet presAssocID="{EDD2270F-A97A-4E06-8856-DE71F9463371}" presName="sp" presStyleCnt="0"/>
      <dgm:spPr/>
    </dgm:pt>
    <dgm:pt modelId="{FAC9DEBD-99EB-4687-A19E-E87F18A37D05}" type="pres">
      <dgm:prSet presAssocID="{367767AA-7263-4713-AF64-B3F9CF18DCC2}" presName="composite" presStyleCnt="0"/>
      <dgm:spPr/>
    </dgm:pt>
    <dgm:pt modelId="{5989944B-7B9A-4DDE-8DF7-BA5511F0D742}" type="pres">
      <dgm:prSet presAssocID="{367767AA-7263-4713-AF64-B3F9CF18DCC2}" presName="parentText" presStyleLbl="alignNode1" presStyleIdx="2" presStyleCnt="3">
        <dgm:presLayoutVars>
          <dgm:chMax val="1"/>
          <dgm:bulletEnabled val="1"/>
        </dgm:presLayoutVars>
      </dgm:prSet>
      <dgm:spPr/>
      <dgm:t>
        <a:bodyPr/>
        <a:lstStyle/>
        <a:p>
          <a:endParaRPr lang="en-US"/>
        </a:p>
      </dgm:t>
    </dgm:pt>
    <dgm:pt modelId="{8CCB4D32-6B8D-4290-984C-08A19EE5185A}" type="pres">
      <dgm:prSet presAssocID="{367767AA-7263-4713-AF64-B3F9CF18DCC2}" presName="descendantText" presStyleLbl="alignAcc1" presStyleIdx="2" presStyleCnt="3">
        <dgm:presLayoutVars>
          <dgm:bulletEnabled val="1"/>
        </dgm:presLayoutVars>
      </dgm:prSet>
      <dgm:spPr/>
      <dgm:t>
        <a:bodyPr/>
        <a:lstStyle/>
        <a:p>
          <a:endParaRPr lang="en-US"/>
        </a:p>
      </dgm:t>
    </dgm:pt>
  </dgm:ptLst>
  <dgm:cxnLst>
    <dgm:cxn modelId="{0E14335C-37DE-4850-9BE6-35B5B1D799BD}" type="presOf" srcId="{3A6642BE-65BA-4364-92F6-D561CA94C19D}" destId="{E0D1949D-9B4E-4E50-89AE-CF2179B51451}" srcOrd="0" destOrd="1" presId="urn:microsoft.com/office/officeart/2005/8/layout/chevron2"/>
    <dgm:cxn modelId="{69A18750-63ED-4360-8EAC-A9C84683E9F1}" type="presOf" srcId="{B20DA468-A578-4363-8EF4-AC40454C4852}" destId="{EBAB568B-5723-42C1-AB2B-4E7524752A1A}" srcOrd="0" destOrd="0" presId="urn:microsoft.com/office/officeart/2005/8/layout/chevron2"/>
    <dgm:cxn modelId="{1F56AFD4-ED01-4E2D-8D9C-307DD1B7C51B}" type="presOf" srcId="{9882C463-15C0-49C5-A986-6FFCA087FC3E}" destId="{8CCB4D32-6B8D-4290-984C-08A19EE5185A}" srcOrd="0" destOrd="0" presId="urn:microsoft.com/office/officeart/2005/8/layout/chevron2"/>
    <dgm:cxn modelId="{34976BF6-EB89-46D7-8020-4A50E0BF1C2D}" type="presOf" srcId="{F4F35FBB-633C-4EF0-97E4-D84AF5081946}" destId="{01B82A54-5700-4E31-88D5-63F7D4DDB033}" srcOrd="0" destOrd="0" presId="urn:microsoft.com/office/officeart/2005/8/layout/chevron2"/>
    <dgm:cxn modelId="{EFA8A120-F87B-467B-9E5A-E6C0B8EDF3E9}" srcId="{7237A52F-C40E-4BA2-B514-72DAFF63D243}" destId="{79A98A25-CE85-4DA6-ACE3-B486C3025338}" srcOrd="0" destOrd="0" parTransId="{93EDCE4B-BFE4-4AF3-A1B5-2C69C4A7D6F4}" sibTransId="{92F2192D-AD41-4EDD-A85C-C0C859BE4635}"/>
    <dgm:cxn modelId="{947B64DE-0B8F-4781-A169-7F7CF0E9028A}" type="presOf" srcId="{8E6C83AB-A0A7-43F3-9CB7-7254902C1F3A}" destId="{F5E854A6-72E7-443F-AF2B-33EB5F92F0D4}" srcOrd="0" destOrd="0" presId="urn:microsoft.com/office/officeart/2005/8/layout/chevron2"/>
    <dgm:cxn modelId="{B74D1FD1-6D82-4772-B8C7-DBBED72B00D5}" srcId="{F4F35FBB-633C-4EF0-97E4-D84AF5081946}" destId="{B20DA468-A578-4363-8EF4-AC40454C4852}" srcOrd="0" destOrd="0" parTransId="{2A0FFC88-C04C-40DD-90F0-C2AF537550D0}" sibTransId="{0976D28A-95CE-42B5-B8E0-933F5409F197}"/>
    <dgm:cxn modelId="{F273D9AB-4C8C-4A29-AC96-97CB8EE6EFD2}" type="presOf" srcId="{79A98A25-CE85-4DA6-ACE3-B486C3025338}" destId="{E0D1949D-9B4E-4E50-89AE-CF2179B51451}" srcOrd="0" destOrd="0" presId="urn:microsoft.com/office/officeart/2005/8/layout/chevron2"/>
    <dgm:cxn modelId="{FE2E4F61-2419-4EB7-81DD-DFD15A02C853}" srcId="{F4F35FBB-633C-4EF0-97E4-D84AF5081946}" destId="{7237A52F-C40E-4BA2-B514-72DAFF63D243}" srcOrd="1" destOrd="0" parTransId="{5A4EEE69-8E27-4CDB-861F-417170981146}" sibTransId="{EDD2270F-A97A-4E06-8856-DE71F9463371}"/>
    <dgm:cxn modelId="{4009177B-4E13-486B-9757-9C5D7CF8755C}" srcId="{B20DA468-A578-4363-8EF4-AC40454C4852}" destId="{8E6C83AB-A0A7-43F3-9CB7-7254902C1F3A}" srcOrd="0" destOrd="0" parTransId="{15BEE5E2-B381-4E53-AC19-ACBFE2079001}" sibTransId="{C2032FA4-F682-433D-9CDC-FB3B072C78B8}"/>
    <dgm:cxn modelId="{1A57803F-5173-4DF2-A170-F5282EB94A76}" type="presOf" srcId="{7237A52F-C40E-4BA2-B514-72DAFF63D243}" destId="{2A3D61D2-CF09-4795-893D-35A412AB47A3}" srcOrd="0" destOrd="0" presId="urn:microsoft.com/office/officeart/2005/8/layout/chevron2"/>
    <dgm:cxn modelId="{F87FB33E-09D5-4180-8AC9-A6105FA5BD7A}" type="presOf" srcId="{367767AA-7263-4713-AF64-B3F9CF18DCC2}" destId="{5989944B-7B9A-4DDE-8DF7-BA5511F0D742}" srcOrd="0" destOrd="0" presId="urn:microsoft.com/office/officeart/2005/8/layout/chevron2"/>
    <dgm:cxn modelId="{CDDC48FD-E8ED-444B-84B0-D6D9905853AF}" srcId="{7237A52F-C40E-4BA2-B514-72DAFF63D243}" destId="{3A6642BE-65BA-4364-92F6-D561CA94C19D}" srcOrd="1" destOrd="0" parTransId="{99AAF864-A29B-4A4D-8794-86C3388EDDF5}" sibTransId="{57289549-F5DA-45DD-8900-1A46DE921873}"/>
    <dgm:cxn modelId="{56647AE3-C5AC-4678-909B-9782F36E7FDA}" srcId="{F4F35FBB-633C-4EF0-97E4-D84AF5081946}" destId="{367767AA-7263-4713-AF64-B3F9CF18DCC2}" srcOrd="2" destOrd="0" parTransId="{C288D138-F0B6-4D95-AEBD-612E4FB95D35}" sibTransId="{917C1052-C6AC-49B0-A32B-D4E1BF5402B0}"/>
    <dgm:cxn modelId="{8E62A529-2095-4CEB-A6FB-359FDA180384}" srcId="{367767AA-7263-4713-AF64-B3F9CF18DCC2}" destId="{9882C463-15C0-49C5-A986-6FFCA087FC3E}" srcOrd="0" destOrd="0" parTransId="{CFCEA097-C640-4B27-9356-A8F34741B7F3}" sibTransId="{03F0A7DE-CA6A-4856-9A22-6FE9F8A1382C}"/>
    <dgm:cxn modelId="{8D2E2D60-6116-4C53-82C1-7CF422FDF035}" type="presParOf" srcId="{01B82A54-5700-4E31-88D5-63F7D4DDB033}" destId="{A18399AE-9357-4B80-9028-8DEC4E9B5A80}" srcOrd="0" destOrd="0" presId="urn:microsoft.com/office/officeart/2005/8/layout/chevron2"/>
    <dgm:cxn modelId="{2DBDE3CA-201E-43CA-8784-5D877BE99934}" type="presParOf" srcId="{A18399AE-9357-4B80-9028-8DEC4E9B5A80}" destId="{EBAB568B-5723-42C1-AB2B-4E7524752A1A}" srcOrd="0" destOrd="0" presId="urn:microsoft.com/office/officeart/2005/8/layout/chevron2"/>
    <dgm:cxn modelId="{CCA3DBFF-9169-4340-8D3D-1B91E8D95515}" type="presParOf" srcId="{A18399AE-9357-4B80-9028-8DEC4E9B5A80}" destId="{F5E854A6-72E7-443F-AF2B-33EB5F92F0D4}" srcOrd="1" destOrd="0" presId="urn:microsoft.com/office/officeart/2005/8/layout/chevron2"/>
    <dgm:cxn modelId="{210A723F-CC52-4FA4-8CB1-D6E0329AD3A0}" type="presParOf" srcId="{01B82A54-5700-4E31-88D5-63F7D4DDB033}" destId="{7A5F0F8C-1FBE-49DE-95AC-D5E0D78098C9}" srcOrd="1" destOrd="0" presId="urn:microsoft.com/office/officeart/2005/8/layout/chevron2"/>
    <dgm:cxn modelId="{35C895D6-A241-4856-9CD9-EA75B50C3109}" type="presParOf" srcId="{01B82A54-5700-4E31-88D5-63F7D4DDB033}" destId="{06A86B5B-6BDC-4C54-830D-F36B97E55369}" srcOrd="2" destOrd="0" presId="urn:microsoft.com/office/officeart/2005/8/layout/chevron2"/>
    <dgm:cxn modelId="{F7BB06DC-DC52-44C7-9D6C-FD067BF71ADD}" type="presParOf" srcId="{06A86B5B-6BDC-4C54-830D-F36B97E55369}" destId="{2A3D61D2-CF09-4795-893D-35A412AB47A3}" srcOrd="0" destOrd="0" presId="urn:microsoft.com/office/officeart/2005/8/layout/chevron2"/>
    <dgm:cxn modelId="{0E74B61F-72B9-410D-B304-809C6DECE41C}" type="presParOf" srcId="{06A86B5B-6BDC-4C54-830D-F36B97E55369}" destId="{E0D1949D-9B4E-4E50-89AE-CF2179B51451}" srcOrd="1" destOrd="0" presId="urn:microsoft.com/office/officeart/2005/8/layout/chevron2"/>
    <dgm:cxn modelId="{BE6E4150-41F2-4520-9DA4-56FF53F3F442}" type="presParOf" srcId="{01B82A54-5700-4E31-88D5-63F7D4DDB033}" destId="{4C2EA564-13C2-4C9C-92CC-75DBE0D4A91F}" srcOrd="3" destOrd="0" presId="urn:microsoft.com/office/officeart/2005/8/layout/chevron2"/>
    <dgm:cxn modelId="{2D1C9B75-EE42-4441-AF32-22A5647D85CD}" type="presParOf" srcId="{01B82A54-5700-4E31-88D5-63F7D4DDB033}" destId="{FAC9DEBD-99EB-4687-A19E-E87F18A37D05}" srcOrd="4" destOrd="0" presId="urn:microsoft.com/office/officeart/2005/8/layout/chevron2"/>
    <dgm:cxn modelId="{B75FF5FE-DBD2-456D-9227-D2C53AAE6F4C}" type="presParOf" srcId="{FAC9DEBD-99EB-4687-A19E-E87F18A37D05}" destId="{5989944B-7B9A-4DDE-8DF7-BA5511F0D742}" srcOrd="0" destOrd="0" presId="urn:microsoft.com/office/officeart/2005/8/layout/chevron2"/>
    <dgm:cxn modelId="{E3C70226-C293-4178-AE72-8D1E7CBA76F1}" type="presParOf" srcId="{FAC9DEBD-99EB-4687-A19E-E87F18A37D05}" destId="{8CCB4D32-6B8D-4290-984C-08A19EE518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F35FBB-633C-4EF0-97E4-D84AF5081946}"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B20DA468-A578-4363-8EF4-AC40454C4852}">
      <dgm:prSet phldrT="[Texto]" custT="1"/>
      <dgm:spPr/>
      <dgm:t>
        <a:bodyPr/>
        <a:lstStyle/>
        <a:p>
          <a:r>
            <a:rPr lang="es-EC" sz="1200" dirty="0" smtClean="0"/>
            <a:t>4.3</a:t>
          </a:r>
          <a:endParaRPr lang="en-US" sz="1200" dirty="0"/>
        </a:p>
      </dgm:t>
    </dgm:pt>
    <dgm:pt modelId="{2A0FFC88-C04C-40DD-90F0-C2AF537550D0}" type="parTrans" cxnId="{B74D1FD1-6D82-4772-B8C7-DBBED72B00D5}">
      <dgm:prSet/>
      <dgm:spPr/>
      <dgm:t>
        <a:bodyPr/>
        <a:lstStyle/>
        <a:p>
          <a:endParaRPr lang="en-US" sz="1200"/>
        </a:p>
      </dgm:t>
    </dgm:pt>
    <dgm:pt modelId="{0976D28A-95CE-42B5-B8E0-933F5409F197}" type="sibTrans" cxnId="{B74D1FD1-6D82-4772-B8C7-DBBED72B00D5}">
      <dgm:prSet/>
      <dgm:spPr/>
      <dgm:t>
        <a:bodyPr/>
        <a:lstStyle/>
        <a:p>
          <a:endParaRPr lang="en-US" sz="1200"/>
        </a:p>
      </dgm:t>
    </dgm:pt>
    <dgm:pt modelId="{8E6C83AB-A0A7-43F3-9CB7-7254902C1F3A}">
      <dgm:prSet phldrT="[Texto]" custT="1"/>
      <dgm:spPr/>
      <dgm:t>
        <a:bodyPr/>
        <a:lstStyle/>
        <a:p>
          <a:pPr algn="just"/>
          <a:r>
            <a:rPr lang="es-EC" sz="1300" dirty="0" smtClean="0"/>
            <a:t>Costo de medicamentos reingresados y Gastos evitados por Intervenciones Farmacéuticas: El valor de medicamentos reingresados para el 2013 es 12481.07 $ más sustancial que el gasto evitado por intervenciones farmacéuticas de 2693.64 $. En el 2014 el valor de medicamentos reingresados fue 19859.08 $ respecto a 8592.70 $ de gastos evitados por intervenciones farmacéuticas, en este periodo se pudo evidenciar un mayor incremento en ambos parámetros tanto para medicamentos reingresados y gastos evitados por intervenciones farmacéuticas respecto al periodo 2013. Por otra parte este indicador refleja que el proceso de intervención es útil dado que existen mayor número de Intervenciones Farmacéuticas e identificación de errores que disminuyen el gasto generado.</a:t>
          </a:r>
          <a:endParaRPr lang="en-US" sz="1300" dirty="0"/>
        </a:p>
      </dgm:t>
    </dgm:pt>
    <dgm:pt modelId="{15BEE5E2-B381-4E53-AC19-ACBFE2079001}" type="parTrans" cxnId="{4009177B-4E13-486B-9757-9C5D7CF8755C}">
      <dgm:prSet/>
      <dgm:spPr/>
      <dgm:t>
        <a:bodyPr/>
        <a:lstStyle/>
        <a:p>
          <a:endParaRPr lang="en-US" sz="1200"/>
        </a:p>
      </dgm:t>
    </dgm:pt>
    <dgm:pt modelId="{C2032FA4-F682-433D-9CDC-FB3B072C78B8}" type="sibTrans" cxnId="{4009177B-4E13-486B-9757-9C5D7CF8755C}">
      <dgm:prSet/>
      <dgm:spPr/>
      <dgm:t>
        <a:bodyPr/>
        <a:lstStyle/>
        <a:p>
          <a:endParaRPr lang="en-US" sz="1200"/>
        </a:p>
      </dgm:t>
    </dgm:pt>
    <dgm:pt modelId="{7237A52F-C40E-4BA2-B514-72DAFF63D243}">
      <dgm:prSet phldrT="[Texto]" custT="1"/>
      <dgm:spPr/>
      <dgm:t>
        <a:bodyPr/>
        <a:lstStyle/>
        <a:p>
          <a:r>
            <a:rPr lang="es-EC" sz="1200" dirty="0" smtClean="0"/>
            <a:t>4.4</a:t>
          </a:r>
          <a:endParaRPr lang="en-US" sz="1200" dirty="0"/>
        </a:p>
      </dgm:t>
    </dgm:pt>
    <dgm:pt modelId="{5A4EEE69-8E27-4CDB-861F-417170981146}" type="parTrans" cxnId="{FE2E4F61-2419-4EB7-81DD-DFD15A02C853}">
      <dgm:prSet/>
      <dgm:spPr/>
      <dgm:t>
        <a:bodyPr/>
        <a:lstStyle/>
        <a:p>
          <a:endParaRPr lang="en-US" sz="1200"/>
        </a:p>
      </dgm:t>
    </dgm:pt>
    <dgm:pt modelId="{EDD2270F-A97A-4E06-8856-DE71F9463371}" type="sibTrans" cxnId="{FE2E4F61-2419-4EB7-81DD-DFD15A02C853}">
      <dgm:prSet/>
      <dgm:spPr/>
      <dgm:t>
        <a:bodyPr/>
        <a:lstStyle/>
        <a:p>
          <a:endParaRPr lang="en-US" sz="1200"/>
        </a:p>
      </dgm:t>
    </dgm:pt>
    <dgm:pt modelId="{79A98A25-CE85-4DA6-ACE3-B486C3025338}">
      <dgm:prSet phldrT="[Texto]" custT="1"/>
      <dgm:spPr/>
      <dgm:t>
        <a:bodyPr/>
        <a:lstStyle/>
        <a:p>
          <a:pPr algn="just"/>
          <a:r>
            <a:rPr lang="es-EC" sz="1300" dirty="0" smtClean="0"/>
            <a:t>Entre medicamentos reingresados y gastos evitados por intervenciones farmacéuticas se obtuvo un valor de15174.71 $ que representa el 2% de la asignación presupuestaria para medicamentos. Para el 2014 el ahorro fue de 28451.78 $ correspondiente al 3% de la asignación presupuestaria.</a:t>
          </a:r>
          <a:endParaRPr lang="en-US" sz="1300" dirty="0"/>
        </a:p>
      </dgm:t>
    </dgm:pt>
    <dgm:pt modelId="{93EDCE4B-BFE4-4AF3-A1B5-2C69C4A7D6F4}" type="parTrans" cxnId="{EFA8A120-F87B-467B-9E5A-E6C0B8EDF3E9}">
      <dgm:prSet/>
      <dgm:spPr/>
      <dgm:t>
        <a:bodyPr/>
        <a:lstStyle/>
        <a:p>
          <a:endParaRPr lang="en-US" sz="1200"/>
        </a:p>
      </dgm:t>
    </dgm:pt>
    <dgm:pt modelId="{92F2192D-AD41-4EDD-A85C-C0C859BE4635}" type="sibTrans" cxnId="{EFA8A120-F87B-467B-9E5A-E6C0B8EDF3E9}">
      <dgm:prSet/>
      <dgm:spPr/>
      <dgm:t>
        <a:bodyPr/>
        <a:lstStyle/>
        <a:p>
          <a:endParaRPr lang="en-US" sz="1200"/>
        </a:p>
      </dgm:t>
    </dgm:pt>
    <dgm:pt modelId="{3A6642BE-65BA-4364-92F6-D561CA94C19D}">
      <dgm:prSet phldrT="[Texto]" custT="1"/>
      <dgm:spPr/>
      <dgm:t>
        <a:bodyPr/>
        <a:lstStyle/>
        <a:p>
          <a:pPr algn="just"/>
          <a:r>
            <a:rPr lang="es-EC" sz="1300" dirty="0" smtClean="0"/>
            <a:t>Seguimiento Farmacoterapéutico: La relación del seguimiento farmacoterapéutico 2013-2014 demostró un incremento sustancial para el 2014 en todos los meses; esto debido a una ampliación de cobertura SDMDU hacia todos los servicios de hospitalización considerando el SFT hacia todos los pacientes hospitalizados por ser considerados de alto riesgo.</a:t>
          </a:r>
          <a:endParaRPr lang="en-US" sz="1300" dirty="0"/>
        </a:p>
      </dgm:t>
    </dgm:pt>
    <dgm:pt modelId="{99AAF864-A29B-4A4D-8794-86C3388EDDF5}" type="parTrans" cxnId="{CDDC48FD-E8ED-444B-84B0-D6D9905853AF}">
      <dgm:prSet/>
      <dgm:spPr/>
      <dgm:t>
        <a:bodyPr/>
        <a:lstStyle/>
        <a:p>
          <a:endParaRPr lang="en-US" sz="1200"/>
        </a:p>
      </dgm:t>
    </dgm:pt>
    <dgm:pt modelId="{57289549-F5DA-45DD-8900-1A46DE921873}" type="sibTrans" cxnId="{CDDC48FD-E8ED-444B-84B0-D6D9905853AF}">
      <dgm:prSet/>
      <dgm:spPr/>
      <dgm:t>
        <a:bodyPr/>
        <a:lstStyle/>
        <a:p>
          <a:endParaRPr lang="en-US" sz="1200"/>
        </a:p>
      </dgm:t>
    </dgm:pt>
    <dgm:pt modelId="{367767AA-7263-4713-AF64-B3F9CF18DCC2}">
      <dgm:prSet phldrT="[Texto]" custT="1"/>
      <dgm:spPr/>
      <dgm:t>
        <a:bodyPr/>
        <a:lstStyle/>
        <a:p>
          <a:r>
            <a:rPr lang="es-EC" sz="1200" dirty="0" smtClean="0"/>
            <a:t>4.5</a:t>
          </a:r>
          <a:endParaRPr lang="en-US" sz="1200" dirty="0"/>
        </a:p>
      </dgm:t>
    </dgm:pt>
    <dgm:pt modelId="{C288D138-F0B6-4D95-AEBD-612E4FB95D35}" type="parTrans" cxnId="{56647AE3-C5AC-4678-909B-9782F36E7FDA}">
      <dgm:prSet/>
      <dgm:spPr/>
      <dgm:t>
        <a:bodyPr/>
        <a:lstStyle/>
        <a:p>
          <a:endParaRPr lang="en-US" sz="1200"/>
        </a:p>
      </dgm:t>
    </dgm:pt>
    <dgm:pt modelId="{917C1052-C6AC-49B0-A32B-D4E1BF5402B0}" type="sibTrans" cxnId="{56647AE3-C5AC-4678-909B-9782F36E7FDA}">
      <dgm:prSet/>
      <dgm:spPr/>
      <dgm:t>
        <a:bodyPr/>
        <a:lstStyle/>
        <a:p>
          <a:endParaRPr lang="en-US" sz="1200"/>
        </a:p>
      </dgm:t>
    </dgm:pt>
    <dgm:pt modelId="{9882C463-15C0-49C5-A986-6FFCA087FC3E}">
      <dgm:prSet phldrT="[Texto]" custT="1"/>
      <dgm:spPr/>
      <dgm:t>
        <a:bodyPr/>
        <a:lstStyle/>
        <a:p>
          <a:pPr algn="just"/>
          <a:r>
            <a:rPr lang="es-EC" sz="1400" dirty="0" smtClean="0"/>
            <a:t>Problemas Relacionados con Medicamentos: En la investigación el dato obtenido es de 25,5% para el 2013 y 24,2% para el 2014. Estos valores reflejan el alcance de la actuación farmacéutica encaminada a la identificación cuyos resultados obtenidos permiten considerar al modelo de atención farmacéutica como globalmente positivo. No obstante el objetivo de SDMDU no es prevenir PRM sino identificarlos.</a:t>
          </a:r>
          <a:endParaRPr lang="en-US" sz="1400" dirty="0"/>
        </a:p>
      </dgm:t>
    </dgm:pt>
    <dgm:pt modelId="{CFCEA097-C640-4B27-9356-A8F34741B7F3}" type="parTrans" cxnId="{8E62A529-2095-4CEB-A6FB-359FDA180384}">
      <dgm:prSet/>
      <dgm:spPr/>
      <dgm:t>
        <a:bodyPr/>
        <a:lstStyle/>
        <a:p>
          <a:endParaRPr lang="en-US" sz="1200"/>
        </a:p>
      </dgm:t>
    </dgm:pt>
    <dgm:pt modelId="{03F0A7DE-CA6A-4856-9A22-6FE9F8A1382C}" type="sibTrans" cxnId="{8E62A529-2095-4CEB-A6FB-359FDA180384}">
      <dgm:prSet/>
      <dgm:spPr/>
      <dgm:t>
        <a:bodyPr/>
        <a:lstStyle/>
        <a:p>
          <a:endParaRPr lang="en-US" sz="1200"/>
        </a:p>
      </dgm:t>
    </dgm:pt>
    <dgm:pt modelId="{01B82A54-5700-4E31-88D5-63F7D4DDB033}" type="pres">
      <dgm:prSet presAssocID="{F4F35FBB-633C-4EF0-97E4-D84AF5081946}" presName="linearFlow" presStyleCnt="0">
        <dgm:presLayoutVars>
          <dgm:dir/>
          <dgm:animLvl val="lvl"/>
          <dgm:resizeHandles val="exact"/>
        </dgm:presLayoutVars>
      </dgm:prSet>
      <dgm:spPr/>
      <dgm:t>
        <a:bodyPr/>
        <a:lstStyle/>
        <a:p>
          <a:endParaRPr lang="en-US"/>
        </a:p>
      </dgm:t>
    </dgm:pt>
    <dgm:pt modelId="{A18399AE-9357-4B80-9028-8DEC4E9B5A80}" type="pres">
      <dgm:prSet presAssocID="{B20DA468-A578-4363-8EF4-AC40454C4852}" presName="composite" presStyleCnt="0"/>
      <dgm:spPr/>
    </dgm:pt>
    <dgm:pt modelId="{EBAB568B-5723-42C1-AB2B-4E7524752A1A}" type="pres">
      <dgm:prSet presAssocID="{B20DA468-A578-4363-8EF4-AC40454C4852}" presName="parentText" presStyleLbl="alignNode1" presStyleIdx="0" presStyleCnt="3">
        <dgm:presLayoutVars>
          <dgm:chMax val="1"/>
          <dgm:bulletEnabled val="1"/>
        </dgm:presLayoutVars>
      </dgm:prSet>
      <dgm:spPr/>
      <dgm:t>
        <a:bodyPr/>
        <a:lstStyle/>
        <a:p>
          <a:endParaRPr lang="en-US"/>
        </a:p>
      </dgm:t>
    </dgm:pt>
    <dgm:pt modelId="{F5E854A6-72E7-443F-AF2B-33EB5F92F0D4}" type="pres">
      <dgm:prSet presAssocID="{B20DA468-A578-4363-8EF4-AC40454C4852}" presName="descendantText" presStyleLbl="alignAcc1" presStyleIdx="0" presStyleCnt="3" custScaleY="124973">
        <dgm:presLayoutVars>
          <dgm:bulletEnabled val="1"/>
        </dgm:presLayoutVars>
      </dgm:prSet>
      <dgm:spPr/>
      <dgm:t>
        <a:bodyPr/>
        <a:lstStyle/>
        <a:p>
          <a:endParaRPr lang="en-US"/>
        </a:p>
      </dgm:t>
    </dgm:pt>
    <dgm:pt modelId="{7A5F0F8C-1FBE-49DE-95AC-D5E0D78098C9}" type="pres">
      <dgm:prSet presAssocID="{0976D28A-95CE-42B5-B8E0-933F5409F197}" presName="sp" presStyleCnt="0"/>
      <dgm:spPr/>
    </dgm:pt>
    <dgm:pt modelId="{06A86B5B-6BDC-4C54-830D-F36B97E55369}" type="pres">
      <dgm:prSet presAssocID="{7237A52F-C40E-4BA2-B514-72DAFF63D243}" presName="composite" presStyleCnt="0"/>
      <dgm:spPr/>
    </dgm:pt>
    <dgm:pt modelId="{2A3D61D2-CF09-4795-893D-35A412AB47A3}" type="pres">
      <dgm:prSet presAssocID="{7237A52F-C40E-4BA2-B514-72DAFF63D243}" presName="parentText" presStyleLbl="alignNode1" presStyleIdx="1" presStyleCnt="3">
        <dgm:presLayoutVars>
          <dgm:chMax val="1"/>
          <dgm:bulletEnabled val="1"/>
        </dgm:presLayoutVars>
      </dgm:prSet>
      <dgm:spPr/>
      <dgm:t>
        <a:bodyPr/>
        <a:lstStyle/>
        <a:p>
          <a:endParaRPr lang="en-US"/>
        </a:p>
      </dgm:t>
    </dgm:pt>
    <dgm:pt modelId="{E0D1949D-9B4E-4E50-89AE-CF2179B51451}" type="pres">
      <dgm:prSet presAssocID="{7237A52F-C40E-4BA2-B514-72DAFF63D243}" presName="descendantText" presStyleLbl="alignAcc1" presStyleIdx="1" presStyleCnt="3" custScaleY="127239">
        <dgm:presLayoutVars>
          <dgm:bulletEnabled val="1"/>
        </dgm:presLayoutVars>
      </dgm:prSet>
      <dgm:spPr/>
      <dgm:t>
        <a:bodyPr/>
        <a:lstStyle/>
        <a:p>
          <a:endParaRPr lang="en-US"/>
        </a:p>
      </dgm:t>
    </dgm:pt>
    <dgm:pt modelId="{4C2EA564-13C2-4C9C-92CC-75DBE0D4A91F}" type="pres">
      <dgm:prSet presAssocID="{EDD2270F-A97A-4E06-8856-DE71F9463371}" presName="sp" presStyleCnt="0"/>
      <dgm:spPr/>
    </dgm:pt>
    <dgm:pt modelId="{FAC9DEBD-99EB-4687-A19E-E87F18A37D05}" type="pres">
      <dgm:prSet presAssocID="{367767AA-7263-4713-AF64-B3F9CF18DCC2}" presName="composite" presStyleCnt="0"/>
      <dgm:spPr/>
    </dgm:pt>
    <dgm:pt modelId="{5989944B-7B9A-4DDE-8DF7-BA5511F0D742}" type="pres">
      <dgm:prSet presAssocID="{367767AA-7263-4713-AF64-B3F9CF18DCC2}" presName="parentText" presStyleLbl="alignNode1" presStyleIdx="2" presStyleCnt="3">
        <dgm:presLayoutVars>
          <dgm:chMax val="1"/>
          <dgm:bulletEnabled val="1"/>
        </dgm:presLayoutVars>
      </dgm:prSet>
      <dgm:spPr/>
      <dgm:t>
        <a:bodyPr/>
        <a:lstStyle/>
        <a:p>
          <a:endParaRPr lang="en-US"/>
        </a:p>
      </dgm:t>
    </dgm:pt>
    <dgm:pt modelId="{8CCB4D32-6B8D-4290-984C-08A19EE5185A}" type="pres">
      <dgm:prSet presAssocID="{367767AA-7263-4713-AF64-B3F9CF18DCC2}" presName="descendantText" presStyleLbl="alignAcc1" presStyleIdx="2" presStyleCnt="3">
        <dgm:presLayoutVars>
          <dgm:bulletEnabled val="1"/>
        </dgm:presLayoutVars>
      </dgm:prSet>
      <dgm:spPr/>
      <dgm:t>
        <a:bodyPr/>
        <a:lstStyle/>
        <a:p>
          <a:endParaRPr lang="en-US"/>
        </a:p>
      </dgm:t>
    </dgm:pt>
  </dgm:ptLst>
  <dgm:cxnLst>
    <dgm:cxn modelId="{EF464DF3-9620-4916-9B70-66100E64EE85}" type="presOf" srcId="{79A98A25-CE85-4DA6-ACE3-B486C3025338}" destId="{E0D1949D-9B4E-4E50-89AE-CF2179B51451}" srcOrd="0" destOrd="0" presId="urn:microsoft.com/office/officeart/2005/8/layout/chevron2"/>
    <dgm:cxn modelId="{DFAA7942-0E6D-4C1F-A63B-C1975B0ABA57}" type="presOf" srcId="{367767AA-7263-4713-AF64-B3F9CF18DCC2}" destId="{5989944B-7B9A-4DDE-8DF7-BA5511F0D742}" srcOrd="0" destOrd="0" presId="urn:microsoft.com/office/officeart/2005/8/layout/chevron2"/>
    <dgm:cxn modelId="{1C7D8482-89D5-47D0-A654-BAC72E765FAD}" type="presOf" srcId="{3A6642BE-65BA-4364-92F6-D561CA94C19D}" destId="{E0D1949D-9B4E-4E50-89AE-CF2179B51451}" srcOrd="0" destOrd="1" presId="urn:microsoft.com/office/officeart/2005/8/layout/chevron2"/>
    <dgm:cxn modelId="{6BBA71B6-7A11-487B-8AE9-FD6C1E3DB8E2}" type="presOf" srcId="{9882C463-15C0-49C5-A986-6FFCA087FC3E}" destId="{8CCB4D32-6B8D-4290-984C-08A19EE5185A}" srcOrd="0" destOrd="0" presId="urn:microsoft.com/office/officeart/2005/8/layout/chevron2"/>
    <dgm:cxn modelId="{2DC4BDBA-2CE1-4D6A-95C2-F3BCFD02AD37}" type="presOf" srcId="{F4F35FBB-633C-4EF0-97E4-D84AF5081946}" destId="{01B82A54-5700-4E31-88D5-63F7D4DDB033}" srcOrd="0" destOrd="0" presId="urn:microsoft.com/office/officeart/2005/8/layout/chevron2"/>
    <dgm:cxn modelId="{EFA8A120-F87B-467B-9E5A-E6C0B8EDF3E9}" srcId="{7237A52F-C40E-4BA2-B514-72DAFF63D243}" destId="{79A98A25-CE85-4DA6-ACE3-B486C3025338}" srcOrd="0" destOrd="0" parTransId="{93EDCE4B-BFE4-4AF3-A1B5-2C69C4A7D6F4}" sibTransId="{92F2192D-AD41-4EDD-A85C-C0C859BE4635}"/>
    <dgm:cxn modelId="{790DA088-253A-4FE1-B05F-B52A6D7384F4}" type="presOf" srcId="{7237A52F-C40E-4BA2-B514-72DAFF63D243}" destId="{2A3D61D2-CF09-4795-893D-35A412AB47A3}" srcOrd="0" destOrd="0" presId="urn:microsoft.com/office/officeart/2005/8/layout/chevron2"/>
    <dgm:cxn modelId="{30F84FD8-1F66-48FE-AD2E-B75C0C87CD9A}" type="presOf" srcId="{8E6C83AB-A0A7-43F3-9CB7-7254902C1F3A}" destId="{F5E854A6-72E7-443F-AF2B-33EB5F92F0D4}" srcOrd="0" destOrd="0" presId="urn:microsoft.com/office/officeart/2005/8/layout/chevron2"/>
    <dgm:cxn modelId="{B74D1FD1-6D82-4772-B8C7-DBBED72B00D5}" srcId="{F4F35FBB-633C-4EF0-97E4-D84AF5081946}" destId="{B20DA468-A578-4363-8EF4-AC40454C4852}" srcOrd="0" destOrd="0" parTransId="{2A0FFC88-C04C-40DD-90F0-C2AF537550D0}" sibTransId="{0976D28A-95CE-42B5-B8E0-933F5409F197}"/>
    <dgm:cxn modelId="{8E80710E-35A6-4F29-B580-5A62FBA4C9D6}" type="presOf" srcId="{B20DA468-A578-4363-8EF4-AC40454C4852}" destId="{EBAB568B-5723-42C1-AB2B-4E7524752A1A}" srcOrd="0" destOrd="0" presId="urn:microsoft.com/office/officeart/2005/8/layout/chevron2"/>
    <dgm:cxn modelId="{FE2E4F61-2419-4EB7-81DD-DFD15A02C853}" srcId="{F4F35FBB-633C-4EF0-97E4-D84AF5081946}" destId="{7237A52F-C40E-4BA2-B514-72DAFF63D243}" srcOrd="1" destOrd="0" parTransId="{5A4EEE69-8E27-4CDB-861F-417170981146}" sibTransId="{EDD2270F-A97A-4E06-8856-DE71F9463371}"/>
    <dgm:cxn modelId="{4009177B-4E13-486B-9757-9C5D7CF8755C}" srcId="{B20DA468-A578-4363-8EF4-AC40454C4852}" destId="{8E6C83AB-A0A7-43F3-9CB7-7254902C1F3A}" srcOrd="0" destOrd="0" parTransId="{15BEE5E2-B381-4E53-AC19-ACBFE2079001}" sibTransId="{C2032FA4-F682-433D-9CDC-FB3B072C78B8}"/>
    <dgm:cxn modelId="{CDDC48FD-E8ED-444B-84B0-D6D9905853AF}" srcId="{7237A52F-C40E-4BA2-B514-72DAFF63D243}" destId="{3A6642BE-65BA-4364-92F6-D561CA94C19D}" srcOrd="1" destOrd="0" parTransId="{99AAF864-A29B-4A4D-8794-86C3388EDDF5}" sibTransId="{57289549-F5DA-45DD-8900-1A46DE921873}"/>
    <dgm:cxn modelId="{56647AE3-C5AC-4678-909B-9782F36E7FDA}" srcId="{F4F35FBB-633C-4EF0-97E4-D84AF5081946}" destId="{367767AA-7263-4713-AF64-B3F9CF18DCC2}" srcOrd="2" destOrd="0" parTransId="{C288D138-F0B6-4D95-AEBD-612E4FB95D35}" sibTransId="{917C1052-C6AC-49B0-A32B-D4E1BF5402B0}"/>
    <dgm:cxn modelId="{8E62A529-2095-4CEB-A6FB-359FDA180384}" srcId="{367767AA-7263-4713-AF64-B3F9CF18DCC2}" destId="{9882C463-15C0-49C5-A986-6FFCA087FC3E}" srcOrd="0" destOrd="0" parTransId="{CFCEA097-C640-4B27-9356-A8F34741B7F3}" sibTransId="{03F0A7DE-CA6A-4856-9A22-6FE9F8A1382C}"/>
    <dgm:cxn modelId="{4E17DCDC-2D60-4CFF-BDE4-C8B4476CB416}" type="presParOf" srcId="{01B82A54-5700-4E31-88D5-63F7D4DDB033}" destId="{A18399AE-9357-4B80-9028-8DEC4E9B5A80}" srcOrd="0" destOrd="0" presId="urn:microsoft.com/office/officeart/2005/8/layout/chevron2"/>
    <dgm:cxn modelId="{A383C558-5527-4EAA-9551-85CD19ECB9A1}" type="presParOf" srcId="{A18399AE-9357-4B80-9028-8DEC4E9B5A80}" destId="{EBAB568B-5723-42C1-AB2B-4E7524752A1A}" srcOrd="0" destOrd="0" presId="urn:microsoft.com/office/officeart/2005/8/layout/chevron2"/>
    <dgm:cxn modelId="{BE834D80-E9F2-47F7-AB85-277B27F6B83F}" type="presParOf" srcId="{A18399AE-9357-4B80-9028-8DEC4E9B5A80}" destId="{F5E854A6-72E7-443F-AF2B-33EB5F92F0D4}" srcOrd="1" destOrd="0" presId="urn:microsoft.com/office/officeart/2005/8/layout/chevron2"/>
    <dgm:cxn modelId="{D6F2D747-6C6E-4E07-ABA0-AD695EA1A05D}" type="presParOf" srcId="{01B82A54-5700-4E31-88D5-63F7D4DDB033}" destId="{7A5F0F8C-1FBE-49DE-95AC-D5E0D78098C9}" srcOrd="1" destOrd="0" presId="urn:microsoft.com/office/officeart/2005/8/layout/chevron2"/>
    <dgm:cxn modelId="{F2552DF8-8398-4F0A-978B-709972E3331B}" type="presParOf" srcId="{01B82A54-5700-4E31-88D5-63F7D4DDB033}" destId="{06A86B5B-6BDC-4C54-830D-F36B97E55369}" srcOrd="2" destOrd="0" presId="urn:microsoft.com/office/officeart/2005/8/layout/chevron2"/>
    <dgm:cxn modelId="{A2D2A31B-7857-4367-AC77-E931DB0FC3E3}" type="presParOf" srcId="{06A86B5B-6BDC-4C54-830D-F36B97E55369}" destId="{2A3D61D2-CF09-4795-893D-35A412AB47A3}" srcOrd="0" destOrd="0" presId="urn:microsoft.com/office/officeart/2005/8/layout/chevron2"/>
    <dgm:cxn modelId="{5508FFEF-478A-4C1F-B824-0ABC49AD61F6}" type="presParOf" srcId="{06A86B5B-6BDC-4C54-830D-F36B97E55369}" destId="{E0D1949D-9B4E-4E50-89AE-CF2179B51451}" srcOrd="1" destOrd="0" presId="urn:microsoft.com/office/officeart/2005/8/layout/chevron2"/>
    <dgm:cxn modelId="{FF219CFF-4D89-40CA-B836-E518842040B5}" type="presParOf" srcId="{01B82A54-5700-4E31-88D5-63F7D4DDB033}" destId="{4C2EA564-13C2-4C9C-92CC-75DBE0D4A91F}" srcOrd="3" destOrd="0" presId="urn:microsoft.com/office/officeart/2005/8/layout/chevron2"/>
    <dgm:cxn modelId="{F9503917-E390-4F4E-BCA4-601B39307E92}" type="presParOf" srcId="{01B82A54-5700-4E31-88D5-63F7D4DDB033}" destId="{FAC9DEBD-99EB-4687-A19E-E87F18A37D05}" srcOrd="4" destOrd="0" presId="urn:microsoft.com/office/officeart/2005/8/layout/chevron2"/>
    <dgm:cxn modelId="{435610E5-A228-4D9A-8095-215BC307AF4E}" type="presParOf" srcId="{FAC9DEBD-99EB-4687-A19E-E87F18A37D05}" destId="{5989944B-7B9A-4DDE-8DF7-BA5511F0D742}" srcOrd="0" destOrd="0" presId="urn:microsoft.com/office/officeart/2005/8/layout/chevron2"/>
    <dgm:cxn modelId="{337A56DA-FABA-4EDA-B2BB-E27489F0AF33}" type="presParOf" srcId="{FAC9DEBD-99EB-4687-A19E-E87F18A37D05}" destId="{8CCB4D32-6B8D-4290-984C-08A19EE518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F35FBB-633C-4EF0-97E4-D84AF5081946}"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B20DA468-A578-4363-8EF4-AC40454C4852}">
      <dgm:prSet phldrT="[Texto]" custT="1"/>
      <dgm:spPr/>
      <dgm:t>
        <a:bodyPr/>
        <a:lstStyle/>
        <a:p>
          <a:r>
            <a:rPr lang="es-EC" sz="1200" dirty="0" smtClean="0"/>
            <a:t>5</a:t>
          </a:r>
          <a:endParaRPr lang="en-US" sz="1200" dirty="0"/>
        </a:p>
      </dgm:t>
    </dgm:pt>
    <dgm:pt modelId="{2A0FFC88-C04C-40DD-90F0-C2AF537550D0}" type="parTrans" cxnId="{B74D1FD1-6D82-4772-B8C7-DBBED72B00D5}">
      <dgm:prSet/>
      <dgm:spPr/>
      <dgm:t>
        <a:bodyPr/>
        <a:lstStyle/>
        <a:p>
          <a:endParaRPr lang="en-US" sz="1200"/>
        </a:p>
      </dgm:t>
    </dgm:pt>
    <dgm:pt modelId="{0976D28A-95CE-42B5-B8E0-933F5409F197}" type="sibTrans" cxnId="{B74D1FD1-6D82-4772-B8C7-DBBED72B00D5}">
      <dgm:prSet/>
      <dgm:spPr/>
      <dgm:t>
        <a:bodyPr/>
        <a:lstStyle/>
        <a:p>
          <a:endParaRPr lang="en-US" sz="1200"/>
        </a:p>
      </dgm:t>
    </dgm:pt>
    <dgm:pt modelId="{8E6C83AB-A0A7-43F3-9CB7-7254902C1F3A}">
      <dgm:prSet phldrT="[Texto]" custT="1"/>
      <dgm:spPr/>
      <dgm:t>
        <a:bodyPr/>
        <a:lstStyle/>
        <a:p>
          <a:pPr algn="just"/>
          <a:r>
            <a:rPr lang="es-EC" sz="1300" dirty="0" smtClean="0"/>
            <a:t>Se analizaron los protocolos mediante un Check list para evaluar el cumplimiento en base a componentes de Información General 3,8%, Talento Humano 7,7%, Infraestructura 21,2%, Equipamiento 7,2% y Procedimientos del Sistema de Distribución en Dosis Unitaria Estructura, 48,1% que alcanza un cumplimiento de 88,5%.</a:t>
          </a:r>
          <a:endParaRPr lang="en-US" sz="1300" dirty="0"/>
        </a:p>
      </dgm:t>
    </dgm:pt>
    <dgm:pt modelId="{15BEE5E2-B381-4E53-AC19-ACBFE2079001}" type="parTrans" cxnId="{4009177B-4E13-486B-9757-9C5D7CF8755C}">
      <dgm:prSet/>
      <dgm:spPr/>
      <dgm:t>
        <a:bodyPr/>
        <a:lstStyle/>
        <a:p>
          <a:endParaRPr lang="en-US" sz="1200"/>
        </a:p>
      </dgm:t>
    </dgm:pt>
    <dgm:pt modelId="{C2032FA4-F682-433D-9CDC-FB3B072C78B8}" type="sibTrans" cxnId="{4009177B-4E13-486B-9757-9C5D7CF8755C}">
      <dgm:prSet/>
      <dgm:spPr/>
      <dgm:t>
        <a:bodyPr/>
        <a:lstStyle/>
        <a:p>
          <a:endParaRPr lang="en-US" sz="1200"/>
        </a:p>
      </dgm:t>
    </dgm:pt>
    <dgm:pt modelId="{79A98A25-CE85-4DA6-ACE3-B486C3025338}">
      <dgm:prSet phldrT="[Texto]" custT="1"/>
      <dgm:spPr/>
      <dgm:t>
        <a:bodyPr/>
        <a:lstStyle/>
        <a:p>
          <a:pPr algn="just"/>
          <a:r>
            <a:rPr lang="es-EC" sz="1300" dirty="0" smtClean="0"/>
            <a:t>Siendo un estudio retrospectivo de carácter observacional se analizaron los protocolos de la Farmacia, mismos que se encontraron actualizados a Noviembre del 2014 aprobados previamente por la Dirección médica, en tal virtud se realizaron sugerencias respecto a la optimización de tiempos en las diferentes actividades así como identificación de Problemas Relacionados con Medicamentos.</a:t>
          </a:r>
          <a:endParaRPr lang="en-US" sz="1300" dirty="0"/>
        </a:p>
      </dgm:t>
    </dgm:pt>
    <dgm:pt modelId="{93EDCE4B-BFE4-4AF3-A1B5-2C69C4A7D6F4}" type="parTrans" cxnId="{EFA8A120-F87B-467B-9E5A-E6C0B8EDF3E9}">
      <dgm:prSet/>
      <dgm:spPr/>
      <dgm:t>
        <a:bodyPr/>
        <a:lstStyle/>
        <a:p>
          <a:endParaRPr lang="en-US" sz="1200"/>
        </a:p>
      </dgm:t>
    </dgm:pt>
    <dgm:pt modelId="{92F2192D-AD41-4EDD-A85C-C0C859BE4635}" type="sibTrans" cxnId="{EFA8A120-F87B-467B-9E5A-E6C0B8EDF3E9}">
      <dgm:prSet/>
      <dgm:spPr/>
      <dgm:t>
        <a:bodyPr/>
        <a:lstStyle/>
        <a:p>
          <a:endParaRPr lang="en-US" sz="1200"/>
        </a:p>
      </dgm:t>
    </dgm:pt>
    <dgm:pt modelId="{367767AA-7263-4713-AF64-B3F9CF18DCC2}">
      <dgm:prSet phldrT="[Texto]" custT="1"/>
      <dgm:spPr/>
      <dgm:t>
        <a:bodyPr/>
        <a:lstStyle/>
        <a:p>
          <a:r>
            <a:rPr lang="es-EC" sz="1200" dirty="0" smtClean="0"/>
            <a:t>5.2</a:t>
          </a:r>
          <a:endParaRPr lang="en-US" sz="1200" dirty="0"/>
        </a:p>
      </dgm:t>
    </dgm:pt>
    <dgm:pt modelId="{C288D138-F0B6-4D95-AEBD-612E4FB95D35}" type="parTrans" cxnId="{56647AE3-C5AC-4678-909B-9782F36E7FDA}">
      <dgm:prSet/>
      <dgm:spPr/>
      <dgm:t>
        <a:bodyPr/>
        <a:lstStyle/>
        <a:p>
          <a:endParaRPr lang="en-US" sz="1200"/>
        </a:p>
      </dgm:t>
    </dgm:pt>
    <dgm:pt modelId="{917C1052-C6AC-49B0-A32B-D4E1BF5402B0}" type="sibTrans" cxnId="{56647AE3-C5AC-4678-909B-9782F36E7FDA}">
      <dgm:prSet/>
      <dgm:spPr/>
      <dgm:t>
        <a:bodyPr/>
        <a:lstStyle/>
        <a:p>
          <a:endParaRPr lang="en-US" sz="1200"/>
        </a:p>
      </dgm:t>
    </dgm:pt>
    <dgm:pt modelId="{9882C463-15C0-49C5-A986-6FFCA087FC3E}">
      <dgm:prSet phldrT="[Texto]" custT="1"/>
      <dgm:spPr/>
      <dgm:t>
        <a:bodyPr/>
        <a:lstStyle/>
        <a:p>
          <a:pPr algn="just"/>
          <a:r>
            <a:rPr lang="es-EC" sz="1400" dirty="0" smtClean="0"/>
            <a:t>Al ser uno de los hospitales priorizados por el estado ecuatoriano para el Proceso de Canadá Acreditation, esta unidad de salud ha venido trabajando constantemente en la actualización de sus procedimientos-protocolos, y sistematización de información lo cual complementó la efectividad de esta investigación.</a:t>
          </a:r>
          <a:endParaRPr lang="en-US" sz="1400" dirty="0"/>
        </a:p>
      </dgm:t>
    </dgm:pt>
    <dgm:pt modelId="{CFCEA097-C640-4B27-9356-A8F34741B7F3}" type="parTrans" cxnId="{8E62A529-2095-4CEB-A6FB-359FDA180384}">
      <dgm:prSet/>
      <dgm:spPr/>
      <dgm:t>
        <a:bodyPr/>
        <a:lstStyle/>
        <a:p>
          <a:endParaRPr lang="en-US" sz="1200"/>
        </a:p>
      </dgm:t>
    </dgm:pt>
    <dgm:pt modelId="{03F0A7DE-CA6A-4856-9A22-6FE9F8A1382C}" type="sibTrans" cxnId="{8E62A529-2095-4CEB-A6FB-359FDA180384}">
      <dgm:prSet/>
      <dgm:spPr/>
      <dgm:t>
        <a:bodyPr/>
        <a:lstStyle/>
        <a:p>
          <a:endParaRPr lang="en-US" sz="1200"/>
        </a:p>
      </dgm:t>
    </dgm:pt>
    <dgm:pt modelId="{7237A52F-C40E-4BA2-B514-72DAFF63D243}">
      <dgm:prSet phldrT="[Texto]" custT="1"/>
      <dgm:spPr/>
      <dgm:t>
        <a:bodyPr/>
        <a:lstStyle/>
        <a:p>
          <a:r>
            <a:rPr lang="es-EC" sz="1200" dirty="0" smtClean="0"/>
            <a:t>5.1</a:t>
          </a:r>
          <a:endParaRPr lang="en-US" sz="1200" dirty="0"/>
        </a:p>
      </dgm:t>
    </dgm:pt>
    <dgm:pt modelId="{EDD2270F-A97A-4E06-8856-DE71F9463371}" type="sibTrans" cxnId="{FE2E4F61-2419-4EB7-81DD-DFD15A02C853}">
      <dgm:prSet/>
      <dgm:spPr/>
      <dgm:t>
        <a:bodyPr/>
        <a:lstStyle/>
        <a:p>
          <a:endParaRPr lang="en-US" sz="1200"/>
        </a:p>
      </dgm:t>
    </dgm:pt>
    <dgm:pt modelId="{5A4EEE69-8E27-4CDB-861F-417170981146}" type="parTrans" cxnId="{FE2E4F61-2419-4EB7-81DD-DFD15A02C853}">
      <dgm:prSet/>
      <dgm:spPr/>
      <dgm:t>
        <a:bodyPr/>
        <a:lstStyle/>
        <a:p>
          <a:endParaRPr lang="en-US" sz="1200"/>
        </a:p>
      </dgm:t>
    </dgm:pt>
    <dgm:pt modelId="{01B82A54-5700-4E31-88D5-63F7D4DDB033}" type="pres">
      <dgm:prSet presAssocID="{F4F35FBB-633C-4EF0-97E4-D84AF5081946}" presName="linearFlow" presStyleCnt="0">
        <dgm:presLayoutVars>
          <dgm:dir/>
          <dgm:animLvl val="lvl"/>
          <dgm:resizeHandles val="exact"/>
        </dgm:presLayoutVars>
      </dgm:prSet>
      <dgm:spPr/>
      <dgm:t>
        <a:bodyPr/>
        <a:lstStyle/>
        <a:p>
          <a:endParaRPr lang="en-US"/>
        </a:p>
      </dgm:t>
    </dgm:pt>
    <dgm:pt modelId="{A18399AE-9357-4B80-9028-8DEC4E9B5A80}" type="pres">
      <dgm:prSet presAssocID="{B20DA468-A578-4363-8EF4-AC40454C4852}" presName="composite" presStyleCnt="0"/>
      <dgm:spPr/>
    </dgm:pt>
    <dgm:pt modelId="{EBAB568B-5723-42C1-AB2B-4E7524752A1A}" type="pres">
      <dgm:prSet presAssocID="{B20DA468-A578-4363-8EF4-AC40454C4852}" presName="parentText" presStyleLbl="alignNode1" presStyleIdx="0" presStyleCnt="3">
        <dgm:presLayoutVars>
          <dgm:chMax val="1"/>
          <dgm:bulletEnabled val="1"/>
        </dgm:presLayoutVars>
      </dgm:prSet>
      <dgm:spPr/>
      <dgm:t>
        <a:bodyPr/>
        <a:lstStyle/>
        <a:p>
          <a:endParaRPr lang="en-US"/>
        </a:p>
      </dgm:t>
    </dgm:pt>
    <dgm:pt modelId="{F5E854A6-72E7-443F-AF2B-33EB5F92F0D4}" type="pres">
      <dgm:prSet presAssocID="{B20DA468-A578-4363-8EF4-AC40454C4852}" presName="descendantText" presStyleLbl="alignAcc1" presStyleIdx="0" presStyleCnt="3" custScaleY="124973">
        <dgm:presLayoutVars>
          <dgm:bulletEnabled val="1"/>
        </dgm:presLayoutVars>
      </dgm:prSet>
      <dgm:spPr/>
      <dgm:t>
        <a:bodyPr/>
        <a:lstStyle/>
        <a:p>
          <a:endParaRPr lang="en-US"/>
        </a:p>
      </dgm:t>
    </dgm:pt>
    <dgm:pt modelId="{7A5F0F8C-1FBE-49DE-95AC-D5E0D78098C9}" type="pres">
      <dgm:prSet presAssocID="{0976D28A-95CE-42B5-B8E0-933F5409F197}" presName="sp" presStyleCnt="0"/>
      <dgm:spPr/>
    </dgm:pt>
    <dgm:pt modelId="{06A86B5B-6BDC-4C54-830D-F36B97E55369}" type="pres">
      <dgm:prSet presAssocID="{7237A52F-C40E-4BA2-B514-72DAFF63D243}" presName="composite" presStyleCnt="0"/>
      <dgm:spPr/>
    </dgm:pt>
    <dgm:pt modelId="{2A3D61D2-CF09-4795-893D-35A412AB47A3}" type="pres">
      <dgm:prSet presAssocID="{7237A52F-C40E-4BA2-B514-72DAFF63D243}" presName="parentText" presStyleLbl="alignNode1" presStyleIdx="1" presStyleCnt="3">
        <dgm:presLayoutVars>
          <dgm:chMax val="1"/>
          <dgm:bulletEnabled val="1"/>
        </dgm:presLayoutVars>
      </dgm:prSet>
      <dgm:spPr/>
      <dgm:t>
        <a:bodyPr/>
        <a:lstStyle/>
        <a:p>
          <a:endParaRPr lang="en-US"/>
        </a:p>
      </dgm:t>
    </dgm:pt>
    <dgm:pt modelId="{E0D1949D-9B4E-4E50-89AE-CF2179B51451}" type="pres">
      <dgm:prSet presAssocID="{7237A52F-C40E-4BA2-B514-72DAFF63D243}" presName="descendantText" presStyleLbl="alignAcc1" presStyleIdx="1" presStyleCnt="3" custScaleY="127239">
        <dgm:presLayoutVars>
          <dgm:bulletEnabled val="1"/>
        </dgm:presLayoutVars>
      </dgm:prSet>
      <dgm:spPr/>
      <dgm:t>
        <a:bodyPr/>
        <a:lstStyle/>
        <a:p>
          <a:endParaRPr lang="en-US"/>
        </a:p>
      </dgm:t>
    </dgm:pt>
    <dgm:pt modelId="{4C2EA564-13C2-4C9C-92CC-75DBE0D4A91F}" type="pres">
      <dgm:prSet presAssocID="{EDD2270F-A97A-4E06-8856-DE71F9463371}" presName="sp" presStyleCnt="0"/>
      <dgm:spPr/>
    </dgm:pt>
    <dgm:pt modelId="{FAC9DEBD-99EB-4687-A19E-E87F18A37D05}" type="pres">
      <dgm:prSet presAssocID="{367767AA-7263-4713-AF64-B3F9CF18DCC2}" presName="composite" presStyleCnt="0"/>
      <dgm:spPr/>
    </dgm:pt>
    <dgm:pt modelId="{5989944B-7B9A-4DDE-8DF7-BA5511F0D742}" type="pres">
      <dgm:prSet presAssocID="{367767AA-7263-4713-AF64-B3F9CF18DCC2}" presName="parentText" presStyleLbl="alignNode1" presStyleIdx="2" presStyleCnt="3">
        <dgm:presLayoutVars>
          <dgm:chMax val="1"/>
          <dgm:bulletEnabled val="1"/>
        </dgm:presLayoutVars>
      </dgm:prSet>
      <dgm:spPr/>
      <dgm:t>
        <a:bodyPr/>
        <a:lstStyle/>
        <a:p>
          <a:endParaRPr lang="en-US"/>
        </a:p>
      </dgm:t>
    </dgm:pt>
    <dgm:pt modelId="{8CCB4D32-6B8D-4290-984C-08A19EE5185A}" type="pres">
      <dgm:prSet presAssocID="{367767AA-7263-4713-AF64-B3F9CF18DCC2}" presName="descendantText" presStyleLbl="alignAcc1" presStyleIdx="2" presStyleCnt="3">
        <dgm:presLayoutVars>
          <dgm:bulletEnabled val="1"/>
        </dgm:presLayoutVars>
      </dgm:prSet>
      <dgm:spPr/>
      <dgm:t>
        <a:bodyPr/>
        <a:lstStyle/>
        <a:p>
          <a:endParaRPr lang="en-US"/>
        </a:p>
      </dgm:t>
    </dgm:pt>
  </dgm:ptLst>
  <dgm:cxnLst>
    <dgm:cxn modelId="{2440A698-C26D-442C-8C58-6FBEE64F8FA7}" type="presOf" srcId="{7237A52F-C40E-4BA2-B514-72DAFF63D243}" destId="{2A3D61D2-CF09-4795-893D-35A412AB47A3}" srcOrd="0" destOrd="0" presId="urn:microsoft.com/office/officeart/2005/8/layout/chevron2"/>
    <dgm:cxn modelId="{A8E58FFF-07FA-4BB4-8559-708A0B3DE467}" type="presOf" srcId="{79A98A25-CE85-4DA6-ACE3-B486C3025338}" destId="{E0D1949D-9B4E-4E50-89AE-CF2179B51451}" srcOrd="0" destOrd="0" presId="urn:microsoft.com/office/officeart/2005/8/layout/chevron2"/>
    <dgm:cxn modelId="{1BF68FB4-BF5B-47C7-8215-DCAC96A7232D}" type="presOf" srcId="{9882C463-15C0-49C5-A986-6FFCA087FC3E}" destId="{8CCB4D32-6B8D-4290-984C-08A19EE5185A}" srcOrd="0" destOrd="0" presId="urn:microsoft.com/office/officeart/2005/8/layout/chevron2"/>
    <dgm:cxn modelId="{EFA8A120-F87B-467B-9E5A-E6C0B8EDF3E9}" srcId="{7237A52F-C40E-4BA2-B514-72DAFF63D243}" destId="{79A98A25-CE85-4DA6-ACE3-B486C3025338}" srcOrd="0" destOrd="0" parTransId="{93EDCE4B-BFE4-4AF3-A1B5-2C69C4A7D6F4}" sibTransId="{92F2192D-AD41-4EDD-A85C-C0C859BE4635}"/>
    <dgm:cxn modelId="{CDD08F7E-C47C-407B-BCC0-1320854658F7}" type="presOf" srcId="{F4F35FBB-633C-4EF0-97E4-D84AF5081946}" destId="{01B82A54-5700-4E31-88D5-63F7D4DDB033}" srcOrd="0" destOrd="0" presId="urn:microsoft.com/office/officeart/2005/8/layout/chevron2"/>
    <dgm:cxn modelId="{B74D1FD1-6D82-4772-B8C7-DBBED72B00D5}" srcId="{F4F35FBB-633C-4EF0-97E4-D84AF5081946}" destId="{B20DA468-A578-4363-8EF4-AC40454C4852}" srcOrd="0" destOrd="0" parTransId="{2A0FFC88-C04C-40DD-90F0-C2AF537550D0}" sibTransId="{0976D28A-95CE-42B5-B8E0-933F5409F197}"/>
    <dgm:cxn modelId="{FE2E4F61-2419-4EB7-81DD-DFD15A02C853}" srcId="{F4F35FBB-633C-4EF0-97E4-D84AF5081946}" destId="{7237A52F-C40E-4BA2-B514-72DAFF63D243}" srcOrd="1" destOrd="0" parTransId="{5A4EEE69-8E27-4CDB-861F-417170981146}" sibTransId="{EDD2270F-A97A-4E06-8856-DE71F9463371}"/>
    <dgm:cxn modelId="{50B6E969-38D7-43BC-8CD1-D751847A1759}" type="presOf" srcId="{8E6C83AB-A0A7-43F3-9CB7-7254902C1F3A}" destId="{F5E854A6-72E7-443F-AF2B-33EB5F92F0D4}" srcOrd="0" destOrd="0" presId="urn:microsoft.com/office/officeart/2005/8/layout/chevron2"/>
    <dgm:cxn modelId="{D41FC53C-D651-4BE5-9E91-2DCAB145C3AF}" type="presOf" srcId="{367767AA-7263-4713-AF64-B3F9CF18DCC2}" destId="{5989944B-7B9A-4DDE-8DF7-BA5511F0D742}" srcOrd="0" destOrd="0" presId="urn:microsoft.com/office/officeart/2005/8/layout/chevron2"/>
    <dgm:cxn modelId="{4009177B-4E13-486B-9757-9C5D7CF8755C}" srcId="{B20DA468-A578-4363-8EF4-AC40454C4852}" destId="{8E6C83AB-A0A7-43F3-9CB7-7254902C1F3A}" srcOrd="0" destOrd="0" parTransId="{15BEE5E2-B381-4E53-AC19-ACBFE2079001}" sibTransId="{C2032FA4-F682-433D-9CDC-FB3B072C78B8}"/>
    <dgm:cxn modelId="{F1A15110-3F84-4AF9-A8C1-E0F0497269E7}" type="presOf" srcId="{B20DA468-A578-4363-8EF4-AC40454C4852}" destId="{EBAB568B-5723-42C1-AB2B-4E7524752A1A}" srcOrd="0" destOrd="0" presId="urn:microsoft.com/office/officeart/2005/8/layout/chevron2"/>
    <dgm:cxn modelId="{56647AE3-C5AC-4678-909B-9782F36E7FDA}" srcId="{F4F35FBB-633C-4EF0-97E4-D84AF5081946}" destId="{367767AA-7263-4713-AF64-B3F9CF18DCC2}" srcOrd="2" destOrd="0" parTransId="{C288D138-F0B6-4D95-AEBD-612E4FB95D35}" sibTransId="{917C1052-C6AC-49B0-A32B-D4E1BF5402B0}"/>
    <dgm:cxn modelId="{8E62A529-2095-4CEB-A6FB-359FDA180384}" srcId="{367767AA-7263-4713-AF64-B3F9CF18DCC2}" destId="{9882C463-15C0-49C5-A986-6FFCA087FC3E}" srcOrd="0" destOrd="0" parTransId="{CFCEA097-C640-4B27-9356-A8F34741B7F3}" sibTransId="{03F0A7DE-CA6A-4856-9A22-6FE9F8A1382C}"/>
    <dgm:cxn modelId="{C7EB77E1-F169-477A-ADBF-D39D8F89D96E}" type="presParOf" srcId="{01B82A54-5700-4E31-88D5-63F7D4DDB033}" destId="{A18399AE-9357-4B80-9028-8DEC4E9B5A80}" srcOrd="0" destOrd="0" presId="urn:microsoft.com/office/officeart/2005/8/layout/chevron2"/>
    <dgm:cxn modelId="{BD63CCB5-2EF9-4224-BD3F-4AAA3828FB6B}" type="presParOf" srcId="{A18399AE-9357-4B80-9028-8DEC4E9B5A80}" destId="{EBAB568B-5723-42C1-AB2B-4E7524752A1A}" srcOrd="0" destOrd="0" presId="urn:microsoft.com/office/officeart/2005/8/layout/chevron2"/>
    <dgm:cxn modelId="{D40CCDD4-E2DF-4828-801A-90150D5C7324}" type="presParOf" srcId="{A18399AE-9357-4B80-9028-8DEC4E9B5A80}" destId="{F5E854A6-72E7-443F-AF2B-33EB5F92F0D4}" srcOrd="1" destOrd="0" presId="urn:microsoft.com/office/officeart/2005/8/layout/chevron2"/>
    <dgm:cxn modelId="{304E134E-03EE-4E9A-BBCE-38BDC800DAED}" type="presParOf" srcId="{01B82A54-5700-4E31-88D5-63F7D4DDB033}" destId="{7A5F0F8C-1FBE-49DE-95AC-D5E0D78098C9}" srcOrd="1" destOrd="0" presId="urn:microsoft.com/office/officeart/2005/8/layout/chevron2"/>
    <dgm:cxn modelId="{AA4660D6-E9C4-45D1-81F9-2A0DDDD4BE5E}" type="presParOf" srcId="{01B82A54-5700-4E31-88D5-63F7D4DDB033}" destId="{06A86B5B-6BDC-4C54-830D-F36B97E55369}" srcOrd="2" destOrd="0" presId="urn:microsoft.com/office/officeart/2005/8/layout/chevron2"/>
    <dgm:cxn modelId="{1F4A5FFD-FCBF-43E6-9577-8A946F6A9F88}" type="presParOf" srcId="{06A86B5B-6BDC-4C54-830D-F36B97E55369}" destId="{2A3D61D2-CF09-4795-893D-35A412AB47A3}" srcOrd="0" destOrd="0" presId="urn:microsoft.com/office/officeart/2005/8/layout/chevron2"/>
    <dgm:cxn modelId="{941F66E1-228C-4F80-8AE7-211596F886A7}" type="presParOf" srcId="{06A86B5B-6BDC-4C54-830D-F36B97E55369}" destId="{E0D1949D-9B4E-4E50-89AE-CF2179B51451}" srcOrd="1" destOrd="0" presId="urn:microsoft.com/office/officeart/2005/8/layout/chevron2"/>
    <dgm:cxn modelId="{F40B7040-72B1-4FC8-877C-D8383AC6A4A5}" type="presParOf" srcId="{01B82A54-5700-4E31-88D5-63F7D4DDB033}" destId="{4C2EA564-13C2-4C9C-92CC-75DBE0D4A91F}" srcOrd="3" destOrd="0" presId="urn:microsoft.com/office/officeart/2005/8/layout/chevron2"/>
    <dgm:cxn modelId="{0A9FC00C-3639-4936-B92D-6635B0C06DD4}" type="presParOf" srcId="{01B82A54-5700-4E31-88D5-63F7D4DDB033}" destId="{FAC9DEBD-99EB-4687-A19E-E87F18A37D05}" srcOrd="4" destOrd="0" presId="urn:microsoft.com/office/officeart/2005/8/layout/chevron2"/>
    <dgm:cxn modelId="{7A30B0D9-15CC-4708-BD3A-4DF2C66F2E6C}" type="presParOf" srcId="{FAC9DEBD-99EB-4687-A19E-E87F18A37D05}" destId="{5989944B-7B9A-4DDE-8DF7-BA5511F0D742}" srcOrd="0" destOrd="0" presId="urn:microsoft.com/office/officeart/2005/8/layout/chevron2"/>
    <dgm:cxn modelId="{A8079F86-9AFE-4EBA-A84A-48467E165972}" type="presParOf" srcId="{FAC9DEBD-99EB-4687-A19E-E87F18A37D05}" destId="{8CCB4D32-6B8D-4290-984C-08A19EE518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51B6C9-D83E-4462-AD64-F4FB26BD874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A02DB00-C2D1-4322-8F63-EBAF2EFBF313}">
      <dgm:prSet phldrT="[Texto]" custT="1"/>
      <dgm:spPr>
        <a:solidFill>
          <a:schemeClr val="accent2">
            <a:lumMod val="60000"/>
            <a:lumOff val="40000"/>
          </a:schemeClr>
        </a:solidFill>
      </dgm:spPr>
      <dgm:t>
        <a:bodyPr/>
        <a:lstStyle/>
        <a:p>
          <a:r>
            <a:rPr lang="es-EC" sz="4000" dirty="0" smtClean="0">
              <a:solidFill>
                <a:schemeClr val="tx1"/>
              </a:solidFill>
            </a:rPr>
            <a:t>RECOMENDACIONES</a:t>
          </a:r>
          <a:endParaRPr lang="en-US" sz="4000" dirty="0">
            <a:solidFill>
              <a:schemeClr val="tx1"/>
            </a:solidFill>
          </a:endParaRPr>
        </a:p>
      </dgm:t>
    </dgm:pt>
    <dgm:pt modelId="{6BE11E6A-369B-4743-8BD4-765425A28DF5}" type="parTrans" cxnId="{5332B09B-3952-4F23-B4F6-102C4A4B84CA}">
      <dgm:prSet/>
      <dgm:spPr/>
      <dgm:t>
        <a:bodyPr/>
        <a:lstStyle/>
        <a:p>
          <a:endParaRPr lang="en-US"/>
        </a:p>
      </dgm:t>
    </dgm:pt>
    <dgm:pt modelId="{BF520DC4-DE5A-4642-81FA-980B5BEB9969}" type="sibTrans" cxnId="{5332B09B-3952-4F23-B4F6-102C4A4B84CA}">
      <dgm:prSet/>
      <dgm:spPr/>
      <dgm:t>
        <a:bodyPr/>
        <a:lstStyle/>
        <a:p>
          <a:endParaRPr lang="en-US"/>
        </a:p>
      </dgm:t>
    </dgm:pt>
    <dgm:pt modelId="{D2507E6E-7241-42A6-8811-534528AF5948}">
      <dgm:prSet phldrT="[Texto]"/>
      <dgm:spPr/>
      <dgm:t>
        <a:bodyPr/>
        <a:lstStyle/>
        <a:p>
          <a:pPr algn="just"/>
          <a:r>
            <a:rPr lang="es-EC" dirty="0" smtClean="0"/>
            <a:t>Prevenir errores en los puntos críticos del proceso de dispensación de medicamentos, se sugiere tomar medidas tales como determinar la identificación y control de Problemas Relacionados con Medicamentos a través del método Dáder.</a:t>
          </a:r>
          <a:endParaRPr lang="en-US" dirty="0"/>
        </a:p>
      </dgm:t>
    </dgm:pt>
    <dgm:pt modelId="{789C5B29-0D07-45EB-9800-C9436B91920A}" type="parTrans" cxnId="{9FD77FA1-88EF-4D2E-92F2-298A16A0E42A}">
      <dgm:prSet/>
      <dgm:spPr/>
      <dgm:t>
        <a:bodyPr/>
        <a:lstStyle/>
        <a:p>
          <a:endParaRPr lang="en-US"/>
        </a:p>
      </dgm:t>
    </dgm:pt>
    <dgm:pt modelId="{AD436EFB-A840-47A2-933B-E0A500559456}" type="sibTrans" cxnId="{9FD77FA1-88EF-4D2E-92F2-298A16A0E42A}">
      <dgm:prSet/>
      <dgm:spPr/>
      <dgm:t>
        <a:bodyPr/>
        <a:lstStyle/>
        <a:p>
          <a:endParaRPr lang="en-US"/>
        </a:p>
      </dgm:t>
    </dgm:pt>
    <dgm:pt modelId="{0F40F016-7A63-49A6-8343-2571E134AC46}">
      <dgm:prSet phldrT="[Texto]"/>
      <dgm:spPr/>
      <dgm:t>
        <a:bodyPr/>
        <a:lstStyle/>
        <a:p>
          <a:pPr algn="just"/>
          <a:r>
            <a:rPr lang="es-EC" dirty="0" smtClean="0"/>
            <a:t>En este estudio se evidenció una problemática sustancial en los factores que influyen en la calidad como estructura, proceso y resultados que involucra errores de prescripción y errores dispensación que afectan el funcionamiento de SDMDU y sus circuitos de interconexión para lo cual se recomienda la implementación de la receta electrónica cuyo objetivo también es optimizar tiempos y recursos materiales.</a:t>
          </a:r>
          <a:endParaRPr lang="en-US" dirty="0"/>
        </a:p>
      </dgm:t>
    </dgm:pt>
    <dgm:pt modelId="{0D62E049-A40E-4F23-B9DF-9DD5775A4D64}" type="parTrans" cxnId="{F8EF1365-3C47-4AE0-9D38-15240D311D52}">
      <dgm:prSet/>
      <dgm:spPr/>
      <dgm:t>
        <a:bodyPr/>
        <a:lstStyle/>
        <a:p>
          <a:endParaRPr lang="en-US"/>
        </a:p>
      </dgm:t>
    </dgm:pt>
    <dgm:pt modelId="{C86114FB-C05F-4293-A397-E0257E0DF81D}" type="sibTrans" cxnId="{F8EF1365-3C47-4AE0-9D38-15240D311D52}">
      <dgm:prSet/>
      <dgm:spPr/>
      <dgm:t>
        <a:bodyPr/>
        <a:lstStyle/>
        <a:p>
          <a:endParaRPr lang="en-US"/>
        </a:p>
      </dgm:t>
    </dgm:pt>
    <dgm:pt modelId="{ACAF2986-834F-4912-AFD1-E97D1DB70A11}">
      <dgm:prSet phldrT="[Texto]"/>
      <dgm:spPr/>
      <dgm:t>
        <a:bodyPr/>
        <a:lstStyle/>
        <a:p>
          <a:pPr algn="just"/>
          <a:r>
            <a:rPr lang="es-EC" dirty="0" smtClean="0"/>
            <a:t>Se considere la asignación de un espacio físico dimensionadamente adecuado donde se puedan realizar las actividades de SDMDU de manera efectiva donde exista confort entre sus integrantes pues al mejorar el espacio físico mejora el clima laboral</a:t>
          </a:r>
          <a:endParaRPr lang="en-US" dirty="0"/>
        </a:p>
      </dgm:t>
    </dgm:pt>
    <dgm:pt modelId="{1C21820C-3480-4174-AC7E-B97529B68C85}" type="parTrans" cxnId="{3F2284E5-3CBA-4F70-9692-2923DE16E318}">
      <dgm:prSet/>
      <dgm:spPr/>
      <dgm:t>
        <a:bodyPr/>
        <a:lstStyle/>
        <a:p>
          <a:endParaRPr lang="en-US"/>
        </a:p>
      </dgm:t>
    </dgm:pt>
    <dgm:pt modelId="{B2F51BFF-AE8D-4778-B476-6F8D3979F49C}" type="sibTrans" cxnId="{3F2284E5-3CBA-4F70-9692-2923DE16E318}">
      <dgm:prSet/>
      <dgm:spPr/>
      <dgm:t>
        <a:bodyPr/>
        <a:lstStyle/>
        <a:p>
          <a:endParaRPr lang="en-US"/>
        </a:p>
      </dgm:t>
    </dgm:pt>
    <dgm:pt modelId="{E3900237-61C1-40B4-ABFF-6C9F73CA6489}" type="pres">
      <dgm:prSet presAssocID="{DE51B6C9-D83E-4462-AD64-F4FB26BD874F}" presName="composite" presStyleCnt="0">
        <dgm:presLayoutVars>
          <dgm:chMax val="1"/>
          <dgm:dir/>
          <dgm:resizeHandles val="exact"/>
        </dgm:presLayoutVars>
      </dgm:prSet>
      <dgm:spPr/>
      <dgm:t>
        <a:bodyPr/>
        <a:lstStyle/>
        <a:p>
          <a:endParaRPr lang="en-US"/>
        </a:p>
      </dgm:t>
    </dgm:pt>
    <dgm:pt modelId="{D1E10BC8-1019-49EC-8C26-9DDC4BF3F0A3}" type="pres">
      <dgm:prSet presAssocID="{1A02DB00-C2D1-4322-8F63-EBAF2EFBF313}" presName="roof" presStyleLbl="dkBgShp" presStyleIdx="0" presStyleCnt="2"/>
      <dgm:spPr/>
      <dgm:t>
        <a:bodyPr/>
        <a:lstStyle/>
        <a:p>
          <a:endParaRPr lang="en-US"/>
        </a:p>
      </dgm:t>
    </dgm:pt>
    <dgm:pt modelId="{3BC019CB-B93D-4BB4-8105-E7A90F31B744}" type="pres">
      <dgm:prSet presAssocID="{1A02DB00-C2D1-4322-8F63-EBAF2EFBF313}" presName="pillars" presStyleCnt="0"/>
      <dgm:spPr/>
    </dgm:pt>
    <dgm:pt modelId="{95B9EFC7-D8BD-43AE-9C46-357B1A03C062}" type="pres">
      <dgm:prSet presAssocID="{1A02DB00-C2D1-4322-8F63-EBAF2EFBF313}" presName="pillar1" presStyleLbl="node1" presStyleIdx="0" presStyleCnt="3">
        <dgm:presLayoutVars>
          <dgm:bulletEnabled val="1"/>
        </dgm:presLayoutVars>
      </dgm:prSet>
      <dgm:spPr/>
      <dgm:t>
        <a:bodyPr/>
        <a:lstStyle/>
        <a:p>
          <a:endParaRPr lang="en-US"/>
        </a:p>
      </dgm:t>
    </dgm:pt>
    <dgm:pt modelId="{BFF28864-CF69-4F7F-AB80-D87C5EA2BC0E}" type="pres">
      <dgm:prSet presAssocID="{0F40F016-7A63-49A6-8343-2571E134AC46}" presName="pillarX" presStyleLbl="node1" presStyleIdx="1" presStyleCnt="3">
        <dgm:presLayoutVars>
          <dgm:bulletEnabled val="1"/>
        </dgm:presLayoutVars>
      </dgm:prSet>
      <dgm:spPr/>
      <dgm:t>
        <a:bodyPr/>
        <a:lstStyle/>
        <a:p>
          <a:endParaRPr lang="en-US"/>
        </a:p>
      </dgm:t>
    </dgm:pt>
    <dgm:pt modelId="{7D478305-E734-43C4-AE2D-DF5C8DD552C4}" type="pres">
      <dgm:prSet presAssocID="{ACAF2986-834F-4912-AFD1-E97D1DB70A11}" presName="pillarX" presStyleLbl="node1" presStyleIdx="2" presStyleCnt="3">
        <dgm:presLayoutVars>
          <dgm:bulletEnabled val="1"/>
        </dgm:presLayoutVars>
      </dgm:prSet>
      <dgm:spPr/>
      <dgm:t>
        <a:bodyPr/>
        <a:lstStyle/>
        <a:p>
          <a:endParaRPr lang="en-US"/>
        </a:p>
      </dgm:t>
    </dgm:pt>
    <dgm:pt modelId="{0C1A9D2F-557E-48FF-8F8E-B48AC1B203DE}" type="pres">
      <dgm:prSet presAssocID="{1A02DB00-C2D1-4322-8F63-EBAF2EFBF313}" presName="base" presStyleLbl="dkBgShp" presStyleIdx="1" presStyleCnt="2"/>
      <dgm:spPr/>
    </dgm:pt>
  </dgm:ptLst>
  <dgm:cxnLst>
    <dgm:cxn modelId="{D65896F8-2E41-4CA7-88F9-CB63A0AE1F27}" type="presOf" srcId="{1A02DB00-C2D1-4322-8F63-EBAF2EFBF313}" destId="{D1E10BC8-1019-49EC-8C26-9DDC4BF3F0A3}" srcOrd="0" destOrd="0" presId="urn:microsoft.com/office/officeart/2005/8/layout/hList3"/>
    <dgm:cxn modelId="{F8EF1365-3C47-4AE0-9D38-15240D311D52}" srcId="{1A02DB00-C2D1-4322-8F63-EBAF2EFBF313}" destId="{0F40F016-7A63-49A6-8343-2571E134AC46}" srcOrd="1" destOrd="0" parTransId="{0D62E049-A40E-4F23-B9DF-9DD5775A4D64}" sibTransId="{C86114FB-C05F-4293-A397-E0257E0DF81D}"/>
    <dgm:cxn modelId="{5332B09B-3952-4F23-B4F6-102C4A4B84CA}" srcId="{DE51B6C9-D83E-4462-AD64-F4FB26BD874F}" destId="{1A02DB00-C2D1-4322-8F63-EBAF2EFBF313}" srcOrd="0" destOrd="0" parTransId="{6BE11E6A-369B-4743-8BD4-765425A28DF5}" sibTransId="{BF520DC4-DE5A-4642-81FA-980B5BEB9969}"/>
    <dgm:cxn modelId="{14156127-DA48-42CC-AD28-92B25C66F204}" type="presOf" srcId="{0F40F016-7A63-49A6-8343-2571E134AC46}" destId="{BFF28864-CF69-4F7F-AB80-D87C5EA2BC0E}" srcOrd="0" destOrd="0" presId="urn:microsoft.com/office/officeart/2005/8/layout/hList3"/>
    <dgm:cxn modelId="{C97DD0EB-1872-424D-A923-6A3AA2D6D04D}" type="presOf" srcId="{ACAF2986-834F-4912-AFD1-E97D1DB70A11}" destId="{7D478305-E734-43C4-AE2D-DF5C8DD552C4}" srcOrd="0" destOrd="0" presId="urn:microsoft.com/office/officeart/2005/8/layout/hList3"/>
    <dgm:cxn modelId="{9FD77FA1-88EF-4D2E-92F2-298A16A0E42A}" srcId="{1A02DB00-C2D1-4322-8F63-EBAF2EFBF313}" destId="{D2507E6E-7241-42A6-8811-534528AF5948}" srcOrd="0" destOrd="0" parTransId="{789C5B29-0D07-45EB-9800-C9436B91920A}" sibTransId="{AD436EFB-A840-47A2-933B-E0A500559456}"/>
    <dgm:cxn modelId="{4745BE02-1986-4529-B92E-0BF88B3BBBF4}" type="presOf" srcId="{D2507E6E-7241-42A6-8811-534528AF5948}" destId="{95B9EFC7-D8BD-43AE-9C46-357B1A03C062}" srcOrd="0" destOrd="0" presId="urn:microsoft.com/office/officeart/2005/8/layout/hList3"/>
    <dgm:cxn modelId="{3F2284E5-3CBA-4F70-9692-2923DE16E318}" srcId="{1A02DB00-C2D1-4322-8F63-EBAF2EFBF313}" destId="{ACAF2986-834F-4912-AFD1-E97D1DB70A11}" srcOrd="2" destOrd="0" parTransId="{1C21820C-3480-4174-AC7E-B97529B68C85}" sibTransId="{B2F51BFF-AE8D-4778-B476-6F8D3979F49C}"/>
    <dgm:cxn modelId="{6128754F-29ED-40CA-B97E-44E8B7E9E9BB}" type="presOf" srcId="{DE51B6C9-D83E-4462-AD64-F4FB26BD874F}" destId="{E3900237-61C1-40B4-ABFF-6C9F73CA6489}" srcOrd="0" destOrd="0" presId="urn:microsoft.com/office/officeart/2005/8/layout/hList3"/>
    <dgm:cxn modelId="{77E95668-3A11-405C-BED2-4E98EE322A21}" type="presParOf" srcId="{E3900237-61C1-40B4-ABFF-6C9F73CA6489}" destId="{D1E10BC8-1019-49EC-8C26-9DDC4BF3F0A3}" srcOrd="0" destOrd="0" presId="urn:microsoft.com/office/officeart/2005/8/layout/hList3"/>
    <dgm:cxn modelId="{BF242AF5-6AB5-48E9-B41C-F6A07994D291}" type="presParOf" srcId="{E3900237-61C1-40B4-ABFF-6C9F73CA6489}" destId="{3BC019CB-B93D-4BB4-8105-E7A90F31B744}" srcOrd="1" destOrd="0" presId="urn:microsoft.com/office/officeart/2005/8/layout/hList3"/>
    <dgm:cxn modelId="{C944D1A5-30B9-4ACB-A889-60FF7FBA86A1}" type="presParOf" srcId="{3BC019CB-B93D-4BB4-8105-E7A90F31B744}" destId="{95B9EFC7-D8BD-43AE-9C46-357B1A03C062}" srcOrd="0" destOrd="0" presId="urn:microsoft.com/office/officeart/2005/8/layout/hList3"/>
    <dgm:cxn modelId="{5BA8EF2F-1181-4CA5-ABD8-1808CA6ADC80}" type="presParOf" srcId="{3BC019CB-B93D-4BB4-8105-E7A90F31B744}" destId="{BFF28864-CF69-4F7F-AB80-D87C5EA2BC0E}" srcOrd="1" destOrd="0" presId="urn:microsoft.com/office/officeart/2005/8/layout/hList3"/>
    <dgm:cxn modelId="{9463E764-3F00-4012-BF35-D2456012940F}" type="presParOf" srcId="{3BC019CB-B93D-4BB4-8105-E7A90F31B744}" destId="{7D478305-E734-43C4-AE2D-DF5C8DD552C4}" srcOrd="2" destOrd="0" presId="urn:microsoft.com/office/officeart/2005/8/layout/hList3"/>
    <dgm:cxn modelId="{003E4ED9-6B2F-4ECE-A211-B38DC9F0961A}" type="presParOf" srcId="{E3900237-61C1-40B4-ABFF-6C9F73CA6489}" destId="{0C1A9D2F-557E-48FF-8F8E-B48AC1B203D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51B6C9-D83E-4462-AD64-F4FB26BD874F}"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D2507E6E-7241-42A6-8811-534528AF5948}">
      <dgm:prSet phldrT="[Texto]" custT="1"/>
      <dgm:spPr>
        <a:solidFill>
          <a:schemeClr val="accent2">
            <a:lumMod val="60000"/>
            <a:lumOff val="40000"/>
          </a:schemeClr>
        </a:solidFill>
      </dgm:spPr>
      <dgm:t>
        <a:bodyPr/>
        <a:lstStyle/>
        <a:p>
          <a:r>
            <a:rPr lang="es-EC" sz="5400" dirty="0" smtClean="0">
              <a:solidFill>
                <a:schemeClr val="tx1"/>
              </a:solidFill>
            </a:rPr>
            <a:t>RECOMENDACIONES</a:t>
          </a:r>
          <a:endParaRPr lang="en-US" sz="5400" dirty="0">
            <a:solidFill>
              <a:schemeClr val="tx1"/>
            </a:solidFill>
          </a:endParaRPr>
        </a:p>
      </dgm:t>
    </dgm:pt>
    <dgm:pt modelId="{789C5B29-0D07-45EB-9800-C9436B91920A}" type="parTrans" cxnId="{9FD77FA1-88EF-4D2E-92F2-298A16A0E42A}">
      <dgm:prSet/>
      <dgm:spPr/>
      <dgm:t>
        <a:bodyPr/>
        <a:lstStyle/>
        <a:p>
          <a:endParaRPr lang="en-US"/>
        </a:p>
      </dgm:t>
    </dgm:pt>
    <dgm:pt modelId="{AD436EFB-A840-47A2-933B-E0A500559456}" type="sibTrans" cxnId="{9FD77FA1-88EF-4D2E-92F2-298A16A0E42A}">
      <dgm:prSet/>
      <dgm:spPr/>
      <dgm:t>
        <a:bodyPr/>
        <a:lstStyle/>
        <a:p>
          <a:endParaRPr lang="en-US"/>
        </a:p>
      </dgm:t>
    </dgm:pt>
    <dgm:pt modelId="{343B0952-F1DA-4FC1-A608-087D6DC3D870}">
      <dgm:prSet/>
      <dgm:spPr/>
      <dgm:t>
        <a:bodyPr/>
        <a:lstStyle/>
        <a:p>
          <a:pPr algn="just"/>
          <a:r>
            <a:rPr lang="es-EC" dirty="0" smtClean="0"/>
            <a:t>En el formulario de devoluciones de medicamentos deben emparejar los ítems de acuerdo a las causas descritas</a:t>
          </a:r>
          <a:endParaRPr lang="en-US" dirty="0"/>
        </a:p>
      </dgm:t>
    </dgm:pt>
    <dgm:pt modelId="{184A1A02-D5BA-46A3-89F1-51CA410F7033}" type="parTrans" cxnId="{DB352515-1B7D-4C2A-BA98-D06FA67B1F28}">
      <dgm:prSet/>
      <dgm:spPr/>
      <dgm:t>
        <a:bodyPr/>
        <a:lstStyle/>
        <a:p>
          <a:endParaRPr lang="en-US"/>
        </a:p>
      </dgm:t>
    </dgm:pt>
    <dgm:pt modelId="{7C905EAF-4261-4D97-9B41-58F52151E7CF}" type="sibTrans" cxnId="{DB352515-1B7D-4C2A-BA98-D06FA67B1F28}">
      <dgm:prSet/>
      <dgm:spPr/>
      <dgm:t>
        <a:bodyPr/>
        <a:lstStyle/>
        <a:p>
          <a:endParaRPr lang="en-US"/>
        </a:p>
      </dgm:t>
    </dgm:pt>
    <dgm:pt modelId="{D133DA0C-995D-43BB-9EBE-5289AEF4C97C}">
      <dgm:prSet/>
      <dgm:spPr/>
      <dgm:t>
        <a:bodyPr/>
        <a:lstStyle/>
        <a:p>
          <a:pPr algn="just"/>
          <a:r>
            <a:rPr lang="es-EC" dirty="0" smtClean="0"/>
            <a:t>Ejecutar actividades de evaluación a la satisfacción de usuarios internos y externos que permita acciones correctivas a las falencias que presenta el sistema</a:t>
          </a:r>
          <a:endParaRPr lang="en-US" dirty="0"/>
        </a:p>
      </dgm:t>
    </dgm:pt>
    <dgm:pt modelId="{D522C563-D408-4A26-AC83-BB2BF8EA4B61}" type="sibTrans" cxnId="{A1124C16-5D57-4647-BA82-48C887F7C93E}">
      <dgm:prSet/>
      <dgm:spPr/>
      <dgm:t>
        <a:bodyPr/>
        <a:lstStyle/>
        <a:p>
          <a:endParaRPr lang="en-US"/>
        </a:p>
      </dgm:t>
    </dgm:pt>
    <dgm:pt modelId="{DFA1C895-0C4A-4414-B645-2577B92E4B04}" type="parTrans" cxnId="{A1124C16-5D57-4647-BA82-48C887F7C93E}">
      <dgm:prSet/>
      <dgm:spPr/>
      <dgm:t>
        <a:bodyPr/>
        <a:lstStyle/>
        <a:p>
          <a:endParaRPr lang="en-US"/>
        </a:p>
      </dgm:t>
    </dgm:pt>
    <dgm:pt modelId="{6ACD21A6-5367-42C0-A49A-49C1E58AC608}">
      <dgm:prSet/>
      <dgm:spPr/>
      <dgm:t>
        <a:bodyPr/>
        <a:lstStyle/>
        <a:p>
          <a:pPr algn="just"/>
          <a:r>
            <a:rPr lang="es-EC" dirty="0" smtClean="0"/>
            <a:t>Identificar la necesidad de profesionales farmacéuticos cuyas actividades se extiendan a la identificación y control de Problemas Relacionados con Medicamentos</a:t>
          </a:r>
          <a:endParaRPr lang="en-US" dirty="0"/>
        </a:p>
      </dgm:t>
    </dgm:pt>
    <dgm:pt modelId="{582B95B4-4558-4E74-8020-CCA301B6B07C}" type="parTrans" cxnId="{4F1B110D-3F9C-4952-9045-C6055A524354}">
      <dgm:prSet/>
      <dgm:spPr/>
      <dgm:t>
        <a:bodyPr/>
        <a:lstStyle/>
        <a:p>
          <a:endParaRPr lang="en-US"/>
        </a:p>
      </dgm:t>
    </dgm:pt>
    <dgm:pt modelId="{C182125A-3C71-41C2-9A1A-9194084997B8}" type="sibTrans" cxnId="{4F1B110D-3F9C-4952-9045-C6055A524354}">
      <dgm:prSet/>
      <dgm:spPr/>
      <dgm:t>
        <a:bodyPr/>
        <a:lstStyle/>
        <a:p>
          <a:endParaRPr lang="en-US"/>
        </a:p>
      </dgm:t>
    </dgm:pt>
    <dgm:pt modelId="{4C211D0B-8E0F-4287-B00E-460C22ACB4DD}">
      <dgm:prSet/>
      <dgm:spPr/>
      <dgm:t>
        <a:bodyPr/>
        <a:lstStyle/>
        <a:p>
          <a:pPr algn="just"/>
          <a:r>
            <a:rPr lang="es-EC" dirty="0" smtClean="0"/>
            <a:t>La planificación estratégica del Hospital Gineco-Obstétrico Isidro Ayora debe estar enmarcada en el período gubernamental 2014-2017</a:t>
          </a:r>
          <a:endParaRPr lang="en-US" dirty="0"/>
        </a:p>
      </dgm:t>
    </dgm:pt>
    <dgm:pt modelId="{603CF6C1-C4C2-4A32-A500-1977940BDED8}" type="parTrans" cxnId="{30A97B22-004D-4A1A-9C7C-5DD9630C94A6}">
      <dgm:prSet/>
      <dgm:spPr/>
      <dgm:t>
        <a:bodyPr/>
        <a:lstStyle/>
        <a:p>
          <a:endParaRPr lang="en-US"/>
        </a:p>
      </dgm:t>
    </dgm:pt>
    <dgm:pt modelId="{4FB08280-AC9C-4AFD-99E5-6101950D7188}" type="sibTrans" cxnId="{30A97B22-004D-4A1A-9C7C-5DD9630C94A6}">
      <dgm:prSet/>
      <dgm:spPr/>
      <dgm:t>
        <a:bodyPr/>
        <a:lstStyle/>
        <a:p>
          <a:endParaRPr lang="en-US"/>
        </a:p>
      </dgm:t>
    </dgm:pt>
    <dgm:pt modelId="{B1B53951-E402-40B9-AA80-615984B29C9B}">
      <dgm:prSet/>
      <dgm:spPr/>
      <dgm:t>
        <a:bodyPr/>
        <a:lstStyle/>
        <a:p>
          <a:endParaRPr lang="en-US"/>
        </a:p>
      </dgm:t>
    </dgm:pt>
    <dgm:pt modelId="{06DCAD42-A03A-4323-842D-9C302F08099F}" type="parTrans" cxnId="{2D1C48B5-A642-4D1F-BF47-28E5144ED774}">
      <dgm:prSet/>
      <dgm:spPr/>
      <dgm:t>
        <a:bodyPr/>
        <a:lstStyle/>
        <a:p>
          <a:endParaRPr lang="en-US"/>
        </a:p>
      </dgm:t>
    </dgm:pt>
    <dgm:pt modelId="{9E48A9FE-5D38-4F4A-BAFB-EEC7D327EBC3}" type="sibTrans" cxnId="{2D1C48B5-A642-4D1F-BF47-28E5144ED774}">
      <dgm:prSet/>
      <dgm:spPr/>
      <dgm:t>
        <a:bodyPr/>
        <a:lstStyle/>
        <a:p>
          <a:endParaRPr lang="en-US"/>
        </a:p>
      </dgm:t>
    </dgm:pt>
    <dgm:pt modelId="{FC0EF7B0-BEC1-4DE4-9300-0069F5846800}">
      <dgm:prSet phldrT="[Texto]"/>
      <dgm:spPr/>
      <dgm:t>
        <a:bodyPr/>
        <a:lstStyle/>
        <a:p>
          <a:endParaRPr lang="en-US"/>
        </a:p>
      </dgm:t>
    </dgm:pt>
    <dgm:pt modelId="{8F0BC330-59A7-4BC7-A4DC-8F8CF13D071C}" type="parTrans" cxnId="{7A5CBF70-0F5B-4069-A4C9-7615BE3F8A84}">
      <dgm:prSet/>
      <dgm:spPr/>
      <dgm:t>
        <a:bodyPr/>
        <a:lstStyle/>
        <a:p>
          <a:endParaRPr lang="en-US"/>
        </a:p>
      </dgm:t>
    </dgm:pt>
    <dgm:pt modelId="{5CDF285D-C294-4150-BDDD-1B2528B8CB06}" type="sibTrans" cxnId="{7A5CBF70-0F5B-4069-A4C9-7615BE3F8A84}">
      <dgm:prSet/>
      <dgm:spPr/>
      <dgm:t>
        <a:bodyPr/>
        <a:lstStyle/>
        <a:p>
          <a:endParaRPr lang="en-US"/>
        </a:p>
      </dgm:t>
    </dgm:pt>
    <dgm:pt modelId="{E3900237-61C1-40B4-ABFF-6C9F73CA6489}" type="pres">
      <dgm:prSet presAssocID="{DE51B6C9-D83E-4462-AD64-F4FB26BD874F}" presName="composite" presStyleCnt="0">
        <dgm:presLayoutVars>
          <dgm:chMax val="1"/>
          <dgm:dir/>
          <dgm:resizeHandles val="exact"/>
        </dgm:presLayoutVars>
      </dgm:prSet>
      <dgm:spPr/>
      <dgm:t>
        <a:bodyPr/>
        <a:lstStyle/>
        <a:p>
          <a:endParaRPr lang="en-US"/>
        </a:p>
      </dgm:t>
    </dgm:pt>
    <dgm:pt modelId="{3A356AAE-3B52-4F62-A103-B66F4605F4B9}" type="pres">
      <dgm:prSet presAssocID="{D2507E6E-7241-42A6-8811-534528AF5948}" presName="roof" presStyleLbl="dkBgShp" presStyleIdx="0" presStyleCnt="2"/>
      <dgm:spPr/>
      <dgm:t>
        <a:bodyPr/>
        <a:lstStyle/>
        <a:p>
          <a:endParaRPr lang="en-US"/>
        </a:p>
      </dgm:t>
    </dgm:pt>
    <dgm:pt modelId="{DED4E651-47B5-4616-B46D-257135B72FB2}" type="pres">
      <dgm:prSet presAssocID="{D2507E6E-7241-42A6-8811-534528AF5948}" presName="pillars" presStyleCnt="0"/>
      <dgm:spPr/>
    </dgm:pt>
    <dgm:pt modelId="{5D2B1B94-84C0-4D46-916A-FC8C4F431C30}" type="pres">
      <dgm:prSet presAssocID="{D2507E6E-7241-42A6-8811-534528AF5948}" presName="pillar1" presStyleLbl="node1" presStyleIdx="0" presStyleCnt="4">
        <dgm:presLayoutVars>
          <dgm:bulletEnabled val="1"/>
        </dgm:presLayoutVars>
      </dgm:prSet>
      <dgm:spPr/>
      <dgm:t>
        <a:bodyPr/>
        <a:lstStyle/>
        <a:p>
          <a:endParaRPr lang="en-US"/>
        </a:p>
      </dgm:t>
    </dgm:pt>
    <dgm:pt modelId="{43786378-6D62-419B-B413-056193F7D2AA}" type="pres">
      <dgm:prSet presAssocID="{343B0952-F1DA-4FC1-A608-087D6DC3D870}" presName="pillarX" presStyleLbl="node1" presStyleIdx="1" presStyleCnt="4">
        <dgm:presLayoutVars>
          <dgm:bulletEnabled val="1"/>
        </dgm:presLayoutVars>
      </dgm:prSet>
      <dgm:spPr/>
      <dgm:t>
        <a:bodyPr/>
        <a:lstStyle/>
        <a:p>
          <a:endParaRPr lang="en-US"/>
        </a:p>
      </dgm:t>
    </dgm:pt>
    <dgm:pt modelId="{54038BB7-0AD3-44D4-875A-566D3D9A84C9}" type="pres">
      <dgm:prSet presAssocID="{D133DA0C-995D-43BB-9EBE-5289AEF4C97C}" presName="pillarX" presStyleLbl="node1" presStyleIdx="2" presStyleCnt="4">
        <dgm:presLayoutVars>
          <dgm:bulletEnabled val="1"/>
        </dgm:presLayoutVars>
      </dgm:prSet>
      <dgm:spPr/>
      <dgm:t>
        <a:bodyPr/>
        <a:lstStyle/>
        <a:p>
          <a:endParaRPr lang="en-US"/>
        </a:p>
      </dgm:t>
    </dgm:pt>
    <dgm:pt modelId="{8DCDE082-833A-4ED3-9DB5-42C6326709BB}" type="pres">
      <dgm:prSet presAssocID="{6ACD21A6-5367-42C0-A49A-49C1E58AC608}" presName="pillarX" presStyleLbl="node1" presStyleIdx="3" presStyleCnt="4">
        <dgm:presLayoutVars>
          <dgm:bulletEnabled val="1"/>
        </dgm:presLayoutVars>
      </dgm:prSet>
      <dgm:spPr/>
      <dgm:t>
        <a:bodyPr/>
        <a:lstStyle/>
        <a:p>
          <a:endParaRPr lang="en-US"/>
        </a:p>
      </dgm:t>
    </dgm:pt>
    <dgm:pt modelId="{26BC56E4-76DB-47E7-8114-665815720763}" type="pres">
      <dgm:prSet presAssocID="{D2507E6E-7241-42A6-8811-534528AF5948}" presName="base" presStyleLbl="dkBgShp" presStyleIdx="1" presStyleCnt="2"/>
      <dgm:spPr/>
    </dgm:pt>
  </dgm:ptLst>
  <dgm:cxnLst>
    <dgm:cxn modelId="{2D1C48B5-A642-4D1F-BF47-28E5144ED774}" srcId="{DE51B6C9-D83E-4462-AD64-F4FB26BD874F}" destId="{B1B53951-E402-40B9-AA80-615984B29C9B}" srcOrd="2" destOrd="0" parTransId="{06DCAD42-A03A-4323-842D-9C302F08099F}" sibTransId="{9E48A9FE-5D38-4F4A-BAFB-EEC7D327EBC3}"/>
    <dgm:cxn modelId="{9FD77FA1-88EF-4D2E-92F2-298A16A0E42A}" srcId="{DE51B6C9-D83E-4462-AD64-F4FB26BD874F}" destId="{D2507E6E-7241-42A6-8811-534528AF5948}" srcOrd="0" destOrd="0" parTransId="{789C5B29-0D07-45EB-9800-C9436B91920A}" sibTransId="{AD436EFB-A840-47A2-933B-E0A500559456}"/>
    <dgm:cxn modelId="{4F1B110D-3F9C-4952-9045-C6055A524354}" srcId="{D2507E6E-7241-42A6-8811-534528AF5948}" destId="{6ACD21A6-5367-42C0-A49A-49C1E58AC608}" srcOrd="3" destOrd="0" parTransId="{582B95B4-4558-4E74-8020-CCA301B6B07C}" sibTransId="{C182125A-3C71-41C2-9A1A-9194084997B8}"/>
    <dgm:cxn modelId="{3939F88F-ADBB-4441-92ED-8539ADC4FB55}" type="presOf" srcId="{343B0952-F1DA-4FC1-A608-087D6DC3D870}" destId="{43786378-6D62-419B-B413-056193F7D2AA}" srcOrd="0" destOrd="0" presId="urn:microsoft.com/office/officeart/2005/8/layout/hList3"/>
    <dgm:cxn modelId="{3440F069-9353-473E-A43F-03A968C0A03D}" type="presOf" srcId="{4C211D0B-8E0F-4287-B00E-460C22ACB4DD}" destId="{5D2B1B94-84C0-4D46-916A-FC8C4F431C30}" srcOrd="0" destOrd="0" presId="urn:microsoft.com/office/officeart/2005/8/layout/hList3"/>
    <dgm:cxn modelId="{7A5CBF70-0F5B-4069-A4C9-7615BE3F8A84}" srcId="{DE51B6C9-D83E-4462-AD64-F4FB26BD874F}" destId="{FC0EF7B0-BEC1-4DE4-9300-0069F5846800}" srcOrd="1" destOrd="0" parTransId="{8F0BC330-59A7-4BC7-A4DC-8F8CF13D071C}" sibTransId="{5CDF285D-C294-4150-BDDD-1B2528B8CB06}"/>
    <dgm:cxn modelId="{FB9026A1-761F-4E52-B411-CBA3E731C98F}" type="presOf" srcId="{6ACD21A6-5367-42C0-A49A-49C1E58AC608}" destId="{8DCDE082-833A-4ED3-9DB5-42C6326709BB}" srcOrd="0" destOrd="0" presId="urn:microsoft.com/office/officeart/2005/8/layout/hList3"/>
    <dgm:cxn modelId="{A1124C16-5D57-4647-BA82-48C887F7C93E}" srcId="{D2507E6E-7241-42A6-8811-534528AF5948}" destId="{D133DA0C-995D-43BB-9EBE-5289AEF4C97C}" srcOrd="2" destOrd="0" parTransId="{DFA1C895-0C4A-4414-B645-2577B92E4B04}" sibTransId="{D522C563-D408-4A26-AC83-BB2BF8EA4B61}"/>
    <dgm:cxn modelId="{379A1E5A-4472-4DB7-A06A-076EAE812572}" type="presOf" srcId="{D2507E6E-7241-42A6-8811-534528AF5948}" destId="{3A356AAE-3B52-4F62-A103-B66F4605F4B9}" srcOrd="0" destOrd="0" presId="urn:microsoft.com/office/officeart/2005/8/layout/hList3"/>
    <dgm:cxn modelId="{30A97B22-004D-4A1A-9C7C-5DD9630C94A6}" srcId="{D2507E6E-7241-42A6-8811-534528AF5948}" destId="{4C211D0B-8E0F-4287-B00E-460C22ACB4DD}" srcOrd="0" destOrd="0" parTransId="{603CF6C1-C4C2-4A32-A500-1977940BDED8}" sibTransId="{4FB08280-AC9C-4AFD-99E5-6101950D7188}"/>
    <dgm:cxn modelId="{79B0D1CE-5CBF-4149-87EB-2DE15C908C6F}" type="presOf" srcId="{DE51B6C9-D83E-4462-AD64-F4FB26BD874F}" destId="{E3900237-61C1-40B4-ABFF-6C9F73CA6489}" srcOrd="0" destOrd="0" presId="urn:microsoft.com/office/officeart/2005/8/layout/hList3"/>
    <dgm:cxn modelId="{8D006C89-29D6-4AF2-ACEA-B8263FA4D488}" type="presOf" srcId="{D133DA0C-995D-43BB-9EBE-5289AEF4C97C}" destId="{54038BB7-0AD3-44D4-875A-566D3D9A84C9}" srcOrd="0" destOrd="0" presId="urn:microsoft.com/office/officeart/2005/8/layout/hList3"/>
    <dgm:cxn modelId="{DB352515-1B7D-4C2A-BA98-D06FA67B1F28}" srcId="{D2507E6E-7241-42A6-8811-534528AF5948}" destId="{343B0952-F1DA-4FC1-A608-087D6DC3D870}" srcOrd="1" destOrd="0" parTransId="{184A1A02-D5BA-46A3-89F1-51CA410F7033}" sibTransId="{7C905EAF-4261-4D97-9B41-58F52151E7CF}"/>
    <dgm:cxn modelId="{0BDB36CE-8973-44EF-BE91-874334BD153C}" type="presParOf" srcId="{E3900237-61C1-40B4-ABFF-6C9F73CA6489}" destId="{3A356AAE-3B52-4F62-A103-B66F4605F4B9}" srcOrd="0" destOrd="0" presId="urn:microsoft.com/office/officeart/2005/8/layout/hList3"/>
    <dgm:cxn modelId="{19AC4526-9733-4761-83E0-F77F35F0867E}" type="presParOf" srcId="{E3900237-61C1-40B4-ABFF-6C9F73CA6489}" destId="{DED4E651-47B5-4616-B46D-257135B72FB2}" srcOrd="1" destOrd="0" presId="urn:microsoft.com/office/officeart/2005/8/layout/hList3"/>
    <dgm:cxn modelId="{D9261379-78CB-4B62-82FC-3DB529FA26D3}" type="presParOf" srcId="{DED4E651-47B5-4616-B46D-257135B72FB2}" destId="{5D2B1B94-84C0-4D46-916A-FC8C4F431C30}" srcOrd="0" destOrd="0" presId="urn:microsoft.com/office/officeart/2005/8/layout/hList3"/>
    <dgm:cxn modelId="{F60F4030-56BB-494C-AEC5-503EB521359B}" type="presParOf" srcId="{DED4E651-47B5-4616-B46D-257135B72FB2}" destId="{43786378-6D62-419B-B413-056193F7D2AA}" srcOrd="1" destOrd="0" presId="urn:microsoft.com/office/officeart/2005/8/layout/hList3"/>
    <dgm:cxn modelId="{3C5E516C-0F9A-4504-9FC1-1654640B96CD}" type="presParOf" srcId="{DED4E651-47B5-4616-B46D-257135B72FB2}" destId="{54038BB7-0AD3-44D4-875A-566D3D9A84C9}" srcOrd="2" destOrd="0" presId="urn:microsoft.com/office/officeart/2005/8/layout/hList3"/>
    <dgm:cxn modelId="{E5CDAF8A-1E2B-412C-A5E9-66ABC2AF3B9D}" type="presParOf" srcId="{DED4E651-47B5-4616-B46D-257135B72FB2}" destId="{8DCDE082-833A-4ED3-9DB5-42C6326709BB}" srcOrd="3" destOrd="0" presId="urn:microsoft.com/office/officeart/2005/8/layout/hList3"/>
    <dgm:cxn modelId="{7E6C7439-AF52-4E64-892A-AE80062086CB}" type="presParOf" srcId="{E3900237-61C1-40B4-ABFF-6C9F73CA6489}" destId="{26BC56E4-76DB-47E7-8114-66581572076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51B6C9-D83E-4462-AD64-F4FB26BD874F}"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D2507E6E-7241-42A6-8811-534528AF5948}">
      <dgm:prSet phldrT="[Texto]" custT="1"/>
      <dgm:spPr>
        <a:solidFill>
          <a:schemeClr val="accent2">
            <a:lumMod val="60000"/>
            <a:lumOff val="40000"/>
          </a:schemeClr>
        </a:solidFill>
      </dgm:spPr>
      <dgm:t>
        <a:bodyPr/>
        <a:lstStyle/>
        <a:p>
          <a:r>
            <a:rPr lang="es-EC" sz="4800" dirty="0" smtClean="0">
              <a:solidFill>
                <a:schemeClr val="tx1"/>
              </a:solidFill>
            </a:rPr>
            <a:t>RECOMENDACIONES</a:t>
          </a:r>
          <a:endParaRPr lang="en-US" sz="4800" dirty="0">
            <a:solidFill>
              <a:schemeClr val="tx1"/>
            </a:solidFill>
          </a:endParaRPr>
        </a:p>
      </dgm:t>
    </dgm:pt>
    <dgm:pt modelId="{789C5B29-0D07-45EB-9800-C9436B91920A}" type="parTrans" cxnId="{9FD77FA1-88EF-4D2E-92F2-298A16A0E42A}">
      <dgm:prSet/>
      <dgm:spPr/>
      <dgm:t>
        <a:bodyPr/>
        <a:lstStyle/>
        <a:p>
          <a:endParaRPr lang="en-US"/>
        </a:p>
      </dgm:t>
    </dgm:pt>
    <dgm:pt modelId="{AD436EFB-A840-47A2-933B-E0A500559456}" type="sibTrans" cxnId="{9FD77FA1-88EF-4D2E-92F2-298A16A0E42A}">
      <dgm:prSet/>
      <dgm:spPr/>
      <dgm:t>
        <a:bodyPr/>
        <a:lstStyle/>
        <a:p>
          <a:endParaRPr lang="en-US"/>
        </a:p>
      </dgm:t>
    </dgm:pt>
    <dgm:pt modelId="{343B0952-F1DA-4FC1-A608-087D6DC3D870}">
      <dgm:prSet/>
      <dgm:spPr/>
      <dgm:t>
        <a:bodyPr/>
        <a:lstStyle/>
        <a:p>
          <a:pPr algn="just"/>
          <a:r>
            <a:rPr lang="es-EC" dirty="0" smtClean="0"/>
            <a:t>En el formulario de devoluciones de medicamentos deben emparejar los ítems de acuerdo a las causas descritas</a:t>
          </a:r>
          <a:endParaRPr lang="en-US" dirty="0"/>
        </a:p>
      </dgm:t>
    </dgm:pt>
    <dgm:pt modelId="{184A1A02-D5BA-46A3-89F1-51CA410F7033}" type="parTrans" cxnId="{DB352515-1B7D-4C2A-BA98-D06FA67B1F28}">
      <dgm:prSet/>
      <dgm:spPr/>
      <dgm:t>
        <a:bodyPr/>
        <a:lstStyle/>
        <a:p>
          <a:endParaRPr lang="en-US"/>
        </a:p>
      </dgm:t>
    </dgm:pt>
    <dgm:pt modelId="{7C905EAF-4261-4D97-9B41-58F52151E7CF}" type="sibTrans" cxnId="{DB352515-1B7D-4C2A-BA98-D06FA67B1F28}">
      <dgm:prSet/>
      <dgm:spPr/>
      <dgm:t>
        <a:bodyPr/>
        <a:lstStyle/>
        <a:p>
          <a:endParaRPr lang="en-US"/>
        </a:p>
      </dgm:t>
    </dgm:pt>
    <dgm:pt modelId="{D133DA0C-995D-43BB-9EBE-5289AEF4C97C}">
      <dgm:prSet/>
      <dgm:spPr/>
      <dgm:t>
        <a:bodyPr/>
        <a:lstStyle/>
        <a:p>
          <a:pPr algn="just"/>
          <a:r>
            <a:rPr lang="es-EC" dirty="0" smtClean="0"/>
            <a:t>Ejecutar actividades de evaluación a la satisfacción de usuarios internos y externos que permita acciones correctivas a las falencias que presenta el sistema</a:t>
          </a:r>
          <a:endParaRPr lang="en-US" dirty="0"/>
        </a:p>
      </dgm:t>
    </dgm:pt>
    <dgm:pt modelId="{D522C563-D408-4A26-AC83-BB2BF8EA4B61}" type="sibTrans" cxnId="{A1124C16-5D57-4647-BA82-48C887F7C93E}">
      <dgm:prSet/>
      <dgm:spPr/>
      <dgm:t>
        <a:bodyPr/>
        <a:lstStyle/>
        <a:p>
          <a:endParaRPr lang="en-US"/>
        </a:p>
      </dgm:t>
    </dgm:pt>
    <dgm:pt modelId="{DFA1C895-0C4A-4414-B645-2577B92E4B04}" type="parTrans" cxnId="{A1124C16-5D57-4647-BA82-48C887F7C93E}">
      <dgm:prSet/>
      <dgm:spPr/>
      <dgm:t>
        <a:bodyPr/>
        <a:lstStyle/>
        <a:p>
          <a:endParaRPr lang="en-US"/>
        </a:p>
      </dgm:t>
    </dgm:pt>
    <dgm:pt modelId="{6ACD21A6-5367-42C0-A49A-49C1E58AC608}">
      <dgm:prSet/>
      <dgm:spPr/>
      <dgm:t>
        <a:bodyPr/>
        <a:lstStyle/>
        <a:p>
          <a:pPr algn="just"/>
          <a:r>
            <a:rPr lang="es-EC" dirty="0" smtClean="0"/>
            <a:t>Identificar la necesidad de profesionales farmacéuticos cuyas actividades se extiendan a la identificación y control de Problemas Relacionados con Medicamentos</a:t>
          </a:r>
          <a:endParaRPr lang="en-US" dirty="0"/>
        </a:p>
      </dgm:t>
    </dgm:pt>
    <dgm:pt modelId="{582B95B4-4558-4E74-8020-CCA301B6B07C}" type="parTrans" cxnId="{4F1B110D-3F9C-4952-9045-C6055A524354}">
      <dgm:prSet/>
      <dgm:spPr/>
      <dgm:t>
        <a:bodyPr/>
        <a:lstStyle/>
        <a:p>
          <a:endParaRPr lang="en-US"/>
        </a:p>
      </dgm:t>
    </dgm:pt>
    <dgm:pt modelId="{C182125A-3C71-41C2-9A1A-9194084997B8}" type="sibTrans" cxnId="{4F1B110D-3F9C-4952-9045-C6055A524354}">
      <dgm:prSet/>
      <dgm:spPr/>
      <dgm:t>
        <a:bodyPr/>
        <a:lstStyle/>
        <a:p>
          <a:endParaRPr lang="en-US"/>
        </a:p>
      </dgm:t>
    </dgm:pt>
    <dgm:pt modelId="{4C211D0B-8E0F-4287-B00E-460C22ACB4DD}">
      <dgm:prSet/>
      <dgm:spPr/>
      <dgm:t>
        <a:bodyPr/>
        <a:lstStyle/>
        <a:p>
          <a:pPr algn="just"/>
          <a:r>
            <a:rPr lang="es-EC" dirty="0" smtClean="0"/>
            <a:t>La planificación estratégica del Hospital Gineco-Obstétrico Isidro Ayora debe estar enmarcada en el período gubernamental 2014-2017</a:t>
          </a:r>
          <a:endParaRPr lang="en-US" dirty="0"/>
        </a:p>
      </dgm:t>
    </dgm:pt>
    <dgm:pt modelId="{603CF6C1-C4C2-4A32-A500-1977940BDED8}" type="parTrans" cxnId="{30A97B22-004D-4A1A-9C7C-5DD9630C94A6}">
      <dgm:prSet/>
      <dgm:spPr/>
      <dgm:t>
        <a:bodyPr/>
        <a:lstStyle/>
        <a:p>
          <a:endParaRPr lang="en-US"/>
        </a:p>
      </dgm:t>
    </dgm:pt>
    <dgm:pt modelId="{4FB08280-AC9C-4AFD-99E5-6101950D7188}" type="sibTrans" cxnId="{30A97B22-004D-4A1A-9C7C-5DD9630C94A6}">
      <dgm:prSet/>
      <dgm:spPr/>
      <dgm:t>
        <a:bodyPr/>
        <a:lstStyle/>
        <a:p>
          <a:endParaRPr lang="en-US"/>
        </a:p>
      </dgm:t>
    </dgm:pt>
    <dgm:pt modelId="{B1B53951-E402-40B9-AA80-615984B29C9B}">
      <dgm:prSet/>
      <dgm:spPr/>
      <dgm:t>
        <a:bodyPr/>
        <a:lstStyle/>
        <a:p>
          <a:endParaRPr lang="en-US"/>
        </a:p>
      </dgm:t>
    </dgm:pt>
    <dgm:pt modelId="{06DCAD42-A03A-4323-842D-9C302F08099F}" type="parTrans" cxnId="{2D1C48B5-A642-4D1F-BF47-28E5144ED774}">
      <dgm:prSet/>
      <dgm:spPr/>
      <dgm:t>
        <a:bodyPr/>
        <a:lstStyle/>
        <a:p>
          <a:endParaRPr lang="en-US"/>
        </a:p>
      </dgm:t>
    </dgm:pt>
    <dgm:pt modelId="{9E48A9FE-5D38-4F4A-BAFB-EEC7D327EBC3}" type="sibTrans" cxnId="{2D1C48B5-A642-4D1F-BF47-28E5144ED774}">
      <dgm:prSet/>
      <dgm:spPr/>
      <dgm:t>
        <a:bodyPr/>
        <a:lstStyle/>
        <a:p>
          <a:endParaRPr lang="en-US"/>
        </a:p>
      </dgm:t>
    </dgm:pt>
    <dgm:pt modelId="{FC0EF7B0-BEC1-4DE4-9300-0069F5846800}">
      <dgm:prSet phldrT="[Texto]"/>
      <dgm:spPr/>
      <dgm:t>
        <a:bodyPr/>
        <a:lstStyle/>
        <a:p>
          <a:endParaRPr lang="en-US"/>
        </a:p>
      </dgm:t>
    </dgm:pt>
    <dgm:pt modelId="{8F0BC330-59A7-4BC7-A4DC-8F8CF13D071C}" type="parTrans" cxnId="{7A5CBF70-0F5B-4069-A4C9-7615BE3F8A84}">
      <dgm:prSet/>
      <dgm:spPr/>
      <dgm:t>
        <a:bodyPr/>
        <a:lstStyle/>
        <a:p>
          <a:endParaRPr lang="en-US"/>
        </a:p>
      </dgm:t>
    </dgm:pt>
    <dgm:pt modelId="{5CDF285D-C294-4150-BDDD-1B2528B8CB06}" type="sibTrans" cxnId="{7A5CBF70-0F5B-4069-A4C9-7615BE3F8A84}">
      <dgm:prSet/>
      <dgm:spPr/>
      <dgm:t>
        <a:bodyPr/>
        <a:lstStyle/>
        <a:p>
          <a:endParaRPr lang="en-US"/>
        </a:p>
      </dgm:t>
    </dgm:pt>
    <dgm:pt modelId="{E3900237-61C1-40B4-ABFF-6C9F73CA6489}" type="pres">
      <dgm:prSet presAssocID="{DE51B6C9-D83E-4462-AD64-F4FB26BD874F}" presName="composite" presStyleCnt="0">
        <dgm:presLayoutVars>
          <dgm:chMax val="1"/>
          <dgm:dir/>
          <dgm:resizeHandles val="exact"/>
        </dgm:presLayoutVars>
      </dgm:prSet>
      <dgm:spPr/>
      <dgm:t>
        <a:bodyPr/>
        <a:lstStyle/>
        <a:p>
          <a:endParaRPr lang="en-US"/>
        </a:p>
      </dgm:t>
    </dgm:pt>
    <dgm:pt modelId="{3A356AAE-3B52-4F62-A103-B66F4605F4B9}" type="pres">
      <dgm:prSet presAssocID="{D2507E6E-7241-42A6-8811-534528AF5948}" presName="roof" presStyleLbl="dkBgShp" presStyleIdx="0" presStyleCnt="2"/>
      <dgm:spPr/>
      <dgm:t>
        <a:bodyPr/>
        <a:lstStyle/>
        <a:p>
          <a:endParaRPr lang="en-US"/>
        </a:p>
      </dgm:t>
    </dgm:pt>
    <dgm:pt modelId="{DED4E651-47B5-4616-B46D-257135B72FB2}" type="pres">
      <dgm:prSet presAssocID="{D2507E6E-7241-42A6-8811-534528AF5948}" presName="pillars" presStyleCnt="0"/>
      <dgm:spPr/>
    </dgm:pt>
    <dgm:pt modelId="{5D2B1B94-84C0-4D46-916A-FC8C4F431C30}" type="pres">
      <dgm:prSet presAssocID="{D2507E6E-7241-42A6-8811-534528AF5948}" presName="pillar1" presStyleLbl="node1" presStyleIdx="0" presStyleCnt="4">
        <dgm:presLayoutVars>
          <dgm:bulletEnabled val="1"/>
        </dgm:presLayoutVars>
      </dgm:prSet>
      <dgm:spPr/>
      <dgm:t>
        <a:bodyPr/>
        <a:lstStyle/>
        <a:p>
          <a:endParaRPr lang="en-US"/>
        </a:p>
      </dgm:t>
    </dgm:pt>
    <dgm:pt modelId="{43786378-6D62-419B-B413-056193F7D2AA}" type="pres">
      <dgm:prSet presAssocID="{343B0952-F1DA-4FC1-A608-087D6DC3D870}" presName="pillarX" presStyleLbl="node1" presStyleIdx="1" presStyleCnt="4">
        <dgm:presLayoutVars>
          <dgm:bulletEnabled val="1"/>
        </dgm:presLayoutVars>
      </dgm:prSet>
      <dgm:spPr/>
      <dgm:t>
        <a:bodyPr/>
        <a:lstStyle/>
        <a:p>
          <a:endParaRPr lang="en-US"/>
        </a:p>
      </dgm:t>
    </dgm:pt>
    <dgm:pt modelId="{54038BB7-0AD3-44D4-875A-566D3D9A84C9}" type="pres">
      <dgm:prSet presAssocID="{D133DA0C-995D-43BB-9EBE-5289AEF4C97C}" presName="pillarX" presStyleLbl="node1" presStyleIdx="2" presStyleCnt="4">
        <dgm:presLayoutVars>
          <dgm:bulletEnabled val="1"/>
        </dgm:presLayoutVars>
      </dgm:prSet>
      <dgm:spPr/>
      <dgm:t>
        <a:bodyPr/>
        <a:lstStyle/>
        <a:p>
          <a:endParaRPr lang="en-US"/>
        </a:p>
      </dgm:t>
    </dgm:pt>
    <dgm:pt modelId="{8DCDE082-833A-4ED3-9DB5-42C6326709BB}" type="pres">
      <dgm:prSet presAssocID="{6ACD21A6-5367-42C0-A49A-49C1E58AC608}" presName="pillarX" presStyleLbl="node1" presStyleIdx="3" presStyleCnt="4">
        <dgm:presLayoutVars>
          <dgm:bulletEnabled val="1"/>
        </dgm:presLayoutVars>
      </dgm:prSet>
      <dgm:spPr/>
      <dgm:t>
        <a:bodyPr/>
        <a:lstStyle/>
        <a:p>
          <a:endParaRPr lang="en-US"/>
        </a:p>
      </dgm:t>
    </dgm:pt>
    <dgm:pt modelId="{26BC56E4-76DB-47E7-8114-665815720763}" type="pres">
      <dgm:prSet presAssocID="{D2507E6E-7241-42A6-8811-534528AF5948}" presName="base" presStyleLbl="dkBgShp" presStyleIdx="1" presStyleCnt="2"/>
      <dgm:spPr/>
    </dgm:pt>
  </dgm:ptLst>
  <dgm:cxnLst>
    <dgm:cxn modelId="{9162045B-BA87-4F64-AB00-ACAD00F6C5B8}" type="presOf" srcId="{4C211D0B-8E0F-4287-B00E-460C22ACB4DD}" destId="{5D2B1B94-84C0-4D46-916A-FC8C4F431C30}" srcOrd="0" destOrd="0" presId="urn:microsoft.com/office/officeart/2005/8/layout/hList3"/>
    <dgm:cxn modelId="{2D1C48B5-A642-4D1F-BF47-28E5144ED774}" srcId="{DE51B6C9-D83E-4462-AD64-F4FB26BD874F}" destId="{B1B53951-E402-40B9-AA80-615984B29C9B}" srcOrd="2" destOrd="0" parTransId="{06DCAD42-A03A-4323-842D-9C302F08099F}" sibTransId="{9E48A9FE-5D38-4F4A-BAFB-EEC7D327EBC3}"/>
    <dgm:cxn modelId="{096A3410-EF07-45FE-80FE-92E37C219CC2}" type="presOf" srcId="{D2507E6E-7241-42A6-8811-534528AF5948}" destId="{3A356AAE-3B52-4F62-A103-B66F4605F4B9}" srcOrd="0" destOrd="0" presId="urn:microsoft.com/office/officeart/2005/8/layout/hList3"/>
    <dgm:cxn modelId="{B5DE65FD-D126-4478-95FC-B30FF1330F25}" type="presOf" srcId="{6ACD21A6-5367-42C0-A49A-49C1E58AC608}" destId="{8DCDE082-833A-4ED3-9DB5-42C6326709BB}" srcOrd="0" destOrd="0" presId="urn:microsoft.com/office/officeart/2005/8/layout/hList3"/>
    <dgm:cxn modelId="{A5CA7F2D-A9C2-478D-83D6-1251576F1006}" type="presOf" srcId="{D133DA0C-995D-43BB-9EBE-5289AEF4C97C}" destId="{54038BB7-0AD3-44D4-875A-566D3D9A84C9}" srcOrd="0" destOrd="0" presId="urn:microsoft.com/office/officeart/2005/8/layout/hList3"/>
    <dgm:cxn modelId="{9FD77FA1-88EF-4D2E-92F2-298A16A0E42A}" srcId="{DE51B6C9-D83E-4462-AD64-F4FB26BD874F}" destId="{D2507E6E-7241-42A6-8811-534528AF5948}" srcOrd="0" destOrd="0" parTransId="{789C5B29-0D07-45EB-9800-C9436B91920A}" sibTransId="{AD436EFB-A840-47A2-933B-E0A500559456}"/>
    <dgm:cxn modelId="{4F1B110D-3F9C-4952-9045-C6055A524354}" srcId="{D2507E6E-7241-42A6-8811-534528AF5948}" destId="{6ACD21A6-5367-42C0-A49A-49C1E58AC608}" srcOrd="3" destOrd="0" parTransId="{582B95B4-4558-4E74-8020-CCA301B6B07C}" sibTransId="{C182125A-3C71-41C2-9A1A-9194084997B8}"/>
    <dgm:cxn modelId="{29CE3611-A323-49F3-8C4B-48B4A4A062F5}" type="presOf" srcId="{343B0952-F1DA-4FC1-A608-087D6DC3D870}" destId="{43786378-6D62-419B-B413-056193F7D2AA}" srcOrd="0" destOrd="0" presId="urn:microsoft.com/office/officeart/2005/8/layout/hList3"/>
    <dgm:cxn modelId="{7A5CBF70-0F5B-4069-A4C9-7615BE3F8A84}" srcId="{DE51B6C9-D83E-4462-AD64-F4FB26BD874F}" destId="{FC0EF7B0-BEC1-4DE4-9300-0069F5846800}" srcOrd="1" destOrd="0" parTransId="{8F0BC330-59A7-4BC7-A4DC-8F8CF13D071C}" sibTransId="{5CDF285D-C294-4150-BDDD-1B2528B8CB06}"/>
    <dgm:cxn modelId="{A1124C16-5D57-4647-BA82-48C887F7C93E}" srcId="{D2507E6E-7241-42A6-8811-534528AF5948}" destId="{D133DA0C-995D-43BB-9EBE-5289AEF4C97C}" srcOrd="2" destOrd="0" parTransId="{DFA1C895-0C4A-4414-B645-2577B92E4B04}" sibTransId="{D522C563-D408-4A26-AC83-BB2BF8EA4B61}"/>
    <dgm:cxn modelId="{30A97B22-004D-4A1A-9C7C-5DD9630C94A6}" srcId="{D2507E6E-7241-42A6-8811-534528AF5948}" destId="{4C211D0B-8E0F-4287-B00E-460C22ACB4DD}" srcOrd="0" destOrd="0" parTransId="{603CF6C1-C4C2-4A32-A500-1977940BDED8}" sibTransId="{4FB08280-AC9C-4AFD-99E5-6101950D7188}"/>
    <dgm:cxn modelId="{1E81C46F-E7CD-489D-B05B-C06969634C51}" type="presOf" srcId="{DE51B6C9-D83E-4462-AD64-F4FB26BD874F}" destId="{E3900237-61C1-40B4-ABFF-6C9F73CA6489}" srcOrd="0" destOrd="0" presId="urn:microsoft.com/office/officeart/2005/8/layout/hList3"/>
    <dgm:cxn modelId="{DB352515-1B7D-4C2A-BA98-D06FA67B1F28}" srcId="{D2507E6E-7241-42A6-8811-534528AF5948}" destId="{343B0952-F1DA-4FC1-A608-087D6DC3D870}" srcOrd="1" destOrd="0" parTransId="{184A1A02-D5BA-46A3-89F1-51CA410F7033}" sibTransId="{7C905EAF-4261-4D97-9B41-58F52151E7CF}"/>
    <dgm:cxn modelId="{51486F96-EDF1-427A-AD21-F2E4CFC82396}" type="presParOf" srcId="{E3900237-61C1-40B4-ABFF-6C9F73CA6489}" destId="{3A356AAE-3B52-4F62-A103-B66F4605F4B9}" srcOrd="0" destOrd="0" presId="urn:microsoft.com/office/officeart/2005/8/layout/hList3"/>
    <dgm:cxn modelId="{C04E0DEE-6402-41A7-BAF8-961C95E1CC3E}" type="presParOf" srcId="{E3900237-61C1-40B4-ABFF-6C9F73CA6489}" destId="{DED4E651-47B5-4616-B46D-257135B72FB2}" srcOrd="1" destOrd="0" presId="urn:microsoft.com/office/officeart/2005/8/layout/hList3"/>
    <dgm:cxn modelId="{AB4995AC-C5F1-4D9C-89BC-5CA6053D286D}" type="presParOf" srcId="{DED4E651-47B5-4616-B46D-257135B72FB2}" destId="{5D2B1B94-84C0-4D46-916A-FC8C4F431C30}" srcOrd="0" destOrd="0" presId="urn:microsoft.com/office/officeart/2005/8/layout/hList3"/>
    <dgm:cxn modelId="{1C854A01-EEB7-4BA5-A368-482CA28D894F}" type="presParOf" srcId="{DED4E651-47B5-4616-B46D-257135B72FB2}" destId="{43786378-6D62-419B-B413-056193F7D2AA}" srcOrd="1" destOrd="0" presId="urn:microsoft.com/office/officeart/2005/8/layout/hList3"/>
    <dgm:cxn modelId="{56214D75-F22A-4E83-AAD7-6D067CC011E1}" type="presParOf" srcId="{DED4E651-47B5-4616-B46D-257135B72FB2}" destId="{54038BB7-0AD3-44D4-875A-566D3D9A84C9}" srcOrd="2" destOrd="0" presId="urn:microsoft.com/office/officeart/2005/8/layout/hList3"/>
    <dgm:cxn modelId="{4A76A721-3478-47C0-AC44-A9E08EE03A64}" type="presParOf" srcId="{DED4E651-47B5-4616-B46D-257135B72FB2}" destId="{8DCDE082-833A-4ED3-9DB5-42C6326709BB}" srcOrd="3" destOrd="0" presId="urn:microsoft.com/office/officeart/2005/8/layout/hList3"/>
    <dgm:cxn modelId="{F3D04500-CD59-4315-9041-A4E841C74FF5}" type="presParOf" srcId="{E3900237-61C1-40B4-ABFF-6C9F73CA6489}" destId="{26BC56E4-76DB-47E7-8114-66581572076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43545-F3A5-4B60-A6C6-E0B02680D347}"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S"/>
        </a:p>
      </dgm:t>
    </dgm:pt>
    <dgm:pt modelId="{5884951F-8BD2-49AC-A698-62DF38F269BA}">
      <dgm:prSet phldrT="[Texto]" custT="1"/>
      <dgm:spPr/>
      <dgm:t>
        <a:bodyPr/>
        <a:lstStyle/>
        <a:p>
          <a:pPr algn="just"/>
          <a:r>
            <a:rPr lang="es-ES" sz="1400" dirty="0" smtClean="0"/>
            <a:t>A  fin de favorecer el acceso a medicamentos y promover su uso racional, se publicó el Cuadro Nacional de Medicamentos Básicos vigente – CNMB 9na. Revisión; que Contiene la lista de medicamentos esenciales que responden al perfil epidemiológico del país y a la tipología y nivel de complejidad de los establecimientos de salud.</a:t>
          </a:r>
          <a:endParaRPr lang="es-ES" sz="1400" dirty="0"/>
        </a:p>
      </dgm:t>
    </dgm:pt>
    <dgm:pt modelId="{7533ED42-6CBB-4571-A223-1156F0E7C3AF}" type="parTrans" cxnId="{4E497C9F-EBD4-4809-8F83-92CB47186B4A}">
      <dgm:prSet/>
      <dgm:spPr/>
      <dgm:t>
        <a:bodyPr/>
        <a:lstStyle/>
        <a:p>
          <a:endParaRPr lang="es-ES"/>
        </a:p>
      </dgm:t>
    </dgm:pt>
    <dgm:pt modelId="{9E93B89C-6206-408B-9F37-A2C3206C0E36}" type="sibTrans" cxnId="{4E497C9F-EBD4-4809-8F83-92CB47186B4A}">
      <dgm:prSet/>
      <dgm:spPr/>
      <dgm:t>
        <a:bodyPr/>
        <a:lstStyle/>
        <a:p>
          <a:endParaRPr lang="es-ES"/>
        </a:p>
      </dgm:t>
    </dgm:pt>
    <dgm:pt modelId="{200BCAB6-AB46-49DD-B33A-B22A3560A532}">
      <dgm:prSet phldrT="[Texto]" custT="1"/>
      <dgm:spPr/>
      <dgm:t>
        <a:bodyPr/>
        <a:lstStyle/>
        <a:p>
          <a:r>
            <a:rPr lang="es-ES" sz="1600" dirty="0" smtClean="0"/>
            <a:t>Con Acuerdo Ministerial 4288 y </a:t>
          </a:r>
          <a:r>
            <a:rPr lang="es-ES" sz="1400" dirty="0" smtClean="0"/>
            <a:t>publicado en el Segundo Suplemento del Registro Oficial Nº 93 del 02 de octubre del 2013; y, su reforma emitida mediante Acuerdo Ministerial 4693 y publicado en el Registro Oficial 205 del 17 de marzo del 2014.</a:t>
          </a:r>
          <a:endParaRPr lang="es-ES" sz="1400" dirty="0"/>
        </a:p>
      </dgm:t>
    </dgm:pt>
    <dgm:pt modelId="{6BC00D84-8244-47EC-B3F2-1CFB6E438E4A}" type="parTrans" cxnId="{B0F8B0C5-48E4-43C3-8A68-2BD2E7C97A0A}">
      <dgm:prSet/>
      <dgm:spPr/>
      <dgm:t>
        <a:bodyPr/>
        <a:lstStyle/>
        <a:p>
          <a:endParaRPr lang="es-ES"/>
        </a:p>
      </dgm:t>
    </dgm:pt>
    <dgm:pt modelId="{AAB135C5-4B77-4A9C-9944-AEB41D4E6FB4}" type="sibTrans" cxnId="{B0F8B0C5-48E4-43C3-8A68-2BD2E7C97A0A}">
      <dgm:prSet/>
      <dgm:spPr/>
      <dgm:t>
        <a:bodyPr/>
        <a:lstStyle/>
        <a:p>
          <a:endParaRPr lang="es-ES"/>
        </a:p>
      </dgm:t>
    </dgm:pt>
    <dgm:pt modelId="{2F09E723-AFA7-4A88-A4EF-E2C6E3B7B522}" type="pres">
      <dgm:prSet presAssocID="{10943545-F3A5-4B60-A6C6-E0B02680D347}" presName="outerComposite" presStyleCnt="0">
        <dgm:presLayoutVars>
          <dgm:chMax val="5"/>
          <dgm:dir/>
          <dgm:resizeHandles val="exact"/>
        </dgm:presLayoutVars>
      </dgm:prSet>
      <dgm:spPr/>
      <dgm:t>
        <a:bodyPr/>
        <a:lstStyle/>
        <a:p>
          <a:endParaRPr lang="en-US"/>
        </a:p>
      </dgm:t>
    </dgm:pt>
    <dgm:pt modelId="{CE650EA4-BD65-4EF3-9B7F-D6BF17EC4B36}" type="pres">
      <dgm:prSet presAssocID="{10943545-F3A5-4B60-A6C6-E0B02680D347}" presName="dummyMaxCanvas" presStyleCnt="0">
        <dgm:presLayoutVars/>
      </dgm:prSet>
      <dgm:spPr/>
    </dgm:pt>
    <dgm:pt modelId="{68CB53EF-E3E2-41F9-BA24-D3248CDAD11A}" type="pres">
      <dgm:prSet presAssocID="{10943545-F3A5-4B60-A6C6-E0B02680D347}" presName="TwoNodes_1" presStyleLbl="node1" presStyleIdx="0" presStyleCnt="2" custScaleY="72954" custLinFactNeighborY="14500">
        <dgm:presLayoutVars>
          <dgm:bulletEnabled val="1"/>
        </dgm:presLayoutVars>
      </dgm:prSet>
      <dgm:spPr/>
      <dgm:t>
        <a:bodyPr/>
        <a:lstStyle/>
        <a:p>
          <a:endParaRPr lang="es-ES"/>
        </a:p>
      </dgm:t>
    </dgm:pt>
    <dgm:pt modelId="{9BACC483-070D-43F6-9D51-51CB81242135}" type="pres">
      <dgm:prSet presAssocID="{10943545-F3A5-4B60-A6C6-E0B02680D347}" presName="TwoNodes_2" presStyleLbl="node1" presStyleIdx="1" presStyleCnt="2" custScaleY="75867" custLinFactNeighborY="-17532">
        <dgm:presLayoutVars>
          <dgm:bulletEnabled val="1"/>
        </dgm:presLayoutVars>
      </dgm:prSet>
      <dgm:spPr/>
      <dgm:t>
        <a:bodyPr/>
        <a:lstStyle/>
        <a:p>
          <a:endParaRPr lang="en-US"/>
        </a:p>
      </dgm:t>
    </dgm:pt>
    <dgm:pt modelId="{8F3766C1-6330-4BC2-9A10-E3A6BAFB3F61}" type="pres">
      <dgm:prSet presAssocID="{10943545-F3A5-4B60-A6C6-E0B02680D347}" presName="TwoConn_1-2" presStyleLbl="fgAccFollowNode1" presStyleIdx="0" presStyleCnt="1">
        <dgm:presLayoutVars>
          <dgm:bulletEnabled val="1"/>
        </dgm:presLayoutVars>
      </dgm:prSet>
      <dgm:spPr/>
      <dgm:t>
        <a:bodyPr/>
        <a:lstStyle/>
        <a:p>
          <a:endParaRPr lang="en-US"/>
        </a:p>
      </dgm:t>
    </dgm:pt>
    <dgm:pt modelId="{37BB730D-C610-41FC-B6EA-4C2683CBB229}" type="pres">
      <dgm:prSet presAssocID="{10943545-F3A5-4B60-A6C6-E0B02680D347}" presName="TwoNodes_1_text" presStyleLbl="node1" presStyleIdx="1" presStyleCnt="2">
        <dgm:presLayoutVars>
          <dgm:bulletEnabled val="1"/>
        </dgm:presLayoutVars>
      </dgm:prSet>
      <dgm:spPr/>
      <dgm:t>
        <a:bodyPr/>
        <a:lstStyle/>
        <a:p>
          <a:endParaRPr lang="es-ES"/>
        </a:p>
      </dgm:t>
    </dgm:pt>
    <dgm:pt modelId="{DFC5A2F3-6E39-4F3B-8C06-77299E4C569E}" type="pres">
      <dgm:prSet presAssocID="{10943545-F3A5-4B60-A6C6-E0B02680D347}" presName="TwoNodes_2_text" presStyleLbl="node1" presStyleIdx="1" presStyleCnt="2">
        <dgm:presLayoutVars>
          <dgm:bulletEnabled val="1"/>
        </dgm:presLayoutVars>
      </dgm:prSet>
      <dgm:spPr/>
      <dgm:t>
        <a:bodyPr/>
        <a:lstStyle/>
        <a:p>
          <a:endParaRPr lang="en-US"/>
        </a:p>
      </dgm:t>
    </dgm:pt>
  </dgm:ptLst>
  <dgm:cxnLst>
    <dgm:cxn modelId="{1C1D7707-10AD-473D-8541-F000977F77B4}" type="presOf" srcId="{200BCAB6-AB46-49DD-B33A-B22A3560A532}" destId="{DFC5A2F3-6E39-4F3B-8C06-77299E4C569E}" srcOrd="1" destOrd="0" presId="urn:microsoft.com/office/officeart/2005/8/layout/vProcess5"/>
    <dgm:cxn modelId="{4E497C9F-EBD4-4809-8F83-92CB47186B4A}" srcId="{10943545-F3A5-4B60-A6C6-E0B02680D347}" destId="{5884951F-8BD2-49AC-A698-62DF38F269BA}" srcOrd="0" destOrd="0" parTransId="{7533ED42-6CBB-4571-A223-1156F0E7C3AF}" sibTransId="{9E93B89C-6206-408B-9F37-A2C3206C0E36}"/>
    <dgm:cxn modelId="{A411D788-04DB-4FE4-9EE9-702BE203FA41}" type="presOf" srcId="{10943545-F3A5-4B60-A6C6-E0B02680D347}" destId="{2F09E723-AFA7-4A88-A4EF-E2C6E3B7B522}" srcOrd="0" destOrd="0" presId="urn:microsoft.com/office/officeart/2005/8/layout/vProcess5"/>
    <dgm:cxn modelId="{1ABC1A26-5BC6-4C75-87C5-D0995D78CFA5}" type="presOf" srcId="{200BCAB6-AB46-49DD-B33A-B22A3560A532}" destId="{9BACC483-070D-43F6-9D51-51CB81242135}" srcOrd="0" destOrd="0" presId="urn:microsoft.com/office/officeart/2005/8/layout/vProcess5"/>
    <dgm:cxn modelId="{3327074E-C319-4E88-98B9-BA8B71AC4CDB}" type="presOf" srcId="{5884951F-8BD2-49AC-A698-62DF38F269BA}" destId="{68CB53EF-E3E2-41F9-BA24-D3248CDAD11A}" srcOrd="0" destOrd="0" presId="urn:microsoft.com/office/officeart/2005/8/layout/vProcess5"/>
    <dgm:cxn modelId="{B81A2384-2161-4CEC-9B98-E34CEB5D2B13}" type="presOf" srcId="{9E93B89C-6206-408B-9F37-A2C3206C0E36}" destId="{8F3766C1-6330-4BC2-9A10-E3A6BAFB3F61}" srcOrd="0" destOrd="0" presId="urn:microsoft.com/office/officeart/2005/8/layout/vProcess5"/>
    <dgm:cxn modelId="{B0F8B0C5-48E4-43C3-8A68-2BD2E7C97A0A}" srcId="{10943545-F3A5-4B60-A6C6-E0B02680D347}" destId="{200BCAB6-AB46-49DD-B33A-B22A3560A532}" srcOrd="1" destOrd="0" parTransId="{6BC00D84-8244-47EC-B3F2-1CFB6E438E4A}" sibTransId="{AAB135C5-4B77-4A9C-9944-AEB41D4E6FB4}"/>
    <dgm:cxn modelId="{B3361B3A-A534-46D5-9FF8-37B49A9B550B}" type="presOf" srcId="{5884951F-8BD2-49AC-A698-62DF38F269BA}" destId="{37BB730D-C610-41FC-B6EA-4C2683CBB229}" srcOrd="1" destOrd="0" presId="urn:microsoft.com/office/officeart/2005/8/layout/vProcess5"/>
    <dgm:cxn modelId="{4005565B-C903-4A14-B4DA-9FA6A923B03B}" type="presParOf" srcId="{2F09E723-AFA7-4A88-A4EF-E2C6E3B7B522}" destId="{CE650EA4-BD65-4EF3-9B7F-D6BF17EC4B36}" srcOrd="0" destOrd="0" presId="urn:microsoft.com/office/officeart/2005/8/layout/vProcess5"/>
    <dgm:cxn modelId="{45430323-88AA-434F-B830-7DBC165A7C04}" type="presParOf" srcId="{2F09E723-AFA7-4A88-A4EF-E2C6E3B7B522}" destId="{68CB53EF-E3E2-41F9-BA24-D3248CDAD11A}" srcOrd="1" destOrd="0" presId="urn:microsoft.com/office/officeart/2005/8/layout/vProcess5"/>
    <dgm:cxn modelId="{604724E5-6C01-42B0-A376-F2535FD09B15}" type="presParOf" srcId="{2F09E723-AFA7-4A88-A4EF-E2C6E3B7B522}" destId="{9BACC483-070D-43F6-9D51-51CB81242135}" srcOrd="2" destOrd="0" presId="urn:microsoft.com/office/officeart/2005/8/layout/vProcess5"/>
    <dgm:cxn modelId="{C14D49CF-B8F6-46F0-8736-A0E186C6F31C}" type="presParOf" srcId="{2F09E723-AFA7-4A88-A4EF-E2C6E3B7B522}" destId="{8F3766C1-6330-4BC2-9A10-E3A6BAFB3F61}" srcOrd="3" destOrd="0" presId="urn:microsoft.com/office/officeart/2005/8/layout/vProcess5"/>
    <dgm:cxn modelId="{84295372-4572-4439-82CF-243977015DE7}" type="presParOf" srcId="{2F09E723-AFA7-4A88-A4EF-E2C6E3B7B522}" destId="{37BB730D-C610-41FC-B6EA-4C2683CBB229}" srcOrd="4" destOrd="0" presId="urn:microsoft.com/office/officeart/2005/8/layout/vProcess5"/>
    <dgm:cxn modelId="{BC479DAA-B20A-4383-B5D5-F396AE35C592}" type="presParOf" srcId="{2F09E723-AFA7-4A88-A4EF-E2C6E3B7B522}" destId="{DFC5A2F3-6E39-4F3B-8C06-77299E4C56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74891-E0DD-4EB7-8FB3-C11A8798A9C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4BF7DD93-4A63-4B77-AE9D-A7AE91AE0468}">
      <dgm:prSet phldrT="[Texto]" custT="1"/>
      <dgm:spPr/>
      <dgm:t>
        <a:bodyPr/>
        <a:lstStyle/>
        <a:p>
          <a:r>
            <a:rPr lang="es-ES" sz="1800" b="1" dirty="0" smtClean="0"/>
            <a:t>Es el sistema más seguro para el paciente</a:t>
          </a:r>
          <a:endParaRPr lang="es-ES" sz="1800" b="1" dirty="0"/>
        </a:p>
      </dgm:t>
    </dgm:pt>
    <dgm:pt modelId="{BB512EBE-04A5-495F-923A-92DB787F38F1}" type="parTrans" cxnId="{6DA906D5-40C7-4D48-B75E-D5E792446923}">
      <dgm:prSet/>
      <dgm:spPr/>
      <dgm:t>
        <a:bodyPr/>
        <a:lstStyle/>
        <a:p>
          <a:endParaRPr lang="es-ES"/>
        </a:p>
      </dgm:t>
    </dgm:pt>
    <dgm:pt modelId="{48F1A535-D5A3-4A38-A113-8515D167E355}" type="sibTrans" cxnId="{6DA906D5-40C7-4D48-B75E-D5E792446923}">
      <dgm:prSet/>
      <dgm:spPr/>
      <dgm:t>
        <a:bodyPr/>
        <a:lstStyle/>
        <a:p>
          <a:endParaRPr lang="es-ES"/>
        </a:p>
      </dgm:t>
    </dgm:pt>
    <dgm:pt modelId="{80E2CCFA-4150-4472-B8C8-63FDE11BE2B3}">
      <dgm:prSet phldrT="[Texto]" custT="1"/>
      <dgm:spPr/>
      <dgm:t>
        <a:bodyPr/>
        <a:lstStyle/>
        <a:p>
          <a:r>
            <a:rPr lang="es-ES" sz="1800" b="1" dirty="0" smtClean="0"/>
            <a:t>Desde el punto de vista económico es  eficiente</a:t>
          </a:r>
          <a:endParaRPr lang="es-ES" sz="1800" b="1" dirty="0"/>
        </a:p>
      </dgm:t>
    </dgm:pt>
    <dgm:pt modelId="{4D8D7548-F47E-4EB6-AA98-B4763AAC923F}" type="parTrans" cxnId="{709E26F9-4A02-411E-81CA-C78757EF8845}">
      <dgm:prSet/>
      <dgm:spPr/>
      <dgm:t>
        <a:bodyPr/>
        <a:lstStyle/>
        <a:p>
          <a:endParaRPr lang="es-ES"/>
        </a:p>
      </dgm:t>
    </dgm:pt>
    <dgm:pt modelId="{B04DB160-FE1A-4393-AD9F-04C13086B0A4}" type="sibTrans" cxnId="{709E26F9-4A02-411E-81CA-C78757EF8845}">
      <dgm:prSet/>
      <dgm:spPr/>
      <dgm:t>
        <a:bodyPr/>
        <a:lstStyle/>
        <a:p>
          <a:endParaRPr lang="es-ES"/>
        </a:p>
      </dgm:t>
    </dgm:pt>
    <dgm:pt modelId="{7B6089AE-294A-4301-87F6-5EDF687B3082}">
      <dgm:prSet phldrT="[Texto]" custT="1"/>
      <dgm:spPr/>
      <dgm:t>
        <a:bodyPr/>
        <a:lstStyle/>
        <a:p>
          <a:r>
            <a:rPr lang="es-ES" sz="1800" b="1" dirty="0" smtClean="0"/>
            <a:t>Utiliza efectivamente los recursos</a:t>
          </a:r>
          <a:endParaRPr lang="es-ES" sz="1800" b="1" dirty="0"/>
        </a:p>
      </dgm:t>
    </dgm:pt>
    <dgm:pt modelId="{E592C327-F989-41B6-A6FB-167BA1FF5E9C}" type="parTrans" cxnId="{FC57B21F-4ED5-4BE7-AAEF-50C59DFB6112}">
      <dgm:prSet/>
      <dgm:spPr/>
      <dgm:t>
        <a:bodyPr/>
        <a:lstStyle/>
        <a:p>
          <a:endParaRPr lang="es-ES"/>
        </a:p>
      </dgm:t>
    </dgm:pt>
    <dgm:pt modelId="{5FF64C69-AA21-464A-AC5F-230D0BBEFDE3}" type="sibTrans" cxnId="{FC57B21F-4ED5-4BE7-AAEF-50C59DFB6112}">
      <dgm:prSet/>
      <dgm:spPr/>
      <dgm:t>
        <a:bodyPr/>
        <a:lstStyle/>
        <a:p>
          <a:endParaRPr lang="es-ES"/>
        </a:p>
      </dgm:t>
    </dgm:pt>
    <dgm:pt modelId="{7928606B-93C2-44C3-819E-676D341D0A53}">
      <dgm:prSet custT="1"/>
      <dgm:spPr/>
      <dgm:t>
        <a:bodyPr/>
        <a:lstStyle/>
        <a:p>
          <a:r>
            <a:rPr lang="es-ES" sz="1800" dirty="0" smtClean="0"/>
            <a:t>Permite realizar intervenciones farmacéuticas.</a:t>
          </a:r>
          <a:endParaRPr lang="es-ES" sz="1800" dirty="0"/>
        </a:p>
      </dgm:t>
    </dgm:pt>
    <dgm:pt modelId="{CDB33556-9889-4301-8975-9B024D1C1327}" type="parTrans" cxnId="{2C93DBE3-CDB8-493F-BDF5-9B4AF7084D1E}">
      <dgm:prSet/>
      <dgm:spPr/>
      <dgm:t>
        <a:bodyPr/>
        <a:lstStyle/>
        <a:p>
          <a:endParaRPr lang="es-ES"/>
        </a:p>
      </dgm:t>
    </dgm:pt>
    <dgm:pt modelId="{031391A8-92FE-4299-B7FE-C253DBE86A54}" type="sibTrans" cxnId="{2C93DBE3-CDB8-493F-BDF5-9B4AF7084D1E}">
      <dgm:prSet/>
      <dgm:spPr/>
      <dgm:t>
        <a:bodyPr/>
        <a:lstStyle/>
        <a:p>
          <a:endParaRPr lang="es-ES"/>
        </a:p>
      </dgm:t>
    </dgm:pt>
    <dgm:pt modelId="{40C8CAFF-D113-497A-BE67-00799BE18D10}">
      <dgm:prSet custT="1"/>
      <dgm:spPr/>
      <dgm:t>
        <a:bodyPr/>
        <a:lstStyle/>
        <a:p>
          <a:r>
            <a:rPr lang="es-ES" sz="1800" dirty="0" smtClean="0"/>
            <a:t> Identificar y Disminuir Problemas Relacionados con Medicamentos – PRM.</a:t>
          </a:r>
          <a:endParaRPr lang="es-ES" sz="1800" dirty="0"/>
        </a:p>
      </dgm:t>
    </dgm:pt>
    <dgm:pt modelId="{00D3900E-7353-4C7C-BE71-95C5FC7B5EEE}" type="parTrans" cxnId="{FA97850F-5E90-40B9-A4A1-EE839D236932}">
      <dgm:prSet/>
      <dgm:spPr/>
      <dgm:t>
        <a:bodyPr/>
        <a:lstStyle/>
        <a:p>
          <a:endParaRPr lang="es-ES"/>
        </a:p>
      </dgm:t>
    </dgm:pt>
    <dgm:pt modelId="{179E1809-010B-40D7-8AAB-4D3A6EB4B0AE}" type="sibTrans" cxnId="{FA97850F-5E90-40B9-A4A1-EE839D236932}">
      <dgm:prSet/>
      <dgm:spPr/>
      <dgm:t>
        <a:bodyPr/>
        <a:lstStyle/>
        <a:p>
          <a:endParaRPr lang="es-ES"/>
        </a:p>
      </dgm:t>
    </dgm:pt>
    <dgm:pt modelId="{E102511D-B4D6-41B0-B52B-B24C8552C7DF}">
      <dgm:prSet/>
      <dgm:spPr/>
      <dgm:t>
        <a:bodyPr/>
        <a:lstStyle/>
        <a:p>
          <a:endParaRPr lang="es-ES" sz="1400" dirty="0"/>
        </a:p>
      </dgm:t>
    </dgm:pt>
    <dgm:pt modelId="{FCE24A3D-1C55-4836-814D-2388BCC90A9E}" type="parTrans" cxnId="{6D23B410-6599-4208-B903-BEB42338C1D5}">
      <dgm:prSet/>
      <dgm:spPr/>
      <dgm:t>
        <a:bodyPr/>
        <a:lstStyle/>
        <a:p>
          <a:endParaRPr lang="es-ES"/>
        </a:p>
      </dgm:t>
    </dgm:pt>
    <dgm:pt modelId="{54143670-13F9-4115-A78C-E49ACF0ADCA2}" type="sibTrans" cxnId="{6D23B410-6599-4208-B903-BEB42338C1D5}">
      <dgm:prSet/>
      <dgm:spPr/>
      <dgm:t>
        <a:bodyPr/>
        <a:lstStyle/>
        <a:p>
          <a:endParaRPr lang="es-ES"/>
        </a:p>
      </dgm:t>
    </dgm:pt>
    <dgm:pt modelId="{3CBBB7F3-7C89-4DB1-9D9D-206065BB3295}">
      <dgm:prSet custT="1"/>
      <dgm:spPr/>
      <dgm:t>
        <a:bodyPr/>
        <a:lstStyle/>
        <a:p>
          <a:r>
            <a:rPr lang="es-ES" sz="1800" dirty="0" smtClean="0"/>
            <a:t> Realizar Seguimiento Farmacoterapéutico.</a:t>
          </a:r>
          <a:endParaRPr lang="es-ES" sz="1800" dirty="0"/>
        </a:p>
      </dgm:t>
    </dgm:pt>
    <dgm:pt modelId="{2C9F9AD6-103C-4AED-80B1-29CB7EBC9E50}" type="parTrans" cxnId="{CD0A3651-9CBD-4606-889D-D2A2F80B38E7}">
      <dgm:prSet/>
      <dgm:spPr/>
      <dgm:t>
        <a:bodyPr/>
        <a:lstStyle/>
        <a:p>
          <a:endParaRPr lang="es-ES"/>
        </a:p>
      </dgm:t>
    </dgm:pt>
    <dgm:pt modelId="{E4AF2BAF-C31F-4831-AD56-D76858BBCF50}" type="sibTrans" cxnId="{CD0A3651-9CBD-4606-889D-D2A2F80B38E7}">
      <dgm:prSet/>
      <dgm:spPr/>
      <dgm:t>
        <a:bodyPr/>
        <a:lstStyle/>
        <a:p>
          <a:endParaRPr lang="es-ES"/>
        </a:p>
      </dgm:t>
    </dgm:pt>
    <dgm:pt modelId="{3F4C4FDC-8579-478C-9BEB-DE8FEE11485C}">
      <dgm:prSet custT="1"/>
      <dgm:spPr/>
      <dgm:t>
        <a:bodyPr/>
        <a:lstStyle/>
        <a:p>
          <a:r>
            <a:rPr lang="es-ES" sz="1800" dirty="0" smtClean="0"/>
            <a:t> Ahorro  económicos generados por Intervenciones Farmacéuticas y Medicamentos reingresados a la Farmacia</a:t>
          </a:r>
          <a:endParaRPr lang="es-ES" sz="1800" dirty="0"/>
        </a:p>
      </dgm:t>
    </dgm:pt>
    <dgm:pt modelId="{09176B3B-2CB7-47A2-9DE5-DE6E9294E9E0}" type="parTrans" cxnId="{1A7741F2-7D9B-4E48-8B8C-32B319799893}">
      <dgm:prSet/>
      <dgm:spPr/>
      <dgm:t>
        <a:bodyPr/>
        <a:lstStyle/>
        <a:p>
          <a:endParaRPr lang="es-ES"/>
        </a:p>
      </dgm:t>
    </dgm:pt>
    <dgm:pt modelId="{E4DE233A-5F23-4746-8080-C28F7529BF12}" type="sibTrans" cxnId="{1A7741F2-7D9B-4E48-8B8C-32B319799893}">
      <dgm:prSet/>
      <dgm:spPr/>
      <dgm:t>
        <a:bodyPr/>
        <a:lstStyle/>
        <a:p>
          <a:endParaRPr lang="es-ES"/>
        </a:p>
      </dgm:t>
    </dgm:pt>
    <dgm:pt modelId="{C262DBC8-8E38-4FF3-9E98-F9506796980E}">
      <dgm:prSet custT="1"/>
      <dgm:spPr/>
      <dgm:t>
        <a:bodyPr/>
        <a:lstStyle/>
        <a:p>
          <a:r>
            <a:rPr lang="es-ES" sz="1800" dirty="0" smtClean="0"/>
            <a:t>Garantizar el Uso Racional de Medicamentos</a:t>
          </a:r>
          <a:endParaRPr lang="es-ES" sz="1800" dirty="0"/>
        </a:p>
      </dgm:t>
    </dgm:pt>
    <dgm:pt modelId="{82AB0E89-F505-474F-BDD1-8F965531FC40}" type="parTrans" cxnId="{1A957E59-9DF5-4340-8E28-C7471F8819D9}">
      <dgm:prSet/>
      <dgm:spPr/>
      <dgm:t>
        <a:bodyPr/>
        <a:lstStyle/>
        <a:p>
          <a:endParaRPr lang="es-ES"/>
        </a:p>
      </dgm:t>
    </dgm:pt>
    <dgm:pt modelId="{97D6B5A2-5C5A-472C-8411-14DF7C88E1DB}" type="sibTrans" cxnId="{1A957E59-9DF5-4340-8E28-C7471F8819D9}">
      <dgm:prSet/>
      <dgm:spPr/>
      <dgm:t>
        <a:bodyPr/>
        <a:lstStyle/>
        <a:p>
          <a:endParaRPr lang="es-ES"/>
        </a:p>
      </dgm:t>
    </dgm:pt>
    <dgm:pt modelId="{3AED0BE3-7DAD-4DB7-9C0B-D9A723E61EA6}">
      <dgm:prSet custT="1"/>
      <dgm:spPr/>
      <dgm:t>
        <a:bodyPr/>
        <a:lstStyle/>
        <a:p>
          <a:r>
            <a:rPr lang="es-ES" sz="1800" dirty="0" smtClean="0"/>
            <a:t>Integración de los profesionales farmacéuticos como parte del equipo integral de salud.</a:t>
          </a:r>
          <a:endParaRPr lang="es-ES" sz="1800" dirty="0"/>
        </a:p>
      </dgm:t>
    </dgm:pt>
    <dgm:pt modelId="{E70E78B9-73F9-4363-AA1E-E987D107934C}" type="parTrans" cxnId="{4EB011D2-AF89-4EF7-BBB5-FBCCA1691FB8}">
      <dgm:prSet/>
      <dgm:spPr/>
      <dgm:t>
        <a:bodyPr/>
        <a:lstStyle/>
        <a:p>
          <a:endParaRPr lang="es-ES"/>
        </a:p>
      </dgm:t>
    </dgm:pt>
    <dgm:pt modelId="{368C42F7-9DF5-42E9-B281-FE3947875D1D}" type="sibTrans" cxnId="{4EB011D2-AF89-4EF7-BBB5-FBCCA1691FB8}">
      <dgm:prSet/>
      <dgm:spPr/>
      <dgm:t>
        <a:bodyPr/>
        <a:lstStyle/>
        <a:p>
          <a:endParaRPr lang="es-ES"/>
        </a:p>
      </dgm:t>
    </dgm:pt>
    <dgm:pt modelId="{0D303D99-2797-4008-A3A0-58B376F353D7}">
      <dgm:prSet custT="1"/>
      <dgm:spPr/>
      <dgm:t>
        <a:bodyPr/>
        <a:lstStyle/>
        <a:p>
          <a:r>
            <a:rPr lang="es-ES" sz="1800" dirty="0" smtClean="0"/>
            <a:t>Mejora la calidad de atención al paciente hospitalizado.</a:t>
          </a:r>
          <a:endParaRPr lang="es-ES" sz="1800" dirty="0"/>
        </a:p>
      </dgm:t>
    </dgm:pt>
    <dgm:pt modelId="{1F5EEE0E-5C2B-4B52-9BC8-BBF7E5413781}" type="parTrans" cxnId="{D0865939-D900-420E-9D9D-54E075B565FD}">
      <dgm:prSet/>
      <dgm:spPr/>
      <dgm:t>
        <a:bodyPr/>
        <a:lstStyle/>
        <a:p>
          <a:endParaRPr lang="es-ES"/>
        </a:p>
      </dgm:t>
    </dgm:pt>
    <dgm:pt modelId="{25FC2EF7-9EDB-4ECA-872D-4A50B782B210}" type="sibTrans" cxnId="{D0865939-D900-420E-9D9D-54E075B565FD}">
      <dgm:prSet/>
      <dgm:spPr/>
      <dgm:t>
        <a:bodyPr/>
        <a:lstStyle/>
        <a:p>
          <a:endParaRPr lang="es-ES"/>
        </a:p>
      </dgm:t>
    </dgm:pt>
    <dgm:pt modelId="{7B1E9273-CBBA-4AB2-839D-197318D43189}" type="pres">
      <dgm:prSet presAssocID="{27174891-E0DD-4EB7-8FB3-C11A8798A9C2}" presName="linear" presStyleCnt="0">
        <dgm:presLayoutVars>
          <dgm:dir/>
          <dgm:animLvl val="lvl"/>
          <dgm:resizeHandles val="exact"/>
        </dgm:presLayoutVars>
      </dgm:prSet>
      <dgm:spPr/>
      <dgm:t>
        <a:bodyPr/>
        <a:lstStyle/>
        <a:p>
          <a:endParaRPr lang="en-US"/>
        </a:p>
      </dgm:t>
    </dgm:pt>
    <dgm:pt modelId="{354EA00D-3AC9-468C-9A01-1A812FBCC20A}" type="pres">
      <dgm:prSet presAssocID="{4BF7DD93-4A63-4B77-AE9D-A7AE91AE0468}" presName="parentLin" presStyleCnt="0"/>
      <dgm:spPr/>
    </dgm:pt>
    <dgm:pt modelId="{BFBAE4A6-5743-4CE5-9687-1BE82AA763C9}" type="pres">
      <dgm:prSet presAssocID="{4BF7DD93-4A63-4B77-AE9D-A7AE91AE0468}" presName="parentLeftMargin" presStyleLbl="node1" presStyleIdx="0" presStyleCnt="3"/>
      <dgm:spPr/>
      <dgm:t>
        <a:bodyPr/>
        <a:lstStyle/>
        <a:p>
          <a:endParaRPr lang="en-US"/>
        </a:p>
      </dgm:t>
    </dgm:pt>
    <dgm:pt modelId="{F5A6D9A7-D193-4401-978D-E7294FEC8A23}" type="pres">
      <dgm:prSet presAssocID="{4BF7DD93-4A63-4B77-AE9D-A7AE91AE0468}" presName="parentText" presStyleLbl="node1" presStyleIdx="0" presStyleCnt="3">
        <dgm:presLayoutVars>
          <dgm:chMax val="0"/>
          <dgm:bulletEnabled val="1"/>
        </dgm:presLayoutVars>
      </dgm:prSet>
      <dgm:spPr/>
      <dgm:t>
        <a:bodyPr/>
        <a:lstStyle/>
        <a:p>
          <a:endParaRPr lang="es-ES"/>
        </a:p>
      </dgm:t>
    </dgm:pt>
    <dgm:pt modelId="{9575AF6C-60E6-4F14-95F5-DFC9D383184A}" type="pres">
      <dgm:prSet presAssocID="{4BF7DD93-4A63-4B77-AE9D-A7AE91AE0468}" presName="negativeSpace" presStyleCnt="0"/>
      <dgm:spPr/>
    </dgm:pt>
    <dgm:pt modelId="{6854002E-6F45-4B25-A33E-B4BDC6F09CD1}" type="pres">
      <dgm:prSet presAssocID="{4BF7DD93-4A63-4B77-AE9D-A7AE91AE0468}" presName="childText" presStyleLbl="conFgAcc1" presStyleIdx="0" presStyleCnt="3" custScaleY="97494">
        <dgm:presLayoutVars>
          <dgm:bulletEnabled val="1"/>
        </dgm:presLayoutVars>
      </dgm:prSet>
      <dgm:spPr/>
      <dgm:t>
        <a:bodyPr/>
        <a:lstStyle/>
        <a:p>
          <a:endParaRPr lang="es-ES"/>
        </a:p>
      </dgm:t>
    </dgm:pt>
    <dgm:pt modelId="{15969759-9258-4593-8A25-87A12B6440C7}" type="pres">
      <dgm:prSet presAssocID="{48F1A535-D5A3-4A38-A113-8515D167E355}" presName="spaceBetweenRectangles" presStyleCnt="0"/>
      <dgm:spPr/>
    </dgm:pt>
    <dgm:pt modelId="{30D77B21-1A71-4F2C-8206-9386F68D4FF8}" type="pres">
      <dgm:prSet presAssocID="{80E2CCFA-4150-4472-B8C8-63FDE11BE2B3}" presName="parentLin" presStyleCnt="0"/>
      <dgm:spPr/>
    </dgm:pt>
    <dgm:pt modelId="{D6122E04-52B6-4DC2-8CD1-66324C92FC50}" type="pres">
      <dgm:prSet presAssocID="{80E2CCFA-4150-4472-B8C8-63FDE11BE2B3}" presName="parentLeftMargin" presStyleLbl="node1" presStyleIdx="0" presStyleCnt="3"/>
      <dgm:spPr/>
      <dgm:t>
        <a:bodyPr/>
        <a:lstStyle/>
        <a:p>
          <a:endParaRPr lang="en-US"/>
        </a:p>
      </dgm:t>
    </dgm:pt>
    <dgm:pt modelId="{569F598E-E62F-48AF-BCA5-B0FC15C6A708}" type="pres">
      <dgm:prSet presAssocID="{80E2CCFA-4150-4472-B8C8-63FDE11BE2B3}" presName="parentText" presStyleLbl="node1" presStyleIdx="1" presStyleCnt="3" custScaleX="116184" custScaleY="162522">
        <dgm:presLayoutVars>
          <dgm:chMax val="0"/>
          <dgm:bulletEnabled val="1"/>
        </dgm:presLayoutVars>
      </dgm:prSet>
      <dgm:spPr/>
      <dgm:t>
        <a:bodyPr/>
        <a:lstStyle/>
        <a:p>
          <a:endParaRPr lang="en-US"/>
        </a:p>
      </dgm:t>
    </dgm:pt>
    <dgm:pt modelId="{313D1697-964C-4398-80F1-0C550E52BD8D}" type="pres">
      <dgm:prSet presAssocID="{80E2CCFA-4150-4472-B8C8-63FDE11BE2B3}" presName="negativeSpace" presStyleCnt="0"/>
      <dgm:spPr/>
    </dgm:pt>
    <dgm:pt modelId="{6626943A-32CC-4E54-8281-52291FDC696E}" type="pres">
      <dgm:prSet presAssocID="{80E2CCFA-4150-4472-B8C8-63FDE11BE2B3}" presName="childText" presStyleLbl="conFgAcc1" presStyleIdx="1" presStyleCnt="3">
        <dgm:presLayoutVars>
          <dgm:bulletEnabled val="1"/>
        </dgm:presLayoutVars>
      </dgm:prSet>
      <dgm:spPr/>
      <dgm:t>
        <a:bodyPr/>
        <a:lstStyle/>
        <a:p>
          <a:endParaRPr lang="es-ES"/>
        </a:p>
      </dgm:t>
    </dgm:pt>
    <dgm:pt modelId="{9B40FB85-7EDF-4808-B9AE-7163CFBB007A}" type="pres">
      <dgm:prSet presAssocID="{B04DB160-FE1A-4393-AD9F-04C13086B0A4}" presName="spaceBetweenRectangles" presStyleCnt="0"/>
      <dgm:spPr/>
    </dgm:pt>
    <dgm:pt modelId="{5B4846EB-CCE3-4B6D-8870-7FCD444DAFE0}" type="pres">
      <dgm:prSet presAssocID="{7B6089AE-294A-4301-87F6-5EDF687B3082}" presName="parentLin" presStyleCnt="0"/>
      <dgm:spPr/>
    </dgm:pt>
    <dgm:pt modelId="{2502705A-C4D7-4D14-875D-D0C0B27202C1}" type="pres">
      <dgm:prSet presAssocID="{7B6089AE-294A-4301-87F6-5EDF687B3082}" presName="parentLeftMargin" presStyleLbl="node1" presStyleIdx="1" presStyleCnt="3"/>
      <dgm:spPr/>
      <dgm:t>
        <a:bodyPr/>
        <a:lstStyle/>
        <a:p>
          <a:endParaRPr lang="en-US"/>
        </a:p>
      </dgm:t>
    </dgm:pt>
    <dgm:pt modelId="{4359AB03-56FB-4146-83D9-14F68A146AE0}" type="pres">
      <dgm:prSet presAssocID="{7B6089AE-294A-4301-87F6-5EDF687B3082}" presName="parentText" presStyleLbl="node1" presStyleIdx="2" presStyleCnt="3">
        <dgm:presLayoutVars>
          <dgm:chMax val="0"/>
          <dgm:bulletEnabled val="1"/>
        </dgm:presLayoutVars>
      </dgm:prSet>
      <dgm:spPr/>
      <dgm:t>
        <a:bodyPr/>
        <a:lstStyle/>
        <a:p>
          <a:endParaRPr lang="es-ES"/>
        </a:p>
      </dgm:t>
    </dgm:pt>
    <dgm:pt modelId="{469056F8-AEBE-4FE8-83B5-52E0EF6E11CF}" type="pres">
      <dgm:prSet presAssocID="{7B6089AE-294A-4301-87F6-5EDF687B3082}" presName="negativeSpace" presStyleCnt="0"/>
      <dgm:spPr/>
    </dgm:pt>
    <dgm:pt modelId="{CEE981F7-370D-4219-85F4-951123F2CB94}" type="pres">
      <dgm:prSet presAssocID="{7B6089AE-294A-4301-87F6-5EDF687B3082}" presName="childText" presStyleLbl="conFgAcc1" presStyleIdx="2" presStyleCnt="3">
        <dgm:presLayoutVars>
          <dgm:bulletEnabled val="1"/>
        </dgm:presLayoutVars>
      </dgm:prSet>
      <dgm:spPr/>
      <dgm:t>
        <a:bodyPr/>
        <a:lstStyle/>
        <a:p>
          <a:endParaRPr lang="es-ES"/>
        </a:p>
      </dgm:t>
    </dgm:pt>
  </dgm:ptLst>
  <dgm:cxnLst>
    <dgm:cxn modelId="{0E28F453-84FD-4D1C-9D3F-62FA03135988}" type="presOf" srcId="{27174891-E0DD-4EB7-8FB3-C11A8798A9C2}" destId="{7B1E9273-CBBA-4AB2-839D-197318D43189}" srcOrd="0" destOrd="0" presId="urn:microsoft.com/office/officeart/2005/8/layout/list1"/>
    <dgm:cxn modelId="{6DA906D5-40C7-4D48-B75E-D5E792446923}" srcId="{27174891-E0DD-4EB7-8FB3-C11A8798A9C2}" destId="{4BF7DD93-4A63-4B77-AE9D-A7AE91AE0468}" srcOrd="0" destOrd="0" parTransId="{BB512EBE-04A5-495F-923A-92DB787F38F1}" sibTransId="{48F1A535-D5A3-4A38-A113-8515D167E355}"/>
    <dgm:cxn modelId="{FC57B21F-4ED5-4BE7-AAEF-50C59DFB6112}" srcId="{27174891-E0DD-4EB7-8FB3-C11A8798A9C2}" destId="{7B6089AE-294A-4301-87F6-5EDF687B3082}" srcOrd="2" destOrd="0" parTransId="{E592C327-F989-41B6-A6FB-167BA1FF5E9C}" sibTransId="{5FF64C69-AA21-464A-AC5F-230D0BBEFDE3}"/>
    <dgm:cxn modelId="{F6E09919-93AC-495A-90B0-DD76A2949BB4}" type="presOf" srcId="{7B6089AE-294A-4301-87F6-5EDF687B3082}" destId="{4359AB03-56FB-4146-83D9-14F68A146AE0}" srcOrd="1" destOrd="0" presId="urn:microsoft.com/office/officeart/2005/8/layout/list1"/>
    <dgm:cxn modelId="{6D23B410-6599-4208-B903-BEB42338C1D5}" srcId="{4BF7DD93-4A63-4B77-AE9D-A7AE91AE0468}" destId="{E102511D-B4D6-41B0-B52B-B24C8552C7DF}" srcOrd="4" destOrd="0" parTransId="{FCE24A3D-1C55-4836-814D-2388BCC90A9E}" sibTransId="{54143670-13F9-4115-A78C-E49ACF0ADCA2}"/>
    <dgm:cxn modelId="{4EB011D2-AF89-4EF7-BBB5-FBCCA1691FB8}" srcId="{7B6089AE-294A-4301-87F6-5EDF687B3082}" destId="{3AED0BE3-7DAD-4DB7-9C0B-D9A723E61EA6}" srcOrd="0" destOrd="0" parTransId="{E70E78B9-73F9-4363-AA1E-E987D107934C}" sibTransId="{368C42F7-9DF5-42E9-B281-FE3947875D1D}"/>
    <dgm:cxn modelId="{CD0A3651-9CBD-4606-889D-D2A2F80B38E7}" srcId="{4BF7DD93-4A63-4B77-AE9D-A7AE91AE0468}" destId="{3CBBB7F3-7C89-4DB1-9D9D-206065BB3295}" srcOrd="2" destOrd="0" parTransId="{2C9F9AD6-103C-4AED-80B1-29CB7EBC9E50}" sibTransId="{E4AF2BAF-C31F-4831-AD56-D76858BBCF50}"/>
    <dgm:cxn modelId="{80D5F7B9-6B55-466C-BE1A-92E3D6A6E082}" type="presOf" srcId="{40C8CAFF-D113-497A-BE67-00799BE18D10}" destId="{6854002E-6F45-4B25-A33E-B4BDC6F09CD1}" srcOrd="0" destOrd="1" presId="urn:microsoft.com/office/officeart/2005/8/layout/list1"/>
    <dgm:cxn modelId="{709E26F9-4A02-411E-81CA-C78757EF8845}" srcId="{27174891-E0DD-4EB7-8FB3-C11A8798A9C2}" destId="{80E2CCFA-4150-4472-B8C8-63FDE11BE2B3}" srcOrd="1" destOrd="0" parTransId="{4D8D7548-F47E-4EB6-AA98-B4763AAC923F}" sibTransId="{B04DB160-FE1A-4393-AD9F-04C13086B0A4}"/>
    <dgm:cxn modelId="{4E89F47D-39E3-4541-9831-FCBD9B025169}" type="presOf" srcId="{E102511D-B4D6-41B0-B52B-B24C8552C7DF}" destId="{6854002E-6F45-4B25-A33E-B4BDC6F09CD1}" srcOrd="0" destOrd="4" presId="urn:microsoft.com/office/officeart/2005/8/layout/list1"/>
    <dgm:cxn modelId="{2C93DBE3-CDB8-493F-BDF5-9B4AF7084D1E}" srcId="{4BF7DD93-4A63-4B77-AE9D-A7AE91AE0468}" destId="{7928606B-93C2-44C3-819E-676D341D0A53}" srcOrd="0" destOrd="0" parTransId="{CDB33556-9889-4301-8975-9B024D1C1327}" sibTransId="{031391A8-92FE-4299-B7FE-C253DBE86A54}"/>
    <dgm:cxn modelId="{0F43A4CA-BFE2-48A8-AB6D-B094765B11DF}" type="presOf" srcId="{7B6089AE-294A-4301-87F6-5EDF687B3082}" destId="{2502705A-C4D7-4D14-875D-D0C0B27202C1}" srcOrd="0" destOrd="0" presId="urn:microsoft.com/office/officeart/2005/8/layout/list1"/>
    <dgm:cxn modelId="{2A6E23E4-D58E-4A33-95C8-43AC0CC61998}" type="presOf" srcId="{4BF7DD93-4A63-4B77-AE9D-A7AE91AE0468}" destId="{F5A6D9A7-D193-4401-978D-E7294FEC8A23}" srcOrd="1" destOrd="0" presId="urn:microsoft.com/office/officeart/2005/8/layout/list1"/>
    <dgm:cxn modelId="{FD63E0A6-F12F-4796-892A-ADA7D9D9BCF5}" type="presOf" srcId="{3AED0BE3-7DAD-4DB7-9C0B-D9A723E61EA6}" destId="{CEE981F7-370D-4219-85F4-951123F2CB94}" srcOrd="0" destOrd="0" presId="urn:microsoft.com/office/officeart/2005/8/layout/list1"/>
    <dgm:cxn modelId="{A310F1BC-2C40-4081-BC08-D2DA9B997BFB}" type="presOf" srcId="{3F4C4FDC-8579-478C-9BEB-DE8FEE11485C}" destId="{6626943A-32CC-4E54-8281-52291FDC696E}" srcOrd="0" destOrd="0" presId="urn:microsoft.com/office/officeart/2005/8/layout/list1"/>
    <dgm:cxn modelId="{D0865939-D900-420E-9D9D-54E075B565FD}" srcId="{7B6089AE-294A-4301-87F6-5EDF687B3082}" destId="{0D303D99-2797-4008-A3A0-58B376F353D7}" srcOrd="1" destOrd="0" parTransId="{1F5EEE0E-5C2B-4B52-9BC8-BBF7E5413781}" sibTransId="{25FC2EF7-9EDB-4ECA-872D-4A50B782B210}"/>
    <dgm:cxn modelId="{A3238266-0398-4E22-BC07-8E6E38311188}" type="presOf" srcId="{4BF7DD93-4A63-4B77-AE9D-A7AE91AE0468}" destId="{BFBAE4A6-5743-4CE5-9687-1BE82AA763C9}" srcOrd="0" destOrd="0" presId="urn:microsoft.com/office/officeart/2005/8/layout/list1"/>
    <dgm:cxn modelId="{1A957E59-9DF5-4340-8E28-C7471F8819D9}" srcId="{4BF7DD93-4A63-4B77-AE9D-A7AE91AE0468}" destId="{C262DBC8-8E38-4FF3-9E98-F9506796980E}" srcOrd="3" destOrd="0" parTransId="{82AB0E89-F505-474F-BDD1-8F965531FC40}" sibTransId="{97D6B5A2-5C5A-472C-8411-14DF7C88E1DB}"/>
    <dgm:cxn modelId="{E7996CC6-FF4B-4321-A2F9-E6433E70BB80}" type="presOf" srcId="{80E2CCFA-4150-4472-B8C8-63FDE11BE2B3}" destId="{D6122E04-52B6-4DC2-8CD1-66324C92FC50}" srcOrd="0" destOrd="0" presId="urn:microsoft.com/office/officeart/2005/8/layout/list1"/>
    <dgm:cxn modelId="{8F7F5D1B-E242-4879-97FE-0FE0AF344FE8}" type="presOf" srcId="{7928606B-93C2-44C3-819E-676D341D0A53}" destId="{6854002E-6F45-4B25-A33E-B4BDC6F09CD1}" srcOrd="0" destOrd="0" presId="urn:microsoft.com/office/officeart/2005/8/layout/list1"/>
    <dgm:cxn modelId="{C3B9B02D-C8EF-47BC-BB84-2ED1925D7B12}" type="presOf" srcId="{3CBBB7F3-7C89-4DB1-9D9D-206065BB3295}" destId="{6854002E-6F45-4B25-A33E-B4BDC6F09CD1}" srcOrd="0" destOrd="2" presId="urn:microsoft.com/office/officeart/2005/8/layout/list1"/>
    <dgm:cxn modelId="{B712BA5C-0E9D-4E2A-B01F-3CBBEAEAC109}" type="presOf" srcId="{C262DBC8-8E38-4FF3-9E98-F9506796980E}" destId="{6854002E-6F45-4B25-A33E-B4BDC6F09CD1}" srcOrd="0" destOrd="3" presId="urn:microsoft.com/office/officeart/2005/8/layout/list1"/>
    <dgm:cxn modelId="{1A7741F2-7D9B-4E48-8B8C-32B319799893}" srcId="{80E2CCFA-4150-4472-B8C8-63FDE11BE2B3}" destId="{3F4C4FDC-8579-478C-9BEB-DE8FEE11485C}" srcOrd="0" destOrd="0" parTransId="{09176B3B-2CB7-47A2-9DE5-DE6E9294E9E0}" sibTransId="{E4DE233A-5F23-4746-8080-C28F7529BF12}"/>
    <dgm:cxn modelId="{FA97850F-5E90-40B9-A4A1-EE839D236932}" srcId="{4BF7DD93-4A63-4B77-AE9D-A7AE91AE0468}" destId="{40C8CAFF-D113-497A-BE67-00799BE18D10}" srcOrd="1" destOrd="0" parTransId="{00D3900E-7353-4C7C-BE71-95C5FC7B5EEE}" sibTransId="{179E1809-010B-40D7-8AAB-4D3A6EB4B0AE}"/>
    <dgm:cxn modelId="{5B5A8CA7-E889-493D-AB57-32556AF858A1}" type="presOf" srcId="{80E2CCFA-4150-4472-B8C8-63FDE11BE2B3}" destId="{569F598E-E62F-48AF-BCA5-B0FC15C6A708}" srcOrd="1" destOrd="0" presId="urn:microsoft.com/office/officeart/2005/8/layout/list1"/>
    <dgm:cxn modelId="{FFC62EB7-52C8-4EEF-A90A-E6F40F8E986F}" type="presOf" srcId="{0D303D99-2797-4008-A3A0-58B376F353D7}" destId="{CEE981F7-370D-4219-85F4-951123F2CB94}" srcOrd="0" destOrd="1" presId="urn:microsoft.com/office/officeart/2005/8/layout/list1"/>
    <dgm:cxn modelId="{55039441-2BA9-476A-AF22-6277BD2773D7}" type="presParOf" srcId="{7B1E9273-CBBA-4AB2-839D-197318D43189}" destId="{354EA00D-3AC9-468C-9A01-1A812FBCC20A}" srcOrd="0" destOrd="0" presId="urn:microsoft.com/office/officeart/2005/8/layout/list1"/>
    <dgm:cxn modelId="{2D3A4618-0E42-4C1D-95F2-D1FD6B737206}" type="presParOf" srcId="{354EA00D-3AC9-468C-9A01-1A812FBCC20A}" destId="{BFBAE4A6-5743-4CE5-9687-1BE82AA763C9}" srcOrd="0" destOrd="0" presId="urn:microsoft.com/office/officeart/2005/8/layout/list1"/>
    <dgm:cxn modelId="{3B9A6AAD-42A3-4E2F-9BB4-A819154F3D8F}" type="presParOf" srcId="{354EA00D-3AC9-468C-9A01-1A812FBCC20A}" destId="{F5A6D9A7-D193-4401-978D-E7294FEC8A23}" srcOrd="1" destOrd="0" presId="urn:microsoft.com/office/officeart/2005/8/layout/list1"/>
    <dgm:cxn modelId="{3467CC28-BDE0-447E-AD04-0EABD906C2DA}" type="presParOf" srcId="{7B1E9273-CBBA-4AB2-839D-197318D43189}" destId="{9575AF6C-60E6-4F14-95F5-DFC9D383184A}" srcOrd="1" destOrd="0" presId="urn:microsoft.com/office/officeart/2005/8/layout/list1"/>
    <dgm:cxn modelId="{B58E2687-6C62-4678-8446-0E7BE1F6FAD5}" type="presParOf" srcId="{7B1E9273-CBBA-4AB2-839D-197318D43189}" destId="{6854002E-6F45-4B25-A33E-B4BDC6F09CD1}" srcOrd="2" destOrd="0" presId="urn:microsoft.com/office/officeart/2005/8/layout/list1"/>
    <dgm:cxn modelId="{EDBA8272-BF29-4366-91D8-708686687C4A}" type="presParOf" srcId="{7B1E9273-CBBA-4AB2-839D-197318D43189}" destId="{15969759-9258-4593-8A25-87A12B6440C7}" srcOrd="3" destOrd="0" presId="urn:microsoft.com/office/officeart/2005/8/layout/list1"/>
    <dgm:cxn modelId="{58E7F765-640C-48F8-9851-FA8D62085D96}" type="presParOf" srcId="{7B1E9273-CBBA-4AB2-839D-197318D43189}" destId="{30D77B21-1A71-4F2C-8206-9386F68D4FF8}" srcOrd="4" destOrd="0" presId="urn:microsoft.com/office/officeart/2005/8/layout/list1"/>
    <dgm:cxn modelId="{D3AF90C9-F072-45C6-B90B-AAC12A27EE30}" type="presParOf" srcId="{30D77B21-1A71-4F2C-8206-9386F68D4FF8}" destId="{D6122E04-52B6-4DC2-8CD1-66324C92FC50}" srcOrd="0" destOrd="0" presId="urn:microsoft.com/office/officeart/2005/8/layout/list1"/>
    <dgm:cxn modelId="{537BB413-023B-460F-BBB5-BE3F3E156C5E}" type="presParOf" srcId="{30D77B21-1A71-4F2C-8206-9386F68D4FF8}" destId="{569F598E-E62F-48AF-BCA5-B0FC15C6A708}" srcOrd="1" destOrd="0" presId="urn:microsoft.com/office/officeart/2005/8/layout/list1"/>
    <dgm:cxn modelId="{099A0C9D-65F2-46F4-871A-AA16713A5263}" type="presParOf" srcId="{7B1E9273-CBBA-4AB2-839D-197318D43189}" destId="{313D1697-964C-4398-80F1-0C550E52BD8D}" srcOrd="5" destOrd="0" presId="urn:microsoft.com/office/officeart/2005/8/layout/list1"/>
    <dgm:cxn modelId="{111BFB41-A8A9-4C46-BA4E-318CC78FB02B}" type="presParOf" srcId="{7B1E9273-CBBA-4AB2-839D-197318D43189}" destId="{6626943A-32CC-4E54-8281-52291FDC696E}" srcOrd="6" destOrd="0" presId="urn:microsoft.com/office/officeart/2005/8/layout/list1"/>
    <dgm:cxn modelId="{5F6715C8-5EE6-41CB-AC00-61316D60B5AA}" type="presParOf" srcId="{7B1E9273-CBBA-4AB2-839D-197318D43189}" destId="{9B40FB85-7EDF-4808-B9AE-7163CFBB007A}" srcOrd="7" destOrd="0" presId="urn:microsoft.com/office/officeart/2005/8/layout/list1"/>
    <dgm:cxn modelId="{03739300-6ABA-4AF4-8809-7052E40F30CD}" type="presParOf" srcId="{7B1E9273-CBBA-4AB2-839D-197318D43189}" destId="{5B4846EB-CCE3-4B6D-8870-7FCD444DAFE0}" srcOrd="8" destOrd="0" presId="urn:microsoft.com/office/officeart/2005/8/layout/list1"/>
    <dgm:cxn modelId="{775FF056-64F5-48A3-850D-382ADAA2B2E1}" type="presParOf" srcId="{5B4846EB-CCE3-4B6D-8870-7FCD444DAFE0}" destId="{2502705A-C4D7-4D14-875D-D0C0B27202C1}" srcOrd="0" destOrd="0" presId="urn:microsoft.com/office/officeart/2005/8/layout/list1"/>
    <dgm:cxn modelId="{BFE661A2-6BB0-4FA0-9105-357DF781E343}" type="presParOf" srcId="{5B4846EB-CCE3-4B6D-8870-7FCD444DAFE0}" destId="{4359AB03-56FB-4146-83D9-14F68A146AE0}" srcOrd="1" destOrd="0" presId="urn:microsoft.com/office/officeart/2005/8/layout/list1"/>
    <dgm:cxn modelId="{B513D863-52FB-45CF-A1EB-A599383143FA}" type="presParOf" srcId="{7B1E9273-CBBA-4AB2-839D-197318D43189}" destId="{469056F8-AEBE-4FE8-83B5-52E0EF6E11CF}" srcOrd="9" destOrd="0" presId="urn:microsoft.com/office/officeart/2005/8/layout/list1"/>
    <dgm:cxn modelId="{34CE9EAD-55EB-4F7B-9A03-712E257DAE81}" type="presParOf" srcId="{7B1E9273-CBBA-4AB2-839D-197318D43189}" destId="{CEE981F7-370D-4219-85F4-951123F2CB9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79D06B-E7F1-448B-BB70-BDCA25C0D46E}" type="doc">
      <dgm:prSet loTypeId="urn:microsoft.com/office/officeart/2005/8/layout/arrow2" loCatId="process" qsTypeId="urn:microsoft.com/office/officeart/2005/8/quickstyle/simple1" qsCatId="simple" csTypeId="urn:microsoft.com/office/officeart/2005/8/colors/colorful2" csCatId="colorful" phldr="1"/>
      <dgm:spPr/>
    </dgm:pt>
    <dgm:pt modelId="{6119B9EB-49CC-45D0-ADCA-D77FC7A8789A}">
      <dgm:prSet phldrT="[Texto]"/>
      <dgm:spPr/>
      <dgm:t>
        <a:bodyPr/>
        <a:lstStyle/>
        <a:p>
          <a:r>
            <a:rPr lang="es-ES" dirty="0" smtClean="0"/>
            <a:t>Auxiliares y Técnicos</a:t>
          </a:r>
          <a:endParaRPr lang="es-ES" dirty="0"/>
        </a:p>
      </dgm:t>
    </dgm:pt>
    <dgm:pt modelId="{D6DF35AA-004F-4028-9247-C1C6605A8171}" type="parTrans" cxnId="{B729ED13-75A8-4FA7-83DA-1B758E143D75}">
      <dgm:prSet/>
      <dgm:spPr/>
      <dgm:t>
        <a:bodyPr/>
        <a:lstStyle/>
        <a:p>
          <a:endParaRPr lang="es-ES"/>
        </a:p>
      </dgm:t>
    </dgm:pt>
    <dgm:pt modelId="{5AEB5D33-E829-436F-9621-0395D24C20DB}" type="sibTrans" cxnId="{B729ED13-75A8-4FA7-83DA-1B758E143D75}">
      <dgm:prSet/>
      <dgm:spPr/>
      <dgm:t>
        <a:bodyPr/>
        <a:lstStyle/>
        <a:p>
          <a:endParaRPr lang="es-ES"/>
        </a:p>
      </dgm:t>
    </dgm:pt>
    <dgm:pt modelId="{E371B551-0A3A-4BFE-828E-73A348342498}">
      <dgm:prSet phldrT="[Texto]"/>
      <dgm:spPr/>
      <dgm:t>
        <a:bodyPr/>
        <a:lstStyle/>
        <a:p>
          <a:r>
            <a:rPr lang="es-ES" dirty="0" smtClean="0"/>
            <a:t>Enfermeras</a:t>
          </a:r>
          <a:endParaRPr lang="es-ES" dirty="0"/>
        </a:p>
      </dgm:t>
    </dgm:pt>
    <dgm:pt modelId="{743D9EDE-385A-441E-865D-C07B48849C22}" type="parTrans" cxnId="{C738AAF8-7FBF-46C1-99C9-5A69157C3E1B}">
      <dgm:prSet/>
      <dgm:spPr/>
      <dgm:t>
        <a:bodyPr/>
        <a:lstStyle/>
        <a:p>
          <a:endParaRPr lang="es-ES"/>
        </a:p>
      </dgm:t>
    </dgm:pt>
    <dgm:pt modelId="{57504C67-3FBB-4ED9-A0DE-00FF3BFB1852}" type="sibTrans" cxnId="{C738AAF8-7FBF-46C1-99C9-5A69157C3E1B}">
      <dgm:prSet/>
      <dgm:spPr/>
      <dgm:t>
        <a:bodyPr/>
        <a:lstStyle/>
        <a:p>
          <a:endParaRPr lang="es-ES"/>
        </a:p>
      </dgm:t>
    </dgm:pt>
    <dgm:pt modelId="{C450EDFC-B3B8-48F5-843A-DD99DB7FD1FF}">
      <dgm:prSet phldrT="[Texto]"/>
      <dgm:spPr/>
      <dgm:t>
        <a:bodyPr/>
        <a:lstStyle/>
        <a:p>
          <a:r>
            <a:rPr lang="es-ES" dirty="0" smtClean="0"/>
            <a:t>Farmacéuticos</a:t>
          </a:r>
          <a:endParaRPr lang="es-ES" dirty="0"/>
        </a:p>
      </dgm:t>
    </dgm:pt>
    <dgm:pt modelId="{EB54675F-10E7-4226-831C-1DAA1D8AFF39}" type="parTrans" cxnId="{D76D0AAA-F77E-4F4C-ABCF-599593666471}">
      <dgm:prSet/>
      <dgm:spPr/>
      <dgm:t>
        <a:bodyPr/>
        <a:lstStyle/>
        <a:p>
          <a:endParaRPr lang="es-ES"/>
        </a:p>
      </dgm:t>
    </dgm:pt>
    <dgm:pt modelId="{6FF630ED-EC65-4202-8C61-BA9AC78DECA5}" type="sibTrans" cxnId="{D76D0AAA-F77E-4F4C-ABCF-599593666471}">
      <dgm:prSet/>
      <dgm:spPr/>
      <dgm:t>
        <a:bodyPr/>
        <a:lstStyle/>
        <a:p>
          <a:endParaRPr lang="es-ES"/>
        </a:p>
      </dgm:t>
    </dgm:pt>
    <dgm:pt modelId="{A7464259-C170-454B-A110-317621C09354}">
      <dgm:prSet/>
      <dgm:spPr/>
      <dgm:t>
        <a:bodyPr/>
        <a:lstStyle/>
        <a:p>
          <a:r>
            <a:rPr lang="es-ES" dirty="0" smtClean="0"/>
            <a:t>Médicos</a:t>
          </a:r>
          <a:endParaRPr lang="es-ES" dirty="0"/>
        </a:p>
      </dgm:t>
    </dgm:pt>
    <dgm:pt modelId="{37B019C6-E1A8-411C-972E-76AC53DCD9BF}" type="parTrans" cxnId="{B4695F35-53E3-4625-8E38-E34057832070}">
      <dgm:prSet/>
      <dgm:spPr/>
      <dgm:t>
        <a:bodyPr/>
        <a:lstStyle/>
        <a:p>
          <a:endParaRPr lang="es-ES"/>
        </a:p>
      </dgm:t>
    </dgm:pt>
    <dgm:pt modelId="{9302AFC3-6303-4BCA-AE27-E7157903CA67}" type="sibTrans" cxnId="{B4695F35-53E3-4625-8E38-E34057832070}">
      <dgm:prSet/>
      <dgm:spPr/>
      <dgm:t>
        <a:bodyPr/>
        <a:lstStyle/>
        <a:p>
          <a:endParaRPr lang="es-ES"/>
        </a:p>
      </dgm:t>
    </dgm:pt>
    <dgm:pt modelId="{4E030A14-8B4B-44FF-A50E-E6DBD7D91D29}" type="pres">
      <dgm:prSet presAssocID="{B479D06B-E7F1-448B-BB70-BDCA25C0D46E}" presName="arrowDiagram" presStyleCnt="0">
        <dgm:presLayoutVars>
          <dgm:chMax val="5"/>
          <dgm:dir/>
          <dgm:resizeHandles val="exact"/>
        </dgm:presLayoutVars>
      </dgm:prSet>
      <dgm:spPr/>
    </dgm:pt>
    <dgm:pt modelId="{8C6E1DCB-10A2-4A09-A694-56249500370B}" type="pres">
      <dgm:prSet presAssocID="{B479D06B-E7F1-448B-BB70-BDCA25C0D46E}" presName="arrow" presStyleLbl="bgShp" presStyleIdx="0" presStyleCnt="1" custLinFactNeighborX="-231"/>
      <dgm:spPr/>
    </dgm:pt>
    <dgm:pt modelId="{AF0C2B14-D4A2-4C00-9624-DD87E8F8A0A5}" type="pres">
      <dgm:prSet presAssocID="{B479D06B-E7F1-448B-BB70-BDCA25C0D46E}" presName="arrowDiagram4" presStyleCnt="0"/>
      <dgm:spPr/>
    </dgm:pt>
    <dgm:pt modelId="{A5B5FD5D-1153-4582-9567-63664F91C74D}" type="pres">
      <dgm:prSet presAssocID="{6119B9EB-49CC-45D0-ADCA-D77FC7A8789A}" presName="bullet4a" presStyleLbl="node1" presStyleIdx="0" presStyleCnt="4"/>
      <dgm:spPr/>
    </dgm:pt>
    <dgm:pt modelId="{8667610D-A839-4C7B-8A37-25E3FDC8F653}" type="pres">
      <dgm:prSet presAssocID="{6119B9EB-49CC-45D0-ADCA-D77FC7A8789A}" presName="textBox4a" presStyleLbl="revTx" presStyleIdx="0" presStyleCnt="4">
        <dgm:presLayoutVars>
          <dgm:bulletEnabled val="1"/>
        </dgm:presLayoutVars>
      </dgm:prSet>
      <dgm:spPr/>
      <dgm:t>
        <a:bodyPr/>
        <a:lstStyle/>
        <a:p>
          <a:endParaRPr lang="en-US"/>
        </a:p>
      </dgm:t>
    </dgm:pt>
    <dgm:pt modelId="{CFC0CA84-93AA-4630-99F2-C9183557E37F}" type="pres">
      <dgm:prSet presAssocID="{E371B551-0A3A-4BFE-828E-73A348342498}" presName="bullet4b" presStyleLbl="node1" presStyleIdx="1" presStyleCnt="4"/>
      <dgm:spPr/>
    </dgm:pt>
    <dgm:pt modelId="{FEEB233D-2707-4021-B85C-C7A03BAF4C74}" type="pres">
      <dgm:prSet presAssocID="{E371B551-0A3A-4BFE-828E-73A348342498}" presName="textBox4b" presStyleLbl="revTx" presStyleIdx="1" presStyleCnt="4">
        <dgm:presLayoutVars>
          <dgm:bulletEnabled val="1"/>
        </dgm:presLayoutVars>
      </dgm:prSet>
      <dgm:spPr/>
      <dgm:t>
        <a:bodyPr/>
        <a:lstStyle/>
        <a:p>
          <a:endParaRPr lang="en-US"/>
        </a:p>
      </dgm:t>
    </dgm:pt>
    <dgm:pt modelId="{F5C40F73-34CD-48CA-ADA7-10DAA6E7261F}" type="pres">
      <dgm:prSet presAssocID="{C450EDFC-B3B8-48F5-843A-DD99DB7FD1FF}" presName="bullet4c" presStyleLbl="node1" presStyleIdx="2" presStyleCnt="4"/>
      <dgm:spPr/>
    </dgm:pt>
    <dgm:pt modelId="{72C29175-9D5F-4ACC-AA47-C2037166040C}" type="pres">
      <dgm:prSet presAssocID="{C450EDFC-B3B8-48F5-843A-DD99DB7FD1FF}" presName="textBox4c" presStyleLbl="revTx" presStyleIdx="2" presStyleCnt="4">
        <dgm:presLayoutVars>
          <dgm:bulletEnabled val="1"/>
        </dgm:presLayoutVars>
      </dgm:prSet>
      <dgm:spPr/>
      <dgm:t>
        <a:bodyPr/>
        <a:lstStyle/>
        <a:p>
          <a:endParaRPr lang="en-US"/>
        </a:p>
      </dgm:t>
    </dgm:pt>
    <dgm:pt modelId="{3483955F-5014-4E92-89E1-788DF23EE2EE}" type="pres">
      <dgm:prSet presAssocID="{A7464259-C170-454B-A110-317621C09354}" presName="bullet4d" presStyleLbl="node1" presStyleIdx="3" presStyleCnt="4"/>
      <dgm:spPr/>
    </dgm:pt>
    <dgm:pt modelId="{3AC94E9F-3AA9-4235-8CA6-D07BB492DCA8}" type="pres">
      <dgm:prSet presAssocID="{A7464259-C170-454B-A110-317621C09354}" presName="textBox4d" presStyleLbl="revTx" presStyleIdx="3" presStyleCnt="4">
        <dgm:presLayoutVars>
          <dgm:bulletEnabled val="1"/>
        </dgm:presLayoutVars>
      </dgm:prSet>
      <dgm:spPr/>
      <dgm:t>
        <a:bodyPr/>
        <a:lstStyle/>
        <a:p>
          <a:endParaRPr lang="es-ES"/>
        </a:p>
      </dgm:t>
    </dgm:pt>
  </dgm:ptLst>
  <dgm:cxnLst>
    <dgm:cxn modelId="{F3CC1BEF-8AE4-4FF4-8219-21BA3EB73068}" type="presOf" srcId="{E371B551-0A3A-4BFE-828E-73A348342498}" destId="{FEEB233D-2707-4021-B85C-C7A03BAF4C74}" srcOrd="0" destOrd="0" presId="urn:microsoft.com/office/officeart/2005/8/layout/arrow2"/>
    <dgm:cxn modelId="{B4695F35-53E3-4625-8E38-E34057832070}" srcId="{B479D06B-E7F1-448B-BB70-BDCA25C0D46E}" destId="{A7464259-C170-454B-A110-317621C09354}" srcOrd="3" destOrd="0" parTransId="{37B019C6-E1A8-411C-972E-76AC53DCD9BF}" sibTransId="{9302AFC3-6303-4BCA-AE27-E7157903CA67}"/>
    <dgm:cxn modelId="{969D79D2-C704-4A48-A8C0-749DC5E48014}" type="presOf" srcId="{6119B9EB-49CC-45D0-ADCA-D77FC7A8789A}" destId="{8667610D-A839-4C7B-8A37-25E3FDC8F653}" srcOrd="0" destOrd="0" presId="urn:microsoft.com/office/officeart/2005/8/layout/arrow2"/>
    <dgm:cxn modelId="{4E3C4221-FDD2-4EDB-93BD-301910215079}" type="presOf" srcId="{A7464259-C170-454B-A110-317621C09354}" destId="{3AC94E9F-3AA9-4235-8CA6-D07BB492DCA8}" srcOrd="0" destOrd="0" presId="urn:microsoft.com/office/officeart/2005/8/layout/arrow2"/>
    <dgm:cxn modelId="{B729ED13-75A8-4FA7-83DA-1B758E143D75}" srcId="{B479D06B-E7F1-448B-BB70-BDCA25C0D46E}" destId="{6119B9EB-49CC-45D0-ADCA-D77FC7A8789A}" srcOrd="0" destOrd="0" parTransId="{D6DF35AA-004F-4028-9247-C1C6605A8171}" sibTransId="{5AEB5D33-E829-436F-9621-0395D24C20DB}"/>
    <dgm:cxn modelId="{D76D0AAA-F77E-4F4C-ABCF-599593666471}" srcId="{B479D06B-E7F1-448B-BB70-BDCA25C0D46E}" destId="{C450EDFC-B3B8-48F5-843A-DD99DB7FD1FF}" srcOrd="2" destOrd="0" parTransId="{EB54675F-10E7-4226-831C-1DAA1D8AFF39}" sibTransId="{6FF630ED-EC65-4202-8C61-BA9AC78DECA5}"/>
    <dgm:cxn modelId="{6F663400-C07D-40D7-9AC9-F52C87581180}" type="presOf" srcId="{C450EDFC-B3B8-48F5-843A-DD99DB7FD1FF}" destId="{72C29175-9D5F-4ACC-AA47-C2037166040C}" srcOrd="0" destOrd="0" presId="urn:microsoft.com/office/officeart/2005/8/layout/arrow2"/>
    <dgm:cxn modelId="{C738AAF8-7FBF-46C1-99C9-5A69157C3E1B}" srcId="{B479D06B-E7F1-448B-BB70-BDCA25C0D46E}" destId="{E371B551-0A3A-4BFE-828E-73A348342498}" srcOrd="1" destOrd="0" parTransId="{743D9EDE-385A-441E-865D-C07B48849C22}" sibTransId="{57504C67-3FBB-4ED9-A0DE-00FF3BFB1852}"/>
    <dgm:cxn modelId="{93C2C2C2-BC3A-4E1A-8A31-410860A7B208}" type="presOf" srcId="{B479D06B-E7F1-448B-BB70-BDCA25C0D46E}" destId="{4E030A14-8B4B-44FF-A50E-E6DBD7D91D29}" srcOrd="0" destOrd="0" presId="urn:microsoft.com/office/officeart/2005/8/layout/arrow2"/>
    <dgm:cxn modelId="{CCA81549-9B0F-47B0-B326-E0D3B6740BF2}" type="presParOf" srcId="{4E030A14-8B4B-44FF-A50E-E6DBD7D91D29}" destId="{8C6E1DCB-10A2-4A09-A694-56249500370B}" srcOrd="0" destOrd="0" presId="urn:microsoft.com/office/officeart/2005/8/layout/arrow2"/>
    <dgm:cxn modelId="{C04A3997-7FC5-46EE-9CEB-62961FE6218D}" type="presParOf" srcId="{4E030A14-8B4B-44FF-A50E-E6DBD7D91D29}" destId="{AF0C2B14-D4A2-4C00-9624-DD87E8F8A0A5}" srcOrd="1" destOrd="0" presId="urn:microsoft.com/office/officeart/2005/8/layout/arrow2"/>
    <dgm:cxn modelId="{E45297CA-08C1-4B97-BA93-04603098D401}" type="presParOf" srcId="{AF0C2B14-D4A2-4C00-9624-DD87E8F8A0A5}" destId="{A5B5FD5D-1153-4582-9567-63664F91C74D}" srcOrd="0" destOrd="0" presId="urn:microsoft.com/office/officeart/2005/8/layout/arrow2"/>
    <dgm:cxn modelId="{A127CDC8-E0A5-4115-A976-1CC70B68415C}" type="presParOf" srcId="{AF0C2B14-D4A2-4C00-9624-DD87E8F8A0A5}" destId="{8667610D-A839-4C7B-8A37-25E3FDC8F653}" srcOrd="1" destOrd="0" presId="urn:microsoft.com/office/officeart/2005/8/layout/arrow2"/>
    <dgm:cxn modelId="{A5B2CF4B-4097-4975-846A-AA29F4452979}" type="presParOf" srcId="{AF0C2B14-D4A2-4C00-9624-DD87E8F8A0A5}" destId="{CFC0CA84-93AA-4630-99F2-C9183557E37F}" srcOrd="2" destOrd="0" presId="urn:microsoft.com/office/officeart/2005/8/layout/arrow2"/>
    <dgm:cxn modelId="{EB287157-3CC9-4563-B284-CEDE6C48128A}" type="presParOf" srcId="{AF0C2B14-D4A2-4C00-9624-DD87E8F8A0A5}" destId="{FEEB233D-2707-4021-B85C-C7A03BAF4C74}" srcOrd="3" destOrd="0" presId="urn:microsoft.com/office/officeart/2005/8/layout/arrow2"/>
    <dgm:cxn modelId="{1F42742F-379E-4E10-BFEB-FDB00D88615D}" type="presParOf" srcId="{AF0C2B14-D4A2-4C00-9624-DD87E8F8A0A5}" destId="{F5C40F73-34CD-48CA-ADA7-10DAA6E7261F}" srcOrd="4" destOrd="0" presId="urn:microsoft.com/office/officeart/2005/8/layout/arrow2"/>
    <dgm:cxn modelId="{82A6C6A5-49DD-4B5D-8A8A-43ABEDE5EBA9}" type="presParOf" srcId="{AF0C2B14-D4A2-4C00-9624-DD87E8F8A0A5}" destId="{72C29175-9D5F-4ACC-AA47-C2037166040C}" srcOrd="5" destOrd="0" presId="urn:microsoft.com/office/officeart/2005/8/layout/arrow2"/>
    <dgm:cxn modelId="{D25A264F-04C6-4680-82A6-82FF0F59349A}" type="presParOf" srcId="{AF0C2B14-D4A2-4C00-9624-DD87E8F8A0A5}" destId="{3483955F-5014-4E92-89E1-788DF23EE2EE}" srcOrd="6" destOrd="0" presId="urn:microsoft.com/office/officeart/2005/8/layout/arrow2"/>
    <dgm:cxn modelId="{B15C7F90-B737-4B51-B7DB-F14F65543418}" type="presParOf" srcId="{AF0C2B14-D4A2-4C00-9624-DD87E8F8A0A5}" destId="{3AC94E9F-3AA9-4235-8CA6-D07BB492DCA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502E4-DFED-4993-90A7-BBBEE12B0AE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156B4AA-A2C0-4221-9240-3790B0233650}">
      <dgm:prSet phldrT="[Texto]" custT="1"/>
      <dgm:spPr/>
      <dgm:t>
        <a:bodyPr/>
        <a:lstStyle/>
        <a:p>
          <a:r>
            <a:rPr lang="es-EC" sz="2400" dirty="0" smtClean="0">
              <a:solidFill>
                <a:schemeClr val="tx1"/>
              </a:solidFill>
            </a:rPr>
            <a:t>Tipo de Estudio</a:t>
          </a:r>
          <a:endParaRPr lang="en-US" sz="2400" dirty="0">
            <a:solidFill>
              <a:schemeClr val="tx1"/>
            </a:solidFill>
          </a:endParaRPr>
        </a:p>
      </dgm:t>
    </dgm:pt>
    <dgm:pt modelId="{1D6B2005-A061-4671-B061-290C6590BB88}" type="parTrans" cxnId="{BA98A07B-5043-4D93-B160-8B7C814F177E}">
      <dgm:prSet/>
      <dgm:spPr/>
      <dgm:t>
        <a:bodyPr/>
        <a:lstStyle/>
        <a:p>
          <a:endParaRPr lang="en-US"/>
        </a:p>
      </dgm:t>
    </dgm:pt>
    <dgm:pt modelId="{AFFD02F2-5F81-4980-AC70-4A7F6BA86E17}" type="sibTrans" cxnId="{BA98A07B-5043-4D93-B160-8B7C814F177E}">
      <dgm:prSet/>
      <dgm:spPr/>
      <dgm:t>
        <a:bodyPr/>
        <a:lstStyle/>
        <a:p>
          <a:endParaRPr lang="en-US"/>
        </a:p>
      </dgm:t>
    </dgm:pt>
    <dgm:pt modelId="{9B84B223-9501-4C87-99DE-5986EBABE6EF}">
      <dgm:prSet custT="1"/>
      <dgm:spPr/>
      <dgm:t>
        <a:bodyPr/>
        <a:lstStyle/>
        <a:p>
          <a:r>
            <a:rPr lang="es-EC" sz="2400" dirty="0" smtClean="0">
              <a:solidFill>
                <a:schemeClr val="tx1"/>
              </a:solidFill>
            </a:rPr>
            <a:t>Determinación del universo de estudio</a:t>
          </a:r>
          <a:endParaRPr lang="en-US" sz="2400" dirty="0">
            <a:solidFill>
              <a:schemeClr val="tx1"/>
            </a:solidFill>
          </a:endParaRPr>
        </a:p>
      </dgm:t>
    </dgm:pt>
    <dgm:pt modelId="{C053A73B-FE66-43D8-A1C0-80EE75D09663}" type="parTrans" cxnId="{BAB2000E-B9B0-48DB-9163-41909F76B93D}">
      <dgm:prSet/>
      <dgm:spPr/>
      <dgm:t>
        <a:bodyPr/>
        <a:lstStyle/>
        <a:p>
          <a:endParaRPr lang="en-US"/>
        </a:p>
      </dgm:t>
    </dgm:pt>
    <dgm:pt modelId="{6D0863E0-92B5-445C-8584-E46CD24A94ED}" type="sibTrans" cxnId="{BAB2000E-B9B0-48DB-9163-41909F76B93D}">
      <dgm:prSet/>
      <dgm:spPr/>
      <dgm:t>
        <a:bodyPr/>
        <a:lstStyle/>
        <a:p>
          <a:endParaRPr lang="en-US"/>
        </a:p>
      </dgm:t>
    </dgm:pt>
    <dgm:pt modelId="{E6A6A169-B392-49F7-9E5F-D761FB66CE51}">
      <dgm:prSet/>
      <dgm:spPr/>
      <dgm:t>
        <a:bodyPr/>
        <a:lstStyle/>
        <a:p>
          <a:r>
            <a:rPr lang="es-EC" dirty="0" smtClean="0">
              <a:solidFill>
                <a:schemeClr val="tx1"/>
              </a:solidFill>
            </a:rPr>
            <a:t>Método de Investigación</a:t>
          </a:r>
          <a:endParaRPr lang="en-US" dirty="0">
            <a:solidFill>
              <a:schemeClr val="tx1"/>
            </a:solidFill>
          </a:endParaRPr>
        </a:p>
      </dgm:t>
    </dgm:pt>
    <dgm:pt modelId="{C5B18DEE-BD63-47C5-BF1F-0F57CD4CE3B3}" type="parTrans" cxnId="{BB427D6B-23E5-4D32-B563-AD33754DA915}">
      <dgm:prSet/>
      <dgm:spPr/>
      <dgm:t>
        <a:bodyPr/>
        <a:lstStyle/>
        <a:p>
          <a:endParaRPr lang="en-US"/>
        </a:p>
      </dgm:t>
    </dgm:pt>
    <dgm:pt modelId="{33A7BE5E-F66D-4AE8-8C2A-68B745220541}" type="sibTrans" cxnId="{BB427D6B-23E5-4D32-B563-AD33754DA915}">
      <dgm:prSet/>
      <dgm:spPr/>
      <dgm:t>
        <a:bodyPr/>
        <a:lstStyle/>
        <a:p>
          <a:endParaRPr lang="en-US"/>
        </a:p>
      </dgm:t>
    </dgm:pt>
    <dgm:pt modelId="{BED814DA-C113-4411-BA18-66658EA90D0C}">
      <dgm:prSet custT="1"/>
      <dgm:spPr>
        <a:solidFill>
          <a:srgbClr val="DA26B8">
            <a:alpha val="90000"/>
          </a:srgbClr>
        </a:solidFill>
      </dgm:spPr>
      <dgm:t>
        <a:bodyPr/>
        <a:lstStyle/>
        <a:p>
          <a:r>
            <a:rPr lang="es-EC" sz="2000" smtClean="0"/>
            <a:t>Deductivo</a:t>
          </a:r>
          <a:endParaRPr lang="en-US" sz="2000"/>
        </a:p>
      </dgm:t>
    </dgm:pt>
    <dgm:pt modelId="{FA3FD06A-714B-42AB-8124-53E8C2535A02}" type="parTrans" cxnId="{8E1D328A-A82C-4181-9A38-B28C084B54B2}">
      <dgm:prSet/>
      <dgm:spPr/>
      <dgm:t>
        <a:bodyPr/>
        <a:lstStyle/>
        <a:p>
          <a:endParaRPr lang="en-US"/>
        </a:p>
      </dgm:t>
    </dgm:pt>
    <dgm:pt modelId="{509CC3E2-DBD6-44AE-9604-D2C25FBA054D}" type="sibTrans" cxnId="{8E1D328A-A82C-4181-9A38-B28C084B54B2}">
      <dgm:prSet/>
      <dgm:spPr/>
      <dgm:t>
        <a:bodyPr/>
        <a:lstStyle/>
        <a:p>
          <a:endParaRPr lang="en-US"/>
        </a:p>
      </dgm:t>
    </dgm:pt>
    <dgm:pt modelId="{117FC39C-4D49-4C1D-836A-BC7906BE802B}">
      <dgm:prSet/>
      <dgm:spPr/>
      <dgm:t>
        <a:bodyPr/>
        <a:lstStyle/>
        <a:p>
          <a:r>
            <a:rPr lang="es-EC" smtClean="0">
              <a:solidFill>
                <a:schemeClr val="tx1"/>
              </a:solidFill>
            </a:rPr>
            <a:t>Tipo de Investigación</a:t>
          </a:r>
          <a:endParaRPr lang="en-US" dirty="0">
            <a:solidFill>
              <a:schemeClr val="tx1"/>
            </a:solidFill>
          </a:endParaRPr>
        </a:p>
      </dgm:t>
    </dgm:pt>
    <dgm:pt modelId="{2517D733-1CE8-4A07-AF55-F33A9594748E}" type="parTrans" cxnId="{9B0B04A8-94C6-47F8-8753-4E1E49C32797}">
      <dgm:prSet/>
      <dgm:spPr/>
      <dgm:t>
        <a:bodyPr/>
        <a:lstStyle/>
        <a:p>
          <a:endParaRPr lang="en-US"/>
        </a:p>
      </dgm:t>
    </dgm:pt>
    <dgm:pt modelId="{8A9F2631-0FA2-4F6E-A60E-AFCF18719E4D}" type="sibTrans" cxnId="{9B0B04A8-94C6-47F8-8753-4E1E49C32797}">
      <dgm:prSet/>
      <dgm:spPr/>
      <dgm:t>
        <a:bodyPr/>
        <a:lstStyle/>
        <a:p>
          <a:endParaRPr lang="en-US"/>
        </a:p>
      </dgm:t>
    </dgm:pt>
    <dgm:pt modelId="{C363BB7B-BA99-4FDA-B175-946E9BB5D5CF}">
      <dgm:prSet custT="1"/>
      <dgm:spPr>
        <a:solidFill>
          <a:srgbClr val="DA26B8">
            <a:alpha val="90000"/>
          </a:srgbClr>
        </a:solidFill>
      </dgm:spPr>
      <dgm:t>
        <a:bodyPr/>
        <a:lstStyle/>
        <a:p>
          <a:r>
            <a:rPr lang="es-EC" sz="1800" smtClean="0"/>
            <a:t>Descriptiva</a:t>
          </a:r>
          <a:endParaRPr lang="en-US" sz="1800"/>
        </a:p>
      </dgm:t>
    </dgm:pt>
    <dgm:pt modelId="{5C7746A8-476B-4DC6-9371-9204EF06397A}" type="parTrans" cxnId="{B2008BEB-A1FD-4BE4-A46D-C0F3DD2798CF}">
      <dgm:prSet/>
      <dgm:spPr/>
      <dgm:t>
        <a:bodyPr/>
        <a:lstStyle/>
        <a:p>
          <a:endParaRPr lang="en-US"/>
        </a:p>
      </dgm:t>
    </dgm:pt>
    <dgm:pt modelId="{F17804CE-6A11-4659-B858-1972E989AB73}" type="sibTrans" cxnId="{B2008BEB-A1FD-4BE4-A46D-C0F3DD2798CF}">
      <dgm:prSet/>
      <dgm:spPr/>
      <dgm:t>
        <a:bodyPr/>
        <a:lstStyle/>
        <a:p>
          <a:endParaRPr lang="en-US"/>
        </a:p>
      </dgm:t>
    </dgm:pt>
    <dgm:pt modelId="{FF4DC2BC-A308-48FD-B913-651295D5106C}">
      <dgm:prSet custT="1"/>
      <dgm:spPr>
        <a:solidFill>
          <a:srgbClr val="DA26B8">
            <a:alpha val="90000"/>
          </a:srgbClr>
        </a:solidFill>
      </dgm:spPr>
      <dgm:t>
        <a:bodyPr/>
        <a:lstStyle/>
        <a:p>
          <a:r>
            <a:rPr lang="es-EC" sz="1800" dirty="0" smtClean="0"/>
            <a:t>Cuali-Cuantitativo y Retrospectivo</a:t>
          </a:r>
          <a:endParaRPr lang="en-US" sz="1800" dirty="0"/>
        </a:p>
      </dgm:t>
    </dgm:pt>
    <dgm:pt modelId="{99F49B80-5A69-48F6-A9A2-4DB234F5F084}" type="parTrans" cxnId="{A7B019ED-6D79-4F9C-B32B-32861F424AB6}">
      <dgm:prSet/>
      <dgm:spPr/>
      <dgm:t>
        <a:bodyPr/>
        <a:lstStyle/>
        <a:p>
          <a:endParaRPr lang="en-US"/>
        </a:p>
      </dgm:t>
    </dgm:pt>
    <dgm:pt modelId="{414690C6-9E32-420B-884F-04EACB77955D}" type="sibTrans" cxnId="{A7B019ED-6D79-4F9C-B32B-32861F424AB6}">
      <dgm:prSet/>
      <dgm:spPr/>
      <dgm:t>
        <a:bodyPr/>
        <a:lstStyle/>
        <a:p>
          <a:endParaRPr lang="en-US"/>
        </a:p>
      </dgm:t>
    </dgm:pt>
    <dgm:pt modelId="{D5A790CC-DBC1-417F-A293-33178EAB1B01}">
      <dgm:prSet custT="1"/>
      <dgm:spPr>
        <a:solidFill>
          <a:srgbClr val="DA26B8">
            <a:alpha val="90000"/>
          </a:srgbClr>
        </a:solidFill>
      </dgm:spPr>
      <dgm:t>
        <a:bodyPr/>
        <a:lstStyle/>
        <a:p>
          <a:r>
            <a:rPr lang="es-EC" sz="1400" dirty="0" smtClean="0"/>
            <a:t>Perfiles Farmacoterapéuticos</a:t>
          </a:r>
          <a:endParaRPr lang="en-US" sz="1400" dirty="0"/>
        </a:p>
      </dgm:t>
    </dgm:pt>
    <dgm:pt modelId="{8175348E-53D3-4CC7-A367-0BF0B5A25036}" type="parTrans" cxnId="{8E45EAD0-456D-4CF2-803F-05157814BDBD}">
      <dgm:prSet/>
      <dgm:spPr/>
      <dgm:t>
        <a:bodyPr/>
        <a:lstStyle/>
        <a:p>
          <a:endParaRPr lang="en-US"/>
        </a:p>
      </dgm:t>
    </dgm:pt>
    <dgm:pt modelId="{9F1650A3-BF19-47BB-8D60-0443048E9149}" type="sibTrans" cxnId="{8E45EAD0-456D-4CF2-803F-05157814BDBD}">
      <dgm:prSet/>
      <dgm:spPr/>
      <dgm:t>
        <a:bodyPr/>
        <a:lstStyle/>
        <a:p>
          <a:endParaRPr lang="en-US"/>
        </a:p>
      </dgm:t>
    </dgm:pt>
    <dgm:pt modelId="{0B34EE95-3419-4409-8E36-DE2DD94BFA21}">
      <dgm:prSet custT="1"/>
      <dgm:spPr>
        <a:solidFill>
          <a:srgbClr val="DA26B8">
            <a:alpha val="90000"/>
          </a:srgbClr>
        </a:solidFill>
      </dgm:spPr>
      <dgm:t>
        <a:bodyPr/>
        <a:lstStyle/>
        <a:p>
          <a:endParaRPr lang="en-US" sz="1400" dirty="0"/>
        </a:p>
      </dgm:t>
    </dgm:pt>
    <dgm:pt modelId="{9935C592-5EED-4FD0-8372-3A5C324D74E0}" type="parTrans" cxnId="{10B8B1B1-62CE-4204-8364-0136E56C9CD6}">
      <dgm:prSet/>
      <dgm:spPr/>
      <dgm:t>
        <a:bodyPr/>
        <a:lstStyle/>
        <a:p>
          <a:endParaRPr lang="en-US"/>
        </a:p>
      </dgm:t>
    </dgm:pt>
    <dgm:pt modelId="{8ADC6B0E-CD13-4042-B174-FE1B87F2D5AD}" type="sibTrans" cxnId="{10B8B1B1-62CE-4204-8364-0136E56C9CD6}">
      <dgm:prSet/>
      <dgm:spPr/>
      <dgm:t>
        <a:bodyPr/>
        <a:lstStyle/>
        <a:p>
          <a:endParaRPr lang="en-US"/>
        </a:p>
      </dgm:t>
    </dgm:pt>
    <dgm:pt modelId="{68BB6760-B510-4613-8C9E-15C83F7EACAC}">
      <dgm:prSet/>
      <dgm:spPr/>
      <dgm:t>
        <a:bodyPr/>
        <a:lstStyle/>
        <a:p>
          <a:r>
            <a:rPr lang="es-EC" smtClean="0">
              <a:solidFill>
                <a:schemeClr val="tx1"/>
              </a:solidFill>
            </a:rPr>
            <a:t>Modelo de Evaluación de Calidad</a:t>
          </a:r>
          <a:endParaRPr lang="en-US" dirty="0">
            <a:solidFill>
              <a:schemeClr val="tx1"/>
            </a:solidFill>
          </a:endParaRPr>
        </a:p>
      </dgm:t>
    </dgm:pt>
    <dgm:pt modelId="{E38E2062-7C45-4543-9D30-B64B9E5A3B78}" type="parTrans" cxnId="{DA7BB028-08DB-4CA3-87B3-A184D6E05E79}">
      <dgm:prSet/>
      <dgm:spPr/>
      <dgm:t>
        <a:bodyPr/>
        <a:lstStyle/>
        <a:p>
          <a:endParaRPr lang="en-US"/>
        </a:p>
      </dgm:t>
    </dgm:pt>
    <dgm:pt modelId="{FC2F409D-2A4D-4762-83F2-2AAE62969FA5}" type="sibTrans" cxnId="{DA7BB028-08DB-4CA3-87B3-A184D6E05E79}">
      <dgm:prSet/>
      <dgm:spPr/>
      <dgm:t>
        <a:bodyPr/>
        <a:lstStyle/>
        <a:p>
          <a:endParaRPr lang="en-US"/>
        </a:p>
      </dgm:t>
    </dgm:pt>
    <dgm:pt modelId="{2AAD22F2-96F1-48FB-B8B3-E9B2270C3534}">
      <dgm:prSet custT="1"/>
      <dgm:spPr>
        <a:solidFill>
          <a:srgbClr val="DA26B8">
            <a:alpha val="90000"/>
          </a:srgbClr>
        </a:solidFill>
      </dgm:spPr>
      <dgm:t>
        <a:bodyPr/>
        <a:lstStyle/>
        <a:p>
          <a:r>
            <a:rPr lang="es-EC" sz="1800" smtClean="0"/>
            <a:t>Modelo Japonés EPQI</a:t>
          </a:r>
          <a:endParaRPr lang="en-US" sz="1800"/>
        </a:p>
      </dgm:t>
    </dgm:pt>
    <dgm:pt modelId="{D27D500E-E18E-4639-8C2A-9988F74544D4}" type="parTrans" cxnId="{03D19859-D0BD-4B3F-A0AC-462F15553844}">
      <dgm:prSet/>
      <dgm:spPr/>
      <dgm:t>
        <a:bodyPr/>
        <a:lstStyle/>
        <a:p>
          <a:endParaRPr lang="en-US"/>
        </a:p>
      </dgm:t>
    </dgm:pt>
    <dgm:pt modelId="{292F146C-9530-4760-8FD6-AFD80946770E}" type="sibTrans" cxnId="{03D19859-D0BD-4B3F-A0AC-462F15553844}">
      <dgm:prSet/>
      <dgm:spPr/>
      <dgm:t>
        <a:bodyPr/>
        <a:lstStyle/>
        <a:p>
          <a:endParaRPr lang="en-US"/>
        </a:p>
      </dgm:t>
    </dgm:pt>
    <dgm:pt modelId="{EB674D0B-F5E9-4459-AC4F-D9FB8E233C1F}">
      <dgm:prSet custT="1"/>
      <dgm:spPr>
        <a:solidFill>
          <a:srgbClr val="DA26B8">
            <a:alpha val="90000"/>
          </a:srgbClr>
        </a:solidFill>
      </dgm:spPr>
      <dgm:t>
        <a:bodyPr/>
        <a:lstStyle/>
        <a:p>
          <a:r>
            <a:rPr lang="es-EC" sz="1400" dirty="0" smtClean="0"/>
            <a:t>Registros y/o formularios</a:t>
          </a:r>
          <a:endParaRPr lang="en-US" sz="1400" dirty="0"/>
        </a:p>
      </dgm:t>
    </dgm:pt>
    <dgm:pt modelId="{1CBDC0C9-A812-4A71-94C7-E60F317C59FA}" type="parTrans" cxnId="{7B105B3E-AB0E-48CA-B284-491D380E7776}">
      <dgm:prSet/>
      <dgm:spPr/>
      <dgm:t>
        <a:bodyPr/>
        <a:lstStyle/>
        <a:p>
          <a:endParaRPr lang="en-US"/>
        </a:p>
      </dgm:t>
    </dgm:pt>
    <dgm:pt modelId="{FA712F8D-01ED-464E-897D-4CC82BB5AAE3}" type="sibTrans" cxnId="{7B105B3E-AB0E-48CA-B284-491D380E7776}">
      <dgm:prSet/>
      <dgm:spPr/>
      <dgm:t>
        <a:bodyPr/>
        <a:lstStyle/>
        <a:p>
          <a:endParaRPr lang="en-US"/>
        </a:p>
      </dgm:t>
    </dgm:pt>
    <dgm:pt modelId="{F982D2AB-26A5-4420-B5CF-6151E21F8382}">
      <dgm:prSet custT="1"/>
      <dgm:spPr>
        <a:solidFill>
          <a:srgbClr val="DA26B8">
            <a:alpha val="90000"/>
          </a:srgbClr>
        </a:solidFill>
      </dgm:spPr>
      <dgm:t>
        <a:bodyPr/>
        <a:lstStyle/>
        <a:p>
          <a:r>
            <a:rPr lang="es-EC" sz="1400" dirty="0" smtClean="0"/>
            <a:t>Recetas del período 2012-2014</a:t>
          </a:r>
          <a:endParaRPr lang="en-US" sz="1400" dirty="0"/>
        </a:p>
      </dgm:t>
    </dgm:pt>
    <dgm:pt modelId="{C94401B1-ABEF-43DD-91B5-E3393833F564}" type="parTrans" cxnId="{C9A7ECD4-4AF4-4780-BD6B-21990575DE27}">
      <dgm:prSet/>
      <dgm:spPr/>
      <dgm:t>
        <a:bodyPr/>
        <a:lstStyle/>
        <a:p>
          <a:endParaRPr lang="en-US"/>
        </a:p>
      </dgm:t>
    </dgm:pt>
    <dgm:pt modelId="{8CDD47E9-FC9C-4A6A-80AE-9C20C41C3626}" type="sibTrans" cxnId="{C9A7ECD4-4AF4-4780-BD6B-21990575DE27}">
      <dgm:prSet/>
      <dgm:spPr/>
      <dgm:t>
        <a:bodyPr/>
        <a:lstStyle/>
        <a:p>
          <a:endParaRPr lang="en-US"/>
        </a:p>
      </dgm:t>
    </dgm:pt>
    <dgm:pt modelId="{34C4B0FB-56C5-4377-8BCE-DC51BAB05874}" type="pres">
      <dgm:prSet presAssocID="{DEC502E4-DFED-4993-90A7-BBBEE12B0AE3}" presName="Name0" presStyleCnt="0">
        <dgm:presLayoutVars>
          <dgm:dir/>
          <dgm:animLvl val="lvl"/>
          <dgm:resizeHandles/>
        </dgm:presLayoutVars>
      </dgm:prSet>
      <dgm:spPr/>
      <dgm:t>
        <a:bodyPr/>
        <a:lstStyle/>
        <a:p>
          <a:endParaRPr lang="en-US"/>
        </a:p>
      </dgm:t>
    </dgm:pt>
    <dgm:pt modelId="{C732932F-0E8F-4FAD-A688-422E77490620}" type="pres">
      <dgm:prSet presAssocID="{E6A6A169-B392-49F7-9E5F-D761FB66CE51}" presName="linNode" presStyleCnt="0"/>
      <dgm:spPr/>
    </dgm:pt>
    <dgm:pt modelId="{FE4CBAF8-F006-4480-9CC2-5CD083DF4E7E}" type="pres">
      <dgm:prSet presAssocID="{E6A6A169-B392-49F7-9E5F-D761FB66CE51}" presName="parentShp" presStyleLbl="node1" presStyleIdx="0" presStyleCnt="5">
        <dgm:presLayoutVars>
          <dgm:bulletEnabled val="1"/>
        </dgm:presLayoutVars>
      </dgm:prSet>
      <dgm:spPr/>
      <dgm:t>
        <a:bodyPr/>
        <a:lstStyle/>
        <a:p>
          <a:endParaRPr lang="en-US"/>
        </a:p>
      </dgm:t>
    </dgm:pt>
    <dgm:pt modelId="{7D3D7776-5219-497A-934F-80201EDC2619}" type="pres">
      <dgm:prSet presAssocID="{E6A6A169-B392-49F7-9E5F-D761FB66CE51}" presName="childShp" presStyleLbl="bgAccFollowNode1" presStyleIdx="0" presStyleCnt="5">
        <dgm:presLayoutVars>
          <dgm:bulletEnabled val="1"/>
        </dgm:presLayoutVars>
      </dgm:prSet>
      <dgm:spPr/>
      <dgm:t>
        <a:bodyPr/>
        <a:lstStyle/>
        <a:p>
          <a:endParaRPr lang="en-US"/>
        </a:p>
      </dgm:t>
    </dgm:pt>
    <dgm:pt modelId="{93C7F9FE-8449-472C-87EA-FB489C9DF525}" type="pres">
      <dgm:prSet presAssocID="{33A7BE5E-F66D-4AE8-8C2A-68B745220541}" presName="spacing" presStyleCnt="0"/>
      <dgm:spPr/>
    </dgm:pt>
    <dgm:pt modelId="{73453E7B-DA72-44C1-9486-FF81BF54C547}" type="pres">
      <dgm:prSet presAssocID="{117FC39C-4D49-4C1D-836A-BC7906BE802B}" presName="linNode" presStyleCnt="0"/>
      <dgm:spPr/>
    </dgm:pt>
    <dgm:pt modelId="{60D35BD8-F980-47E2-B676-EA0DD73D973B}" type="pres">
      <dgm:prSet presAssocID="{117FC39C-4D49-4C1D-836A-BC7906BE802B}" presName="parentShp" presStyleLbl="node1" presStyleIdx="1" presStyleCnt="5">
        <dgm:presLayoutVars>
          <dgm:bulletEnabled val="1"/>
        </dgm:presLayoutVars>
      </dgm:prSet>
      <dgm:spPr/>
      <dgm:t>
        <a:bodyPr/>
        <a:lstStyle/>
        <a:p>
          <a:endParaRPr lang="en-US"/>
        </a:p>
      </dgm:t>
    </dgm:pt>
    <dgm:pt modelId="{6EFEB0FB-54C8-485A-A0D3-AA213324A064}" type="pres">
      <dgm:prSet presAssocID="{117FC39C-4D49-4C1D-836A-BC7906BE802B}" presName="childShp" presStyleLbl="bgAccFollowNode1" presStyleIdx="1" presStyleCnt="5">
        <dgm:presLayoutVars>
          <dgm:bulletEnabled val="1"/>
        </dgm:presLayoutVars>
      </dgm:prSet>
      <dgm:spPr/>
      <dgm:t>
        <a:bodyPr/>
        <a:lstStyle/>
        <a:p>
          <a:endParaRPr lang="en-US"/>
        </a:p>
      </dgm:t>
    </dgm:pt>
    <dgm:pt modelId="{5858E85F-C958-452D-A7EF-6D42BE0E43CF}" type="pres">
      <dgm:prSet presAssocID="{8A9F2631-0FA2-4F6E-A60E-AFCF18719E4D}" presName="spacing" presStyleCnt="0"/>
      <dgm:spPr/>
    </dgm:pt>
    <dgm:pt modelId="{70F70156-D41B-4586-B8A4-49F588BBF04A}" type="pres">
      <dgm:prSet presAssocID="{C156B4AA-A2C0-4221-9240-3790B0233650}" presName="linNode" presStyleCnt="0"/>
      <dgm:spPr/>
    </dgm:pt>
    <dgm:pt modelId="{1446463C-9A27-4EE4-BC4D-C0508BC56E88}" type="pres">
      <dgm:prSet presAssocID="{C156B4AA-A2C0-4221-9240-3790B0233650}" presName="parentShp" presStyleLbl="node1" presStyleIdx="2" presStyleCnt="5">
        <dgm:presLayoutVars>
          <dgm:bulletEnabled val="1"/>
        </dgm:presLayoutVars>
      </dgm:prSet>
      <dgm:spPr/>
      <dgm:t>
        <a:bodyPr/>
        <a:lstStyle/>
        <a:p>
          <a:endParaRPr lang="en-US"/>
        </a:p>
      </dgm:t>
    </dgm:pt>
    <dgm:pt modelId="{3864421D-F56F-4C01-B0F0-9ED0BAF29758}" type="pres">
      <dgm:prSet presAssocID="{C156B4AA-A2C0-4221-9240-3790B0233650}" presName="childShp" presStyleLbl="bgAccFollowNode1" presStyleIdx="2" presStyleCnt="5">
        <dgm:presLayoutVars>
          <dgm:bulletEnabled val="1"/>
        </dgm:presLayoutVars>
      </dgm:prSet>
      <dgm:spPr/>
      <dgm:t>
        <a:bodyPr/>
        <a:lstStyle/>
        <a:p>
          <a:endParaRPr lang="en-US"/>
        </a:p>
      </dgm:t>
    </dgm:pt>
    <dgm:pt modelId="{70F05EC3-15B5-43BE-8A17-5F9D32D3D0E4}" type="pres">
      <dgm:prSet presAssocID="{AFFD02F2-5F81-4980-AC70-4A7F6BA86E17}" presName="spacing" presStyleCnt="0"/>
      <dgm:spPr/>
    </dgm:pt>
    <dgm:pt modelId="{A6767E16-E466-4E6A-8E71-B8768D593903}" type="pres">
      <dgm:prSet presAssocID="{68BB6760-B510-4613-8C9E-15C83F7EACAC}" presName="linNode" presStyleCnt="0"/>
      <dgm:spPr/>
    </dgm:pt>
    <dgm:pt modelId="{B444B7B5-DB67-44E6-BCD4-722D3B0B6ACB}" type="pres">
      <dgm:prSet presAssocID="{68BB6760-B510-4613-8C9E-15C83F7EACAC}" presName="parentShp" presStyleLbl="node1" presStyleIdx="3" presStyleCnt="5">
        <dgm:presLayoutVars>
          <dgm:bulletEnabled val="1"/>
        </dgm:presLayoutVars>
      </dgm:prSet>
      <dgm:spPr/>
      <dgm:t>
        <a:bodyPr/>
        <a:lstStyle/>
        <a:p>
          <a:endParaRPr lang="en-US"/>
        </a:p>
      </dgm:t>
    </dgm:pt>
    <dgm:pt modelId="{506C8E8C-7277-4FB8-95EC-48EFB43CAFF0}" type="pres">
      <dgm:prSet presAssocID="{68BB6760-B510-4613-8C9E-15C83F7EACAC}" presName="childShp" presStyleLbl="bgAccFollowNode1" presStyleIdx="3" presStyleCnt="5">
        <dgm:presLayoutVars>
          <dgm:bulletEnabled val="1"/>
        </dgm:presLayoutVars>
      </dgm:prSet>
      <dgm:spPr/>
      <dgm:t>
        <a:bodyPr/>
        <a:lstStyle/>
        <a:p>
          <a:endParaRPr lang="en-US"/>
        </a:p>
      </dgm:t>
    </dgm:pt>
    <dgm:pt modelId="{D8F6AC3D-E357-4FEA-9DE7-D5ED3CD5075C}" type="pres">
      <dgm:prSet presAssocID="{FC2F409D-2A4D-4762-83F2-2AAE62969FA5}" presName="spacing" presStyleCnt="0"/>
      <dgm:spPr/>
    </dgm:pt>
    <dgm:pt modelId="{3F7CC7D1-58B5-461B-8BD9-4D223F99D29A}" type="pres">
      <dgm:prSet presAssocID="{9B84B223-9501-4C87-99DE-5986EBABE6EF}" presName="linNode" presStyleCnt="0"/>
      <dgm:spPr/>
    </dgm:pt>
    <dgm:pt modelId="{88E81156-9D85-4F02-A8CD-56233BA419EA}" type="pres">
      <dgm:prSet presAssocID="{9B84B223-9501-4C87-99DE-5986EBABE6EF}" presName="parentShp" presStyleLbl="node1" presStyleIdx="4" presStyleCnt="5">
        <dgm:presLayoutVars>
          <dgm:bulletEnabled val="1"/>
        </dgm:presLayoutVars>
      </dgm:prSet>
      <dgm:spPr/>
      <dgm:t>
        <a:bodyPr/>
        <a:lstStyle/>
        <a:p>
          <a:endParaRPr lang="en-US"/>
        </a:p>
      </dgm:t>
    </dgm:pt>
    <dgm:pt modelId="{974D2A8C-CB57-4D75-B84D-09C6725CEE05}" type="pres">
      <dgm:prSet presAssocID="{9B84B223-9501-4C87-99DE-5986EBABE6EF}" presName="childShp" presStyleLbl="bgAccFollowNode1" presStyleIdx="4" presStyleCnt="5">
        <dgm:presLayoutVars>
          <dgm:bulletEnabled val="1"/>
        </dgm:presLayoutVars>
      </dgm:prSet>
      <dgm:spPr/>
      <dgm:t>
        <a:bodyPr/>
        <a:lstStyle/>
        <a:p>
          <a:endParaRPr lang="en-US"/>
        </a:p>
      </dgm:t>
    </dgm:pt>
  </dgm:ptLst>
  <dgm:cxnLst>
    <dgm:cxn modelId="{10B8B1B1-62CE-4204-8364-0136E56C9CD6}" srcId="{9B84B223-9501-4C87-99DE-5986EBABE6EF}" destId="{0B34EE95-3419-4409-8E36-DE2DD94BFA21}" srcOrd="3" destOrd="0" parTransId="{9935C592-5EED-4FD0-8372-3A5C324D74E0}" sibTransId="{8ADC6B0E-CD13-4042-B174-FE1B87F2D5AD}"/>
    <dgm:cxn modelId="{BB427D6B-23E5-4D32-B563-AD33754DA915}" srcId="{DEC502E4-DFED-4993-90A7-BBBEE12B0AE3}" destId="{E6A6A169-B392-49F7-9E5F-D761FB66CE51}" srcOrd="0" destOrd="0" parTransId="{C5B18DEE-BD63-47C5-BF1F-0F57CD4CE3B3}" sibTransId="{33A7BE5E-F66D-4AE8-8C2A-68B745220541}"/>
    <dgm:cxn modelId="{C9A7ECD4-4AF4-4780-BD6B-21990575DE27}" srcId="{9B84B223-9501-4C87-99DE-5986EBABE6EF}" destId="{F982D2AB-26A5-4420-B5CF-6151E21F8382}" srcOrd="2" destOrd="0" parTransId="{C94401B1-ABEF-43DD-91B5-E3393833F564}" sibTransId="{8CDD47E9-FC9C-4A6A-80AE-9C20C41C3626}"/>
    <dgm:cxn modelId="{8E1D328A-A82C-4181-9A38-B28C084B54B2}" srcId="{E6A6A169-B392-49F7-9E5F-D761FB66CE51}" destId="{BED814DA-C113-4411-BA18-66658EA90D0C}" srcOrd="0" destOrd="0" parTransId="{FA3FD06A-714B-42AB-8124-53E8C2535A02}" sibTransId="{509CC3E2-DBD6-44AE-9604-D2C25FBA054D}"/>
    <dgm:cxn modelId="{4A81C4DB-742E-49F1-A06E-3BF43CA3A5CB}" type="presOf" srcId="{BED814DA-C113-4411-BA18-66658EA90D0C}" destId="{7D3D7776-5219-497A-934F-80201EDC2619}" srcOrd="0" destOrd="0" presId="urn:microsoft.com/office/officeart/2005/8/layout/vList6"/>
    <dgm:cxn modelId="{F7D68263-FC13-4B2A-8F7B-BCC1629CD57C}" type="presOf" srcId="{0B34EE95-3419-4409-8E36-DE2DD94BFA21}" destId="{974D2A8C-CB57-4D75-B84D-09C6725CEE05}" srcOrd="0" destOrd="3" presId="urn:microsoft.com/office/officeart/2005/8/layout/vList6"/>
    <dgm:cxn modelId="{06CD150B-634C-4E97-BB8D-399B79304D30}" type="presOf" srcId="{2AAD22F2-96F1-48FB-B8B3-E9B2270C3534}" destId="{506C8E8C-7277-4FB8-95EC-48EFB43CAFF0}" srcOrd="0" destOrd="0" presId="urn:microsoft.com/office/officeart/2005/8/layout/vList6"/>
    <dgm:cxn modelId="{BAB2000E-B9B0-48DB-9163-41909F76B93D}" srcId="{DEC502E4-DFED-4993-90A7-BBBEE12B0AE3}" destId="{9B84B223-9501-4C87-99DE-5986EBABE6EF}" srcOrd="4" destOrd="0" parTransId="{C053A73B-FE66-43D8-A1C0-80EE75D09663}" sibTransId="{6D0863E0-92B5-445C-8584-E46CD24A94ED}"/>
    <dgm:cxn modelId="{C28A6CA0-3DAF-4D69-A9FB-2D5851CEEF64}" type="presOf" srcId="{EB674D0B-F5E9-4459-AC4F-D9FB8E233C1F}" destId="{974D2A8C-CB57-4D75-B84D-09C6725CEE05}" srcOrd="0" destOrd="1" presId="urn:microsoft.com/office/officeart/2005/8/layout/vList6"/>
    <dgm:cxn modelId="{827E2824-2D96-41A5-AE86-29420442A88E}" type="presOf" srcId="{68BB6760-B510-4613-8C9E-15C83F7EACAC}" destId="{B444B7B5-DB67-44E6-BCD4-722D3B0B6ACB}" srcOrd="0" destOrd="0" presId="urn:microsoft.com/office/officeart/2005/8/layout/vList6"/>
    <dgm:cxn modelId="{A78B5648-4C87-4B1E-8018-697328B9497A}" type="presOf" srcId="{FF4DC2BC-A308-48FD-B913-651295D5106C}" destId="{3864421D-F56F-4C01-B0F0-9ED0BAF29758}" srcOrd="0" destOrd="0" presId="urn:microsoft.com/office/officeart/2005/8/layout/vList6"/>
    <dgm:cxn modelId="{2FC9780A-B71D-4509-8EDD-B65C1BEE8468}" type="presOf" srcId="{D5A790CC-DBC1-417F-A293-33178EAB1B01}" destId="{974D2A8C-CB57-4D75-B84D-09C6725CEE05}" srcOrd="0" destOrd="0" presId="urn:microsoft.com/office/officeart/2005/8/layout/vList6"/>
    <dgm:cxn modelId="{DA7BB028-08DB-4CA3-87B3-A184D6E05E79}" srcId="{DEC502E4-DFED-4993-90A7-BBBEE12B0AE3}" destId="{68BB6760-B510-4613-8C9E-15C83F7EACAC}" srcOrd="3" destOrd="0" parTransId="{E38E2062-7C45-4543-9D30-B64B9E5A3B78}" sibTransId="{FC2F409D-2A4D-4762-83F2-2AAE62969FA5}"/>
    <dgm:cxn modelId="{A7B019ED-6D79-4F9C-B32B-32861F424AB6}" srcId="{C156B4AA-A2C0-4221-9240-3790B0233650}" destId="{FF4DC2BC-A308-48FD-B913-651295D5106C}" srcOrd="0" destOrd="0" parTransId="{99F49B80-5A69-48F6-A9A2-4DB234F5F084}" sibTransId="{414690C6-9E32-420B-884F-04EACB77955D}"/>
    <dgm:cxn modelId="{5A301930-34E1-4121-9C94-5135654A9EA9}" type="presOf" srcId="{F982D2AB-26A5-4420-B5CF-6151E21F8382}" destId="{974D2A8C-CB57-4D75-B84D-09C6725CEE05}" srcOrd="0" destOrd="2" presId="urn:microsoft.com/office/officeart/2005/8/layout/vList6"/>
    <dgm:cxn modelId="{EFDFA75F-4AEC-41B5-83A5-718BDBDFCA74}" type="presOf" srcId="{C363BB7B-BA99-4FDA-B175-946E9BB5D5CF}" destId="{6EFEB0FB-54C8-485A-A0D3-AA213324A064}" srcOrd="0" destOrd="0" presId="urn:microsoft.com/office/officeart/2005/8/layout/vList6"/>
    <dgm:cxn modelId="{7993E2B0-513C-4229-8510-57EC3A1FCA16}" type="presOf" srcId="{117FC39C-4D49-4C1D-836A-BC7906BE802B}" destId="{60D35BD8-F980-47E2-B676-EA0DD73D973B}" srcOrd="0" destOrd="0" presId="urn:microsoft.com/office/officeart/2005/8/layout/vList6"/>
    <dgm:cxn modelId="{3154E4F4-EA03-4360-9EB5-768BFF722E29}" type="presOf" srcId="{C156B4AA-A2C0-4221-9240-3790B0233650}" destId="{1446463C-9A27-4EE4-BC4D-C0508BC56E88}" srcOrd="0" destOrd="0" presId="urn:microsoft.com/office/officeart/2005/8/layout/vList6"/>
    <dgm:cxn modelId="{7B105B3E-AB0E-48CA-B284-491D380E7776}" srcId="{9B84B223-9501-4C87-99DE-5986EBABE6EF}" destId="{EB674D0B-F5E9-4459-AC4F-D9FB8E233C1F}" srcOrd="1" destOrd="0" parTransId="{1CBDC0C9-A812-4A71-94C7-E60F317C59FA}" sibTransId="{FA712F8D-01ED-464E-897D-4CC82BB5AAE3}"/>
    <dgm:cxn modelId="{516B0738-291A-4BC5-98D5-83B0582644F0}" type="presOf" srcId="{DEC502E4-DFED-4993-90A7-BBBEE12B0AE3}" destId="{34C4B0FB-56C5-4377-8BCE-DC51BAB05874}" srcOrd="0" destOrd="0" presId="urn:microsoft.com/office/officeart/2005/8/layout/vList6"/>
    <dgm:cxn modelId="{03D19859-D0BD-4B3F-A0AC-462F15553844}" srcId="{68BB6760-B510-4613-8C9E-15C83F7EACAC}" destId="{2AAD22F2-96F1-48FB-B8B3-E9B2270C3534}" srcOrd="0" destOrd="0" parTransId="{D27D500E-E18E-4639-8C2A-9988F74544D4}" sibTransId="{292F146C-9530-4760-8FD6-AFD80946770E}"/>
    <dgm:cxn modelId="{B2008BEB-A1FD-4BE4-A46D-C0F3DD2798CF}" srcId="{117FC39C-4D49-4C1D-836A-BC7906BE802B}" destId="{C363BB7B-BA99-4FDA-B175-946E9BB5D5CF}" srcOrd="0" destOrd="0" parTransId="{5C7746A8-476B-4DC6-9371-9204EF06397A}" sibTransId="{F17804CE-6A11-4659-B858-1972E989AB73}"/>
    <dgm:cxn modelId="{7703686F-F163-476B-A082-63FAFF1E14A0}" type="presOf" srcId="{9B84B223-9501-4C87-99DE-5986EBABE6EF}" destId="{88E81156-9D85-4F02-A8CD-56233BA419EA}" srcOrd="0" destOrd="0" presId="urn:microsoft.com/office/officeart/2005/8/layout/vList6"/>
    <dgm:cxn modelId="{9B0B04A8-94C6-47F8-8753-4E1E49C32797}" srcId="{DEC502E4-DFED-4993-90A7-BBBEE12B0AE3}" destId="{117FC39C-4D49-4C1D-836A-BC7906BE802B}" srcOrd="1" destOrd="0" parTransId="{2517D733-1CE8-4A07-AF55-F33A9594748E}" sibTransId="{8A9F2631-0FA2-4F6E-A60E-AFCF18719E4D}"/>
    <dgm:cxn modelId="{8E45EAD0-456D-4CF2-803F-05157814BDBD}" srcId="{9B84B223-9501-4C87-99DE-5986EBABE6EF}" destId="{D5A790CC-DBC1-417F-A293-33178EAB1B01}" srcOrd="0" destOrd="0" parTransId="{8175348E-53D3-4CC7-A367-0BF0B5A25036}" sibTransId="{9F1650A3-BF19-47BB-8D60-0443048E9149}"/>
    <dgm:cxn modelId="{BA98A07B-5043-4D93-B160-8B7C814F177E}" srcId="{DEC502E4-DFED-4993-90A7-BBBEE12B0AE3}" destId="{C156B4AA-A2C0-4221-9240-3790B0233650}" srcOrd="2" destOrd="0" parTransId="{1D6B2005-A061-4671-B061-290C6590BB88}" sibTransId="{AFFD02F2-5F81-4980-AC70-4A7F6BA86E17}"/>
    <dgm:cxn modelId="{549F0B39-5444-47C7-9E34-91933CB74AC1}" type="presOf" srcId="{E6A6A169-B392-49F7-9E5F-D761FB66CE51}" destId="{FE4CBAF8-F006-4480-9CC2-5CD083DF4E7E}" srcOrd="0" destOrd="0" presId="urn:microsoft.com/office/officeart/2005/8/layout/vList6"/>
    <dgm:cxn modelId="{90B8609C-75B7-4F36-959E-4E50E2804CAC}" type="presParOf" srcId="{34C4B0FB-56C5-4377-8BCE-DC51BAB05874}" destId="{C732932F-0E8F-4FAD-A688-422E77490620}" srcOrd="0" destOrd="0" presId="urn:microsoft.com/office/officeart/2005/8/layout/vList6"/>
    <dgm:cxn modelId="{4B8985B4-DECE-4913-8D59-00E734D50442}" type="presParOf" srcId="{C732932F-0E8F-4FAD-A688-422E77490620}" destId="{FE4CBAF8-F006-4480-9CC2-5CD083DF4E7E}" srcOrd="0" destOrd="0" presId="urn:microsoft.com/office/officeart/2005/8/layout/vList6"/>
    <dgm:cxn modelId="{881AD481-522B-430C-8861-8CB393881C34}" type="presParOf" srcId="{C732932F-0E8F-4FAD-A688-422E77490620}" destId="{7D3D7776-5219-497A-934F-80201EDC2619}" srcOrd="1" destOrd="0" presId="urn:microsoft.com/office/officeart/2005/8/layout/vList6"/>
    <dgm:cxn modelId="{C6715051-D7C0-4017-8BFF-8A215D956246}" type="presParOf" srcId="{34C4B0FB-56C5-4377-8BCE-DC51BAB05874}" destId="{93C7F9FE-8449-472C-87EA-FB489C9DF525}" srcOrd="1" destOrd="0" presId="urn:microsoft.com/office/officeart/2005/8/layout/vList6"/>
    <dgm:cxn modelId="{1F830D05-4493-461A-A8D9-122689B3D320}" type="presParOf" srcId="{34C4B0FB-56C5-4377-8BCE-DC51BAB05874}" destId="{73453E7B-DA72-44C1-9486-FF81BF54C547}" srcOrd="2" destOrd="0" presId="urn:microsoft.com/office/officeart/2005/8/layout/vList6"/>
    <dgm:cxn modelId="{87C23AC7-7881-4FEA-B603-E62307825C74}" type="presParOf" srcId="{73453E7B-DA72-44C1-9486-FF81BF54C547}" destId="{60D35BD8-F980-47E2-B676-EA0DD73D973B}" srcOrd="0" destOrd="0" presId="urn:microsoft.com/office/officeart/2005/8/layout/vList6"/>
    <dgm:cxn modelId="{F8F972E1-EECA-4C5B-8077-3F8085E2E474}" type="presParOf" srcId="{73453E7B-DA72-44C1-9486-FF81BF54C547}" destId="{6EFEB0FB-54C8-485A-A0D3-AA213324A064}" srcOrd="1" destOrd="0" presId="urn:microsoft.com/office/officeart/2005/8/layout/vList6"/>
    <dgm:cxn modelId="{105CBE16-4790-46AD-8442-71AE927E535D}" type="presParOf" srcId="{34C4B0FB-56C5-4377-8BCE-DC51BAB05874}" destId="{5858E85F-C958-452D-A7EF-6D42BE0E43CF}" srcOrd="3" destOrd="0" presId="urn:microsoft.com/office/officeart/2005/8/layout/vList6"/>
    <dgm:cxn modelId="{D0EA5BCA-E486-4471-A450-2B885C722F43}" type="presParOf" srcId="{34C4B0FB-56C5-4377-8BCE-DC51BAB05874}" destId="{70F70156-D41B-4586-B8A4-49F588BBF04A}" srcOrd="4" destOrd="0" presId="urn:microsoft.com/office/officeart/2005/8/layout/vList6"/>
    <dgm:cxn modelId="{22FB6E0F-DC4F-4D09-AB5B-7D1218413740}" type="presParOf" srcId="{70F70156-D41B-4586-B8A4-49F588BBF04A}" destId="{1446463C-9A27-4EE4-BC4D-C0508BC56E88}" srcOrd="0" destOrd="0" presId="urn:microsoft.com/office/officeart/2005/8/layout/vList6"/>
    <dgm:cxn modelId="{861658E4-D1D4-4CDA-85DD-6FDCF692BFC5}" type="presParOf" srcId="{70F70156-D41B-4586-B8A4-49F588BBF04A}" destId="{3864421D-F56F-4C01-B0F0-9ED0BAF29758}" srcOrd="1" destOrd="0" presId="urn:microsoft.com/office/officeart/2005/8/layout/vList6"/>
    <dgm:cxn modelId="{02E1BF29-CF95-446C-98A3-5D3C81DDA98F}" type="presParOf" srcId="{34C4B0FB-56C5-4377-8BCE-DC51BAB05874}" destId="{70F05EC3-15B5-43BE-8A17-5F9D32D3D0E4}" srcOrd="5" destOrd="0" presId="urn:microsoft.com/office/officeart/2005/8/layout/vList6"/>
    <dgm:cxn modelId="{9DD2E857-404F-4739-AF92-E11AE41870FB}" type="presParOf" srcId="{34C4B0FB-56C5-4377-8BCE-DC51BAB05874}" destId="{A6767E16-E466-4E6A-8E71-B8768D593903}" srcOrd="6" destOrd="0" presId="urn:microsoft.com/office/officeart/2005/8/layout/vList6"/>
    <dgm:cxn modelId="{F3EA1C73-8CC2-4BF0-A01C-A5062ED8732D}" type="presParOf" srcId="{A6767E16-E466-4E6A-8E71-B8768D593903}" destId="{B444B7B5-DB67-44E6-BCD4-722D3B0B6ACB}" srcOrd="0" destOrd="0" presId="urn:microsoft.com/office/officeart/2005/8/layout/vList6"/>
    <dgm:cxn modelId="{8AD82A1E-CED3-4A1E-96C0-B2F6EA382628}" type="presParOf" srcId="{A6767E16-E466-4E6A-8E71-B8768D593903}" destId="{506C8E8C-7277-4FB8-95EC-48EFB43CAFF0}" srcOrd="1" destOrd="0" presId="urn:microsoft.com/office/officeart/2005/8/layout/vList6"/>
    <dgm:cxn modelId="{4F496D34-BF83-4357-954D-66A0AC7F424F}" type="presParOf" srcId="{34C4B0FB-56C5-4377-8BCE-DC51BAB05874}" destId="{D8F6AC3D-E357-4FEA-9DE7-D5ED3CD5075C}" srcOrd="7" destOrd="0" presId="urn:microsoft.com/office/officeart/2005/8/layout/vList6"/>
    <dgm:cxn modelId="{ACCF3A4B-D6E1-49CA-9130-E71367025EEE}" type="presParOf" srcId="{34C4B0FB-56C5-4377-8BCE-DC51BAB05874}" destId="{3F7CC7D1-58B5-461B-8BD9-4D223F99D29A}" srcOrd="8" destOrd="0" presId="urn:microsoft.com/office/officeart/2005/8/layout/vList6"/>
    <dgm:cxn modelId="{D024D4E6-9DC9-4719-9187-EC14754D3B64}" type="presParOf" srcId="{3F7CC7D1-58B5-461B-8BD9-4D223F99D29A}" destId="{88E81156-9D85-4F02-A8CD-56233BA419EA}" srcOrd="0" destOrd="0" presId="urn:microsoft.com/office/officeart/2005/8/layout/vList6"/>
    <dgm:cxn modelId="{60642A64-5635-418A-971D-58C753A6521D}" type="presParOf" srcId="{3F7CC7D1-58B5-461B-8BD9-4D223F99D29A}" destId="{974D2A8C-CB57-4D75-B84D-09C6725CEE05}" srcOrd="1" destOrd="0" presId="urn:microsoft.com/office/officeart/2005/8/layout/vList6"/>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10D16F-B5E4-4DCA-9884-03FE3B33BF4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50A829B-F252-4873-9410-24F46211388D}">
      <dgm:prSet phldrT="[Texto]"/>
      <dgm:spPr>
        <a:solidFill>
          <a:schemeClr val="accent6">
            <a:lumMod val="75000"/>
          </a:schemeClr>
        </a:solidFill>
      </dgm:spPr>
      <dgm:t>
        <a:bodyPr/>
        <a:lstStyle/>
        <a:p>
          <a:r>
            <a:rPr lang="es-EC" dirty="0" smtClean="0"/>
            <a:t>Misión</a:t>
          </a:r>
          <a:endParaRPr lang="en-US" dirty="0"/>
        </a:p>
      </dgm:t>
    </dgm:pt>
    <dgm:pt modelId="{6C06325C-8484-445D-8183-4D0FB9FDDC7B}" type="parTrans" cxnId="{EF878003-3D13-4335-8C56-77A37DB2DEFB}">
      <dgm:prSet/>
      <dgm:spPr/>
      <dgm:t>
        <a:bodyPr/>
        <a:lstStyle/>
        <a:p>
          <a:endParaRPr lang="en-US"/>
        </a:p>
      </dgm:t>
    </dgm:pt>
    <dgm:pt modelId="{1746FCDF-0137-48AC-A907-3B18107A11D3}" type="sibTrans" cxnId="{EF878003-3D13-4335-8C56-77A37DB2DEFB}">
      <dgm:prSet/>
      <dgm:spPr/>
      <dgm:t>
        <a:bodyPr/>
        <a:lstStyle/>
        <a:p>
          <a:endParaRPr lang="en-US"/>
        </a:p>
      </dgm:t>
    </dgm:pt>
    <dgm:pt modelId="{1506D6C4-6605-4268-84ED-E7F4B359AE29}">
      <dgm:prSet phldrT="[Texto]"/>
      <dgm:spPr/>
      <dgm:t>
        <a:bodyPr/>
        <a:lstStyle/>
        <a:p>
          <a:pPr algn="just"/>
          <a:r>
            <a:rPr lang="es-ES" dirty="0" smtClean="0"/>
            <a:t>Atender oportuna y permanentemente a los/as usuarios/as e internos/as en las especialidades de ginecología, obstetricia y neonatología, precautelando la salud sexual y reproductivas de mujeres y recién nacidos, mediante actividades de promoción, prevención, atención y rehabilitación de la salud; en un ambiente físico y humano digno y adecuado; con equidad, respeto, integridad y en el marco de los derechos. </a:t>
          </a:r>
          <a:endParaRPr lang="en-US" dirty="0"/>
        </a:p>
      </dgm:t>
    </dgm:pt>
    <dgm:pt modelId="{1965B708-D2E8-4485-81FE-3C4F4FDD6A92}" type="parTrans" cxnId="{68232024-CFC9-4683-AAC4-CB605E727D10}">
      <dgm:prSet/>
      <dgm:spPr/>
      <dgm:t>
        <a:bodyPr/>
        <a:lstStyle/>
        <a:p>
          <a:endParaRPr lang="en-US"/>
        </a:p>
      </dgm:t>
    </dgm:pt>
    <dgm:pt modelId="{EE395C94-03E9-4CA8-83AE-211B2C580F75}" type="sibTrans" cxnId="{68232024-CFC9-4683-AAC4-CB605E727D10}">
      <dgm:prSet/>
      <dgm:spPr/>
      <dgm:t>
        <a:bodyPr/>
        <a:lstStyle/>
        <a:p>
          <a:endParaRPr lang="en-US"/>
        </a:p>
      </dgm:t>
    </dgm:pt>
    <dgm:pt modelId="{8F16CA7B-AF96-4F5D-92C3-3478B36CFC6D}">
      <dgm:prSet phldrT="[Texto]"/>
      <dgm:spPr/>
      <dgm:t>
        <a:bodyPr/>
        <a:lstStyle/>
        <a:p>
          <a:r>
            <a:rPr lang="es-EC" dirty="0" smtClean="0"/>
            <a:t>Visión</a:t>
          </a:r>
          <a:endParaRPr lang="en-US" dirty="0"/>
        </a:p>
      </dgm:t>
    </dgm:pt>
    <dgm:pt modelId="{1CD9713B-0320-4876-A637-9DF07CC35AF0}" type="parTrans" cxnId="{B9EF0D2A-16DB-407A-815E-E1E0AB143D5E}">
      <dgm:prSet/>
      <dgm:spPr/>
      <dgm:t>
        <a:bodyPr/>
        <a:lstStyle/>
        <a:p>
          <a:endParaRPr lang="en-US"/>
        </a:p>
      </dgm:t>
    </dgm:pt>
    <dgm:pt modelId="{9B8097E2-F052-43AC-A06F-A8DD805A066C}" type="sibTrans" cxnId="{B9EF0D2A-16DB-407A-815E-E1E0AB143D5E}">
      <dgm:prSet/>
      <dgm:spPr/>
      <dgm:t>
        <a:bodyPr/>
        <a:lstStyle/>
        <a:p>
          <a:endParaRPr lang="en-US"/>
        </a:p>
      </dgm:t>
    </dgm:pt>
    <dgm:pt modelId="{4356C536-5080-4177-8899-2884652D8640}">
      <dgm:prSet phldrT="[Texto]" custT="1"/>
      <dgm:spPr/>
      <dgm:t>
        <a:bodyPr/>
        <a:lstStyle/>
        <a:p>
          <a:pPr algn="just"/>
          <a:r>
            <a:rPr lang="es-EC" sz="1200" dirty="0" smtClean="0"/>
            <a:t>Para el año 2014 somos un hospital de tercer nivel con atención especializada y personalizada en Ginecología, Obstetricia, Neonatología, como parte del sistema de referencia y contra referencia nacional. </a:t>
          </a:r>
          <a:endParaRPr lang="en-US" sz="1200" dirty="0"/>
        </a:p>
      </dgm:t>
    </dgm:pt>
    <dgm:pt modelId="{FE7FF10D-6574-49D6-93FE-5DC6AF512D1F}" type="parTrans" cxnId="{5C508E57-61BB-4370-B49B-2A7D55B6DB35}">
      <dgm:prSet/>
      <dgm:spPr/>
      <dgm:t>
        <a:bodyPr/>
        <a:lstStyle/>
        <a:p>
          <a:endParaRPr lang="en-US"/>
        </a:p>
      </dgm:t>
    </dgm:pt>
    <dgm:pt modelId="{534FC3AA-9B15-4F00-8837-DFDA521E6577}" type="sibTrans" cxnId="{5C508E57-61BB-4370-B49B-2A7D55B6DB35}">
      <dgm:prSet/>
      <dgm:spPr/>
      <dgm:t>
        <a:bodyPr/>
        <a:lstStyle/>
        <a:p>
          <a:endParaRPr lang="en-US"/>
        </a:p>
      </dgm:t>
    </dgm:pt>
    <dgm:pt modelId="{B62ABB36-A5EE-46D4-9D2B-20B1D651420E}">
      <dgm:prSet phldrT="[Texto]" custT="1"/>
      <dgm:spPr>
        <a:solidFill>
          <a:schemeClr val="accent6">
            <a:lumMod val="75000"/>
          </a:schemeClr>
        </a:solidFill>
      </dgm:spPr>
      <dgm:t>
        <a:bodyPr/>
        <a:lstStyle/>
        <a:p>
          <a:r>
            <a:rPr lang="es-EC" sz="1600" b="1" dirty="0" smtClean="0"/>
            <a:t>Valores y Principios</a:t>
          </a:r>
          <a:endParaRPr lang="en-US" sz="1600" b="1" dirty="0"/>
        </a:p>
      </dgm:t>
    </dgm:pt>
    <dgm:pt modelId="{27A3B2F5-2A9B-4772-80E3-203778B510E5}" type="parTrans" cxnId="{9EEB1267-2464-4F9D-8968-74B8C4D8CAC1}">
      <dgm:prSet/>
      <dgm:spPr/>
      <dgm:t>
        <a:bodyPr/>
        <a:lstStyle/>
        <a:p>
          <a:endParaRPr lang="en-US"/>
        </a:p>
      </dgm:t>
    </dgm:pt>
    <dgm:pt modelId="{B503D1D3-8513-4D07-962F-0D2452E7196E}" type="sibTrans" cxnId="{9EEB1267-2464-4F9D-8968-74B8C4D8CAC1}">
      <dgm:prSet/>
      <dgm:spPr/>
      <dgm:t>
        <a:bodyPr/>
        <a:lstStyle/>
        <a:p>
          <a:endParaRPr lang="en-US"/>
        </a:p>
      </dgm:t>
    </dgm:pt>
    <dgm:pt modelId="{60857B46-B6C1-4E1E-871E-7E85A166877F}">
      <dgm:prSet phldrT="[Texto]" custT="1"/>
      <dgm:spPr/>
      <dgm:t>
        <a:bodyPr/>
        <a:lstStyle/>
        <a:p>
          <a:pPr algn="just"/>
          <a:r>
            <a:rPr lang="es-EC" sz="1200" dirty="0" smtClean="0"/>
            <a:t>Ética Profesional, Responsabilidad, Respeto, Atención Humanizada, Trabajo en Equipo, Actitud Positiva, Calidad. </a:t>
          </a:r>
          <a:endParaRPr lang="en-US" sz="1200" dirty="0"/>
        </a:p>
      </dgm:t>
    </dgm:pt>
    <dgm:pt modelId="{AA03C5AB-80B5-495F-B51A-61E1CBE7130B}" type="parTrans" cxnId="{43A0F89B-1405-4811-ACE2-B89A0F0716D4}">
      <dgm:prSet/>
      <dgm:spPr/>
      <dgm:t>
        <a:bodyPr/>
        <a:lstStyle/>
        <a:p>
          <a:endParaRPr lang="en-US"/>
        </a:p>
      </dgm:t>
    </dgm:pt>
    <dgm:pt modelId="{DD892EB8-63D1-4773-939A-DC689C178E17}" type="sibTrans" cxnId="{43A0F89B-1405-4811-ACE2-B89A0F0716D4}">
      <dgm:prSet/>
      <dgm:spPr/>
      <dgm:t>
        <a:bodyPr/>
        <a:lstStyle/>
        <a:p>
          <a:endParaRPr lang="en-US"/>
        </a:p>
      </dgm:t>
    </dgm:pt>
    <dgm:pt modelId="{6FDCF33C-E9F3-4BA5-9B01-6F3AABAF4BD6}" type="pres">
      <dgm:prSet presAssocID="{A410D16F-B5E4-4DCA-9884-03FE3B33BF47}" presName="rootnode" presStyleCnt="0">
        <dgm:presLayoutVars>
          <dgm:chMax/>
          <dgm:chPref/>
          <dgm:dir/>
          <dgm:animLvl val="lvl"/>
        </dgm:presLayoutVars>
      </dgm:prSet>
      <dgm:spPr/>
      <dgm:t>
        <a:bodyPr/>
        <a:lstStyle/>
        <a:p>
          <a:endParaRPr lang="en-US"/>
        </a:p>
      </dgm:t>
    </dgm:pt>
    <dgm:pt modelId="{6C87A891-7B07-4AD1-9CDC-4153DA32E92B}" type="pres">
      <dgm:prSet presAssocID="{F50A829B-F252-4873-9410-24F46211388D}" presName="composite" presStyleCnt="0"/>
      <dgm:spPr/>
    </dgm:pt>
    <dgm:pt modelId="{6ED409EF-A7DE-48A2-A077-265E33CD665A}" type="pres">
      <dgm:prSet presAssocID="{F50A829B-F252-4873-9410-24F46211388D}" presName="bentUpArrow1" presStyleLbl="alignImgPlace1" presStyleIdx="0" presStyleCnt="2" custLinFactNeighborX="-10308" custLinFactNeighborY="11736"/>
      <dgm:spPr/>
    </dgm:pt>
    <dgm:pt modelId="{36EAE969-49F7-4903-BBEB-623CBF86E540}" type="pres">
      <dgm:prSet presAssocID="{F50A829B-F252-4873-9410-24F46211388D}" presName="ParentText" presStyleLbl="node1" presStyleIdx="0" presStyleCnt="3" custScaleX="109438" custLinFactNeighborX="-46802" custLinFactNeighborY="-11620">
        <dgm:presLayoutVars>
          <dgm:chMax val="1"/>
          <dgm:chPref val="1"/>
          <dgm:bulletEnabled val="1"/>
        </dgm:presLayoutVars>
      </dgm:prSet>
      <dgm:spPr/>
      <dgm:t>
        <a:bodyPr/>
        <a:lstStyle/>
        <a:p>
          <a:endParaRPr lang="en-US"/>
        </a:p>
      </dgm:t>
    </dgm:pt>
    <dgm:pt modelId="{98D35DB7-5E11-45AB-9B7D-DDDFB6F1A807}" type="pres">
      <dgm:prSet presAssocID="{F50A829B-F252-4873-9410-24F46211388D}" presName="ChildText" presStyleLbl="revTx" presStyleIdx="0" presStyleCnt="3" custScaleX="794959" custScaleY="158450" custLinFactX="113953" custLinFactNeighborX="200000" custLinFactNeighborY="-10020">
        <dgm:presLayoutVars>
          <dgm:chMax val="0"/>
          <dgm:chPref val="0"/>
          <dgm:bulletEnabled val="1"/>
        </dgm:presLayoutVars>
      </dgm:prSet>
      <dgm:spPr/>
      <dgm:t>
        <a:bodyPr/>
        <a:lstStyle/>
        <a:p>
          <a:endParaRPr lang="en-US"/>
        </a:p>
      </dgm:t>
    </dgm:pt>
    <dgm:pt modelId="{C54033D9-6477-4589-AE11-8FB31CD7CEDD}" type="pres">
      <dgm:prSet presAssocID="{1746FCDF-0137-48AC-A907-3B18107A11D3}" presName="sibTrans" presStyleCnt="0"/>
      <dgm:spPr/>
    </dgm:pt>
    <dgm:pt modelId="{E2C331C9-17E9-4158-B74B-7CDD14399B94}" type="pres">
      <dgm:prSet presAssocID="{8F16CA7B-AF96-4F5D-92C3-3478B36CFC6D}" presName="composite" presStyleCnt="0"/>
      <dgm:spPr/>
    </dgm:pt>
    <dgm:pt modelId="{FF21A867-FE70-44CE-89CC-ECE8BA696D85}" type="pres">
      <dgm:prSet presAssocID="{8F16CA7B-AF96-4F5D-92C3-3478B36CFC6D}" presName="bentUpArrow1" presStyleLbl="alignImgPlace1" presStyleIdx="1" presStyleCnt="2" custScaleX="140779" custLinFactNeighborX="-72156" custLinFactNeighborY="15648"/>
      <dgm:spPr/>
    </dgm:pt>
    <dgm:pt modelId="{92441CFB-8B24-4152-BB44-669B09F1E028}" type="pres">
      <dgm:prSet presAssocID="{8F16CA7B-AF96-4F5D-92C3-3478B36CFC6D}" presName="ParentText" presStyleLbl="node1" presStyleIdx="1" presStyleCnt="3" custLinFactNeighborX="-90741" custLinFactNeighborY="9222">
        <dgm:presLayoutVars>
          <dgm:chMax val="1"/>
          <dgm:chPref val="1"/>
          <dgm:bulletEnabled val="1"/>
        </dgm:presLayoutVars>
      </dgm:prSet>
      <dgm:spPr/>
      <dgm:t>
        <a:bodyPr/>
        <a:lstStyle/>
        <a:p>
          <a:endParaRPr lang="en-US"/>
        </a:p>
      </dgm:t>
    </dgm:pt>
    <dgm:pt modelId="{18C92D2B-2FC2-4B93-8D9D-4C3BC2E8AEA6}" type="pres">
      <dgm:prSet presAssocID="{8F16CA7B-AF96-4F5D-92C3-3478B36CFC6D}" presName="ChildText" presStyleLbl="revTx" presStyleIdx="1" presStyleCnt="3" custScaleX="564557" custLinFactX="8672" custLinFactNeighborX="100000" custLinFactNeighborY="9510">
        <dgm:presLayoutVars>
          <dgm:chMax val="0"/>
          <dgm:chPref val="0"/>
          <dgm:bulletEnabled val="1"/>
        </dgm:presLayoutVars>
      </dgm:prSet>
      <dgm:spPr/>
      <dgm:t>
        <a:bodyPr/>
        <a:lstStyle/>
        <a:p>
          <a:endParaRPr lang="en-US"/>
        </a:p>
      </dgm:t>
    </dgm:pt>
    <dgm:pt modelId="{97BA175C-71B7-443E-87DD-728700C9D225}" type="pres">
      <dgm:prSet presAssocID="{9B8097E2-F052-43AC-A06F-A8DD805A066C}" presName="sibTrans" presStyleCnt="0"/>
      <dgm:spPr/>
    </dgm:pt>
    <dgm:pt modelId="{68BC1CA7-551D-4F66-B827-C2BCE77FEE16}" type="pres">
      <dgm:prSet presAssocID="{B62ABB36-A5EE-46D4-9D2B-20B1D651420E}" presName="composite" presStyleCnt="0"/>
      <dgm:spPr/>
    </dgm:pt>
    <dgm:pt modelId="{49F565ED-486E-4EED-82A5-77FED71CD049}" type="pres">
      <dgm:prSet presAssocID="{B62ABB36-A5EE-46D4-9D2B-20B1D651420E}" presName="ParentText" presStyleLbl="node1" presStyleIdx="2" presStyleCnt="3" custAng="0" custScaleX="115833" custLinFactX="-40236" custLinFactNeighborX="-100000" custLinFactNeighborY="28220">
        <dgm:presLayoutVars>
          <dgm:chMax val="1"/>
          <dgm:chPref val="1"/>
          <dgm:bulletEnabled val="1"/>
        </dgm:presLayoutVars>
      </dgm:prSet>
      <dgm:spPr/>
      <dgm:t>
        <a:bodyPr/>
        <a:lstStyle/>
        <a:p>
          <a:endParaRPr lang="en-US"/>
        </a:p>
      </dgm:t>
    </dgm:pt>
    <dgm:pt modelId="{0D9636B5-5CBB-489C-B21A-CAE96B95F69F}" type="pres">
      <dgm:prSet presAssocID="{B62ABB36-A5EE-46D4-9D2B-20B1D651420E}" presName="FinalChildText" presStyleLbl="revTx" presStyleIdx="2" presStyleCnt="3" custScaleX="426295" custLinFactNeighborX="-22015" custLinFactNeighborY="36562">
        <dgm:presLayoutVars>
          <dgm:chMax val="0"/>
          <dgm:chPref val="0"/>
          <dgm:bulletEnabled val="1"/>
        </dgm:presLayoutVars>
      </dgm:prSet>
      <dgm:spPr/>
      <dgm:t>
        <a:bodyPr/>
        <a:lstStyle/>
        <a:p>
          <a:endParaRPr lang="en-US"/>
        </a:p>
      </dgm:t>
    </dgm:pt>
  </dgm:ptLst>
  <dgm:cxnLst>
    <dgm:cxn modelId="{B8E77F17-9136-42A1-B5D2-4BCADF8AC9B9}" type="presOf" srcId="{8F16CA7B-AF96-4F5D-92C3-3478B36CFC6D}" destId="{92441CFB-8B24-4152-BB44-669B09F1E028}" srcOrd="0" destOrd="0" presId="urn:microsoft.com/office/officeart/2005/8/layout/StepDownProcess"/>
    <dgm:cxn modelId="{B9EF0D2A-16DB-407A-815E-E1E0AB143D5E}" srcId="{A410D16F-B5E4-4DCA-9884-03FE3B33BF47}" destId="{8F16CA7B-AF96-4F5D-92C3-3478B36CFC6D}" srcOrd="1" destOrd="0" parTransId="{1CD9713B-0320-4876-A637-9DF07CC35AF0}" sibTransId="{9B8097E2-F052-43AC-A06F-A8DD805A066C}"/>
    <dgm:cxn modelId="{68232024-CFC9-4683-AAC4-CB605E727D10}" srcId="{F50A829B-F252-4873-9410-24F46211388D}" destId="{1506D6C4-6605-4268-84ED-E7F4B359AE29}" srcOrd="0" destOrd="0" parTransId="{1965B708-D2E8-4485-81FE-3C4F4FDD6A92}" sibTransId="{EE395C94-03E9-4CA8-83AE-211B2C580F75}"/>
    <dgm:cxn modelId="{EF878003-3D13-4335-8C56-77A37DB2DEFB}" srcId="{A410D16F-B5E4-4DCA-9884-03FE3B33BF47}" destId="{F50A829B-F252-4873-9410-24F46211388D}" srcOrd="0" destOrd="0" parTransId="{6C06325C-8484-445D-8183-4D0FB9FDDC7B}" sibTransId="{1746FCDF-0137-48AC-A907-3B18107A11D3}"/>
    <dgm:cxn modelId="{DAA2DD28-B101-4879-9672-8BB347F0902A}" type="presOf" srcId="{60857B46-B6C1-4E1E-871E-7E85A166877F}" destId="{0D9636B5-5CBB-489C-B21A-CAE96B95F69F}" srcOrd="0" destOrd="0" presId="urn:microsoft.com/office/officeart/2005/8/layout/StepDownProcess"/>
    <dgm:cxn modelId="{D02A7C0A-5B5F-45BC-BEDB-B88CEAB88DA6}" type="presOf" srcId="{F50A829B-F252-4873-9410-24F46211388D}" destId="{36EAE969-49F7-4903-BBEB-623CBF86E540}" srcOrd="0" destOrd="0" presId="urn:microsoft.com/office/officeart/2005/8/layout/StepDownProcess"/>
    <dgm:cxn modelId="{5C508E57-61BB-4370-B49B-2A7D55B6DB35}" srcId="{8F16CA7B-AF96-4F5D-92C3-3478B36CFC6D}" destId="{4356C536-5080-4177-8899-2884652D8640}" srcOrd="0" destOrd="0" parTransId="{FE7FF10D-6574-49D6-93FE-5DC6AF512D1F}" sibTransId="{534FC3AA-9B15-4F00-8837-DFDA521E6577}"/>
    <dgm:cxn modelId="{B61415CA-3C25-4DDD-BDFA-09CBFB08E6AC}" type="presOf" srcId="{4356C536-5080-4177-8899-2884652D8640}" destId="{18C92D2B-2FC2-4B93-8D9D-4C3BC2E8AEA6}" srcOrd="0" destOrd="0" presId="urn:microsoft.com/office/officeart/2005/8/layout/StepDownProcess"/>
    <dgm:cxn modelId="{3AFF606F-980B-46FE-AF1C-B0982E0EB433}" type="presOf" srcId="{A410D16F-B5E4-4DCA-9884-03FE3B33BF47}" destId="{6FDCF33C-E9F3-4BA5-9B01-6F3AABAF4BD6}" srcOrd="0" destOrd="0" presId="urn:microsoft.com/office/officeart/2005/8/layout/StepDownProcess"/>
    <dgm:cxn modelId="{43A0F89B-1405-4811-ACE2-B89A0F0716D4}" srcId="{B62ABB36-A5EE-46D4-9D2B-20B1D651420E}" destId="{60857B46-B6C1-4E1E-871E-7E85A166877F}" srcOrd="0" destOrd="0" parTransId="{AA03C5AB-80B5-495F-B51A-61E1CBE7130B}" sibTransId="{DD892EB8-63D1-4773-939A-DC689C178E17}"/>
    <dgm:cxn modelId="{9EEB1267-2464-4F9D-8968-74B8C4D8CAC1}" srcId="{A410D16F-B5E4-4DCA-9884-03FE3B33BF47}" destId="{B62ABB36-A5EE-46D4-9D2B-20B1D651420E}" srcOrd="2" destOrd="0" parTransId="{27A3B2F5-2A9B-4772-80E3-203778B510E5}" sibTransId="{B503D1D3-8513-4D07-962F-0D2452E7196E}"/>
    <dgm:cxn modelId="{CB130424-9ED4-4190-8C02-57E04B0DFDB7}" type="presOf" srcId="{B62ABB36-A5EE-46D4-9D2B-20B1D651420E}" destId="{49F565ED-486E-4EED-82A5-77FED71CD049}" srcOrd="0" destOrd="0" presId="urn:microsoft.com/office/officeart/2005/8/layout/StepDownProcess"/>
    <dgm:cxn modelId="{145BEFBB-0FE4-4CD2-AE97-9628EE70251C}" type="presOf" srcId="{1506D6C4-6605-4268-84ED-E7F4B359AE29}" destId="{98D35DB7-5E11-45AB-9B7D-DDDFB6F1A807}" srcOrd="0" destOrd="0" presId="urn:microsoft.com/office/officeart/2005/8/layout/StepDownProcess"/>
    <dgm:cxn modelId="{21FCB085-6491-43E4-839C-C8A20323D06A}" type="presParOf" srcId="{6FDCF33C-E9F3-4BA5-9B01-6F3AABAF4BD6}" destId="{6C87A891-7B07-4AD1-9CDC-4153DA32E92B}" srcOrd="0" destOrd="0" presId="urn:microsoft.com/office/officeart/2005/8/layout/StepDownProcess"/>
    <dgm:cxn modelId="{2DD0476A-91E6-4744-B78A-68A78C11D072}" type="presParOf" srcId="{6C87A891-7B07-4AD1-9CDC-4153DA32E92B}" destId="{6ED409EF-A7DE-48A2-A077-265E33CD665A}" srcOrd="0" destOrd="0" presId="urn:microsoft.com/office/officeart/2005/8/layout/StepDownProcess"/>
    <dgm:cxn modelId="{BAE643EC-04E6-40BC-8060-463F4694CE77}" type="presParOf" srcId="{6C87A891-7B07-4AD1-9CDC-4153DA32E92B}" destId="{36EAE969-49F7-4903-BBEB-623CBF86E540}" srcOrd="1" destOrd="0" presId="urn:microsoft.com/office/officeart/2005/8/layout/StepDownProcess"/>
    <dgm:cxn modelId="{E6CC76E3-AD56-454A-AF51-C329216788C3}" type="presParOf" srcId="{6C87A891-7B07-4AD1-9CDC-4153DA32E92B}" destId="{98D35DB7-5E11-45AB-9B7D-DDDFB6F1A807}" srcOrd="2" destOrd="0" presId="urn:microsoft.com/office/officeart/2005/8/layout/StepDownProcess"/>
    <dgm:cxn modelId="{7DBCA336-1B04-4C4A-8C8A-65711F7EE32F}" type="presParOf" srcId="{6FDCF33C-E9F3-4BA5-9B01-6F3AABAF4BD6}" destId="{C54033D9-6477-4589-AE11-8FB31CD7CEDD}" srcOrd="1" destOrd="0" presId="urn:microsoft.com/office/officeart/2005/8/layout/StepDownProcess"/>
    <dgm:cxn modelId="{38F07B3C-D773-40AD-9EAB-13F1C33E61CD}" type="presParOf" srcId="{6FDCF33C-E9F3-4BA5-9B01-6F3AABAF4BD6}" destId="{E2C331C9-17E9-4158-B74B-7CDD14399B94}" srcOrd="2" destOrd="0" presId="urn:microsoft.com/office/officeart/2005/8/layout/StepDownProcess"/>
    <dgm:cxn modelId="{D90033D5-4996-470C-B51F-DB7FA4779B0F}" type="presParOf" srcId="{E2C331C9-17E9-4158-B74B-7CDD14399B94}" destId="{FF21A867-FE70-44CE-89CC-ECE8BA696D85}" srcOrd="0" destOrd="0" presId="urn:microsoft.com/office/officeart/2005/8/layout/StepDownProcess"/>
    <dgm:cxn modelId="{9284D72C-1C94-4B2A-89DB-7A7380C12AB6}" type="presParOf" srcId="{E2C331C9-17E9-4158-B74B-7CDD14399B94}" destId="{92441CFB-8B24-4152-BB44-669B09F1E028}" srcOrd="1" destOrd="0" presId="urn:microsoft.com/office/officeart/2005/8/layout/StepDownProcess"/>
    <dgm:cxn modelId="{7778D645-B07F-416F-A174-4E3381D0DE06}" type="presParOf" srcId="{E2C331C9-17E9-4158-B74B-7CDD14399B94}" destId="{18C92D2B-2FC2-4B93-8D9D-4C3BC2E8AEA6}" srcOrd="2" destOrd="0" presId="urn:microsoft.com/office/officeart/2005/8/layout/StepDownProcess"/>
    <dgm:cxn modelId="{3EF56A2F-0980-41BA-B020-7704618B16D1}" type="presParOf" srcId="{6FDCF33C-E9F3-4BA5-9B01-6F3AABAF4BD6}" destId="{97BA175C-71B7-443E-87DD-728700C9D225}" srcOrd="3" destOrd="0" presId="urn:microsoft.com/office/officeart/2005/8/layout/StepDownProcess"/>
    <dgm:cxn modelId="{F5FB2288-2174-459D-8EA0-637AB0BE3613}" type="presParOf" srcId="{6FDCF33C-E9F3-4BA5-9B01-6F3AABAF4BD6}" destId="{68BC1CA7-551D-4F66-B827-C2BCE77FEE16}" srcOrd="4" destOrd="0" presId="urn:microsoft.com/office/officeart/2005/8/layout/StepDownProcess"/>
    <dgm:cxn modelId="{8A5775DD-42FD-4980-8243-EB1810C1F97E}" type="presParOf" srcId="{68BC1CA7-551D-4F66-B827-C2BCE77FEE16}" destId="{49F565ED-486E-4EED-82A5-77FED71CD049}" srcOrd="0" destOrd="0" presId="urn:microsoft.com/office/officeart/2005/8/layout/StepDownProcess"/>
    <dgm:cxn modelId="{8DFA5C14-0D92-46B4-BA33-91B7B86E07E4}" type="presParOf" srcId="{68BC1CA7-551D-4F66-B827-C2BCE77FEE16}" destId="{0D9636B5-5CBB-489C-B21A-CAE96B95F69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F6FF9D-3D97-4993-9DA6-AC67B8CBC1DD}" type="doc">
      <dgm:prSet loTypeId="urn:microsoft.com/office/officeart/2005/8/layout/orgChart1" loCatId="hierarchy" qsTypeId="urn:microsoft.com/office/officeart/2005/8/quickstyle/simple5" qsCatId="simple" csTypeId="urn:microsoft.com/office/officeart/2005/8/colors/accent6_1" csCatId="accent6" phldr="1"/>
      <dgm:spPr/>
      <dgm:t>
        <a:bodyPr/>
        <a:lstStyle/>
        <a:p>
          <a:endParaRPr lang="en-US"/>
        </a:p>
      </dgm:t>
    </dgm:pt>
    <dgm:pt modelId="{DAA8C555-3055-4D00-9CDD-21AF354393E9}">
      <dgm:prSet phldrT="[Texto]" custT="1"/>
      <dgm:spPr/>
      <dgm:t>
        <a:bodyPr/>
        <a:lstStyle/>
        <a:p>
          <a:r>
            <a:rPr lang="en-US" sz="1000" b="1"/>
            <a:t>Jefatura de Farmacia</a:t>
          </a:r>
        </a:p>
      </dgm:t>
    </dgm:pt>
    <dgm:pt modelId="{E6F99B40-E05E-4AFD-8475-64DFA56703F1}" type="parTrans" cxnId="{69596CEB-889E-4533-90D9-D87D0E0638CC}">
      <dgm:prSet/>
      <dgm:spPr/>
      <dgm:t>
        <a:bodyPr/>
        <a:lstStyle/>
        <a:p>
          <a:endParaRPr lang="en-US">
            <a:solidFill>
              <a:sysClr val="windowText" lastClr="000000"/>
            </a:solidFill>
          </a:endParaRPr>
        </a:p>
      </dgm:t>
    </dgm:pt>
    <dgm:pt modelId="{6131B486-ECD1-4393-B6FC-CCEE7FB82D0C}" type="sibTrans" cxnId="{69596CEB-889E-4533-90D9-D87D0E0638CC}">
      <dgm:prSet/>
      <dgm:spPr/>
      <dgm:t>
        <a:bodyPr/>
        <a:lstStyle/>
        <a:p>
          <a:endParaRPr lang="en-US">
            <a:solidFill>
              <a:sysClr val="windowText" lastClr="000000"/>
            </a:solidFill>
          </a:endParaRPr>
        </a:p>
      </dgm:t>
    </dgm:pt>
    <dgm:pt modelId="{EAD6D2DF-95D9-44E7-A99B-218C0C4C5628}" type="asst">
      <dgm:prSet phldrT="[Texto]"/>
      <dgm:spPr/>
      <dgm:t>
        <a:bodyPr/>
        <a:lstStyle/>
        <a:p>
          <a:r>
            <a:rPr lang="en-US"/>
            <a:t>Farmacia de Hospitalización</a:t>
          </a:r>
        </a:p>
      </dgm:t>
    </dgm:pt>
    <dgm:pt modelId="{A9249F84-2A36-498A-9A6E-9C9FB2C9E73E}" type="parTrans" cxnId="{3768D0EB-D279-424B-9D5D-76B4BA388B66}">
      <dgm:prSet/>
      <dgm:spPr/>
      <dgm:t>
        <a:bodyPr/>
        <a:lstStyle/>
        <a:p>
          <a:endParaRPr lang="en-US">
            <a:solidFill>
              <a:sysClr val="windowText" lastClr="000000"/>
            </a:solidFill>
          </a:endParaRPr>
        </a:p>
      </dgm:t>
    </dgm:pt>
    <dgm:pt modelId="{9AC6638D-EEA0-4836-8144-524AD238939B}" type="sibTrans" cxnId="{3768D0EB-D279-424B-9D5D-76B4BA388B66}">
      <dgm:prSet/>
      <dgm:spPr/>
      <dgm:t>
        <a:bodyPr/>
        <a:lstStyle/>
        <a:p>
          <a:endParaRPr lang="en-US">
            <a:solidFill>
              <a:sysClr val="windowText" lastClr="000000"/>
            </a:solidFill>
          </a:endParaRPr>
        </a:p>
      </dgm:t>
    </dgm:pt>
    <dgm:pt modelId="{631C18E9-C4F4-4D7B-8809-FDD1650CE0D8}" type="asst">
      <dgm:prSet/>
      <dgm:spPr/>
      <dgm:t>
        <a:bodyPr/>
        <a:lstStyle/>
        <a:p>
          <a:r>
            <a:rPr lang="en-US"/>
            <a:t>Farmacia de Consulta externa y emergencia</a:t>
          </a:r>
        </a:p>
      </dgm:t>
    </dgm:pt>
    <dgm:pt modelId="{BB46DE0C-5E67-4C8D-B658-B5AFF4F3A3F0}" type="parTrans" cxnId="{C8063297-37B8-4CB9-92A0-EA89218DF950}">
      <dgm:prSet/>
      <dgm:spPr/>
      <dgm:t>
        <a:bodyPr/>
        <a:lstStyle/>
        <a:p>
          <a:endParaRPr lang="en-US">
            <a:solidFill>
              <a:sysClr val="windowText" lastClr="000000"/>
            </a:solidFill>
          </a:endParaRPr>
        </a:p>
      </dgm:t>
    </dgm:pt>
    <dgm:pt modelId="{B04077C9-D9B2-495A-9E76-1CA5CD23023D}" type="sibTrans" cxnId="{C8063297-37B8-4CB9-92A0-EA89218DF950}">
      <dgm:prSet/>
      <dgm:spPr/>
      <dgm:t>
        <a:bodyPr/>
        <a:lstStyle/>
        <a:p>
          <a:endParaRPr lang="en-US">
            <a:solidFill>
              <a:sysClr val="windowText" lastClr="000000"/>
            </a:solidFill>
          </a:endParaRPr>
        </a:p>
      </dgm:t>
    </dgm:pt>
    <dgm:pt modelId="{D0324CC3-0240-4415-B458-7CCBF92E9F96}">
      <dgm:prSet/>
      <dgm:spPr/>
      <dgm:t>
        <a:bodyPr/>
        <a:lstStyle/>
        <a:p>
          <a:r>
            <a:rPr lang="en-US"/>
            <a:t>Atención Farmacéutica</a:t>
          </a:r>
        </a:p>
      </dgm:t>
    </dgm:pt>
    <dgm:pt modelId="{80CB4999-A866-4435-A1D9-2DE977FAD451}" type="parTrans" cxnId="{D1830924-058C-48B1-A2D8-70381970A1AA}">
      <dgm:prSet/>
      <dgm:spPr/>
      <dgm:t>
        <a:bodyPr/>
        <a:lstStyle/>
        <a:p>
          <a:endParaRPr lang="en-US">
            <a:solidFill>
              <a:sysClr val="windowText" lastClr="000000"/>
            </a:solidFill>
          </a:endParaRPr>
        </a:p>
      </dgm:t>
    </dgm:pt>
    <dgm:pt modelId="{E9E368F5-4E18-4F29-B33C-2CFC3FA77A14}" type="sibTrans" cxnId="{D1830924-058C-48B1-A2D8-70381970A1AA}">
      <dgm:prSet/>
      <dgm:spPr/>
      <dgm:t>
        <a:bodyPr/>
        <a:lstStyle/>
        <a:p>
          <a:endParaRPr lang="en-US">
            <a:solidFill>
              <a:sysClr val="windowText" lastClr="000000"/>
            </a:solidFill>
          </a:endParaRPr>
        </a:p>
      </dgm:t>
    </dgm:pt>
    <dgm:pt modelId="{70BFF1C6-D70E-4AA4-9BA4-DB4784FD6AC7}">
      <dgm:prSet/>
      <dgm:spPr/>
      <dgm:t>
        <a:bodyPr/>
        <a:lstStyle/>
        <a:p>
          <a:pPr algn="ctr"/>
          <a:r>
            <a:rPr lang="en-US"/>
            <a:t>SDMDU</a:t>
          </a:r>
        </a:p>
        <a:p>
          <a:pPr algn="ctr"/>
          <a:r>
            <a:rPr lang="en-US"/>
            <a:t>Seguimiento Farmacoterapéutico</a:t>
          </a:r>
        </a:p>
      </dgm:t>
    </dgm:pt>
    <dgm:pt modelId="{57047274-30CF-4571-A5F8-F17098162BA8}" type="parTrans" cxnId="{0B053848-F5C8-4A78-83C8-54B1ADCAB402}">
      <dgm:prSet/>
      <dgm:spPr/>
      <dgm:t>
        <a:bodyPr/>
        <a:lstStyle/>
        <a:p>
          <a:endParaRPr lang="en-US">
            <a:solidFill>
              <a:sysClr val="windowText" lastClr="000000"/>
            </a:solidFill>
          </a:endParaRPr>
        </a:p>
      </dgm:t>
    </dgm:pt>
    <dgm:pt modelId="{B07F84CE-9621-4609-B734-805430C79BA6}" type="sibTrans" cxnId="{0B053848-F5C8-4A78-83C8-54B1ADCAB402}">
      <dgm:prSet/>
      <dgm:spPr/>
      <dgm:t>
        <a:bodyPr/>
        <a:lstStyle/>
        <a:p>
          <a:endParaRPr lang="en-US">
            <a:solidFill>
              <a:sysClr val="windowText" lastClr="000000"/>
            </a:solidFill>
          </a:endParaRPr>
        </a:p>
      </dgm:t>
    </dgm:pt>
    <dgm:pt modelId="{E6C56916-EF02-4396-B52F-CD04030EEE46}">
      <dgm:prSet/>
      <dgm:spPr/>
      <dgm:t>
        <a:bodyPr/>
        <a:lstStyle/>
        <a:p>
          <a:r>
            <a:rPr lang="en-US"/>
            <a:t>Fórmulas magistrales</a:t>
          </a:r>
        </a:p>
        <a:p>
          <a:r>
            <a:rPr lang="en-US"/>
            <a:t>Nutriciones Parenterales Totales</a:t>
          </a:r>
        </a:p>
      </dgm:t>
    </dgm:pt>
    <dgm:pt modelId="{7F2759EC-B718-4547-9BC1-1E2234544BEC}" type="parTrans" cxnId="{118C1E7F-3B09-41E6-91C6-97AED406DA6A}">
      <dgm:prSet/>
      <dgm:spPr/>
      <dgm:t>
        <a:bodyPr/>
        <a:lstStyle/>
        <a:p>
          <a:endParaRPr lang="en-US">
            <a:solidFill>
              <a:sysClr val="windowText" lastClr="000000"/>
            </a:solidFill>
          </a:endParaRPr>
        </a:p>
      </dgm:t>
    </dgm:pt>
    <dgm:pt modelId="{B3A20758-59BA-4B8B-B05C-2F3846ED27C9}" type="sibTrans" cxnId="{118C1E7F-3B09-41E6-91C6-97AED406DA6A}">
      <dgm:prSet/>
      <dgm:spPr/>
      <dgm:t>
        <a:bodyPr/>
        <a:lstStyle/>
        <a:p>
          <a:endParaRPr lang="en-US">
            <a:solidFill>
              <a:sysClr val="windowText" lastClr="000000"/>
            </a:solidFill>
          </a:endParaRPr>
        </a:p>
      </dgm:t>
    </dgm:pt>
    <dgm:pt modelId="{1C6FBDE4-8F00-433C-B1D9-1C2B9E24FEB2}" type="asst">
      <dgm:prSet/>
      <dgm:spPr/>
      <dgm:t>
        <a:bodyPr/>
        <a:lstStyle/>
        <a:p>
          <a:r>
            <a:rPr lang="en-US"/>
            <a:t>Re-empaque</a:t>
          </a:r>
        </a:p>
      </dgm:t>
    </dgm:pt>
    <dgm:pt modelId="{D46B3FF1-A995-44EB-BAFF-EA0A2CF05F08}" type="parTrans" cxnId="{7D2ED3CF-C1CF-4CA9-A78A-181D308AFA14}">
      <dgm:prSet/>
      <dgm:spPr/>
      <dgm:t>
        <a:bodyPr/>
        <a:lstStyle/>
        <a:p>
          <a:endParaRPr lang="en-US">
            <a:solidFill>
              <a:sysClr val="windowText" lastClr="000000"/>
            </a:solidFill>
          </a:endParaRPr>
        </a:p>
      </dgm:t>
    </dgm:pt>
    <dgm:pt modelId="{C0CD0E9F-38BE-47A7-BED1-FB33DE23CF37}" type="sibTrans" cxnId="{7D2ED3CF-C1CF-4CA9-A78A-181D308AFA14}">
      <dgm:prSet/>
      <dgm:spPr/>
      <dgm:t>
        <a:bodyPr/>
        <a:lstStyle/>
        <a:p>
          <a:endParaRPr lang="en-US">
            <a:solidFill>
              <a:sysClr val="windowText" lastClr="000000"/>
            </a:solidFill>
          </a:endParaRPr>
        </a:p>
      </dgm:t>
    </dgm:pt>
    <dgm:pt modelId="{004F0787-0792-4C06-9507-5ACA4D18B8D6}" type="asst">
      <dgm:prSet/>
      <dgm:spPr/>
      <dgm:t>
        <a:bodyPr/>
        <a:lstStyle/>
        <a:p>
          <a:r>
            <a:rPr lang="en-US"/>
            <a:t>Acondicionamiento</a:t>
          </a:r>
        </a:p>
      </dgm:t>
    </dgm:pt>
    <dgm:pt modelId="{556DCE36-46A7-4F43-B02B-F2A6DCCE674A}" type="parTrans" cxnId="{E4628EEE-C43E-40C0-A1FD-8D0F84ABB672}">
      <dgm:prSet/>
      <dgm:spPr/>
      <dgm:t>
        <a:bodyPr/>
        <a:lstStyle/>
        <a:p>
          <a:endParaRPr lang="en-US">
            <a:solidFill>
              <a:sysClr val="windowText" lastClr="000000"/>
            </a:solidFill>
          </a:endParaRPr>
        </a:p>
      </dgm:t>
    </dgm:pt>
    <dgm:pt modelId="{3CCE8F04-4EC6-473E-A57C-2548FC1DBCBD}" type="sibTrans" cxnId="{E4628EEE-C43E-40C0-A1FD-8D0F84ABB672}">
      <dgm:prSet/>
      <dgm:spPr/>
      <dgm:t>
        <a:bodyPr/>
        <a:lstStyle/>
        <a:p>
          <a:endParaRPr lang="en-US">
            <a:solidFill>
              <a:sysClr val="windowText" lastClr="000000"/>
            </a:solidFill>
          </a:endParaRPr>
        </a:p>
      </dgm:t>
    </dgm:pt>
    <dgm:pt modelId="{DE57EA00-6000-419D-B2EB-F0065A9139DD}" type="asst">
      <dgm:prSet/>
      <dgm:spPr/>
      <dgm:t>
        <a:bodyPr/>
        <a:lstStyle/>
        <a:p>
          <a:r>
            <a:rPr lang="en-US"/>
            <a:t>Bodega y Almacenamiento</a:t>
          </a:r>
        </a:p>
      </dgm:t>
    </dgm:pt>
    <dgm:pt modelId="{1C521D08-2DCF-4094-8A92-0640E85D8C58}" type="parTrans" cxnId="{89F229C6-E155-4480-9711-5A2F5D06034C}">
      <dgm:prSet/>
      <dgm:spPr/>
      <dgm:t>
        <a:bodyPr/>
        <a:lstStyle/>
        <a:p>
          <a:endParaRPr lang="en-US">
            <a:solidFill>
              <a:sysClr val="windowText" lastClr="000000"/>
            </a:solidFill>
          </a:endParaRPr>
        </a:p>
      </dgm:t>
    </dgm:pt>
    <dgm:pt modelId="{8FB7F589-8B82-4263-9870-3D8BFD35FFF1}" type="sibTrans" cxnId="{89F229C6-E155-4480-9711-5A2F5D06034C}">
      <dgm:prSet/>
      <dgm:spPr/>
      <dgm:t>
        <a:bodyPr/>
        <a:lstStyle/>
        <a:p>
          <a:endParaRPr lang="en-US">
            <a:solidFill>
              <a:sysClr val="windowText" lastClr="000000"/>
            </a:solidFill>
          </a:endParaRPr>
        </a:p>
      </dgm:t>
    </dgm:pt>
    <dgm:pt modelId="{E0558B41-671C-447F-955F-BA0F0D7AE614}" type="pres">
      <dgm:prSet presAssocID="{73F6FF9D-3D97-4993-9DA6-AC67B8CBC1DD}" presName="hierChild1" presStyleCnt="0">
        <dgm:presLayoutVars>
          <dgm:orgChart val="1"/>
          <dgm:chPref val="1"/>
          <dgm:dir/>
          <dgm:animOne val="branch"/>
          <dgm:animLvl val="lvl"/>
          <dgm:resizeHandles/>
        </dgm:presLayoutVars>
      </dgm:prSet>
      <dgm:spPr/>
      <dgm:t>
        <a:bodyPr/>
        <a:lstStyle/>
        <a:p>
          <a:endParaRPr lang="en-US"/>
        </a:p>
      </dgm:t>
    </dgm:pt>
    <dgm:pt modelId="{1512DA04-DB4A-481C-8766-702464BC15BA}" type="pres">
      <dgm:prSet presAssocID="{DAA8C555-3055-4D00-9CDD-21AF354393E9}" presName="hierRoot1" presStyleCnt="0">
        <dgm:presLayoutVars>
          <dgm:hierBranch val="init"/>
        </dgm:presLayoutVars>
      </dgm:prSet>
      <dgm:spPr/>
    </dgm:pt>
    <dgm:pt modelId="{B5739F17-8057-4C59-B050-711FAEF946F7}" type="pres">
      <dgm:prSet presAssocID="{DAA8C555-3055-4D00-9CDD-21AF354393E9}" presName="rootComposite1" presStyleCnt="0"/>
      <dgm:spPr/>
    </dgm:pt>
    <dgm:pt modelId="{64FD76A8-E004-4197-A163-7A1A3C9253AB}" type="pres">
      <dgm:prSet presAssocID="{DAA8C555-3055-4D00-9CDD-21AF354393E9}" presName="rootText1" presStyleLbl="node0" presStyleIdx="0" presStyleCnt="1" custScaleX="162230">
        <dgm:presLayoutVars>
          <dgm:chPref val="3"/>
        </dgm:presLayoutVars>
      </dgm:prSet>
      <dgm:spPr/>
      <dgm:t>
        <a:bodyPr/>
        <a:lstStyle/>
        <a:p>
          <a:endParaRPr lang="en-US"/>
        </a:p>
      </dgm:t>
    </dgm:pt>
    <dgm:pt modelId="{93EEB3CA-0521-4BA6-8A58-0B214F09E705}" type="pres">
      <dgm:prSet presAssocID="{DAA8C555-3055-4D00-9CDD-21AF354393E9}" presName="rootConnector1" presStyleLbl="node1" presStyleIdx="0" presStyleCnt="0"/>
      <dgm:spPr/>
      <dgm:t>
        <a:bodyPr/>
        <a:lstStyle/>
        <a:p>
          <a:endParaRPr lang="en-US"/>
        </a:p>
      </dgm:t>
    </dgm:pt>
    <dgm:pt modelId="{CD01EA50-C854-470B-97DB-B1C5659F155E}" type="pres">
      <dgm:prSet presAssocID="{DAA8C555-3055-4D00-9CDD-21AF354393E9}" presName="hierChild2" presStyleCnt="0"/>
      <dgm:spPr/>
    </dgm:pt>
    <dgm:pt modelId="{F29B274E-1ABC-4A83-B343-8C7E6E33059F}" type="pres">
      <dgm:prSet presAssocID="{DAA8C555-3055-4D00-9CDD-21AF354393E9}" presName="hierChild3" presStyleCnt="0"/>
      <dgm:spPr/>
    </dgm:pt>
    <dgm:pt modelId="{CD3FB33F-BF08-46C9-8E6D-0AD14F4A4039}" type="pres">
      <dgm:prSet presAssocID="{A9249F84-2A36-498A-9A6E-9C9FB2C9E73E}" presName="Name111" presStyleLbl="parChTrans1D2" presStyleIdx="0" presStyleCnt="3"/>
      <dgm:spPr/>
      <dgm:t>
        <a:bodyPr/>
        <a:lstStyle/>
        <a:p>
          <a:endParaRPr lang="en-US"/>
        </a:p>
      </dgm:t>
    </dgm:pt>
    <dgm:pt modelId="{586C6E42-E066-4A85-AAC4-520C0460B90F}" type="pres">
      <dgm:prSet presAssocID="{EAD6D2DF-95D9-44E7-A99B-218C0C4C5628}" presName="hierRoot3" presStyleCnt="0">
        <dgm:presLayoutVars>
          <dgm:hierBranch val="init"/>
        </dgm:presLayoutVars>
      </dgm:prSet>
      <dgm:spPr/>
    </dgm:pt>
    <dgm:pt modelId="{2A4B0614-FF03-466A-80A8-2B53179DF438}" type="pres">
      <dgm:prSet presAssocID="{EAD6D2DF-95D9-44E7-A99B-218C0C4C5628}" presName="rootComposite3" presStyleCnt="0"/>
      <dgm:spPr/>
    </dgm:pt>
    <dgm:pt modelId="{9D4F0FAA-AC10-4F31-82E2-6A7A47A11EF1}" type="pres">
      <dgm:prSet presAssocID="{EAD6D2DF-95D9-44E7-A99B-218C0C4C5628}" presName="rootText3" presStyleLbl="asst1" presStyleIdx="0" presStyleCnt="3">
        <dgm:presLayoutVars>
          <dgm:chPref val="3"/>
        </dgm:presLayoutVars>
      </dgm:prSet>
      <dgm:spPr/>
      <dgm:t>
        <a:bodyPr/>
        <a:lstStyle/>
        <a:p>
          <a:endParaRPr lang="en-US"/>
        </a:p>
      </dgm:t>
    </dgm:pt>
    <dgm:pt modelId="{E619C146-34B0-4AA0-AC79-7819E5E138E6}" type="pres">
      <dgm:prSet presAssocID="{EAD6D2DF-95D9-44E7-A99B-218C0C4C5628}" presName="rootConnector3" presStyleLbl="asst1" presStyleIdx="0" presStyleCnt="3"/>
      <dgm:spPr/>
      <dgm:t>
        <a:bodyPr/>
        <a:lstStyle/>
        <a:p>
          <a:endParaRPr lang="en-US"/>
        </a:p>
      </dgm:t>
    </dgm:pt>
    <dgm:pt modelId="{598ACD74-7449-4739-88D7-3C13F7C78C6B}" type="pres">
      <dgm:prSet presAssocID="{EAD6D2DF-95D9-44E7-A99B-218C0C4C5628}" presName="hierChild6" presStyleCnt="0"/>
      <dgm:spPr/>
    </dgm:pt>
    <dgm:pt modelId="{FE225FFA-2354-4DB5-A2E2-E6A8B9686BE8}" type="pres">
      <dgm:prSet presAssocID="{80CB4999-A866-4435-A1D9-2DE977FAD451}" presName="Name37" presStyleLbl="parChTrans1D3" presStyleIdx="0" presStyleCnt="3"/>
      <dgm:spPr/>
      <dgm:t>
        <a:bodyPr/>
        <a:lstStyle/>
        <a:p>
          <a:endParaRPr lang="en-US"/>
        </a:p>
      </dgm:t>
    </dgm:pt>
    <dgm:pt modelId="{E271A718-301F-4ADC-A1C0-BBBF0F30ECBF}" type="pres">
      <dgm:prSet presAssocID="{D0324CC3-0240-4415-B458-7CCBF92E9F96}" presName="hierRoot2" presStyleCnt="0">
        <dgm:presLayoutVars>
          <dgm:hierBranch val="init"/>
        </dgm:presLayoutVars>
      </dgm:prSet>
      <dgm:spPr/>
    </dgm:pt>
    <dgm:pt modelId="{BC25A552-9B22-4965-94DF-71502CAFF6E9}" type="pres">
      <dgm:prSet presAssocID="{D0324CC3-0240-4415-B458-7CCBF92E9F96}" presName="rootComposite" presStyleCnt="0"/>
      <dgm:spPr/>
    </dgm:pt>
    <dgm:pt modelId="{C355C9A9-3B77-4F74-9702-D5E181EDCE0B}" type="pres">
      <dgm:prSet presAssocID="{D0324CC3-0240-4415-B458-7CCBF92E9F96}" presName="rootText" presStyleLbl="node3" presStyleIdx="0" presStyleCnt="3">
        <dgm:presLayoutVars>
          <dgm:chPref val="3"/>
        </dgm:presLayoutVars>
      </dgm:prSet>
      <dgm:spPr/>
      <dgm:t>
        <a:bodyPr/>
        <a:lstStyle/>
        <a:p>
          <a:endParaRPr lang="en-US"/>
        </a:p>
      </dgm:t>
    </dgm:pt>
    <dgm:pt modelId="{B2EB2CE7-5220-4B46-AE35-3A9B18444170}" type="pres">
      <dgm:prSet presAssocID="{D0324CC3-0240-4415-B458-7CCBF92E9F96}" presName="rootConnector" presStyleLbl="node3" presStyleIdx="0" presStyleCnt="3"/>
      <dgm:spPr/>
      <dgm:t>
        <a:bodyPr/>
        <a:lstStyle/>
        <a:p>
          <a:endParaRPr lang="en-US"/>
        </a:p>
      </dgm:t>
    </dgm:pt>
    <dgm:pt modelId="{ECF213FA-BB00-4305-B171-0CCB6DF3253B}" type="pres">
      <dgm:prSet presAssocID="{D0324CC3-0240-4415-B458-7CCBF92E9F96}" presName="hierChild4" presStyleCnt="0"/>
      <dgm:spPr/>
    </dgm:pt>
    <dgm:pt modelId="{D27817E5-A157-472F-A550-41F0C359A03A}" type="pres">
      <dgm:prSet presAssocID="{D0324CC3-0240-4415-B458-7CCBF92E9F96}" presName="hierChild5" presStyleCnt="0"/>
      <dgm:spPr/>
    </dgm:pt>
    <dgm:pt modelId="{8FE43E14-0A5F-4D68-ACEB-4E3B4EF081B7}" type="pres">
      <dgm:prSet presAssocID="{57047274-30CF-4571-A5F8-F17098162BA8}" presName="Name37" presStyleLbl="parChTrans1D3" presStyleIdx="1" presStyleCnt="3"/>
      <dgm:spPr/>
      <dgm:t>
        <a:bodyPr/>
        <a:lstStyle/>
        <a:p>
          <a:endParaRPr lang="en-US"/>
        </a:p>
      </dgm:t>
    </dgm:pt>
    <dgm:pt modelId="{00E2A627-8BC9-4323-A5B1-1729F571D701}" type="pres">
      <dgm:prSet presAssocID="{70BFF1C6-D70E-4AA4-9BA4-DB4784FD6AC7}" presName="hierRoot2" presStyleCnt="0">
        <dgm:presLayoutVars>
          <dgm:hierBranch val="init"/>
        </dgm:presLayoutVars>
      </dgm:prSet>
      <dgm:spPr/>
    </dgm:pt>
    <dgm:pt modelId="{F385D9EC-606A-4B9F-9AF8-21D3BBDA6C33}" type="pres">
      <dgm:prSet presAssocID="{70BFF1C6-D70E-4AA4-9BA4-DB4784FD6AC7}" presName="rootComposite" presStyleCnt="0"/>
      <dgm:spPr/>
    </dgm:pt>
    <dgm:pt modelId="{9A644CDF-A6DB-4508-976C-F8EAF4A9F1AD}" type="pres">
      <dgm:prSet presAssocID="{70BFF1C6-D70E-4AA4-9BA4-DB4784FD6AC7}" presName="rootText" presStyleLbl="node3" presStyleIdx="1" presStyleCnt="3" custLinFactNeighborX="-2651" custLinFactNeighborY="296">
        <dgm:presLayoutVars>
          <dgm:chPref val="3"/>
        </dgm:presLayoutVars>
      </dgm:prSet>
      <dgm:spPr/>
      <dgm:t>
        <a:bodyPr/>
        <a:lstStyle/>
        <a:p>
          <a:endParaRPr lang="en-US"/>
        </a:p>
      </dgm:t>
    </dgm:pt>
    <dgm:pt modelId="{18817AF4-CC7E-41A6-9712-D0198D5E4C83}" type="pres">
      <dgm:prSet presAssocID="{70BFF1C6-D70E-4AA4-9BA4-DB4784FD6AC7}" presName="rootConnector" presStyleLbl="node3" presStyleIdx="1" presStyleCnt="3"/>
      <dgm:spPr/>
      <dgm:t>
        <a:bodyPr/>
        <a:lstStyle/>
        <a:p>
          <a:endParaRPr lang="en-US"/>
        </a:p>
      </dgm:t>
    </dgm:pt>
    <dgm:pt modelId="{CD209A3A-0C6F-42E8-82C5-E53822C1B3F9}" type="pres">
      <dgm:prSet presAssocID="{70BFF1C6-D70E-4AA4-9BA4-DB4784FD6AC7}" presName="hierChild4" presStyleCnt="0"/>
      <dgm:spPr/>
    </dgm:pt>
    <dgm:pt modelId="{AE4CB8CC-9F6D-4418-858A-A2F53AFCF1CA}" type="pres">
      <dgm:prSet presAssocID="{70BFF1C6-D70E-4AA4-9BA4-DB4784FD6AC7}" presName="hierChild5" presStyleCnt="0"/>
      <dgm:spPr/>
    </dgm:pt>
    <dgm:pt modelId="{F5C6320F-47E3-4B7F-BD25-E5C212D2274C}" type="pres">
      <dgm:prSet presAssocID="{D46B3FF1-A995-44EB-BAFF-EA0A2CF05F08}" presName="Name111" presStyleLbl="parChTrans1D4" presStyleIdx="0" presStyleCnt="2"/>
      <dgm:spPr/>
      <dgm:t>
        <a:bodyPr/>
        <a:lstStyle/>
        <a:p>
          <a:endParaRPr lang="en-US"/>
        </a:p>
      </dgm:t>
    </dgm:pt>
    <dgm:pt modelId="{5E49C251-6BFC-4887-89A6-A2B26F36FA28}" type="pres">
      <dgm:prSet presAssocID="{1C6FBDE4-8F00-433C-B1D9-1C2B9E24FEB2}" presName="hierRoot3" presStyleCnt="0">
        <dgm:presLayoutVars>
          <dgm:hierBranch val="init"/>
        </dgm:presLayoutVars>
      </dgm:prSet>
      <dgm:spPr/>
    </dgm:pt>
    <dgm:pt modelId="{3AA15EDD-ACC2-4C6F-8673-605B6EE96DF2}" type="pres">
      <dgm:prSet presAssocID="{1C6FBDE4-8F00-433C-B1D9-1C2B9E24FEB2}" presName="rootComposite3" presStyleCnt="0"/>
      <dgm:spPr/>
    </dgm:pt>
    <dgm:pt modelId="{DEF4B88F-3E8F-4B23-9BFB-1714E5740227}" type="pres">
      <dgm:prSet presAssocID="{1C6FBDE4-8F00-433C-B1D9-1C2B9E24FEB2}" presName="rootText3" presStyleLbl="asst3" presStyleIdx="0" presStyleCnt="2">
        <dgm:presLayoutVars>
          <dgm:chPref val="3"/>
        </dgm:presLayoutVars>
      </dgm:prSet>
      <dgm:spPr/>
      <dgm:t>
        <a:bodyPr/>
        <a:lstStyle/>
        <a:p>
          <a:endParaRPr lang="en-US"/>
        </a:p>
      </dgm:t>
    </dgm:pt>
    <dgm:pt modelId="{C89D94DC-0BB8-4B8B-9D07-A5882B3CF5AE}" type="pres">
      <dgm:prSet presAssocID="{1C6FBDE4-8F00-433C-B1D9-1C2B9E24FEB2}" presName="rootConnector3" presStyleLbl="asst3" presStyleIdx="0" presStyleCnt="2"/>
      <dgm:spPr/>
      <dgm:t>
        <a:bodyPr/>
        <a:lstStyle/>
        <a:p>
          <a:endParaRPr lang="en-US"/>
        </a:p>
      </dgm:t>
    </dgm:pt>
    <dgm:pt modelId="{630B76AE-FDD6-4841-A7EE-CA98FE39089B}" type="pres">
      <dgm:prSet presAssocID="{1C6FBDE4-8F00-433C-B1D9-1C2B9E24FEB2}" presName="hierChild6" presStyleCnt="0"/>
      <dgm:spPr/>
    </dgm:pt>
    <dgm:pt modelId="{6F4E24FC-1CBD-4872-B9C6-9350DE7126CB}" type="pres">
      <dgm:prSet presAssocID="{1C6FBDE4-8F00-433C-B1D9-1C2B9E24FEB2}" presName="hierChild7" presStyleCnt="0"/>
      <dgm:spPr/>
    </dgm:pt>
    <dgm:pt modelId="{2D93BBEB-89D9-4DEF-B6A2-9F2658878D32}" type="pres">
      <dgm:prSet presAssocID="{556DCE36-46A7-4F43-B02B-F2A6DCCE674A}" presName="Name111" presStyleLbl="parChTrans1D4" presStyleIdx="1" presStyleCnt="2"/>
      <dgm:spPr/>
      <dgm:t>
        <a:bodyPr/>
        <a:lstStyle/>
        <a:p>
          <a:endParaRPr lang="en-US"/>
        </a:p>
      </dgm:t>
    </dgm:pt>
    <dgm:pt modelId="{6ACB72D0-6458-4A2F-9182-309256D7EC14}" type="pres">
      <dgm:prSet presAssocID="{004F0787-0792-4C06-9507-5ACA4D18B8D6}" presName="hierRoot3" presStyleCnt="0">
        <dgm:presLayoutVars>
          <dgm:hierBranch val="init"/>
        </dgm:presLayoutVars>
      </dgm:prSet>
      <dgm:spPr/>
    </dgm:pt>
    <dgm:pt modelId="{209F3AB1-2AB6-4125-8FB8-6CBF007EBEF4}" type="pres">
      <dgm:prSet presAssocID="{004F0787-0792-4C06-9507-5ACA4D18B8D6}" presName="rootComposite3" presStyleCnt="0"/>
      <dgm:spPr/>
    </dgm:pt>
    <dgm:pt modelId="{663FD0C2-6BA6-439E-A22F-F7844BACC423}" type="pres">
      <dgm:prSet presAssocID="{004F0787-0792-4C06-9507-5ACA4D18B8D6}" presName="rootText3" presStyleLbl="asst3" presStyleIdx="1" presStyleCnt="2">
        <dgm:presLayoutVars>
          <dgm:chPref val="3"/>
        </dgm:presLayoutVars>
      </dgm:prSet>
      <dgm:spPr/>
      <dgm:t>
        <a:bodyPr/>
        <a:lstStyle/>
        <a:p>
          <a:endParaRPr lang="en-US"/>
        </a:p>
      </dgm:t>
    </dgm:pt>
    <dgm:pt modelId="{4FD6C0F1-C200-4872-8CB7-5BC759BE6262}" type="pres">
      <dgm:prSet presAssocID="{004F0787-0792-4C06-9507-5ACA4D18B8D6}" presName="rootConnector3" presStyleLbl="asst3" presStyleIdx="1" presStyleCnt="2"/>
      <dgm:spPr/>
      <dgm:t>
        <a:bodyPr/>
        <a:lstStyle/>
        <a:p>
          <a:endParaRPr lang="en-US"/>
        </a:p>
      </dgm:t>
    </dgm:pt>
    <dgm:pt modelId="{68BA7A12-8002-4401-9FEE-FA23B2A9D4E4}" type="pres">
      <dgm:prSet presAssocID="{004F0787-0792-4C06-9507-5ACA4D18B8D6}" presName="hierChild6" presStyleCnt="0"/>
      <dgm:spPr/>
    </dgm:pt>
    <dgm:pt modelId="{63DD7576-A46B-4304-9964-07875A1F8B97}" type="pres">
      <dgm:prSet presAssocID="{004F0787-0792-4C06-9507-5ACA4D18B8D6}" presName="hierChild7" presStyleCnt="0"/>
      <dgm:spPr/>
    </dgm:pt>
    <dgm:pt modelId="{EB0B5DCE-B6EB-4052-8204-07B0977DBE5D}" type="pres">
      <dgm:prSet presAssocID="{7F2759EC-B718-4547-9BC1-1E2234544BEC}" presName="Name37" presStyleLbl="parChTrans1D3" presStyleIdx="2" presStyleCnt="3"/>
      <dgm:spPr/>
      <dgm:t>
        <a:bodyPr/>
        <a:lstStyle/>
        <a:p>
          <a:endParaRPr lang="en-US"/>
        </a:p>
      </dgm:t>
    </dgm:pt>
    <dgm:pt modelId="{C1CD763C-06A4-4043-AD92-A17847FC8CED}" type="pres">
      <dgm:prSet presAssocID="{E6C56916-EF02-4396-B52F-CD04030EEE46}" presName="hierRoot2" presStyleCnt="0">
        <dgm:presLayoutVars>
          <dgm:hierBranch val="init"/>
        </dgm:presLayoutVars>
      </dgm:prSet>
      <dgm:spPr/>
    </dgm:pt>
    <dgm:pt modelId="{78B509B0-4D17-4C9D-A615-23FB047E39DD}" type="pres">
      <dgm:prSet presAssocID="{E6C56916-EF02-4396-B52F-CD04030EEE46}" presName="rootComposite" presStyleCnt="0"/>
      <dgm:spPr/>
    </dgm:pt>
    <dgm:pt modelId="{64DC0F19-D1EF-4424-9BD7-0A464652B11F}" type="pres">
      <dgm:prSet presAssocID="{E6C56916-EF02-4396-B52F-CD04030EEE46}" presName="rootText" presStyleLbl="node3" presStyleIdx="2" presStyleCnt="3">
        <dgm:presLayoutVars>
          <dgm:chPref val="3"/>
        </dgm:presLayoutVars>
      </dgm:prSet>
      <dgm:spPr/>
      <dgm:t>
        <a:bodyPr/>
        <a:lstStyle/>
        <a:p>
          <a:endParaRPr lang="en-US"/>
        </a:p>
      </dgm:t>
    </dgm:pt>
    <dgm:pt modelId="{5C2D421A-BB1E-42C3-82F7-00E6AF0C5C62}" type="pres">
      <dgm:prSet presAssocID="{E6C56916-EF02-4396-B52F-CD04030EEE46}" presName="rootConnector" presStyleLbl="node3" presStyleIdx="2" presStyleCnt="3"/>
      <dgm:spPr/>
      <dgm:t>
        <a:bodyPr/>
        <a:lstStyle/>
        <a:p>
          <a:endParaRPr lang="en-US"/>
        </a:p>
      </dgm:t>
    </dgm:pt>
    <dgm:pt modelId="{05C6B389-531B-4E1B-86E8-8CA30EBEFF56}" type="pres">
      <dgm:prSet presAssocID="{E6C56916-EF02-4396-B52F-CD04030EEE46}" presName="hierChild4" presStyleCnt="0"/>
      <dgm:spPr/>
    </dgm:pt>
    <dgm:pt modelId="{806153F9-1C14-401D-AC05-093F6F56D3A1}" type="pres">
      <dgm:prSet presAssocID="{E6C56916-EF02-4396-B52F-CD04030EEE46}" presName="hierChild5" presStyleCnt="0"/>
      <dgm:spPr/>
    </dgm:pt>
    <dgm:pt modelId="{735D7635-C73D-47B3-883C-22689E8AC07B}" type="pres">
      <dgm:prSet presAssocID="{EAD6D2DF-95D9-44E7-A99B-218C0C4C5628}" presName="hierChild7" presStyleCnt="0"/>
      <dgm:spPr/>
    </dgm:pt>
    <dgm:pt modelId="{C98BD9CC-CC7A-491F-ABBC-3A3663744A36}" type="pres">
      <dgm:prSet presAssocID="{BB46DE0C-5E67-4C8D-B658-B5AFF4F3A3F0}" presName="Name111" presStyleLbl="parChTrans1D2" presStyleIdx="1" presStyleCnt="3"/>
      <dgm:spPr/>
      <dgm:t>
        <a:bodyPr/>
        <a:lstStyle/>
        <a:p>
          <a:endParaRPr lang="en-US"/>
        </a:p>
      </dgm:t>
    </dgm:pt>
    <dgm:pt modelId="{8C47716C-A3B9-4B69-97F8-80B8AD2280C8}" type="pres">
      <dgm:prSet presAssocID="{631C18E9-C4F4-4D7B-8809-FDD1650CE0D8}" presName="hierRoot3" presStyleCnt="0">
        <dgm:presLayoutVars>
          <dgm:hierBranch val="init"/>
        </dgm:presLayoutVars>
      </dgm:prSet>
      <dgm:spPr/>
    </dgm:pt>
    <dgm:pt modelId="{06E1B9B5-E247-4CF7-9A54-3EE639E047AA}" type="pres">
      <dgm:prSet presAssocID="{631C18E9-C4F4-4D7B-8809-FDD1650CE0D8}" presName="rootComposite3" presStyleCnt="0"/>
      <dgm:spPr/>
    </dgm:pt>
    <dgm:pt modelId="{70F205D8-E563-4060-98DD-ACD2215FBCCE}" type="pres">
      <dgm:prSet presAssocID="{631C18E9-C4F4-4D7B-8809-FDD1650CE0D8}" presName="rootText3" presStyleLbl="asst1" presStyleIdx="1" presStyleCnt="3">
        <dgm:presLayoutVars>
          <dgm:chPref val="3"/>
        </dgm:presLayoutVars>
      </dgm:prSet>
      <dgm:spPr/>
      <dgm:t>
        <a:bodyPr/>
        <a:lstStyle/>
        <a:p>
          <a:endParaRPr lang="en-US"/>
        </a:p>
      </dgm:t>
    </dgm:pt>
    <dgm:pt modelId="{8E30D66B-4C69-463E-A223-1598F146738B}" type="pres">
      <dgm:prSet presAssocID="{631C18E9-C4F4-4D7B-8809-FDD1650CE0D8}" presName="rootConnector3" presStyleLbl="asst1" presStyleIdx="1" presStyleCnt="3"/>
      <dgm:spPr/>
      <dgm:t>
        <a:bodyPr/>
        <a:lstStyle/>
        <a:p>
          <a:endParaRPr lang="en-US"/>
        </a:p>
      </dgm:t>
    </dgm:pt>
    <dgm:pt modelId="{9C80BE06-98DE-4CB6-A169-16253ADF2095}" type="pres">
      <dgm:prSet presAssocID="{631C18E9-C4F4-4D7B-8809-FDD1650CE0D8}" presName="hierChild6" presStyleCnt="0"/>
      <dgm:spPr/>
    </dgm:pt>
    <dgm:pt modelId="{BA9530DA-BB14-4689-A3D4-80250FAF25D2}" type="pres">
      <dgm:prSet presAssocID="{631C18E9-C4F4-4D7B-8809-FDD1650CE0D8}" presName="hierChild7" presStyleCnt="0"/>
      <dgm:spPr/>
    </dgm:pt>
    <dgm:pt modelId="{A19CEA61-CD9D-4106-91CE-EDB03FC7E6DC}" type="pres">
      <dgm:prSet presAssocID="{1C521D08-2DCF-4094-8A92-0640E85D8C58}" presName="Name111" presStyleLbl="parChTrans1D2" presStyleIdx="2" presStyleCnt="3"/>
      <dgm:spPr/>
      <dgm:t>
        <a:bodyPr/>
        <a:lstStyle/>
        <a:p>
          <a:endParaRPr lang="en-US"/>
        </a:p>
      </dgm:t>
    </dgm:pt>
    <dgm:pt modelId="{ECF00532-1A6A-4D53-8A76-67FCE19468B1}" type="pres">
      <dgm:prSet presAssocID="{DE57EA00-6000-419D-B2EB-F0065A9139DD}" presName="hierRoot3" presStyleCnt="0">
        <dgm:presLayoutVars>
          <dgm:hierBranch val="init"/>
        </dgm:presLayoutVars>
      </dgm:prSet>
      <dgm:spPr/>
    </dgm:pt>
    <dgm:pt modelId="{43419B8D-FAA1-449B-92FD-96287377B7EE}" type="pres">
      <dgm:prSet presAssocID="{DE57EA00-6000-419D-B2EB-F0065A9139DD}" presName="rootComposite3" presStyleCnt="0"/>
      <dgm:spPr/>
    </dgm:pt>
    <dgm:pt modelId="{C77677BB-C9B3-43CB-A500-8737FEB30EAC}" type="pres">
      <dgm:prSet presAssocID="{DE57EA00-6000-419D-B2EB-F0065A9139DD}" presName="rootText3" presStyleLbl="asst1" presStyleIdx="2" presStyleCnt="3">
        <dgm:presLayoutVars>
          <dgm:chPref val="3"/>
        </dgm:presLayoutVars>
      </dgm:prSet>
      <dgm:spPr/>
      <dgm:t>
        <a:bodyPr/>
        <a:lstStyle/>
        <a:p>
          <a:endParaRPr lang="en-US"/>
        </a:p>
      </dgm:t>
    </dgm:pt>
    <dgm:pt modelId="{1EF54E96-4DBB-4455-9815-E14C5B39B9AD}" type="pres">
      <dgm:prSet presAssocID="{DE57EA00-6000-419D-B2EB-F0065A9139DD}" presName="rootConnector3" presStyleLbl="asst1" presStyleIdx="2" presStyleCnt="3"/>
      <dgm:spPr/>
      <dgm:t>
        <a:bodyPr/>
        <a:lstStyle/>
        <a:p>
          <a:endParaRPr lang="en-US"/>
        </a:p>
      </dgm:t>
    </dgm:pt>
    <dgm:pt modelId="{B9A62F00-C855-49A8-B153-DD9957C9E8CF}" type="pres">
      <dgm:prSet presAssocID="{DE57EA00-6000-419D-B2EB-F0065A9139DD}" presName="hierChild6" presStyleCnt="0"/>
      <dgm:spPr/>
    </dgm:pt>
    <dgm:pt modelId="{1D07F9B6-F490-42F0-9EAF-997C0D5230A7}" type="pres">
      <dgm:prSet presAssocID="{DE57EA00-6000-419D-B2EB-F0065A9139DD}" presName="hierChild7" presStyleCnt="0"/>
      <dgm:spPr/>
    </dgm:pt>
  </dgm:ptLst>
  <dgm:cxnLst>
    <dgm:cxn modelId="{3768D0EB-D279-424B-9D5D-76B4BA388B66}" srcId="{DAA8C555-3055-4D00-9CDD-21AF354393E9}" destId="{EAD6D2DF-95D9-44E7-A99B-218C0C4C5628}" srcOrd="0" destOrd="0" parTransId="{A9249F84-2A36-498A-9A6E-9C9FB2C9E73E}" sibTransId="{9AC6638D-EEA0-4836-8144-524AD238939B}"/>
    <dgm:cxn modelId="{69596CEB-889E-4533-90D9-D87D0E0638CC}" srcId="{73F6FF9D-3D97-4993-9DA6-AC67B8CBC1DD}" destId="{DAA8C555-3055-4D00-9CDD-21AF354393E9}" srcOrd="0" destOrd="0" parTransId="{E6F99B40-E05E-4AFD-8475-64DFA56703F1}" sibTransId="{6131B486-ECD1-4393-B6FC-CCEE7FB82D0C}"/>
    <dgm:cxn modelId="{F9BECF04-88EC-472E-9781-2DFB4E14F5DC}" type="presOf" srcId="{70BFF1C6-D70E-4AA4-9BA4-DB4784FD6AC7}" destId="{9A644CDF-A6DB-4508-976C-F8EAF4A9F1AD}" srcOrd="0" destOrd="0" presId="urn:microsoft.com/office/officeart/2005/8/layout/orgChart1"/>
    <dgm:cxn modelId="{8363E43F-9AAE-46C3-9AE9-DC47F3136718}" type="presOf" srcId="{DAA8C555-3055-4D00-9CDD-21AF354393E9}" destId="{93EEB3CA-0521-4BA6-8A58-0B214F09E705}" srcOrd="1" destOrd="0" presId="urn:microsoft.com/office/officeart/2005/8/layout/orgChart1"/>
    <dgm:cxn modelId="{EF6D8B8E-1DBD-4026-88E8-1DC3F75130EF}" type="presOf" srcId="{70BFF1C6-D70E-4AA4-9BA4-DB4784FD6AC7}" destId="{18817AF4-CC7E-41A6-9712-D0198D5E4C83}" srcOrd="1" destOrd="0" presId="urn:microsoft.com/office/officeart/2005/8/layout/orgChart1"/>
    <dgm:cxn modelId="{C8063297-37B8-4CB9-92A0-EA89218DF950}" srcId="{DAA8C555-3055-4D00-9CDD-21AF354393E9}" destId="{631C18E9-C4F4-4D7B-8809-FDD1650CE0D8}" srcOrd="1" destOrd="0" parTransId="{BB46DE0C-5E67-4C8D-B658-B5AFF4F3A3F0}" sibTransId="{B04077C9-D9B2-495A-9E76-1CA5CD23023D}"/>
    <dgm:cxn modelId="{EAA6C998-68A3-4CE3-80A3-D1E31E7DCF5D}" type="presOf" srcId="{A9249F84-2A36-498A-9A6E-9C9FB2C9E73E}" destId="{CD3FB33F-BF08-46C9-8E6D-0AD14F4A4039}" srcOrd="0" destOrd="0" presId="urn:microsoft.com/office/officeart/2005/8/layout/orgChart1"/>
    <dgm:cxn modelId="{53E4374A-FA12-49DA-BBB6-5786F7EBF586}" type="presOf" srcId="{004F0787-0792-4C06-9507-5ACA4D18B8D6}" destId="{663FD0C2-6BA6-439E-A22F-F7844BACC423}" srcOrd="0" destOrd="0" presId="urn:microsoft.com/office/officeart/2005/8/layout/orgChart1"/>
    <dgm:cxn modelId="{7582C90E-4570-4C9D-B471-B10C1E8BFFBB}" type="presOf" srcId="{631C18E9-C4F4-4D7B-8809-FDD1650CE0D8}" destId="{70F205D8-E563-4060-98DD-ACD2215FBCCE}" srcOrd="0" destOrd="0" presId="urn:microsoft.com/office/officeart/2005/8/layout/orgChart1"/>
    <dgm:cxn modelId="{E4628EEE-C43E-40C0-A1FD-8D0F84ABB672}" srcId="{70BFF1C6-D70E-4AA4-9BA4-DB4784FD6AC7}" destId="{004F0787-0792-4C06-9507-5ACA4D18B8D6}" srcOrd="1" destOrd="0" parTransId="{556DCE36-46A7-4F43-B02B-F2A6DCCE674A}" sibTransId="{3CCE8F04-4EC6-473E-A57C-2548FC1DBCBD}"/>
    <dgm:cxn modelId="{5AFB23AD-C852-477F-AB47-2235A588E4D7}" type="presOf" srcId="{73F6FF9D-3D97-4993-9DA6-AC67B8CBC1DD}" destId="{E0558B41-671C-447F-955F-BA0F0D7AE614}" srcOrd="0" destOrd="0" presId="urn:microsoft.com/office/officeart/2005/8/layout/orgChart1"/>
    <dgm:cxn modelId="{51344333-448B-4E08-8C7B-8638D638A2A6}" type="presOf" srcId="{BB46DE0C-5E67-4C8D-B658-B5AFF4F3A3F0}" destId="{C98BD9CC-CC7A-491F-ABBC-3A3663744A36}" srcOrd="0" destOrd="0" presId="urn:microsoft.com/office/officeart/2005/8/layout/orgChart1"/>
    <dgm:cxn modelId="{1675B66D-C0D7-4211-B9C2-FF2513E3DFD9}" type="presOf" srcId="{1C6FBDE4-8F00-433C-B1D9-1C2B9E24FEB2}" destId="{C89D94DC-0BB8-4B8B-9D07-A5882B3CF5AE}" srcOrd="1" destOrd="0" presId="urn:microsoft.com/office/officeart/2005/8/layout/orgChart1"/>
    <dgm:cxn modelId="{91B20375-C6AE-4039-B0F5-A984E08B9B48}" type="presOf" srcId="{DE57EA00-6000-419D-B2EB-F0065A9139DD}" destId="{1EF54E96-4DBB-4455-9815-E14C5B39B9AD}" srcOrd="1" destOrd="0" presId="urn:microsoft.com/office/officeart/2005/8/layout/orgChart1"/>
    <dgm:cxn modelId="{2674DC0A-F299-48A7-80A4-0D42CAB94375}" type="presOf" srcId="{DE57EA00-6000-419D-B2EB-F0065A9139DD}" destId="{C77677BB-C9B3-43CB-A500-8737FEB30EAC}" srcOrd="0" destOrd="0" presId="urn:microsoft.com/office/officeart/2005/8/layout/orgChart1"/>
    <dgm:cxn modelId="{D1830924-058C-48B1-A2D8-70381970A1AA}" srcId="{EAD6D2DF-95D9-44E7-A99B-218C0C4C5628}" destId="{D0324CC3-0240-4415-B458-7CCBF92E9F96}" srcOrd="0" destOrd="0" parTransId="{80CB4999-A866-4435-A1D9-2DE977FAD451}" sibTransId="{E9E368F5-4E18-4F29-B33C-2CFC3FA77A14}"/>
    <dgm:cxn modelId="{EB94A93E-0566-43B9-BFF0-BE85ED9549C4}" type="presOf" srcId="{D46B3FF1-A995-44EB-BAFF-EA0A2CF05F08}" destId="{F5C6320F-47E3-4B7F-BD25-E5C212D2274C}" srcOrd="0" destOrd="0" presId="urn:microsoft.com/office/officeart/2005/8/layout/orgChart1"/>
    <dgm:cxn modelId="{7D2ED3CF-C1CF-4CA9-A78A-181D308AFA14}" srcId="{70BFF1C6-D70E-4AA4-9BA4-DB4784FD6AC7}" destId="{1C6FBDE4-8F00-433C-B1D9-1C2B9E24FEB2}" srcOrd="0" destOrd="0" parTransId="{D46B3FF1-A995-44EB-BAFF-EA0A2CF05F08}" sibTransId="{C0CD0E9F-38BE-47A7-BED1-FB33DE23CF37}"/>
    <dgm:cxn modelId="{E0FFB1D8-13B8-42E8-9DB7-6C7420820313}" type="presOf" srcId="{556DCE36-46A7-4F43-B02B-F2A6DCCE674A}" destId="{2D93BBEB-89D9-4DEF-B6A2-9F2658878D32}" srcOrd="0" destOrd="0" presId="urn:microsoft.com/office/officeart/2005/8/layout/orgChart1"/>
    <dgm:cxn modelId="{F49F694F-139C-44C8-B236-92512770497D}" type="presOf" srcId="{631C18E9-C4F4-4D7B-8809-FDD1650CE0D8}" destId="{8E30D66B-4C69-463E-A223-1598F146738B}" srcOrd="1" destOrd="0" presId="urn:microsoft.com/office/officeart/2005/8/layout/orgChart1"/>
    <dgm:cxn modelId="{0B053848-F5C8-4A78-83C8-54B1ADCAB402}" srcId="{EAD6D2DF-95D9-44E7-A99B-218C0C4C5628}" destId="{70BFF1C6-D70E-4AA4-9BA4-DB4784FD6AC7}" srcOrd="1" destOrd="0" parTransId="{57047274-30CF-4571-A5F8-F17098162BA8}" sibTransId="{B07F84CE-9621-4609-B734-805430C79BA6}"/>
    <dgm:cxn modelId="{31E38C82-2B4A-4C47-97A2-C2CA83BB4096}" type="presOf" srcId="{1C6FBDE4-8F00-433C-B1D9-1C2B9E24FEB2}" destId="{DEF4B88F-3E8F-4B23-9BFB-1714E5740227}" srcOrd="0" destOrd="0" presId="urn:microsoft.com/office/officeart/2005/8/layout/orgChart1"/>
    <dgm:cxn modelId="{1E999C4C-352B-4736-8322-C4031D242BD4}" type="presOf" srcId="{E6C56916-EF02-4396-B52F-CD04030EEE46}" destId="{5C2D421A-BB1E-42C3-82F7-00E6AF0C5C62}" srcOrd="1" destOrd="0" presId="urn:microsoft.com/office/officeart/2005/8/layout/orgChart1"/>
    <dgm:cxn modelId="{641702A8-C05A-4BCB-B089-2AD432968F7C}" type="presOf" srcId="{80CB4999-A866-4435-A1D9-2DE977FAD451}" destId="{FE225FFA-2354-4DB5-A2E2-E6A8B9686BE8}" srcOrd="0" destOrd="0" presId="urn:microsoft.com/office/officeart/2005/8/layout/orgChart1"/>
    <dgm:cxn modelId="{9F53CF4A-260D-4542-AD23-C8839051CA6D}" type="presOf" srcId="{D0324CC3-0240-4415-B458-7CCBF92E9F96}" destId="{C355C9A9-3B77-4F74-9702-D5E181EDCE0B}" srcOrd="0" destOrd="0" presId="urn:microsoft.com/office/officeart/2005/8/layout/orgChart1"/>
    <dgm:cxn modelId="{AFC6D6AA-1915-4591-A6D9-160E7605C3C1}" type="presOf" srcId="{EAD6D2DF-95D9-44E7-A99B-218C0C4C5628}" destId="{9D4F0FAA-AC10-4F31-82E2-6A7A47A11EF1}" srcOrd="0" destOrd="0" presId="urn:microsoft.com/office/officeart/2005/8/layout/orgChart1"/>
    <dgm:cxn modelId="{C8EBD4E6-3A17-4764-8AAA-FFCBD67C36C5}" type="presOf" srcId="{7F2759EC-B718-4547-9BC1-1E2234544BEC}" destId="{EB0B5DCE-B6EB-4052-8204-07B0977DBE5D}" srcOrd="0" destOrd="0" presId="urn:microsoft.com/office/officeart/2005/8/layout/orgChart1"/>
    <dgm:cxn modelId="{039049D1-5269-4AC1-A9C5-B081252F0EAB}" type="presOf" srcId="{E6C56916-EF02-4396-B52F-CD04030EEE46}" destId="{64DC0F19-D1EF-4424-9BD7-0A464652B11F}" srcOrd="0" destOrd="0" presId="urn:microsoft.com/office/officeart/2005/8/layout/orgChart1"/>
    <dgm:cxn modelId="{657A4E96-DDB2-4550-B6B6-02D274225EAA}" type="presOf" srcId="{EAD6D2DF-95D9-44E7-A99B-218C0C4C5628}" destId="{E619C146-34B0-4AA0-AC79-7819E5E138E6}" srcOrd="1" destOrd="0" presId="urn:microsoft.com/office/officeart/2005/8/layout/orgChart1"/>
    <dgm:cxn modelId="{325EEB29-B40C-47E4-A796-016272D73F61}" type="presOf" srcId="{1C521D08-2DCF-4094-8A92-0640E85D8C58}" destId="{A19CEA61-CD9D-4106-91CE-EDB03FC7E6DC}" srcOrd="0" destOrd="0" presId="urn:microsoft.com/office/officeart/2005/8/layout/orgChart1"/>
    <dgm:cxn modelId="{37BAE2E7-80B9-43E4-9BC8-6B9F1362A521}" type="presOf" srcId="{004F0787-0792-4C06-9507-5ACA4D18B8D6}" destId="{4FD6C0F1-C200-4872-8CB7-5BC759BE6262}" srcOrd="1" destOrd="0" presId="urn:microsoft.com/office/officeart/2005/8/layout/orgChart1"/>
    <dgm:cxn modelId="{060E2288-08E7-41F8-9095-589D2AB72024}" type="presOf" srcId="{57047274-30CF-4571-A5F8-F17098162BA8}" destId="{8FE43E14-0A5F-4D68-ACEB-4E3B4EF081B7}" srcOrd="0" destOrd="0" presId="urn:microsoft.com/office/officeart/2005/8/layout/orgChart1"/>
    <dgm:cxn modelId="{89F229C6-E155-4480-9711-5A2F5D06034C}" srcId="{DAA8C555-3055-4D00-9CDD-21AF354393E9}" destId="{DE57EA00-6000-419D-B2EB-F0065A9139DD}" srcOrd="2" destOrd="0" parTransId="{1C521D08-2DCF-4094-8A92-0640E85D8C58}" sibTransId="{8FB7F589-8B82-4263-9870-3D8BFD35FFF1}"/>
    <dgm:cxn modelId="{3856FC7C-FC98-4CAE-AC5B-8BD24654BE49}" type="presOf" srcId="{D0324CC3-0240-4415-B458-7CCBF92E9F96}" destId="{B2EB2CE7-5220-4B46-AE35-3A9B18444170}" srcOrd="1" destOrd="0" presId="urn:microsoft.com/office/officeart/2005/8/layout/orgChart1"/>
    <dgm:cxn modelId="{36A14D1E-A8AC-4E2A-8A84-FD72D6A2B93E}" type="presOf" srcId="{DAA8C555-3055-4D00-9CDD-21AF354393E9}" destId="{64FD76A8-E004-4197-A163-7A1A3C9253AB}" srcOrd="0" destOrd="0" presId="urn:microsoft.com/office/officeart/2005/8/layout/orgChart1"/>
    <dgm:cxn modelId="{118C1E7F-3B09-41E6-91C6-97AED406DA6A}" srcId="{EAD6D2DF-95D9-44E7-A99B-218C0C4C5628}" destId="{E6C56916-EF02-4396-B52F-CD04030EEE46}" srcOrd="2" destOrd="0" parTransId="{7F2759EC-B718-4547-9BC1-1E2234544BEC}" sibTransId="{B3A20758-59BA-4B8B-B05C-2F3846ED27C9}"/>
    <dgm:cxn modelId="{765CA87B-A0B5-4512-84A1-F81E7ABA06DF}" type="presParOf" srcId="{E0558B41-671C-447F-955F-BA0F0D7AE614}" destId="{1512DA04-DB4A-481C-8766-702464BC15BA}" srcOrd="0" destOrd="0" presId="urn:microsoft.com/office/officeart/2005/8/layout/orgChart1"/>
    <dgm:cxn modelId="{7054E1DA-67B2-47D8-A454-9D9E2086BD59}" type="presParOf" srcId="{1512DA04-DB4A-481C-8766-702464BC15BA}" destId="{B5739F17-8057-4C59-B050-711FAEF946F7}" srcOrd="0" destOrd="0" presId="urn:microsoft.com/office/officeart/2005/8/layout/orgChart1"/>
    <dgm:cxn modelId="{5160E312-D6AF-450E-9D3E-5A7B6C866A86}" type="presParOf" srcId="{B5739F17-8057-4C59-B050-711FAEF946F7}" destId="{64FD76A8-E004-4197-A163-7A1A3C9253AB}" srcOrd="0" destOrd="0" presId="urn:microsoft.com/office/officeart/2005/8/layout/orgChart1"/>
    <dgm:cxn modelId="{6334DAC3-81AB-4D24-A310-E9F74FC73290}" type="presParOf" srcId="{B5739F17-8057-4C59-B050-711FAEF946F7}" destId="{93EEB3CA-0521-4BA6-8A58-0B214F09E705}" srcOrd="1" destOrd="0" presId="urn:microsoft.com/office/officeart/2005/8/layout/orgChart1"/>
    <dgm:cxn modelId="{04269A77-9FFC-4A4B-9F52-E00772748CDC}" type="presParOf" srcId="{1512DA04-DB4A-481C-8766-702464BC15BA}" destId="{CD01EA50-C854-470B-97DB-B1C5659F155E}" srcOrd="1" destOrd="0" presId="urn:microsoft.com/office/officeart/2005/8/layout/orgChart1"/>
    <dgm:cxn modelId="{75B95973-655D-4B04-8347-8ACC8B56F2E7}" type="presParOf" srcId="{1512DA04-DB4A-481C-8766-702464BC15BA}" destId="{F29B274E-1ABC-4A83-B343-8C7E6E33059F}" srcOrd="2" destOrd="0" presId="urn:microsoft.com/office/officeart/2005/8/layout/orgChart1"/>
    <dgm:cxn modelId="{75243A74-3935-42A7-88AA-A5EF162BF549}" type="presParOf" srcId="{F29B274E-1ABC-4A83-B343-8C7E6E33059F}" destId="{CD3FB33F-BF08-46C9-8E6D-0AD14F4A4039}" srcOrd="0" destOrd="0" presId="urn:microsoft.com/office/officeart/2005/8/layout/orgChart1"/>
    <dgm:cxn modelId="{7F6D51FB-7C22-454E-8FFD-7E4B288C5949}" type="presParOf" srcId="{F29B274E-1ABC-4A83-B343-8C7E6E33059F}" destId="{586C6E42-E066-4A85-AAC4-520C0460B90F}" srcOrd="1" destOrd="0" presId="urn:microsoft.com/office/officeart/2005/8/layout/orgChart1"/>
    <dgm:cxn modelId="{BEDF03A5-571B-4C7B-AA01-EB6F25FC95D1}" type="presParOf" srcId="{586C6E42-E066-4A85-AAC4-520C0460B90F}" destId="{2A4B0614-FF03-466A-80A8-2B53179DF438}" srcOrd="0" destOrd="0" presId="urn:microsoft.com/office/officeart/2005/8/layout/orgChart1"/>
    <dgm:cxn modelId="{F0DB247D-EA77-46D9-B9BD-51F93D7BCF37}" type="presParOf" srcId="{2A4B0614-FF03-466A-80A8-2B53179DF438}" destId="{9D4F0FAA-AC10-4F31-82E2-6A7A47A11EF1}" srcOrd="0" destOrd="0" presId="urn:microsoft.com/office/officeart/2005/8/layout/orgChart1"/>
    <dgm:cxn modelId="{B96FA469-D973-4AC7-A012-28CB1FC5272E}" type="presParOf" srcId="{2A4B0614-FF03-466A-80A8-2B53179DF438}" destId="{E619C146-34B0-4AA0-AC79-7819E5E138E6}" srcOrd="1" destOrd="0" presId="urn:microsoft.com/office/officeart/2005/8/layout/orgChart1"/>
    <dgm:cxn modelId="{AD45BAFB-124D-4338-A884-9837547A6F7C}" type="presParOf" srcId="{586C6E42-E066-4A85-AAC4-520C0460B90F}" destId="{598ACD74-7449-4739-88D7-3C13F7C78C6B}" srcOrd="1" destOrd="0" presId="urn:microsoft.com/office/officeart/2005/8/layout/orgChart1"/>
    <dgm:cxn modelId="{9FF5E903-4F6F-4460-B67F-6F38386A01FB}" type="presParOf" srcId="{598ACD74-7449-4739-88D7-3C13F7C78C6B}" destId="{FE225FFA-2354-4DB5-A2E2-E6A8B9686BE8}" srcOrd="0" destOrd="0" presId="urn:microsoft.com/office/officeart/2005/8/layout/orgChart1"/>
    <dgm:cxn modelId="{3026FB6A-EAF5-4512-87A1-39E900A06713}" type="presParOf" srcId="{598ACD74-7449-4739-88D7-3C13F7C78C6B}" destId="{E271A718-301F-4ADC-A1C0-BBBF0F30ECBF}" srcOrd="1" destOrd="0" presId="urn:microsoft.com/office/officeart/2005/8/layout/orgChart1"/>
    <dgm:cxn modelId="{E6061058-C7F7-4B65-BF61-79E5F77B26CA}" type="presParOf" srcId="{E271A718-301F-4ADC-A1C0-BBBF0F30ECBF}" destId="{BC25A552-9B22-4965-94DF-71502CAFF6E9}" srcOrd="0" destOrd="0" presId="urn:microsoft.com/office/officeart/2005/8/layout/orgChart1"/>
    <dgm:cxn modelId="{7B2FB854-725C-44F5-8CE4-D00CA94C5A4E}" type="presParOf" srcId="{BC25A552-9B22-4965-94DF-71502CAFF6E9}" destId="{C355C9A9-3B77-4F74-9702-D5E181EDCE0B}" srcOrd="0" destOrd="0" presId="urn:microsoft.com/office/officeart/2005/8/layout/orgChart1"/>
    <dgm:cxn modelId="{74C9D093-B340-4098-B885-113A8057BBBB}" type="presParOf" srcId="{BC25A552-9B22-4965-94DF-71502CAFF6E9}" destId="{B2EB2CE7-5220-4B46-AE35-3A9B18444170}" srcOrd="1" destOrd="0" presId="urn:microsoft.com/office/officeart/2005/8/layout/orgChart1"/>
    <dgm:cxn modelId="{9BED794A-3ED4-4430-A4BF-FE832688112E}" type="presParOf" srcId="{E271A718-301F-4ADC-A1C0-BBBF0F30ECBF}" destId="{ECF213FA-BB00-4305-B171-0CCB6DF3253B}" srcOrd="1" destOrd="0" presId="urn:microsoft.com/office/officeart/2005/8/layout/orgChart1"/>
    <dgm:cxn modelId="{05701086-63FF-413B-B8E7-A2CF49ABA33E}" type="presParOf" srcId="{E271A718-301F-4ADC-A1C0-BBBF0F30ECBF}" destId="{D27817E5-A157-472F-A550-41F0C359A03A}" srcOrd="2" destOrd="0" presId="urn:microsoft.com/office/officeart/2005/8/layout/orgChart1"/>
    <dgm:cxn modelId="{03DA0CF0-B7DF-4A3D-9D8B-5ECE37DEA660}" type="presParOf" srcId="{598ACD74-7449-4739-88D7-3C13F7C78C6B}" destId="{8FE43E14-0A5F-4D68-ACEB-4E3B4EF081B7}" srcOrd="2" destOrd="0" presId="urn:microsoft.com/office/officeart/2005/8/layout/orgChart1"/>
    <dgm:cxn modelId="{C5FAD3EB-447C-41BF-BA68-1923D773BFC2}" type="presParOf" srcId="{598ACD74-7449-4739-88D7-3C13F7C78C6B}" destId="{00E2A627-8BC9-4323-A5B1-1729F571D701}" srcOrd="3" destOrd="0" presId="urn:microsoft.com/office/officeart/2005/8/layout/orgChart1"/>
    <dgm:cxn modelId="{7126F1BD-DCF4-4D6B-AAC5-CE551F5E90D6}" type="presParOf" srcId="{00E2A627-8BC9-4323-A5B1-1729F571D701}" destId="{F385D9EC-606A-4B9F-9AF8-21D3BBDA6C33}" srcOrd="0" destOrd="0" presId="urn:microsoft.com/office/officeart/2005/8/layout/orgChart1"/>
    <dgm:cxn modelId="{74F57116-F393-4973-A2D0-FA437A1C3069}" type="presParOf" srcId="{F385D9EC-606A-4B9F-9AF8-21D3BBDA6C33}" destId="{9A644CDF-A6DB-4508-976C-F8EAF4A9F1AD}" srcOrd="0" destOrd="0" presId="urn:microsoft.com/office/officeart/2005/8/layout/orgChart1"/>
    <dgm:cxn modelId="{69F94B5C-91C2-4B8D-A65F-8092AEE3C154}" type="presParOf" srcId="{F385D9EC-606A-4B9F-9AF8-21D3BBDA6C33}" destId="{18817AF4-CC7E-41A6-9712-D0198D5E4C83}" srcOrd="1" destOrd="0" presId="urn:microsoft.com/office/officeart/2005/8/layout/orgChart1"/>
    <dgm:cxn modelId="{43A30437-63F9-4D9F-A518-598820572094}" type="presParOf" srcId="{00E2A627-8BC9-4323-A5B1-1729F571D701}" destId="{CD209A3A-0C6F-42E8-82C5-E53822C1B3F9}" srcOrd="1" destOrd="0" presId="urn:microsoft.com/office/officeart/2005/8/layout/orgChart1"/>
    <dgm:cxn modelId="{4A062596-2769-4764-8242-AE3689BD8192}" type="presParOf" srcId="{00E2A627-8BC9-4323-A5B1-1729F571D701}" destId="{AE4CB8CC-9F6D-4418-858A-A2F53AFCF1CA}" srcOrd="2" destOrd="0" presId="urn:microsoft.com/office/officeart/2005/8/layout/orgChart1"/>
    <dgm:cxn modelId="{D57464A2-FDC3-4C18-B440-FFAC3C06636F}" type="presParOf" srcId="{AE4CB8CC-9F6D-4418-858A-A2F53AFCF1CA}" destId="{F5C6320F-47E3-4B7F-BD25-E5C212D2274C}" srcOrd="0" destOrd="0" presId="urn:microsoft.com/office/officeart/2005/8/layout/orgChart1"/>
    <dgm:cxn modelId="{863EE729-9876-4D12-B976-31310FA8E4F2}" type="presParOf" srcId="{AE4CB8CC-9F6D-4418-858A-A2F53AFCF1CA}" destId="{5E49C251-6BFC-4887-89A6-A2B26F36FA28}" srcOrd="1" destOrd="0" presId="urn:microsoft.com/office/officeart/2005/8/layout/orgChart1"/>
    <dgm:cxn modelId="{802569C4-3BF3-4C54-8000-45E9FE18A083}" type="presParOf" srcId="{5E49C251-6BFC-4887-89A6-A2B26F36FA28}" destId="{3AA15EDD-ACC2-4C6F-8673-605B6EE96DF2}" srcOrd="0" destOrd="0" presId="urn:microsoft.com/office/officeart/2005/8/layout/orgChart1"/>
    <dgm:cxn modelId="{671CD887-64BF-40F4-A1F2-61CDBC773A04}" type="presParOf" srcId="{3AA15EDD-ACC2-4C6F-8673-605B6EE96DF2}" destId="{DEF4B88F-3E8F-4B23-9BFB-1714E5740227}" srcOrd="0" destOrd="0" presId="urn:microsoft.com/office/officeart/2005/8/layout/orgChart1"/>
    <dgm:cxn modelId="{E8E98F68-F181-41D0-BF97-475D872FB75F}" type="presParOf" srcId="{3AA15EDD-ACC2-4C6F-8673-605B6EE96DF2}" destId="{C89D94DC-0BB8-4B8B-9D07-A5882B3CF5AE}" srcOrd="1" destOrd="0" presId="urn:microsoft.com/office/officeart/2005/8/layout/orgChart1"/>
    <dgm:cxn modelId="{703BAE1B-096E-4E97-8533-AF0D1C776788}" type="presParOf" srcId="{5E49C251-6BFC-4887-89A6-A2B26F36FA28}" destId="{630B76AE-FDD6-4841-A7EE-CA98FE39089B}" srcOrd="1" destOrd="0" presId="urn:microsoft.com/office/officeart/2005/8/layout/orgChart1"/>
    <dgm:cxn modelId="{FAAB358D-1FBA-476D-92A3-0846CBFBB012}" type="presParOf" srcId="{5E49C251-6BFC-4887-89A6-A2B26F36FA28}" destId="{6F4E24FC-1CBD-4872-B9C6-9350DE7126CB}" srcOrd="2" destOrd="0" presId="urn:microsoft.com/office/officeart/2005/8/layout/orgChart1"/>
    <dgm:cxn modelId="{5AB08348-D7CD-4322-A9DB-A785B3266E96}" type="presParOf" srcId="{AE4CB8CC-9F6D-4418-858A-A2F53AFCF1CA}" destId="{2D93BBEB-89D9-4DEF-B6A2-9F2658878D32}" srcOrd="2" destOrd="0" presId="urn:microsoft.com/office/officeart/2005/8/layout/orgChart1"/>
    <dgm:cxn modelId="{D8F57287-B74D-4598-AD10-428755FB85CE}" type="presParOf" srcId="{AE4CB8CC-9F6D-4418-858A-A2F53AFCF1CA}" destId="{6ACB72D0-6458-4A2F-9182-309256D7EC14}" srcOrd="3" destOrd="0" presId="urn:microsoft.com/office/officeart/2005/8/layout/orgChart1"/>
    <dgm:cxn modelId="{D12423C3-FFAB-41D0-A136-392DE5EE44CA}" type="presParOf" srcId="{6ACB72D0-6458-4A2F-9182-309256D7EC14}" destId="{209F3AB1-2AB6-4125-8FB8-6CBF007EBEF4}" srcOrd="0" destOrd="0" presId="urn:microsoft.com/office/officeart/2005/8/layout/orgChart1"/>
    <dgm:cxn modelId="{7D9F1C8B-D472-4C2C-97ED-CDDC1E85D58D}" type="presParOf" srcId="{209F3AB1-2AB6-4125-8FB8-6CBF007EBEF4}" destId="{663FD0C2-6BA6-439E-A22F-F7844BACC423}" srcOrd="0" destOrd="0" presId="urn:microsoft.com/office/officeart/2005/8/layout/orgChart1"/>
    <dgm:cxn modelId="{1B3E50E6-863F-4A97-BB9E-E2DC1E6F7D26}" type="presParOf" srcId="{209F3AB1-2AB6-4125-8FB8-6CBF007EBEF4}" destId="{4FD6C0F1-C200-4872-8CB7-5BC759BE6262}" srcOrd="1" destOrd="0" presId="urn:microsoft.com/office/officeart/2005/8/layout/orgChart1"/>
    <dgm:cxn modelId="{5C2F0C1E-B369-4E51-A7DB-75D7A42FB770}" type="presParOf" srcId="{6ACB72D0-6458-4A2F-9182-309256D7EC14}" destId="{68BA7A12-8002-4401-9FEE-FA23B2A9D4E4}" srcOrd="1" destOrd="0" presId="urn:microsoft.com/office/officeart/2005/8/layout/orgChart1"/>
    <dgm:cxn modelId="{D92458B9-A202-4EDE-91C2-00377A6F15A7}" type="presParOf" srcId="{6ACB72D0-6458-4A2F-9182-309256D7EC14}" destId="{63DD7576-A46B-4304-9964-07875A1F8B97}" srcOrd="2" destOrd="0" presId="urn:microsoft.com/office/officeart/2005/8/layout/orgChart1"/>
    <dgm:cxn modelId="{4913C7C2-B9A3-4A0D-9F99-000FD067A437}" type="presParOf" srcId="{598ACD74-7449-4739-88D7-3C13F7C78C6B}" destId="{EB0B5DCE-B6EB-4052-8204-07B0977DBE5D}" srcOrd="4" destOrd="0" presId="urn:microsoft.com/office/officeart/2005/8/layout/orgChart1"/>
    <dgm:cxn modelId="{BE5F781D-B1A1-49BB-8EE1-18CFF96D0FF9}" type="presParOf" srcId="{598ACD74-7449-4739-88D7-3C13F7C78C6B}" destId="{C1CD763C-06A4-4043-AD92-A17847FC8CED}" srcOrd="5" destOrd="0" presId="urn:microsoft.com/office/officeart/2005/8/layout/orgChart1"/>
    <dgm:cxn modelId="{D1B10254-9B24-4A4C-A17D-0682C58AC807}" type="presParOf" srcId="{C1CD763C-06A4-4043-AD92-A17847FC8CED}" destId="{78B509B0-4D17-4C9D-A615-23FB047E39DD}" srcOrd="0" destOrd="0" presId="urn:microsoft.com/office/officeart/2005/8/layout/orgChart1"/>
    <dgm:cxn modelId="{1050D800-2217-4DC1-A2EE-641C83BCC980}" type="presParOf" srcId="{78B509B0-4D17-4C9D-A615-23FB047E39DD}" destId="{64DC0F19-D1EF-4424-9BD7-0A464652B11F}" srcOrd="0" destOrd="0" presId="urn:microsoft.com/office/officeart/2005/8/layout/orgChart1"/>
    <dgm:cxn modelId="{EC0A9285-8C05-4443-BAE5-ABBC6C5F286B}" type="presParOf" srcId="{78B509B0-4D17-4C9D-A615-23FB047E39DD}" destId="{5C2D421A-BB1E-42C3-82F7-00E6AF0C5C62}" srcOrd="1" destOrd="0" presId="urn:microsoft.com/office/officeart/2005/8/layout/orgChart1"/>
    <dgm:cxn modelId="{48172884-01C9-4EC5-8DC1-C7F3D4E97526}" type="presParOf" srcId="{C1CD763C-06A4-4043-AD92-A17847FC8CED}" destId="{05C6B389-531B-4E1B-86E8-8CA30EBEFF56}" srcOrd="1" destOrd="0" presId="urn:microsoft.com/office/officeart/2005/8/layout/orgChart1"/>
    <dgm:cxn modelId="{F9572085-5029-494B-81F4-A4DE4B1D04F9}" type="presParOf" srcId="{C1CD763C-06A4-4043-AD92-A17847FC8CED}" destId="{806153F9-1C14-401D-AC05-093F6F56D3A1}" srcOrd="2" destOrd="0" presId="urn:microsoft.com/office/officeart/2005/8/layout/orgChart1"/>
    <dgm:cxn modelId="{46B1CA84-D8E0-46D8-8B08-C2EC85C1C78D}" type="presParOf" srcId="{586C6E42-E066-4A85-AAC4-520C0460B90F}" destId="{735D7635-C73D-47B3-883C-22689E8AC07B}" srcOrd="2" destOrd="0" presId="urn:microsoft.com/office/officeart/2005/8/layout/orgChart1"/>
    <dgm:cxn modelId="{7E158866-5994-414E-97E8-7369AF3B3B53}" type="presParOf" srcId="{F29B274E-1ABC-4A83-B343-8C7E6E33059F}" destId="{C98BD9CC-CC7A-491F-ABBC-3A3663744A36}" srcOrd="2" destOrd="0" presId="urn:microsoft.com/office/officeart/2005/8/layout/orgChart1"/>
    <dgm:cxn modelId="{4EECFE7E-22C0-4581-BD3A-CBE2B90141E2}" type="presParOf" srcId="{F29B274E-1ABC-4A83-B343-8C7E6E33059F}" destId="{8C47716C-A3B9-4B69-97F8-80B8AD2280C8}" srcOrd="3" destOrd="0" presId="urn:microsoft.com/office/officeart/2005/8/layout/orgChart1"/>
    <dgm:cxn modelId="{C94A8296-4811-4B8C-9029-A25F3673EF2E}" type="presParOf" srcId="{8C47716C-A3B9-4B69-97F8-80B8AD2280C8}" destId="{06E1B9B5-E247-4CF7-9A54-3EE639E047AA}" srcOrd="0" destOrd="0" presId="urn:microsoft.com/office/officeart/2005/8/layout/orgChart1"/>
    <dgm:cxn modelId="{C6AA4E23-DCE6-4F1E-92E0-16E4BBC99B19}" type="presParOf" srcId="{06E1B9B5-E247-4CF7-9A54-3EE639E047AA}" destId="{70F205D8-E563-4060-98DD-ACD2215FBCCE}" srcOrd="0" destOrd="0" presId="urn:microsoft.com/office/officeart/2005/8/layout/orgChart1"/>
    <dgm:cxn modelId="{AE92D762-89F5-4D91-BB98-7997713A0D27}" type="presParOf" srcId="{06E1B9B5-E247-4CF7-9A54-3EE639E047AA}" destId="{8E30D66B-4C69-463E-A223-1598F146738B}" srcOrd="1" destOrd="0" presId="urn:microsoft.com/office/officeart/2005/8/layout/orgChart1"/>
    <dgm:cxn modelId="{C3E17794-033E-45FE-8577-662C9E948196}" type="presParOf" srcId="{8C47716C-A3B9-4B69-97F8-80B8AD2280C8}" destId="{9C80BE06-98DE-4CB6-A169-16253ADF2095}" srcOrd="1" destOrd="0" presId="urn:microsoft.com/office/officeart/2005/8/layout/orgChart1"/>
    <dgm:cxn modelId="{929F82DA-89A2-4340-AA63-AF18B3921201}" type="presParOf" srcId="{8C47716C-A3B9-4B69-97F8-80B8AD2280C8}" destId="{BA9530DA-BB14-4689-A3D4-80250FAF25D2}" srcOrd="2" destOrd="0" presId="urn:microsoft.com/office/officeart/2005/8/layout/orgChart1"/>
    <dgm:cxn modelId="{3080044F-3D9C-4F5F-B233-237CBA882E20}" type="presParOf" srcId="{F29B274E-1ABC-4A83-B343-8C7E6E33059F}" destId="{A19CEA61-CD9D-4106-91CE-EDB03FC7E6DC}" srcOrd="4" destOrd="0" presId="urn:microsoft.com/office/officeart/2005/8/layout/orgChart1"/>
    <dgm:cxn modelId="{002C86D7-92C8-4098-B6D8-7FF5777CF76A}" type="presParOf" srcId="{F29B274E-1ABC-4A83-B343-8C7E6E33059F}" destId="{ECF00532-1A6A-4D53-8A76-67FCE19468B1}" srcOrd="5" destOrd="0" presId="urn:microsoft.com/office/officeart/2005/8/layout/orgChart1"/>
    <dgm:cxn modelId="{8BF486BB-2520-4C11-B370-A54FFDA33068}" type="presParOf" srcId="{ECF00532-1A6A-4D53-8A76-67FCE19468B1}" destId="{43419B8D-FAA1-449B-92FD-96287377B7EE}" srcOrd="0" destOrd="0" presId="urn:microsoft.com/office/officeart/2005/8/layout/orgChart1"/>
    <dgm:cxn modelId="{622BDD3C-59A8-47FC-B8E1-E303A36B6455}" type="presParOf" srcId="{43419B8D-FAA1-449B-92FD-96287377B7EE}" destId="{C77677BB-C9B3-43CB-A500-8737FEB30EAC}" srcOrd="0" destOrd="0" presId="urn:microsoft.com/office/officeart/2005/8/layout/orgChart1"/>
    <dgm:cxn modelId="{0E6847C8-22FB-4EC9-B270-9AB71F881CFF}" type="presParOf" srcId="{43419B8D-FAA1-449B-92FD-96287377B7EE}" destId="{1EF54E96-4DBB-4455-9815-E14C5B39B9AD}" srcOrd="1" destOrd="0" presId="urn:microsoft.com/office/officeart/2005/8/layout/orgChart1"/>
    <dgm:cxn modelId="{DBCF155C-EE20-40CD-B3B8-05363531DC84}" type="presParOf" srcId="{ECF00532-1A6A-4D53-8A76-67FCE19468B1}" destId="{B9A62F00-C855-49A8-B153-DD9957C9E8CF}" srcOrd="1" destOrd="0" presId="urn:microsoft.com/office/officeart/2005/8/layout/orgChart1"/>
    <dgm:cxn modelId="{6B40941E-0302-4855-B778-EB581769D849}" type="presParOf" srcId="{ECF00532-1A6A-4D53-8A76-67FCE19468B1}" destId="{1D07F9B6-F490-42F0-9EAF-997C0D5230A7}" srcOrd="2" destOrd="0" presId="urn:microsoft.com/office/officeart/2005/8/layout/orgChart1"/>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F11663-01A7-4BB2-A24F-DBEA89D67D13}" type="doc">
      <dgm:prSet loTypeId="urn:microsoft.com/office/officeart/2005/8/layout/hList7" loCatId="list" qsTypeId="urn:microsoft.com/office/officeart/2005/8/quickstyle/simple1" qsCatId="simple" csTypeId="urn:microsoft.com/office/officeart/2005/8/colors/colorful5" csCatId="colorful" phldr="1"/>
      <dgm:spPr/>
    </dgm:pt>
    <dgm:pt modelId="{82DD491D-7B5B-4796-8559-557FC6935646}">
      <dgm:prSet phldrT="[Texto]"/>
      <dgm:spPr/>
      <dgm:t>
        <a:bodyPr/>
        <a:lstStyle/>
        <a:p>
          <a:r>
            <a:rPr lang="es-EC" dirty="0" smtClean="0"/>
            <a:t>Evaluación de Estructura</a:t>
          </a:r>
          <a:endParaRPr lang="en-US" dirty="0"/>
        </a:p>
      </dgm:t>
    </dgm:pt>
    <dgm:pt modelId="{C181919A-95A2-485F-B319-02BB41B27378}" type="parTrans" cxnId="{0A7FED88-0DB6-4521-B0EE-9265D204DF5E}">
      <dgm:prSet/>
      <dgm:spPr/>
      <dgm:t>
        <a:bodyPr/>
        <a:lstStyle/>
        <a:p>
          <a:endParaRPr lang="en-US"/>
        </a:p>
      </dgm:t>
    </dgm:pt>
    <dgm:pt modelId="{2C6C25BF-D469-4D81-8911-36CD18579F2C}" type="sibTrans" cxnId="{0A7FED88-0DB6-4521-B0EE-9265D204DF5E}">
      <dgm:prSet/>
      <dgm:spPr/>
      <dgm:t>
        <a:bodyPr/>
        <a:lstStyle/>
        <a:p>
          <a:endParaRPr lang="en-US"/>
        </a:p>
      </dgm:t>
    </dgm:pt>
    <dgm:pt modelId="{C3248DAD-A22B-4A18-A6D8-DDF6E1A21F76}">
      <dgm:prSet phldrT="[Texto]"/>
      <dgm:spPr/>
      <dgm:t>
        <a:bodyPr/>
        <a:lstStyle/>
        <a:p>
          <a:r>
            <a:rPr lang="es-EC" dirty="0" smtClean="0"/>
            <a:t>Evaluación de Proceso</a:t>
          </a:r>
          <a:endParaRPr lang="en-US" dirty="0"/>
        </a:p>
      </dgm:t>
    </dgm:pt>
    <dgm:pt modelId="{DCA2872B-481F-41A2-9CDA-2F4B059F8C98}" type="parTrans" cxnId="{C7AB4CF1-3D28-471D-8E21-B37FCEA6FB1D}">
      <dgm:prSet/>
      <dgm:spPr/>
      <dgm:t>
        <a:bodyPr/>
        <a:lstStyle/>
        <a:p>
          <a:endParaRPr lang="en-US"/>
        </a:p>
      </dgm:t>
    </dgm:pt>
    <dgm:pt modelId="{0BA202A1-C29D-440D-B2C4-3E23E4318878}" type="sibTrans" cxnId="{C7AB4CF1-3D28-471D-8E21-B37FCEA6FB1D}">
      <dgm:prSet/>
      <dgm:spPr/>
      <dgm:t>
        <a:bodyPr/>
        <a:lstStyle/>
        <a:p>
          <a:endParaRPr lang="en-US"/>
        </a:p>
      </dgm:t>
    </dgm:pt>
    <dgm:pt modelId="{DA4DE868-0D1B-4437-A11B-D9091925D928}">
      <dgm:prSet phldrT="[Texto]"/>
      <dgm:spPr/>
      <dgm:t>
        <a:bodyPr/>
        <a:lstStyle/>
        <a:p>
          <a:r>
            <a:rPr lang="es-EC" dirty="0" smtClean="0"/>
            <a:t>Evaluación de Resultado</a:t>
          </a:r>
          <a:endParaRPr lang="en-US" dirty="0"/>
        </a:p>
      </dgm:t>
    </dgm:pt>
    <dgm:pt modelId="{7B17ED1F-248A-47D1-AC7C-97F502D0A5BF}" type="parTrans" cxnId="{9F8089E6-46B4-4F21-BD6A-B72F271C04D2}">
      <dgm:prSet/>
      <dgm:spPr/>
      <dgm:t>
        <a:bodyPr/>
        <a:lstStyle/>
        <a:p>
          <a:endParaRPr lang="en-US"/>
        </a:p>
      </dgm:t>
    </dgm:pt>
    <dgm:pt modelId="{5F0B4A02-62DA-4021-A4C3-3FD5305D7F30}" type="sibTrans" cxnId="{9F8089E6-46B4-4F21-BD6A-B72F271C04D2}">
      <dgm:prSet/>
      <dgm:spPr/>
      <dgm:t>
        <a:bodyPr/>
        <a:lstStyle/>
        <a:p>
          <a:endParaRPr lang="en-US"/>
        </a:p>
      </dgm:t>
    </dgm:pt>
    <dgm:pt modelId="{AFC98416-3246-4FE4-B074-5E1A57B17547}" type="pres">
      <dgm:prSet presAssocID="{BAF11663-01A7-4BB2-A24F-DBEA89D67D13}" presName="Name0" presStyleCnt="0">
        <dgm:presLayoutVars>
          <dgm:dir/>
          <dgm:resizeHandles val="exact"/>
        </dgm:presLayoutVars>
      </dgm:prSet>
      <dgm:spPr/>
    </dgm:pt>
    <dgm:pt modelId="{4ABA9011-11A5-4FF6-8F7E-5A8B80C6F73A}" type="pres">
      <dgm:prSet presAssocID="{BAF11663-01A7-4BB2-A24F-DBEA89D67D13}" presName="fgShape" presStyleLbl="fgShp" presStyleIdx="0" presStyleCnt="1"/>
      <dgm:spPr/>
    </dgm:pt>
    <dgm:pt modelId="{22D1B5C9-6355-475B-8257-619B87926649}" type="pres">
      <dgm:prSet presAssocID="{BAF11663-01A7-4BB2-A24F-DBEA89D67D13}" presName="linComp" presStyleCnt="0"/>
      <dgm:spPr/>
    </dgm:pt>
    <dgm:pt modelId="{F006F52C-8E8F-40C5-A683-DF6D9771F54F}" type="pres">
      <dgm:prSet presAssocID="{82DD491D-7B5B-4796-8559-557FC6935646}" presName="compNode" presStyleCnt="0"/>
      <dgm:spPr/>
    </dgm:pt>
    <dgm:pt modelId="{BB3D3E05-6116-483C-A557-87CDF15D4E66}" type="pres">
      <dgm:prSet presAssocID="{82DD491D-7B5B-4796-8559-557FC6935646}" presName="bkgdShape" presStyleLbl="node1" presStyleIdx="0" presStyleCnt="3"/>
      <dgm:spPr/>
      <dgm:t>
        <a:bodyPr/>
        <a:lstStyle/>
        <a:p>
          <a:endParaRPr lang="en-US"/>
        </a:p>
      </dgm:t>
    </dgm:pt>
    <dgm:pt modelId="{18999590-85BF-4369-9A01-D3B5A5F0C9AE}" type="pres">
      <dgm:prSet presAssocID="{82DD491D-7B5B-4796-8559-557FC6935646}" presName="nodeTx" presStyleLbl="node1" presStyleIdx="0" presStyleCnt="3">
        <dgm:presLayoutVars>
          <dgm:bulletEnabled val="1"/>
        </dgm:presLayoutVars>
      </dgm:prSet>
      <dgm:spPr/>
      <dgm:t>
        <a:bodyPr/>
        <a:lstStyle/>
        <a:p>
          <a:endParaRPr lang="en-US"/>
        </a:p>
      </dgm:t>
    </dgm:pt>
    <dgm:pt modelId="{10852B61-2F75-46E6-81F4-D64C72B86545}" type="pres">
      <dgm:prSet presAssocID="{82DD491D-7B5B-4796-8559-557FC6935646}" presName="invisiNode" presStyleLbl="node1" presStyleIdx="0" presStyleCnt="3"/>
      <dgm:spPr/>
    </dgm:pt>
    <dgm:pt modelId="{0BF53F54-CF07-4F6B-B9E9-931E968DBC79}" type="pres">
      <dgm:prSet presAssocID="{82DD491D-7B5B-4796-8559-557FC6935646}" presName="imagNode" presStyleLbl="fgImgPlace1" presStyleIdx="0" presStyleCnt="3"/>
      <dgm:spPr>
        <a:blipFill rotWithShape="1">
          <a:blip xmlns:r="http://schemas.openxmlformats.org/officeDocument/2006/relationships" r:embed="rId1"/>
          <a:stretch>
            <a:fillRect/>
          </a:stretch>
        </a:blipFill>
      </dgm:spPr>
    </dgm:pt>
    <dgm:pt modelId="{3680EA71-9FB4-464B-9AC9-BA86F5AAAB41}" type="pres">
      <dgm:prSet presAssocID="{2C6C25BF-D469-4D81-8911-36CD18579F2C}" presName="sibTrans" presStyleLbl="sibTrans2D1" presStyleIdx="0" presStyleCnt="0"/>
      <dgm:spPr/>
      <dgm:t>
        <a:bodyPr/>
        <a:lstStyle/>
        <a:p>
          <a:endParaRPr lang="en-US"/>
        </a:p>
      </dgm:t>
    </dgm:pt>
    <dgm:pt modelId="{F386568D-42E0-4B2F-B51C-58911A6F5B71}" type="pres">
      <dgm:prSet presAssocID="{C3248DAD-A22B-4A18-A6D8-DDF6E1A21F76}" presName="compNode" presStyleCnt="0"/>
      <dgm:spPr/>
    </dgm:pt>
    <dgm:pt modelId="{A1D54D4D-1A43-4A4C-901F-B8FBD67941F5}" type="pres">
      <dgm:prSet presAssocID="{C3248DAD-A22B-4A18-A6D8-DDF6E1A21F76}" presName="bkgdShape" presStyleLbl="node1" presStyleIdx="1" presStyleCnt="3"/>
      <dgm:spPr/>
      <dgm:t>
        <a:bodyPr/>
        <a:lstStyle/>
        <a:p>
          <a:endParaRPr lang="en-US"/>
        </a:p>
      </dgm:t>
    </dgm:pt>
    <dgm:pt modelId="{8B9D8BBC-9B7A-4C12-912B-A83639020067}" type="pres">
      <dgm:prSet presAssocID="{C3248DAD-A22B-4A18-A6D8-DDF6E1A21F76}" presName="nodeTx" presStyleLbl="node1" presStyleIdx="1" presStyleCnt="3">
        <dgm:presLayoutVars>
          <dgm:bulletEnabled val="1"/>
        </dgm:presLayoutVars>
      </dgm:prSet>
      <dgm:spPr/>
      <dgm:t>
        <a:bodyPr/>
        <a:lstStyle/>
        <a:p>
          <a:endParaRPr lang="en-US"/>
        </a:p>
      </dgm:t>
    </dgm:pt>
    <dgm:pt modelId="{5E070600-E420-46FB-8E9B-FFE2113491E7}" type="pres">
      <dgm:prSet presAssocID="{C3248DAD-A22B-4A18-A6D8-DDF6E1A21F76}" presName="invisiNode" presStyleLbl="node1" presStyleIdx="1" presStyleCnt="3"/>
      <dgm:spPr/>
    </dgm:pt>
    <dgm:pt modelId="{9BE9AFC1-F82F-4530-8776-9BFE29C93E13}" type="pres">
      <dgm:prSet presAssocID="{C3248DAD-A22B-4A18-A6D8-DDF6E1A21F76}" presName="imagNode" presStyleLbl="fgImgPlace1" presStyleIdx="1" presStyleCnt="3"/>
      <dgm:spPr>
        <a:blipFill rotWithShape="1">
          <a:blip xmlns:r="http://schemas.openxmlformats.org/officeDocument/2006/relationships" r:embed="rId2"/>
          <a:stretch>
            <a:fillRect/>
          </a:stretch>
        </a:blipFill>
      </dgm:spPr>
    </dgm:pt>
    <dgm:pt modelId="{4BAB0A4E-0C36-4EC9-9760-1AAA543314E0}" type="pres">
      <dgm:prSet presAssocID="{0BA202A1-C29D-440D-B2C4-3E23E4318878}" presName="sibTrans" presStyleLbl="sibTrans2D1" presStyleIdx="0" presStyleCnt="0"/>
      <dgm:spPr/>
      <dgm:t>
        <a:bodyPr/>
        <a:lstStyle/>
        <a:p>
          <a:endParaRPr lang="en-US"/>
        </a:p>
      </dgm:t>
    </dgm:pt>
    <dgm:pt modelId="{627A2C72-D763-48C7-9114-3167C21F71B9}" type="pres">
      <dgm:prSet presAssocID="{DA4DE868-0D1B-4437-A11B-D9091925D928}" presName="compNode" presStyleCnt="0"/>
      <dgm:spPr/>
    </dgm:pt>
    <dgm:pt modelId="{0D010EB5-2C4B-4650-8090-135A419AE20B}" type="pres">
      <dgm:prSet presAssocID="{DA4DE868-0D1B-4437-A11B-D9091925D928}" presName="bkgdShape" presStyleLbl="node1" presStyleIdx="2" presStyleCnt="3"/>
      <dgm:spPr/>
      <dgm:t>
        <a:bodyPr/>
        <a:lstStyle/>
        <a:p>
          <a:endParaRPr lang="en-US"/>
        </a:p>
      </dgm:t>
    </dgm:pt>
    <dgm:pt modelId="{B793547D-15C0-44FD-BB0B-7A4729A2C3C8}" type="pres">
      <dgm:prSet presAssocID="{DA4DE868-0D1B-4437-A11B-D9091925D928}" presName="nodeTx" presStyleLbl="node1" presStyleIdx="2" presStyleCnt="3">
        <dgm:presLayoutVars>
          <dgm:bulletEnabled val="1"/>
        </dgm:presLayoutVars>
      </dgm:prSet>
      <dgm:spPr/>
      <dgm:t>
        <a:bodyPr/>
        <a:lstStyle/>
        <a:p>
          <a:endParaRPr lang="en-US"/>
        </a:p>
      </dgm:t>
    </dgm:pt>
    <dgm:pt modelId="{79773604-6355-4F70-AB8A-4595A446983D}" type="pres">
      <dgm:prSet presAssocID="{DA4DE868-0D1B-4437-A11B-D9091925D928}" presName="invisiNode" presStyleLbl="node1" presStyleIdx="2" presStyleCnt="3"/>
      <dgm:spPr/>
    </dgm:pt>
    <dgm:pt modelId="{3F511D7E-79A9-4AEA-9DBE-8E24F69B4ED4}" type="pres">
      <dgm:prSet presAssocID="{DA4DE868-0D1B-4437-A11B-D9091925D928}" presName="imagNode" presStyleLbl="fgImgPlace1" presStyleIdx="2" presStyleCnt="3"/>
      <dgm:spPr>
        <a:blipFill rotWithShape="1">
          <a:blip xmlns:r="http://schemas.openxmlformats.org/officeDocument/2006/relationships" r:embed="rId3"/>
          <a:stretch>
            <a:fillRect/>
          </a:stretch>
        </a:blipFill>
      </dgm:spPr>
    </dgm:pt>
  </dgm:ptLst>
  <dgm:cxnLst>
    <dgm:cxn modelId="{0A7FED88-0DB6-4521-B0EE-9265D204DF5E}" srcId="{BAF11663-01A7-4BB2-A24F-DBEA89D67D13}" destId="{82DD491D-7B5B-4796-8559-557FC6935646}" srcOrd="0" destOrd="0" parTransId="{C181919A-95A2-485F-B319-02BB41B27378}" sibTransId="{2C6C25BF-D469-4D81-8911-36CD18579F2C}"/>
    <dgm:cxn modelId="{6AB4AF0C-A336-48A3-9C9D-F4D41B8BD5E0}" type="presOf" srcId="{2C6C25BF-D469-4D81-8911-36CD18579F2C}" destId="{3680EA71-9FB4-464B-9AC9-BA86F5AAAB41}" srcOrd="0" destOrd="0" presId="urn:microsoft.com/office/officeart/2005/8/layout/hList7"/>
    <dgm:cxn modelId="{D1C35B35-9738-4F56-92A6-5CDDC491884C}" type="presOf" srcId="{82DD491D-7B5B-4796-8559-557FC6935646}" destId="{18999590-85BF-4369-9A01-D3B5A5F0C9AE}" srcOrd="1" destOrd="0" presId="urn:microsoft.com/office/officeart/2005/8/layout/hList7"/>
    <dgm:cxn modelId="{63150EBC-C9B1-4720-8CE3-F856941433F0}" type="presOf" srcId="{82DD491D-7B5B-4796-8559-557FC6935646}" destId="{BB3D3E05-6116-483C-A557-87CDF15D4E66}" srcOrd="0" destOrd="0" presId="urn:microsoft.com/office/officeart/2005/8/layout/hList7"/>
    <dgm:cxn modelId="{9F8089E6-46B4-4F21-BD6A-B72F271C04D2}" srcId="{BAF11663-01A7-4BB2-A24F-DBEA89D67D13}" destId="{DA4DE868-0D1B-4437-A11B-D9091925D928}" srcOrd="2" destOrd="0" parTransId="{7B17ED1F-248A-47D1-AC7C-97F502D0A5BF}" sibTransId="{5F0B4A02-62DA-4021-A4C3-3FD5305D7F30}"/>
    <dgm:cxn modelId="{D99D7A77-9D9A-4C55-9475-B8B0FF9C820A}" type="presOf" srcId="{DA4DE868-0D1B-4437-A11B-D9091925D928}" destId="{B793547D-15C0-44FD-BB0B-7A4729A2C3C8}" srcOrd="1" destOrd="0" presId="urn:microsoft.com/office/officeart/2005/8/layout/hList7"/>
    <dgm:cxn modelId="{788CEFCC-E8A3-4E79-83CB-F9F5B7FCD8F7}" type="presOf" srcId="{0BA202A1-C29D-440D-B2C4-3E23E4318878}" destId="{4BAB0A4E-0C36-4EC9-9760-1AAA543314E0}" srcOrd="0" destOrd="0" presId="urn:microsoft.com/office/officeart/2005/8/layout/hList7"/>
    <dgm:cxn modelId="{4806A073-6D8B-47CD-ADB9-24A6ACA705A4}" type="presOf" srcId="{C3248DAD-A22B-4A18-A6D8-DDF6E1A21F76}" destId="{8B9D8BBC-9B7A-4C12-912B-A83639020067}" srcOrd="1" destOrd="0" presId="urn:microsoft.com/office/officeart/2005/8/layout/hList7"/>
    <dgm:cxn modelId="{74B944B5-EAA2-4CCB-9014-02D70ECE116A}" type="presOf" srcId="{BAF11663-01A7-4BB2-A24F-DBEA89D67D13}" destId="{AFC98416-3246-4FE4-B074-5E1A57B17547}" srcOrd="0" destOrd="0" presId="urn:microsoft.com/office/officeart/2005/8/layout/hList7"/>
    <dgm:cxn modelId="{1DDABAC4-501E-4CCD-8E5A-83441750B0DA}" type="presOf" srcId="{DA4DE868-0D1B-4437-A11B-D9091925D928}" destId="{0D010EB5-2C4B-4650-8090-135A419AE20B}" srcOrd="0" destOrd="0" presId="urn:microsoft.com/office/officeart/2005/8/layout/hList7"/>
    <dgm:cxn modelId="{27ED1A0E-D67A-4C11-A49F-1349D93C33F3}" type="presOf" srcId="{C3248DAD-A22B-4A18-A6D8-DDF6E1A21F76}" destId="{A1D54D4D-1A43-4A4C-901F-B8FBD67941F5}" srcOrd="0" destOrd="0" presId="urn:microsoft.com/office/officeart/2005/8/layout/hList7"/>
    <dgm:cxn modelId="{C7AB4CF1-3D28-471D-8E21-B37FCEA6FB1D}" srcId="{BAF11663-01A7-4BB2-A24F-DBEA89D67D13}" destId="{C3248DAD-A22B-4A18-A6D8-DDF6E1A21F76}" srcOrd="1" destOrd="0" parTransId="{DCA2872B-481F-41A2-9CDA-2F4B059F8C98}" sibTransId="{0BA202A1-C29D-440D-B2C4-3E23E4318878}"/>
    <dgm:cxn modelId="{24170E0E-FAD8-47BA-9941-C7D708F8187A}" type="presParOf" srcId="{AFC98416-3246-4FE4-B074-5E1A57B17547}" destId="{4ABA9011-11A5-4FF6-8F7E-5A8B80C6F73A}" srcOrd="0" destOrd="0" presId="urn:microsoft.com/office/officeart/2005/8/layout/hList7"/>
    <dgm:cxn modelId="{357492A6-1902-4C81-9346-22D49D0D50D9}" type="presParOf" srcId="{AFC98416-3246-4FE4-B074-5E1A57B17547}" destId="{22D1B5C9-6355-475B-8257-619B87926649}" srcOrd="1" destOrd="0" presId="urn:microsoft.com/office/officeart/2005/8/layout/hList7"/>
    <dgm:cxn modelId="{0AFFB892-AE5F-44E2-9793-B710AE73D42D}" type="presParOf" srcId="{22D1B5C9-6355-475B-8257-619B87926649}" destId="{F006F52C-8E8F-40C5-A683-DF6D9771F54F}" srcOrd="0" destOrd="0" presId="urn:microsoft.com/office/officeart/2005/8/layout/hList7"/>
    <dgm:cxn modelId="{8D668D58-5657-4656-9191-2688FD4E4881}" type="presParOf" srcId="{F006F52C-8E8F-40C5-A683-DF6D9771F54F}" destId="{BB3D3E05-6116-483C-A557-87CDF15D4E66}" srcOrd="0" destOrd="0" presId="urn:microsoft.com/office/officeart/2005/8/layout/hList7"/>
    <dgm:cxn modelId="{DE2B12B8-FAA9-40CB-9F6C-7418EA708490}" type="presParOf" srcId="{F006F52C-8E8F-40C5-A683-DF6D9771F54F}" destId="{18999590-85BF-4369-9A01-D3B5A5F0C9AE}" srcOrd="1" destOrd="0" presId="urn:microsoft.com/office/officeart/2005/8/layout/hList7"/>
    <dgm:cxn modelId="{352BC1E8-259B-497A-AB6D-BB5725EF69D6}" type="presParOf" srcId="{F006F52C-8E8F-40C5-A683-DF6D9771F54F}" destId="{10852B61-2F75-46E6-81F4-D64C72B86545}" srcOrd="2" destOrd="0" presId="urn:microsoft.com/office/officeart/2005/8/layout/hList7"/>
    <dgm:cxn modelId="{6D66D86A-F7B6-4CE1-B4D5-55D8EEE2AAC7}" type="presParOf" srcId="{F006F52C-8E8F-40C5-A683-DF6D9771F54F}" destId="{0BF53F54-CF07-4F6B-B9E9-931E968DBC79}" srcOrd="3" destOrd="0" presId="urn:microsoft.com/office/officeart/2005/8/layout/hList7"/>
    <dgm:cxn modelId="{158E5DD3-E0CC-483F-B8FB-236D210A3160}" type="presParOf" srcId="{22D1B5C9-6355-475B-8257-619B87926649}" destId="{3680EA71-9FB4-464B-9AC9-BA86F5AAAB41}" srcOrd="1" destOrd="0" presId="urn:microsoft.com/office/officeart/2005/8/layout/hList7"/>
    <dgm:cxn modelId="{51A8F95A-63B6-4ED7-97C9-9F1C5CF16D15}" type="presParOf" srcId="{22D1B5C9-6355-475B-8257-619B87926649}" destId="{F386568D-42E0-4B2F-B51C-58911A6F5B71}" srcOrd="2" destOrd="0" presId="urn:microsoft.com/office/officeart/2005/8/layout/hList7"/>
    <dgm:cxn modelId="{5B812330-FD70-4633-859B-0FB0FA559077}" type="presParOf" srcId="{F386568D-42E0-4B2F-B51C-58911A6F5B71}" destId="{A1D54D4D-1A43-4A4C-901F-B8FBD67941F5}" srcOrd="0" destOrd="0" presId="urn:microsoft.com/office/officeart/2005/8/layout/hList7"/>
    <dgm:cxn modelId="{3343588A-FE53-45F9-8DE1-61BA81BFF86C}" type="presParOf" srcId="{F386568D-42E0-4B2F-B51C-58911A6F5B71}" destId="{8B9D8BBC-9B7A-4C12-912B-A83639020067}" srcOrd="1" destOrd="0" presId="urn:microsoft.com/office/officeart/2005/8/layout/hList7"/>
    <dgm:cxn modelId="{97AE20A2-E6B7-4015-961A-61628041DEE4}" type="presParOf" srcId="{F386568D-42E0-4B2F-B51C-58911A6F5B71}" destId="{5E070600-E420-46FB-8E9B-FFE2113491E7}" srcOrd="2" destOrd="0" presId="urn:microsoft.com/office/officeart/2005/8/layout/hList7"/>
    <dgm:cxn modelId="{46A4BCE3-90A1-4C2C-BAF1-63BE1B614B54}" type="presParOf" srcId="{F386568D-42E0-4B2F-B51C-58911A6F5B71}" destId="{9BE9AFC1-F82F-4530-8776-9BFE29C93E13}" srcOrd="3" destOrd="0" presId="urn:microsoft.com/office/officeart/2005/8/layout/hList7"/>
    <dgm:cxn modelId="{6820CFF9-4B9C-49E5-BD3D-0D516C229861}" type="presParOf" srcId="{22D1B5C9-6355-475B-8257-619B87926649}" destId="{4BAB0A4E-0C36-4EC9-9760-1AAA543314E0}" srcOrd="3" destOrd="0" presId="urn:microsoft.com/office/officeart/2005/8/layout/hList7"/>
    <dgm:cxn modelId="{9A6C155F-5B96-4B1D-8008-991DB11BE11D}" type="presParOf" srcId="{22D1B5C9-6355-475B-8257-619B87926649}" destId="{627A2C72-D763-48C7-9114-3167C21F71B9}" srcOrd="4" destOrd="0" presId="urn:microsoft.com/office/officeart/2005/8/layout/hList7"/>
    <dgm:cxn modelId="{30A56609-3A10-4940-82D8-C2308F739AD2}" type="presParOf" srcId="{627A2C72-D763-48C7-9114-3167C21F71B9}" destId="{0D010EB5-2C4B-4650-8090-135A419AE20B}" srcOrd="0" destOrd="0" presId="urn:microsoft.com/office/officeart/2005/8/layout/hList7"/>
    <dgm:cxn modelId="{5A4833DE-15C3-417C-A353-C1B01146DF19}" type="presParOf" srcId="{627A2C72-D763-48C7-9114-3167C21F71B9}" destId="{B793547D-15C0-44FD-BB0B-7A4729A2C3C8}" srcOrd="1" destOrd="0" presId="urn:microsoft.com/office/officeart/2005/8/layout/hList7"/>
    <dgm:cxn modelId="{2B55DAA4-8FF8-4FC6-8161-E634AC9352AF}" type="presParOf" srcId="{627A2C72-D763-48C7-9114-3167C21F71B9}" destId="{79773604-6355-4F70-AB8A-4595A446983D}" srcOrd="2" destOrd="0" presId="urn:microsoft.com/office/officeart/2005/8/layout/hList7"/>
    <dgm:cxn modelId="{5F6B4169-85CE-48A9-9124-9F54187B75E2}" type="presParOf" srcId="{627A2C72-D763-48C7-9114-3167C21F71B9}" destId="{3F511D7E-79A9-4AEA-9DBE-8E24F69B4E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F11663-01A7-4BB2-A24F-DBEA89D67D13}" type="doc">
      <dgm:prSet loTypeId="urn:microsoft.com/office/officeart/2005/8/layout/hList7" loCatId="list" qsTypeId="urn:microsoft.com/office/officeart/2005/8/quickstyle/simple1" qsCatId="simple" csTypeId="urn:microsoft.com/office/officeart/2005/8/colors/colorful5" csCatId="colorful" phldr="1"/>
      <dgm:spPr/>
    </dgm:pt>
    <dgm:pt modelId="{82DD491D-7B5B-4796-8559-557FC6935646}">
      <dgm:prSet phldrT="[Texto]"/>
      <dgm:spPr/>
      <dgm:t>
        <a:bodyPr/>
        <a:lstStyle/>
        <a:p>
          <a:r>
            <a:rPr lang="es-EC" dirty="0" smtClean="0"/>
            <a:t>Visita médica a destiempo en ciertos servicios</a:t>
          </a:r>
          <a:endParaRPr lang="en-US" dirty="0"/>
        </a:p>
      </dgm:t>
    </dgm:pt>
    <dgm:pt modelId="{C181919A-95A2-485F-B319-02BB41B27378}" type="parTrans" cxnId="{0A7FED88-0DB6-4521-B0EE-9265D204DF5E}">
      <dgm:prSet/>
      <dgm:spPr/>
      <dgm:t>
        <a:bodyPr/>
        <a:lstStyle/>
        <a:p>
          <a:endParaRPr lang="en-US"/>
        </a:p>
      </dgm:t>
    </dgm:pt>
    <dgm:pt modelId="{2C6C25BF-D469-4D81-8911-36CD18579F2C}" type="sibTrans" cxnId="{0A7FED88-0DB6-4521-B0EE-9265D204DF5E}">
      <dgm:prSet/>
      <dgm:spPr/>
      <dgm:t>
        <a:bodyPr/>
        <a:lstStyle/>
        <a:p>
          <a:endParaRPr lang="en-US"/>
        </a:p>
      </dgm:t>
    </dgm:pt>
    <dgm:pt modelId="{C3248DAD-A22B-4A18-A6D8-DDF6E1A21F76}">
      <dgm:prSet phldrT="[Texto]"/>
      <dgm:spPr/>
      <dgm:t>
        <a:bodyPr/>
        <a:lstStyle/>
        <a:p>
          <a:r>
            <a:rPr lang="es-EC" dirty="0" smtClean="0"/>
            <a:t>Recetas no elaboradas</a:t>
          </a:r>
          <a:endParaRPr lang="en-US" dirty="0"/>
        </a:p>
      </dgm:t>
    </dgm:pt>
    <dgm:pt modelId="{DCA2872B-481F-41A2-9CDA-2F4B059F8C98}" type="parTrans" cxnId="{C7AB4CF1-3D28-471D-8E21-B37FCEA6FB1D}">
      <dgm:prSet/>
      <dgm:spPr/>
      <dgm:t>
        <a:bodyPr/>
        <a:lstStyle/>
        <a:p>
          <a:endParaRPr lang="en-US"/>
        </a:p>
      </dgm:t>
    </dgm:pt>
    <dgm:pt modelId="{0BA202A1-C29D-440D-B2C4-3E23E4318878}" type="sibTrans" cxnId="{C7AB4CF1-3D28-471D-8E21-B37FCEA6FB1D}">
      <dgm:prSet/>
      <dgm:spPr/>
      <dgm:t>
        <a:bodyPr/>
        <a:lstStyle/>
        <a:p>
          <a:endParaRPr lang="en-US"/>
        </a:p>
      </dgm:t>
    </dgm:pt>
    <dgm:pt modelId="{DA4DE868-0D1B-4437-A11B-D9091925D928}">
      <dgm:prSet phldrT="[Texto]"/>
      <dgm:spPr/>
      <dgm:t>
        <a:bodyPr/>
        <a:lstStyle/>
        <a:p>
          <a:r>
            <a:rPr lang="es-EC" dirty="0" smtClean="0"/>
            <a:t>Errores de Prescripción</a:t>
          </a:r>
          <a:endParaRPr lang="en-US" dirty="0"/>
        </a:p>
      </dgm:t>
    </dgm:pt>
    <dgm:pt modelId="{7B17ED1F-248A-47D1-AC7C-97F502D0A5BF}" type="parTrans" cxnId="{9F8089E6-46B4-4F21-BD6A-B72F271C04D2}">
      <dgm:prSet/>
      <dgm:spPr/>
      <dgm:t>
        <a:bodyPr/>
        <a:lstStyle/>
        <a:p>
          <a:endParaRPr lang="en-US"/>
        </a:p>
      </dgm:t>
    </dgm:pt>
    <dgm:pt modelId="{5F0B4A02-62DA-4021-A4C3-3FD5305D7F30}" type="sibTrans" cxnId="{9F8089E6-46B4-4F21-BD6A-B72F271C04D2}">
      <dgm:prSet/>
      <dgm:spPr/>
      <dgm:t>
        <a:bodyPr/>
        <a:lstStyle/>
        <a:p>
          <a:endParaRPr lang="en-US"/>
        </a:p>
      </dgm:t>
    </dgm:pt>
    <dgm:pt modelId="{6C892610-6008-462A-B376-333BA2A0FBF8}">
      <dgm:prSet/>
      <dgm:spPr/>
      <dgm:t>
        <a:bodyPr/>
        <a:lstStyle/>
        <a:p>
          <a:r>
            <a:rPr lang="es-EC" dirty="0" smtClean="0"/>
            <a:t>Errores de Dispensación</a:t>
          </a:r>
          <a:endParaRPr lang="en-US" dirty="0"/>
        </a:p>
      </dgm:t>
    </dgm:pt>
    <dgm:pt modelId="{F604D01C-85E7-44E6-A8EE-CF4ACC49D99E}" type="parTrans" cxnId="{9C6F8C39-A8B3-4663-A797-0DE19E9011AF}">
      <dgm:prSet/>
      <dgm:spPr/>
    </dgm:pt>
    <dgm:pt modelId="{6C7EEA25-0206-4E8A-AE5D-66FF2DEAD37D}" type="sibTrans" cxnId="{9C6F8C39-A8B3-4663-A797-0DE19E9011AF}">
      <dgm:prSet/>
      <dgm:spPr/>
    </dgm:pt>
    <dgm:pt modelId="{AFC98416-3246-4FE4-B074-5E1A57B17547}" type="pres">
      <dgm:prSet presAssocID="{BAF11663-01A7-4BB2-A24F-DBEA89D67D13}" presName="Name0" presStyleCnt="0">
        <dgm:presLayoutVars>
          <dgm:dir/>
          <dgm:resizeHandles val="exact"/>
        </dgm:presLayoutVars>
      </dgm:prSet>
      <dgm:spPr/>
    </dgm:pt>
    <dgm:pt modelId="{4ABA9011-11A5-4FF6-8F7E-5A8B80C6F73A}" type="pres">
      <dgm:prSet presAssocID="{BAF11663-01A7-4BB2-A24F-DBEA89D67D13}" presName="fgShape" presStyleLbl="fgShp" presStyleIdx="0" presStyleCnt="1"/>
      <dgm:spPr/>
    </dgm:pt>
    <dgm:pt modelId="{22D1B5C9-6355-475B-8257-619B87926649}" type="pres">
      <dgm:prSet presAssocID="{BAF11663-01A7-4BB2-A24F-DBEA89D67D13}" presName="linComp" presStyleCnt="0"/>
      <dgm:spPr/>
    </dgm:pt>
    <dgm:pt modelId="{F006F52C-8E8F-40C5-A683-DF6D9771F54F}" type="pres">
      <dgm:prSet presAssocID="{82DD491D-7B5B-4796-8559-557FC6935646}" presName="compNode" presStyleCnt="0"/>
      <dgm:spPr/>
    </dgm:pt>
    <dgm:pt modelId="{BB3D3E05-6116-483C-A557-87CDF15D4E66}" type="pres">
      <dgm:prSet presAssocID="{82DD491D-7B5B-4796-8559-557FC6935646}" presName="bkgdShape" presStyleLbl="node1" presStyleIdx="0" presStyleCnt="4"/>
      <dgm:spPr/>
      <dgm:t>
        <a:bodyPr/>
        <a:lstStyle/>
        <a:p>
          <a:endParaRPr lang="en-US"/>
        </a:p>
      </dgm:t>
    </dgm:pt>
    <dgm:pt modelId="{18999590-85BF-4369-9A01-D3B5A5F0C9AE}" type="pres">
      <dgm:prSet presAssocID="{82DD491D-7B5B-4796-8559-557FC6935646}" presName="nodeTx" presStyleLbl="node1" presStyleIdx="0" presStyleCnt="4">
        <dgm:presLayoutVars>
          <dgm:bulletEnabled val="1"/>
        </dgm:presLayoutVars>
      </dgm:prSet>
      <dgm:spPr/>
      <dgm:t>
        <a:bodyPr/>
        <a:lstStyle/>
        <a:p>
          <a:endParaRPr lang="en-US"/>
        </a:p>
      </dgm:t>
    </dgm:pt>
    <dgm:pt modelId="{10852B61-2F75-46E6-81F4-D64C72B86545}" type="pres">
      <dgm:prSet presAssocID="{82DD491D-7B5B-4796-8559-557FC6935646}" presName="invisiNode" presStyleLbl="node1" presStyleIdx="0" presStyleCnt="4"/>
      <dgm:spPr/>
    </dgm:pt>
    <dgm:pt modelId="{0BF53F54-CF07-4F6B-B9E9-931E968DBC79}" type="pres">
      <dgm:prSet presAssocID="{82DD491D-7B5B-4796-8559-557FC6935646}" presName="imagNode" presStyleLbl="fgImgPlace1" presStyleIdx="0" presStyleCnt="4"/>
      <dgm:spPr>
        <a:blipFill rotWithShape="1">
          <a:blip xmlns:r="http://schemas.openxmlformats.org/officeDocument/2006/relationships" r:embed="rId1"/>
          <a:stretch>
            <a:fillRect/>
          </a:stretch>
        </a:blipFill>
      </dgm:spPr>
    </dgm:pt>
    <dgm:pt modelId="{3680EA71-9FB4-464B-9AC9-BA86F5AAAB41}" type="pres">
      <dgm:prSet presAssocID="{2C6C25BF-D469-4D81-8911-36CD18579F2C}" presName="sibTrans" presStyleLbl="sibTrans2D1" presStyleIdx="0" presStyleCnt="0"/>
      <dgm:spPr/>
      <dgm:t>
        <a:bodyPr/>
        <a:lstStyle/>
        <a:p>
          <a:endParaRPr lang="en-US"/>
        </a:p>
      </dgm:t>
    </dgm:pt>
    <dgm:pt modelId="{F386568D-42E0-4B2F-B51C-58911A6F5B71}" type="pres">
      <dgm:prSet presAssocID="{C3248DAD-A22B-4A18-A6D8-DDF6E1A21F76}" presName="compNode" presStyleCnt="0"/>
      <dgm:spPr/>
    </dgm:pt>
    <dgm:pt modelId="{A1D54D4D-1A43-4A4C-901F-B8FBD67941F5}" type="pres">
      <dgm:prSet presAssocID="{C3248DAD-A22B-4A18-A6D8-DDF6E1A21F76}" presName="bkgdShape" presStyleLbl="node1" presStyleIdx="1" presStyleCnt="4"/>
      <dgm:spPr/>
      <dgm:t>
        <a:bodyPr/>
        <a:lstStyle/>
        <a:p>
          <a:endParaRPr lang="en-US"/>
        </a:p>
      </dgm:t>
    </dgm:pt>
    <dgm:pt modelId="{8B9D8BBC-9B7A-4C12-912B-A83639020067}" type="pres">
      <dgm:prSet presAssocID="{C3248DAD-A22B-4A18-A6D8-DDF6E1A21F76}" presName="nodeTx" presStyleLbl="node1" presStyleIdx="1" presStyleCnt="4">
        <dgm:presLayoutVars>
          <dgm:bulletEnabled val="1"/>
        </dgm:presLayoutVars>
      </dgm:prSet>
      <dgm:spPr/>
      <dgm:t>
        <a:bodyPr/>
        <a:lstStyle/>
        <a:p>
          <a:endParaRPr lang="en-US"/>
        </a:p>
      </dgm:t>
    </dgm:pt>
    <dgm:pt modelId="{5E070600-E420-46FB-8E9B-FFE2113491E7}" type="pres">
      <dgm:prSet presAssocID="{C3248DAD-A22B-4A18-A6D8-DDF6E1A21F76}" presName="invisiNode" presStyleLbl="node1" presStyleIdx="1" presStyleCnt="4"/>
      <dgm:spPr/>
    </dgm:pt>
    <dgm:pt modelId="{9BE9AFC1-F82F-4530-8776-9BFE29C93E13}" type="pres">
      <dgm:prSet presAssocID="{C3248DAD-A22B-4A18-A6D8-DDF6E1A21F76}" presName="imagNode" presStyleLbl="fgImgPlace1" presStyleIdx="1" presStyleCnt="4"/>
      <dgm:spPr>
        <a:blipFill rotWithShape="1">
          <a:blip xmlns:r="http://schemas.openxmlformats.org/officeDocument/2006/relationships" r:embed="rId2"/>
          <a:stretch>
            <a:fillRect/>
          </a:stretch>
        </a:blipFill>
      </dgm:spPr>
    </dgm:pt>
    <dgm:pt modelId="{4BAB0A4E-0C36-4EC9-9760-1AAA543314E0}" type="pres">
      <dgm:prSet presAssocID="{0BA202A1-C29D-440D-B2C4-3E23E4318878}" presName="sibTrans" presStyleLbl="sibTrans2D1" presStyleIdx="0" presStyleCnt="0"/>
      <dgm:spPr/>
      <dgm:t>
        <a:bodyPr/>
        <a:lstStyle/>
        <a:p>
          <a:endParaRPr lang="en-US"/>
        </a:p>
      </dgm:t>
    </dgm:pt>
    <dgm:pt modelId="{627A2C72-D763-48C7-9114-3167C21F71B9}" type="pres">
      <dgm:prSet presAssocID="{DA4DE868-0D1B-4437-A11B-D9091925D928}" presName="compNode" presStyleCnt="0"/>
      <dgm:spPr/>
    </dgm:pt>
    <dgm:pt modelId="{0D010EB5-2C4B-4650-8090-135A419AE20B}" type="pres">
      <dgm:prSet presAssocID="{DA4DE868-0D1B-4437-A11B-D9091925D928}" presName="bkgdShape" presStyleLbl="node1" presStyleIdx="2" presStyleCnt="4"/>
      <dgm:spPr/>
      <dgm:t>
        <a:bodyPr/>
        <a:lstStyle/>
        <a:p>
          <a:endParaRPr lang="en-US"/>
        </a:p>
      </dgm:t>
    </dgm:pt>
    <dgm:pt modelId="{B793547D-15C0-44FD-BB0B-7A4729A2C3C8}" type="pres">
      <dgm:prSet presAssocID="{DA4DE868-0D1B-4437-A11B-D9091925D928}" presName="nodeTx" presStyleLbl="node1" presStyleIdx="2" presStyleCnt="4">
        <dgm:presLayoutVars>
          <dgm:bulletEnabled val="1"/>
        </dgm:presLayoutVars>
      </dgm:prSet>
      <dgm:spPr/>
      <dgm:t>
        <a:bodyPr/>
        <a:lstStyle/>
        <a:p>
          <a:endParaRPr lang="en-US"/>
        </a:p>
      </dgm:t>
    </dgm:pt>
    <dgm:pt modelId="{79773604-6355-4F70-AB8A-4595A446983D}" type="pres">
      <dgm:prSet presAssocID="{DA4DE868-0D1B-4437-A11B-D9091925D928}" presName="invisiNode" presStyleLbl="node1" presStyleIdx="2" presStyleCnt="4"/>
      <dgm:spPr/>
    </dgm:pt>
    <dgm:pt modelId="{3F511D7E-79A9-4AEA-9DBE-8E24F69B4ED4}" type="pres">
      <dgm:prSet presAssocID="{DA4DE868-0D1B-4437-A11B-D9091925D928}" presName="imagNode" presStyleLbl="fgImgPlace1" presStyleIdx="2" presStyleCnt="4"/>
      <dgm:spPr>
        <a:blipFill rotWithShape="1">
          <a:blip xmlns:r="http://schemas.openxmlformats.org/officeDocument/2006/relationships" r:embed="rId3"/>
          <a:stretch>
            <a:fillRect/>
          </a:stretch>
        </a:blipFill>
      </dgm:spPr>
    </dgm:pt>
    <dgm:pt modelId="{DAE9BDFF-99E0-4CE2-8113-072E2198F01B}" type="pres">
      <dgm:prSet presAssocID="{5F0B4A02-62DA-4021-A4C3-3FD5305D7F30}" presName="sibTrans" presStyleLbl="sibTrans2D1" presStyleIdx="0" presStyleCnt="0"/>
      <dgm:spPr/>
      <dgm:t>
        <a:bodyPr/>
        <a:lstStyle/>
        <a:p>
          <a:endParaRPr lang="en-US"/>
        </a:p>
      </dgm:t>
    </dgm:pt>
    <dgm:pt modelId="{5B1DF095-0020-46D9-AAEB-171387831FB7}" type="pres">
      <dgm:prSet presAssocID="{6C892610-6008-462A-B376-333BA2A0FBF8}" presName="compNode" presStyleCnt="0"/>
      <dgm:spPr/>
    </dgm:pt>
    <dgm:pt modelId="{5E905AD5-51B0-4597-98F5-3F29AEB0BF8C}" type="pres">
      <dgm:prSet presAssocID="{6C892610-6008-462A-B376-333BA2A0FBF8}" presName="bkgdShape" presStyleLbl="node1" presStyleIdx="3" presStyleCnt="4"/>
      <dgm:spPr/>
      <dgm:t>
        <a:bodyPr/>
        <a:lstStyle/>
        <a:p>
          <a:endParaRPr lang="en-US"/>
        </a:p>
      </dgm:t>
    </dgm:pt>
    <dgm:pt modelId="{A8B5A71E-0D0A-4035-9E2D-DF67A938B5D4}" type="pres">
      <dgm:prSet presAssocID="{6C892610-6008-462A-B376-333BA2A0FBF8}" presName="nodeTx" presStyleLbl="node1" presStyleIdx="3" presStyleCnt="4">
        <dgm:presLayoutVars>
          <dgm:bulletEnabled val="1"/>
        </dgm:presLayoutVars>
      </dgm:prSet>
      <dgm:spPr/>
      <dgm:t>
        <a:bodyPr/>
        <a:lstStyle/>
        <a:p>
          <a:endParaRPr lang="en-US"/>
        </a:p>
      </dgm:t>
    </dgm:pt>
    <dgm:pt modelId="{E616D3A8-DC22-4EC8-9AE2-30CC6D11FE20}" type="pres">
      <dgm:prSet presAssocID="{6C892610-6008-462A-B376-333BA2A0FBF8}" presName="invisiNode" presStyleLbl="node1" presStyleIdx="3" presStyleCnt="4"/>
      <dgm:spPr/>
    </dgm:pt>
    <dgm:pt modelId="{6E7E1FFE-1671-4A91-8CDA-62C2C2B5E51E}" type="pres">
      <dgm:prSet presAssocID="{6C892610-6008-462A-B376-333BA2A0FBF8}" presName="imagNode" presStyleLbl="fgImgPlace1" presStyleIdx="3" presStyleCnt="4"/>
      <dgm:spPr>
        <a:blipFill rotWithShape="1">
          <a:blip xmlns:r="http://schemas.openxmlformats.org/officeDocument/2006/relationships" r:embed="rId4"/>
          <a:stretch>
            <a:fillRect/>
          </a:stretch>
        </a:blipFill>
      </dgm:spPr>
    </dgm:pt>
  </dgm:ptLst>
  <dgm:cxnLst>
    <dgm:cxn modelId="{E19927A3-5759-4226-A293-4014F7B8F0FE}" type="presOf" srcId="{2C6C25BF-D469-4D81-8911-36CD18579F2C}" destId="{3680EA71-9FB4-464B-9AC9-BA86F5AAAB41}" srcOrd="0" destOrd="0" presId="urn:microsoft.com/office/officeart/2005/8/layout/hList7"/>
    <dgm:cxn modelId="{C7AB4CF1-3D28-471D-8E21-B37FCEA6FB1D}" srcId="{BAF11663-01A7-4BB2-A24F-DBEA89D67D13}" destId="{C3248DAD-A22B-4A18-A6D8-DDF6E1A21F76}" srcOrd="1" destOrd="0" parTransId="{DCA2872B-481F-41A2-9CDA-2F4B059F8C98}" sibTransId="{0BA202A1-C29D-440D-B2C4-3E23E4318878}"/>
    <dgm:cxn modelId="{F4E511E1-8D70-48AC-A65B-DAD4E08E00BA}" type="presOf" srcId="{5F0B4A02-62DA-4021-A4C3-3FD5305D7F30}" destId="{DAE9BDFF-99E0-4CE2-8113-072E2198F01B}" srcOrd="0" destOrd="0" presId="urn:microsoft.com/office/officeart/2005/8/layout/hList7"/>
    <dgm:cxn modelId="{65EC40A0-4160-44C5-A94B-112877FD47E9}" type="presOf" srcId="{C3248DAD-A22B-4A18-A6D8-DDF6E1A21F76}" destId="{8B9D8BBC-9B7A-4C12-912B-A83639020067}" srcOrd="1" destOrd="0" presId="urn:microsoft.com/office/officeart/2005/8/layout/hList7"/>
    <dgm:cxn modelId="{9F8089E6-46B4-4F21-BD6A-B72F271C04D2}" srcId="{BAF11663-01A7-4BB2-A24F-DBEA89D67D13}" destId="{DA4DE868-0D1B-4437-A11B-D9091925D928}" srcOrd="2" destOrd="0" parTransId="{7B17ED1F-248A-47D1-AC7C-97F502D0A5BF}" sibTransId="{5F0B4A02-62DA-4021-A4C3-3FD5305D7F30}"/>
    <dgm:cxn modelId="{133379FD-C01A-4151-8496-080C3A05B875}" type="presOf" srcId="{82DD491D-7B5B-4796-8559-557FC6935646}" destId="{18999590-85BF-4369-9A01-D3B5A5F0C9AE}" srcOrd="1" destOrd="0" presId="urn:microsoft.com/office/officeart/2005/8/layout/hList7"/>
    <dgm:cxn modelId="{1B08C848-9026-47A1-B534-405A3E7A755C}" type="presOf" srcId="{DA4DE868-0D1B-4437-A11B-D9091925D928}" destId="{0D010EB5-2C4B-4650-8090-135A419AE20B}" srcOrd="0" destOrd="0" presId="urn:microsoft.com/office/officeart/2005/8/layout/hList7"/>
    <dgm:cxn modelId="{4FAEA697-D729-40C5-8CA1-4CD319E9A60F}" type="presOf" srcId="{DA4DE868-0D1B-4437-A11B-D9091925D928}" destId="{B793547D-15C0-44FD-BB0B-7A4729A2C3C8}" srcOrd="1" destOrd="0" presId="urn:microsoft.com/office/officeart/2005/8/layout/hList7"/>
    <dgm:cxn modelId="{EC56CC7A-2D0F-40A5-A97E-013E9F2B115C}" type="presOf" srcId="{82DD491D-7B5B-4796-8559-557FC6935646}" destId="{BB3D3E05-6116-483C-A557-87CDF15D4E66}" srcOrd="0" destOrd="0" presId="urn:microsoft.com/office/officeart/2005/8/layout/hList7"/>
    <dgm:cxn modelId="{104AD142-591B-4B54-B182-274F5110ABD4}" type="presOf" srcId="{BAF11663-01A7-4BB2-A24F-DBEA89D67D13}" destId="{AFC98416-3246-4FE4-B074-5E1A57B17547}" srcOrd="0" destOrd="0" presId="urn:microsoft.com/office/officeart/2005/8/layout/hList7"/>
    <dgm:cxn modelId="{9C6F8C39-A8B3-4663-A797-0DE19E9011AF}" srcId="{BAF11663-01A7-4BB2-A24F-DBEA89D67D13}" destId="{6C892610-6008-462A-B376-333BA2A0FBF8}" srcOrd="3" destOrd="0" parTransId="{F604D01C-85E7-44E6-A8EE-CF4ACC49D99E}" sibTransId="{6C7EEA25-0206-4E8A-AE5D-66FF2DEAD37D}"/>
    <dgm:cxn modelId="{DBA53655-2319-4BC3-8F03-95D04B473868}" type="presOf" srcId="{6C892610-6008-462A-B376-333BA2A0FBF8}" destId="{5E905AD5-51B0-4597-98F5-3F29AEB0BF8C}" srcOrd="0" destOrd="0" presId="urn:microsoft.com/office/officeart/2005/8/layout/hList7"/>
    <dgm:cxn modelId="{DEF25E19-8712-4EFB-B7EF-547E61B88E33}" type="presOf" srcId="{6C892610-6008-462A-B376-333BA2A0FBF8}" destId="{A8B5A71E-0D0A-4035-9E2D-DF67A938B5D4}" srcOrd="1" destOrd="0" presId="urn:microsoft.com/office/officeart/2005/8/layout/hList7"/>
    <dgm:cxn modelId="{6B79678C-2E20-4100-9766-8C6E4797BE91}" type="presOf" srcId="{0BA202A1-C29D-440D-B2C4-3E23E4318878}" destId="{4BAB0A4E-0C36-4EC9-9760-1AAA543314E0}" srcOrd="0" destOrd="0" presId="urn:microsoft.com/office/officeart/2005/8/layout/hList7"/>
    <dgm:cxn modelId="{8A82CAA8-7856-4AD8-8A2F-A5C17698FAB8}" type="presOf" srcId="{C3248DAD-A22B-4A18-A6D8-DDF6E1A21F76}" destId="{A1D54D4D-1A43-4A4C-901F-B8FBD67941F5}" srcOrd="0" destOrd="0" presId="urn:microsoft.com/office/officeart/2005/8/layout/hList7"/>
    <dgm:cxn modelId="{0A7FED88-0DB6-4521-B0EE-9265D204DF5E}" srcId="{BAF11663-01A7-4BB2-A24F-DBEA89D67D13}" destId="{82DD491D-7B5B-4796-8559-557FC6935646}" srcOrd="0" destOrd="0" parTransId="{C181919A-95A2-485F-B319-02BB41B27378}" sibTransId="{2C6C25BF-D469-4D81-8911-36CD18579F2C}"/>
    <dgm:cxn modelId="{BBFC9AC0-3BC1-43BB-9EEA-E0CE6D62C9AB}" type="presParOf" srcId="{AFC98416-3246-4FE4-B074-5E1A57B17547}" destId="{4ABA9011-11A5-4FF6-8F7E-5A8B80C6F73A}" srcOrd="0" destOrd="0" presId="urn:microsoft.com/office/officeart/2005/8/layout/hList7"/>
    <dgm:cxn modelId="{5942BA62-0CC2-47DC-96D7-92A4CA44E331}" type="presParOf" srcId="{AFC98416-3246-4FE4-B074-5E1A57B17547}" destId="{22D1B5C9-6355-475B-8257-619B87926649}" srcOrd="1" destOrd="0" presId="urn:microsoft.com/office/officeart/2005/8/layout/hList7"/>
    <dgm:cxn modelId="{6F6E543D-222F-4048-9C04-61B7796F8456}" type="presParOf" srcId="{22D1B5C9-6355-475B-8257-619B87926649}" destId="{F006F52C-8E8F-40C5-A683-DF6D9771F54F}" srcOrd="0" destOrd="0" presId="urn:microsoft.com/office/officeart/2005/8/layout/hList7"/>
    <dgm:cxn modelId="{FDB5F296-5CA9-413F-9C88-2E34D6E77596}" type="presParOf" srcId="{F006F52C-8E8F-40C5-A683-DF6D9771F54F}" destId="{BB3D3E05-6116-483C-A557-87CDF15D4E66}" srcOrd="0" destOrd="0" presId="urn:microsoft.com/office/officeart/2005/8/layout/hList7"/>
    <dgm:cxn modelId="{80093F71-BD2C-4E7F-8278-5B3E9CC58780}" type="presParOf" srcId="{F006F52C-8E8F-40C5-A683-DF6D9771F54F}" destId="{18999590-85BF-4369-9A01-D3B5A5F0C9AE}" srcOrd="1" destOrd="0" presId="urn:microsoft.com/office/officeart/2005/8/layout/hList7"/>
    <dgm:cxn modelId="{5C62CFA3-1801-4432-B7C7-79D84EE67C96}" type="presParOf" srcId="{F006F52C-8E8F-40C5-A683-DF6D9771F54F}" destId="{10852B61-2F75-46E6-81F4-D64C72B86545}" srcOrd="2" destOrd="0" presId="urn:microsoft.com/office/officeart/2005/8/layout/hList7"/>
    <dgm:cxn modelId="{55653E79-3228-426D-A9AF-396F2688FEC7}" type="presParOf" srcId="{F006F52C-8E8F-40C5-A683-DF6D9771F54F}" destId="{0BF53F54-CF07-4F6B-B9E9-931E968DBC79}" srcOrd="3" destOrd="0" presId="urn:microsoft.com/office/officeart/2005/8/layout/hList7"/>
    <dgm:cxn modelId="{AE23109A-3BAB-4E67-BFD9-F25A225E76FE}" type="presParOf" srcId="{22D1B5C9-6355-475B-8257-619B87926649}" destId="{3680EA71-9FB4-464B-9AC9-BA86F5AAAB41}" srcOrd="1" destOrd="0" presId="urn:microsoft.com/office/officeart/2005/8/layout/hList7"/>
    <dgm:cxn modelId="{299B8085-7CD7-40A0-8CF5-F0A248737579}" type="presParOf" srcId="{22D1B5C9-6355-475B-8257-619B87926649}" destId="{F386568D-42E0-4B2F-B51C-58911A6F5B71}" srcOrd="2" destOrd="0" presId="urn:microsoft.com/office/officeart/2005/8/layout/hList7"/>
    <dgm:cxn modelId="{7B0EA25D-87E8-42B8-A7CB-F43FB8C91591}" type="presParOf" srcId="{F386568D-42E0-4B2F-B51C-58911A6F5B71}" destId="{A1D54D4D-1A43-4A4C-901F-B8FBD67941F5}" srcOrd="0" destOrd="0" presId="urn:microsoft.com/office/officeart/2005/8/layout/hList7"/>
    <dgm:cxn modelId="{2228A534-1DD0-4952-9E6F-B31CD3547CDD}" type="presParOf" srcId="{F386568D-42E0-4B2F-B51C-58911A6F5B71}" destId="{8B9D8BBC-9B7A-4C12-912B-A83639020067}" srcOrd="1" destOrd="0" presId="urn:microsoft.com/office/officeart/2005/8/layout/hList7"/>
    <dgm:cxn modelId="{74B56FA5-A6AD-4B55-8DE8-DB4915E25C9C}" type="presParOf" srcId="{F386568D-42E0-4B2F-B51C-58911A6F5B71}" destId="{5E070600-E420-46FB-8E9B-FFE2113491E7}" srcOrd="2" destOrd="0" presId="urn:microsoft.com/office/officeart/2005/8/layout/hList7"/>
    <dgm:cxn modelId="{65657BB5-30E0-49E0-B526-FB59D0EE6C6E}" type="presParOf" srcId="{F386568D-42E0-4B2F-B51C-58911A6F5B71}" destId="{9BE9AFC1-F82F-4530-8776-9BFE29C93E13}" srcOrd="3" destOrd="0" presId="urn:microsoft.com/office/officeart/2005/8/layout/hList7"/>
    <dgm:cxn modelId="{7252BDAE-D4BA-4BD6-9B8E-8A5094D34CFA}" type="presParOf" srcId="{22D1B5C9-6355-475B-8257-619B87926649}" destId="{4BAB0A4E-0C36-4EC9-9760-1AAA543314E0}" srcOrd="3" destOrd="0" presId="urn:microsoft.com/office/officeart/2005/8/layout/hList7"/>
    <dgm:cxn modelId="{26EB130E-97C4-4538-8661-1AFE383177AC}" type="presParOf" srcId="{22D1B5C9-6355-475B-8257-619B87926649}" destId="{627A2C72-D763-48C7-9114-3167C21F71B9}" srcOrd="4" destOrd="0" presId="urn:microsoft.com/office/officeart/2005/8/layout/hList7"/>
    <dgm:cxn modelId="{ED6D9352-DF22-4A79-8198-492C9AC31DBB}" type="presParOf" srcId="{627A2C72-D763-48C7-9114-3167C21F71B9}" destId="{0D010EB5-2C4B-4650-8090-135A419AE20B}" srcOrd="0" destOrd="0" presId="urn:microsoft.com/office/officeart/2005/8/layout/hList7"/>
    <dgm:cxn modelId="{B6A9C9E3-0ADE-4FC0-B8BB-5AC6AFFC7289}" type="presParOf" srcId="{627A2C72-D763-48C7-9114-3167C21F71B9}" destId="{B793547D-15C0-44FD-BB0B-7A4729A2C3C8}" srcOrd="1" destOrd="0" presId="urn:microsoft.com/office/officeart/2005/8/layout/hList7"/>
    <dgm:cxn modelId="{0CD29088-974A-4136-94EA-58D76F85F9A3}" type="presParOf" srcId="{627A2C72-D763-48C7-9114-3167C21F71B9}" destId="{79773604-6355-4F70-AB8A-4595A446983D}" srcOrd="2" destOrd="0" presId="urn:microsoft.com/office/officeart/2005/8/layout/hList7"/>
    <dgm:cxn modelId="{DC8FB962-BE1E-46AA-8152-75FB80C4B6C2}" type="presParOf" srcId="{627A2C72-D763-48C7-9114-3167C21F71B9}" destId="{3F511D7E-79A9-4AEA-9DBE-8E24F69B4ED4}" srcOrd="3" destOrd="0" presId="urn:microsoft.com/office/officeart/2005/8/layout/hList7"/>
    <dgm:cxn modelId="{A46FE33F-9467-4E99-9947-095CC6024605}" type="presParOf" srcId="{22D1B5C9-6355-475B-8257-619B87926649}" destId="{DAE9BDFF-99E0-4CE2-8113-072E2198F01B}" srcOrd="5" destOrd="0" presId="urn:microsoft.com/office/officeart/2005/8/layout/hList7"/>
    <dgm:cxn modelId="{80F0B3FE-9A26-4182-B543-EAFFE45A8EB8}" type="presParOf" srcId="{22D1B5C9-6355-475B-8257-619B87926649}" destId="{5B1DF095-0020-46D9-AAEB-171387831FB7}" srcOrd="6" destOrd="0" presId="urn:microsoft.com/office/officeart/2005/8/layout/hList7"/>
    <dgm:cxn modelId="{0714DFD8-A9D4-4FAC-BF20-A57964CCDCCE}" type="presParOf" srcId="{5B1DF095-0020-46D9-AAEB-171387831FB7}" destId="{5E905AD5-51B0-4597-98F5-3F29AEB0BF8C}" srcOrd="0" destOrd="0" presId="urn:microsoft.com/office/officeart/2005/8/layout/hList7"/>
    <dgm:cxn modelId="{1A8D9845-9874-4392-89F3-922E3F2D930C}" type="presParOf" srcId="{5B1DF095-0020-46D9-AAEB-171387831FB7}" destId="{A8B5A71E-0D0A-4035-9E2D-DF67A938B5D4}" srcOrd="1" destOrd="0" presId="urn:microsoft.com/office/officeart/2005/8/layout/hList7"/>
    <dgm:cxn modelId="{6ED5F4FF-27E8-481A-9833-A5132535FEFF}" type="presParOf" srcId="{5B1DF095-0020-46D9-AAEB-171387831FB7}" destId="{E616D3A8-DC22-4EC8-9AE2-30CC6D11FE20}" srcOrd="2" destOrd="0" presId="urn:microsoft.com/office/officeart/2005/8/layout/hList7"/>
    <dgm:cxn modelId="{00857FB1-84DE-4C9F-989A-AA446AF18BB4}" type="presParOf" srcId="{5B1DF095-0020-46D9-AAEB-171387831FB7}" destId="{6E7E1FFE-1671-4A91-8CDA-62C2C2B5E51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87BDC-96AB-494A-BB8E-BA71F89528FE}">
      <dsp:nvSpPr>
        <dsp:cNvPr id="0" name=""/>
        <dsp:cNvSpPr/>
      </dsp:nvSpPr>
      <dsp:spPr>
        <a:xfrm>
          <a:off x="3889419" y="0"/>
          <a:ext cx="5834129" cy="153186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s-EC" sz="1400" kern="1200" dirty="0" smtClean="0"/>
            <a:t>Mejora la gestión interna de la institución para trabajar con normas de aseguramiento de la calidad de los Gerentes de hospitales</a:t>
          </a:r>
          <a:endParaRPr lang="en-US" sz="1400" kern="1200" dirty="0"/>
        </a:p>
      </dsp:txBody>
      <dsp:txXfrm>
        <a:off x="3889419" y="191483"/>
        <a:ext cx="5259680" cy="1148897"/>
      </dsp:txXfrm>
    </dsp:sp>
    <dsp:sp modelId="{D6D3E5E6-C718-4095-89D7-4D87F9F0077A}">
      <dsp:nvSpPr>
        <dsp:cNvPr id="0" name=""/>
        <dsp:cNvSpPr/>
      </dsp:nvSpPr>
      <dsp:spPr>
        <a:xfrm>
          <a:off x="0" y="0"/>
          <a:ext cx="3889419" cy="153186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La prestación de servicios de calidad constituye un reto la seguridad al paciente.</a:t>
          </a:r>
          <a:endParaRPr lang="en-US" sz="2300" kern="1200" dirty="0">
            <a:solidFill>
              <a:schemeClr val="tx1"/>
            </a:solidFill>
          </a:endParaRPr>
        </a:p>
      </dsp:txBody>
      <dsp:txXfrm>
        <a:off x="74779" y="74779"/>
        <a:ext cx="3739861" cy="1382305"/>
      </dsp:txXfrm>
    </dsp:sp>
    <dsp:sp modelId="{38AD1878-E59E-4323-B241-28479830C5A3}">
      <dsp:nvSpPr>
        <dsp:cNvPr id="0" name=""/>
        <dsp:cNvSpPr/>
      </dsp:nvSpPr>
      <dsp:spPr>
        <a:xfrm>
          <a:off x="3889419" y="1685049"/>
          <a:ext cx="5834129" cy="153186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s-EC" sz="1300" kern="1200" dirty="0" smtClean="0"/>
            <a:t>Los integrantes del equipo de salud deben participar en forma responsable y contar con el respaldo de las autoridades sanitarias y administrativas.</a:t>
          </a:r>
          <a:endParaRPr lang="en-US" sz="1300" kern="1200" dirty="0"/>
        </a:p>
        <a:p>
          <a:pPr marL="114300" lvl="1" indent="-114300" algn="l" defTabSz="577850">
            <a:lnSpc>
              <a:spcPct val="90000"/>
            </a:lnSpc>
            <a:spcBef>
              <a:spcPct val="0"/>
            </a:spcBef>
            <a:spcAft>
              <a:spcPct val="15000"/>
            </a:spcAft>
            <a:buChar char="••"/>
          </a:pPr>
          <a:r>
            <a:rPr lang="es-EC" sz="1300" kern="1200" dirty="0" smtClean="0"/>
            <a:t>Es un servicio eficaz oportuno y eficiente que constituye un componente de calidad dentro del hospital</a:t>
          </a:r>
          <a:endParaRPr lang="en-US" sz="1300" kern="1200" dirty="0"/>
        </a:p>
        <a:p>
          <a:pPr marL="114300" lvl="1" indent="-114300" algn="l" defTabSz="533400">
            <a:lnSpc>
              <a:spcPct val="90000"/>
            </a:lnSpc>
            <a:spcBef>
              <a:spcPct val="0"/>
            </a:spcBef>
            <a:spcAft>
              <a:spcPct val="15000"/>
            </a:spcAft>
            <a:buChar char="••"/>
          </a:pPr>
          <a:endParaRPr lang="en-US" sz="1200" kern="1200" dirty="0"/>
        </a:p>
      </dsp:txBody>
      <dsp:txXfrm>
        <a:off x="3889419" y="1876532"/>
        <a:ext cx="5259680" cy="1148897"/>
      </dsp:txXfrm>
    </dsp:sp>
    <dsp:sp modelId="{AEED540B-436B-4A7C-9A56-FE39B5ADD35D}">
      <dsp:nvSpPr>
        <dsp:cNvPr id="0" name=""/>
        <dsp:cNvSpPr/>
      </dsp:nvSpPr>
      <dsp:spPr>
        <a:xfrm>
          <a:off x="0" y="1685049"/>
          <a:ext cx="3889419" cy="153186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El servicio farmacéutico a nivel hospitalario ha producido cambios en los diferentes ámbitos</a:t>
          </a:r>
          <a:endParaRPr lang="en-US" sz="2300" kern="1200" dirty="0">
            <a:solidFill>
              <a:schemeClr val="tx1"/>
            </a:solidFill>
          </a:endParaRPr>
        </a:p>
      </dsp:txBody>
      <dsp:txXfrm>
        <a:off x="74779" y="1759828"/>
        <a:ext cx="3739861" cy="1382305"/>
      </dsp:txXfrm>
    </dsp:sp>
    <dsp:sp modelId="{88906CC8-B478-49CD-A235-84155CDACD84}">
      <dsp:nvSpPr>
        <dsp:cNvPr id="0" name=""/>
        <dsp:cNvSpPr/>
      </dsp:nvSpPr>
      <dsp:spPr>
        <a:xfrm>
          <a:off x="3889419" y="3370098"/>
          <a:ext cx="5834129" cy="153186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Realiza actividades clínicas encaminadas a una farmacoterapia adecuada, a través del establecimiento de sistemas de distribución que garanticen que los medicamentos lleguen a los pacientes de forma oportuna, eficaz y segura</a:t>
          </a:r>
          <a:endParaRPr lang="en-US" sz="1500" kern="1200" dirty="0"/>
        </a:p>
        <a:p>
          <a:pPr marL="114300" lvl="1" indent="-114300" algn="l" defTabSz="666750">
            <a:lnSpc>
              <a:spcPct val="90000"/>
            </a:lnSpc>
            <a:spcBef>
              <a:spcPct val="0"/>
            </a:spcBef>
            <a:spcAft>
              <a:spcPct val="15000"/>
            </a:spcAft>
            <a:buChar char="••"/>
          </a:pPr>
          <a:r>
            <a:rPr lang="es-EC" sz="1500" kern="1200" dirty="0" smtClean="0"/>
            <a:t>Promover el Uso Racional de Medicamentos</a:t>
          </a:r>
          <a:endParaRPr lang="en-US" sz="1500" kern="1200" dirty="0"/>
        </a:p>
      </dsp:txBody>
      <dsp:txXfrm>
        <a:off x="3889419" y="3561581"/>
        <a:ext cx="5259680" cy="1148897"/>
      </dsp:txXfrm>
    </dsp:sp>
    <dsp:sp modelId="{FA066859-51C9-4A02-9549-0BF70C3B1839}">
      <dsp:nvSpPr>
        <dsp:cNvPr id="0" name=""/>
        <dsp:cNvSpPr/>
      </dsp:nvSpPr>
      <dsp:spPr>
        <a:xfrm>
          <a:off x="0" y="3370098"/>
          <a:ext cx="3889419" cy="153186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La Farmacia Hospitalaria es responsable del manejo seguro de medicamentos</a:t>
          </a:r>
          <a:endParaRPr lang="en-US" sz="2300" kern="1200" dirty="0">
            <a:solidFill>
              <a:schemeClr val="tx1"/>
            </a:solidFill>
          </a:endParaRPr>
        </a:p>
      </dsp:txBody>
      <dsp:txXfrm>
        <a:off x="74779" y="3444877"/>
        <a:ext cx="3739861" cy="13823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B53EF-E3E2-41F9-BA24-D3248CDAD11A}">
      <dsp:nvSpPr>
        <dsp:cNvPr id="0" name=""/>
        <dsp:cNvSpPr/>
      </dsp:nvSpPr>
      <dsp:spPr>
        <a:xfrm>
          <a:off x="0" y="679239"/>
          <a:ext cx="5651929" cy="17683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t>A  fin de favorecer el acceso a medicamentos y promover su uso racional, se publicó el Cuadro Nacional de Medicamentos Básicos vigente – CNMB 9na. Revisión; que Contiene la lista de medicamentos esenciales que responden al perfil epidemiológico del país y a la tipología y nivel de complejidad de los establecimientos de salud.</a:t>
          </a:r>
          <a:endParaRPr lang="es-ES" sz="1400" kern="1200" dirty="0"/>
        </a:p>
      </dsp:txBody>
      <dsp:txXfrm>
        <a:off x="51792" y="731031"/>
        <a:ext cx="3185079" cy="1664720"/>
      </dsp:txXfrm>
    </dsp:sp>
    <dsp:sp modelId="{9BACC483-070D-43F6-9D51-51CB81242135}">
      <dsp:nvSpPr>
        <dsp:cNvPr id="0" name=""/>
        <dsp:cNvSpPr/>
      </dsp:nvSpPr>
      <dsp:spPr>
        <a:xfrm>
          <a:off x="997399" y="2830022"/>
          <a:ext cx="5651929" cy="183891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Con Acuerdo Ministerial 4288 y </a:t>
          </a:r>
          <a:r>
            <a:rPr lang="es-ES" sz="1400" kern="1200" dirty="0" smtClean="0"/>
            <a:t>publicado en el Segundo Suplemento del Registro Oficial Nº 93 del 02 de octubre del 2013; y, su reforma emitida mediante Acuerdo Ministerial 4693 y publicado en el Registro Oficial 205 del 17 de marzo del 2014.</a:t>
          </a:r>
          <a:endParaRPr lang="es-ES" sz="1400" kern="1200" dirty="0"/>
        </a:p>
      </dsp:txBody>
      <dsp:txXfrm>
        <a:off x="1051259" y="2883882"/>
        <a:ext cx="2971299" cy="1731192"/>
      </dsp:txXfrm>
    </dsp:sp>
    <dsp:sp modelId="{8F3766C1-6330-4BC2-9A10-E3A6BAFB3F61}">
      <dsp:nvSpPr>
        <dsp:cNvPr id="0" name=""/>
        <dsp:cNvSpPr/>
      </dsp:nvSpPr>
      <dsp:spPr>
        <a:xfrm>
          <a:off x="4076418" y="1905425"/>
          <a:ext cx="1575510" cy="157551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430908" y="1905425"/>
        <a:ext cx="866530" cy="1185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002E-6F45-4B25-A33E-B4BDC6F09CD1}">
      <dsp:nvSpPr>
        <dsp:cNvPr id="0" name=""/>
        <dsp:cNvSpPr/>
      </dsp:nvSpPr>
      <dsp:spPr>
        <a:xfrm>
          <a:off x="0" y="151500"/>
          <a:ext cx="7402063" cy="193476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4482" tIns="187452" rIns="574482"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Permite realizar intervenciones farmacéuticas.</a:t>
          </a:r>
          <a:endParaRPr lang="es-ES" sz="1800" kern="1200" dirty="0"/>
        </a:p>
        <a:p>
          <a:pPr marL="171450" lvl="1" indent="-171450" algn="l" defTabSz="800100">
            <a:lnSpc>
              <a:spcPct val="90000"/>
            </a:lnSpc>
            <a:spcBef>
              <a:spcPct val="0"/>
            </a:spcBef>
            <a:spcAft>
              <a:spcPct val="15000"/>
            </a:spcAft>
            <a:buChar char="••"/>
          </a:pPr>
          <a:r>
            <a:rPr lang="es-ES" sz="1800" kern="1200" dirty="0" smtClean="0"/>
            <a:t> Identificar y Disminuir Problemas Relacionados con Medicamentos – PRM.</a:t>
          </a:r>
          <a:endParaRPr lang="es-ES" sz="1800" kern="1200" dirty="0"/>
        </a:p>
        <a:p>
          <a:pPr marL="171450" lvl="1" indent="-171450" algn="l" defTabSz="800100">
            <a:lnSpc>
              <a:spcPct val="90000"/>
            </a:lnSpc>
            <a:spcBef>
              <a:spcPct val="0"/>
            </a:spcBef>
            <a:spcAft>
              <a:spcPct val="15000"/>
            </a:spcAft>
            <a:buChar char="••"/>
          </a:pPr>
          <a:r>
            <a:rPr lang="es-ES" sz="1800" kern="1200" dirty="0" smtClean="0"/>
            <a:t> Realizar Seguimiento Farmacoterapéutico.</a:t>
          </a:r>
          <a:endParaRPr lang="es-ES" sz="1800" kern="1200" dirty="0"/>
        </a:p>
        <a:p>
          <a:pPr marL="171450" lvl="1" indent="-171450" algn="l" defTabSz="800100">
            <a:lnSpc>
              <a:spcPct val="90000"/>
            </a:lnSpc>
            <a:spcBef>
              <a:spcPct val="0"/>
            </a:spcBef>
            <a:spcAft>
              <a:spcPct val="15000"/>
            </a:spcAft>
            <a:buChar char="••"/>
          </a:pPr>
          <a:r>
            <a:rPr lang="es-ES" sz="1800" kern="1200" dirty="0" smtClean="0"/>
            <a:t>Garantizar el Uso Racional de Medicamentos</a:t>
          </a:r>
          <a:endParaRPr lang="es-ES" sz="1800" kern="1200" dirty="0"/>
        </a:p>
        <a:p>
          <a:pPr marL="114300" lvl="1" indent="-114300" algn="l" defTabSz="622300">
            <a:lnSpc>
              <a:spcPct val="90000"/>
            </a:lnSpc>
            <a:spcBef>
              <a:spcPct val="0"/>
            </a:spcBef>
            <a:spcAft>
              <a:spcPct val="15000"/>
            </a:spcAft>
            <a:buChar char="••"/>
          </a:pPr>
          <a:endParaRPr lang="es-ES" sz="1400" kern="1200" dirty="0"/>
        </a:p>
      </dsp:txBody>
      <dsp:txXfrm>
        <a:off x="0" y="151500"/>
        <a:ext cx="7402063" cy="1934768"/>
      </dsp:txXfrm>
    </dsp:sp>
    <dsp:sp modelId="{F5A6D9A7-D193-4401-978D-E7294FEC8A23}">
      <dsp:nvSpPr>
        <dsp:cNvPr id="0" name=""/>
        <dsp:cNvSpPr/>
      </dsp:nvSpPr>
      <dsp:spPr>
        <a:xfrm>
          <a:off x="370103" y="3900"/>
          <a:ext cx="5181444" cy="295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846" tIns="0" rIns="195846" bIns="0" numCol="1" spcCol="1270" anchor="ctr" anchorCtr="0">
          <a:noAutofit/>
        </a:bodyPr>
        <a:lstStyle/>
        <a:p>
          <a:pPr lvl="0" algn="l" defTabSz="800100">
            <a:lnSpc>
              <a:spcPct val="90000"/>
            </a:lnSpc>
            <a:spcBef>
              <a:spcPct val="0"/>
            </a:spcBef>
            <a:spcAft>
              <a:spcPct val="35000"/>
            </a:spcAft>
          </a:pPr>
          <a:r>
            <a:rPr lang="es-ES" sz="1800" b="1" kern="1200" dirty="0" smtClean="0"/>
            <a:t>Es el sistema más seguro para el paciente</a:t>
          </a:r>
          <a:endParaRPr lang="es-ES" sz="1800" b="1" kern="1200" dirty="0"/>
        </a:p>
      </dsp:txBody>
      <dsp:txXfrm>
        <a:off x="384513" y="18310"/>
        <a:ext cx="5152624" cy="266380"/>
      </dsp:txXfrm>
    </dsp:sp>
    <dsp:sp modelId="{6626943A-32CC-4E54-8281-52291FDC696E}">
      <dsp:nvSpPr>
        <dsp:cNvPr id="0" name=""/>
        <dsp:cNvSpPr/>
      </dsp:nvSpPr>
      <dsp:spPr>
        <a:xfrm>
          <a:off x="0" y="2472434"/>
          <a:ext cx="7402063" cy="850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4482" tIns="187452" rIns="574482"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 Ahorro  económicos generados por Intervenciones Farmacéuticas y Medicamentos reingresados a la Farmacia</a:t>
          </a:r>
          <a:endParaRPr lang="es-ES" sz="1800" kern="1200" dirty="0"/>
        </a:p>
      </dsp:txBody>
      <dsp:txXfrm>
        <a:off x="0" y="2472434"/>
        <a:ext cx="7402063" cy="850500"/>
      </dsp:txXfrm>
    </dsp:sp>
    <dsp:sp modelId="{569F598E-E62F-48AF-BCA5-B0FC15C6A708}">
      <dsp:nvSpPr>
        <dsp:cNvPr id="0" name=""/>
        <dsp:cNvSpPr/>
      </dsp:nvSpPr>
      <dsp:spPr>
        <a:xfrm>
          <a:off x="370103" y="2140269"/>
          <a:ext cx="6020009" cy="4797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846" tIns="0" rIns="195846" bIns="0" numCol="1" spcCol="1270" anchor="ctr" anchorCtr="0">
          <a:noAutofit/>
        </a:bodyPr>
        <a:lstStyle/>
        <a:p>
          <a:pPr lvl="0" algn="l" defTabSz="800100">
            <a:lnSpc>
              <a:spcPct val="90000"/>
            </a:lnSpc>
            <a:spcBef>
              <a:spcPct val="0"/>
            </a:spcBef>
            <a:spcAft>
              <a:spcPct val="35000"/>
            </a:spcAft>
          </a:pPr>
          <a:r>
            <a:rPr lang="es-ES" sz="1800" b="1" kern="1200" dirty="0" smtClean="0"/>
            <a:t>Desde el punto de vista económico es  eficiente</a:t>
          </a:r>
          <a:endParaRPr lang="es-ES" sz="1800" b="1" kern="1200" dirty="0"/>
        </a:p>
      </dsp:txBody>
      <dsp:txXfrm>
        <a:off x="393523" y="2163689"/>
        <a:ext cx="5973169" cy="432924"/>
      </dsp:txXfrm>
    </dsp:sp>
    <dsp:sp modelId="{CEE981F7-370D-4219-85F4-951123F2CB94}">
      <dsp:nvSpPr>
        <dsp:cNvPr id="0" name=""/>
        <dsp:cNvSpPr/>
      </dsp:nvSpPr>
      <dsp:spPr>
        <a:xfrm>
          <a:off x="0" y="3524534"/>
          <a:ext cx="7402063" cy="113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4482" tIns="187452" rIns="574482"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Integración de los profesionales farmacéuticos como parte del equipo integral de salud.</a:t>
          </a:r>
          <a:endParaRPr lang="es-ES" sz="1800" kern="1200" dirty="0"/>
        </a:p>
        <a:p>
          <a:pPr marL="171450" lvl="1" indent="-171450" algn="l" defTabSz="800100">
            <a:lnSpc>
              <a:spcPct val="90000"/>
            </a:lnSpc>
            <a:spcBef>
              <a:spcPct val="0"/>
            </a:spcBef>
            <a:spcAft>
              <a:spcPct val="15000"/>
            </a:spcAft>
            <a:buChar char="••"/>
          </a:pPr>
          <a:r>
            <a:rPr lang="es-ES" sz="1800" kern="1200" dirty="0" smtClean="0"/>
            <a:t>Mejora la calidad de atención al paciente hospitalizado.</a:t>
          </a:r>
          <a:endParaRPr lang="es-ES" sz="1800" kern="1200" dirty="0"/>
        </a:p>
      </dsp:txBody>
      <dsp:txXfrm>
        <a:off x="0" y="3524534"/>
        <a:ext cx="7402063" cy="1134000"/>
      </dsp:txXfrm>
    </dsp:sp>
    <dsp:sp modelId="{4359AB03-56FB-4146-83D9-14F68A146AE0}">
      <dsp:nvSpPr>
        <dsp:cNvPr id="0" name=""/>
        <dsp:cNvSpPr/>
      </dsp:nvSpPr>
      <dsp:spPr>
        <a:xfrm>
          <a:off x="370103" y="3376934"/>
          <a:ext cx="5181444" cy="295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846" tIns="0" rIns="195846" bIns="0" numCol="1" spcCol="1270" anchor="ctr" anchorCtr="0">
          <a:noAutofit/>
        </a:bodyPr>
        <a:lstStyle/>
        <a:p>
          <a:pPr lvl="0" algn="l" defTabSz="800100">
            <a:lnSpc>
              <a:spcPct val="90000"/>
            </a:lnSpc>
            <a:spcBef>
              <a:spcPct val="0"/>
            </a:spcBef>
            <a:spcAft>
              <a:spcPct val="35000"/>
            </a:spcAft>
          </a:pPr>
          <a:r>
            <a:rPr lang="es-ES" sz="1800" b="1" kern="1200" dirty="0" smtClean="0"/>
            <a:t>Utiliza efectivamente los recursos</a:t>
          </a:r>
          <a:endParaRPr lang="es-ES" sz="1800" b="1" kern="1200" dirty="0"/>
        </a:p>
      </dsp:txBody>
      <dsp:txXfrm>
        <a:off x="384513" y="3391344"/>
        <a:ext cx="5152624"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E1DCB-10A2-4A09-A694-56249500370B}">
      <dsp:nvSpPr>
        <dsp:cNvPr id="0" name=""/>
        <dsp:cNvSpPr/>
      </dsp:nvSpPr>
      <dsp:spPr>
        <a:xfrm>
          <a:off x="202239" y="0"/>
          <a:ext cx="6081648" cy="380103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5FD5D-1153-4582-9567-63664F91C74D}">
      <dsp:nvSpPr>
        <dsp:cNvPr id="0" name=""/>
        <dsp:cNvSpPr/>
      </dsp:nvSpPr>
      <dsp:spPr>
        <a:xfrm>
          <a:off x="815330" y="2826445"/>
          <a:ext cx="139877" cy="13987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7610D-A839-4C7B-8A37-25E3FDC8F653}">
      <dsp:nvSpPr>
        <dsp:cNvPr id="0" name=""/>
        <dsp:cNvSpPr/>
      </dsp:nvSpPr>
      <dsp:spPr>
        <a:xfrm>
          <a:off x="885269" y="2896384"/>
          <a:ext cx="1039961" cy="90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18" tIns="0" rIns="0" bIns="0" numCol="1" spcCol="1270" anchor="t" anchorCtr="0">
          <a:noAutofit/>
        </a:bodyPr>
        <a:lstStyle/>
        <a:p>
          <a:pPr lvl="0" algn="l" defTabSz="622300">
            <a:lnSpc>
              <a:spcPct val="90000"/>
            </a:lnSpc>
            <a:spcBef>
              <a:spcPct val="0"/>
            </a:spcBef>
            <a:spcAft>
              <a:spcPct val="35000"/>
            </a:spcAft>
          </a:pPr>
          <a:r>
            <a:rPr lang="es-ES" sz="1400" kern="1200" dirty="0" smtClean="0"/>
            <a:t>Auxiliares y Técnicos</a:t>
          </a:r>
          <a:endParaRPr lang="es-ES" sz="1400" kern="1200" dirty="0"/>
        </a:p>
      </dsp:txBody>
      <dsp:txXfrm>
        <a:off x="885269" y="2896384"/>
        <a:ext cx="1039961" cy="904645"/>
      </dsp:txXfrm>
    </dsp:sp>
    <dsp:sp modelId="{CFC0CA84-93AA-4630-99F2-C9183557E37F}">
      <dsp:nvSpPr>
        <dsp:cNvPr id="0" name=""/>
        <dsp:cNvSpPr/>
      </dsp:nvSpPr>
      <dsp:spPr>
        <a:xfrm>
          <a:off x="1803598" y="1942326"/>
          <a:ext cx="243265" cy="243265"/>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B233D-2707-4021-B85C-C7A03BAF4C74}">
      <dsp:nvSpPr>
        <dsp:cNvPr id="0" name=""/>
        <dsp:cNvSpPr/>
      </dsp:nvSpPr>
      <dsp:spPr>
        <a:xfrm>
          <a:off x="1925231" y="2063959"/>
          <a:ext cx="1277146" cy="173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02" tIns="0" rIns="0" bIns="0" numCol="1" spcCol="1270" anchor="t" anchorCtr="0">
          <a:noAutofit/>
        </a:bodyPr>
        <a:lstStyle/>
        <a:p>
          <a:pPr lvl="0" algn="l" defTabSz="622300">
            <a:lnSpc>
              <a:spcPct val="90000"/>
            </a:lnSpc>
            <a:spcBef>
              <a:spcPct val="0"/>
            </a:spcBef>
            <a:spcAft>
              <a:spcPct val="35000"/>
            </a:spcAft>
          </a:pPr>
          <a:r>
            <a:rPr lang="es-ES" sz="1400" kern="1200" dirty="0" smtClean="0"/>
            <a:t>Enfermeras</a:t>
          </a:r>
          <a:endParaRPr lang="es-ES" sz="1400" kern="1200" dirty="0"/>
        </a:p>
      </dsp:txBody>
      <dsp:txXfrm>
        <a:off x="1925231" y="2063959"/>
        <a:ext cx="1277146" cy="1737070"/>
      </dsp:txXfrm>
    </dsp:sp>
    <dsp:sp modelId="{F5C40F73-34CD-48CA-ADA7-10DAA6E7261F}">
      <dsp:nvSpPr>
        <dsp:cNvPr id="0" name=""/>
        <dsp:cNvSpPr/>
      </dsp:nvSpPr>
      <dsp:spPr>
        <a:xfrm>
          <a:off x="3065540" y="1290829"/>
          <a:ext cx="322327" cy="322327"/>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29175-9D5F-4ACC-AA47-C2037166040C}">
      <dsp:nvSpPr>
        <dsp:cNvPr id="0" name=""/>
        <dsp:cNvSpPr/>
      </dsp:nvSpPr>
      <dsp:spPr>
        <a:xfrm>
          <a:off x="3226703" y="1451993"/>
          <a:ext cx="1277146" cy="234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795" tIns="0" rIns="0" bIns="0" numCol="1" spcCol="1270" anchor="t" anchorCtr="0">
          <a:noAutofit/>
        </a:bodyPr>
        <a:lstStyle/>
        <a:p>
          <a:pPr lvl="0" algn="l" defTabSz="622300">
            <a:lnSpc>
              <a:spcPct val="90000"/>
            </a:lnSpc>
            <a:spcBef>
              <a:spcPct val="0"/>
            </a:spcBef>
            <a:spcAft>
              <a:spcPct val="35000"/>
            </a:spcAft>
          </a:pPr>
          <a:r>
            <a:rPr lang="es-ES" sz="1400" kern="1200" dirty="0" smtClean="0"/>
            <a:t>Farmacéuticos</a:t>
          </a:r>
          <a:endParaRPr lang="es-ES" sz="1400" kern="1200" dirty="0"/>
        </a:p>
      </dsp:txBody>
      <dsp:txXfrm>
        <a:off x="3226703" y="1451993"/>
        <a:ext cx="1277146" cy="2349036"/>
      </dsp:txXfrm>
    </dsp:sp>
    <dsp:sp modelId="{3483955F-5014-4E92-89E1-788DF23EE2EE}">
      <dsp:nvSpPr>
        <dsp:cNvPr id="0" name=""/>
        <dsp:cNvSpPr/>
      </dsp:nvSpPr>
      <dsp:spPr>
        <a:xfrm>
          <a:off x="4439992" y="859792"/>
          <a:ext cx="431797" cy="431797"/>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94E9F-3AA9-4235-8CA6-D07BB492DCA8}">
      <dsp:nvSpPr>
        <dsp:cNvPr id="0" name=""/>
        <dsp:cNvSpPr/>
      </dsp:nvSpPr>
      <dsp:spPr>
        <a:xfrm>
          <a:off x="4655891" y="1075691"/>
          <a:ext cx="1277146" cy="2725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800" tIns="0" rIns="0" bIns="0" numCol="1" spcCol="1270" anchor="t" anchorCtr="0">
          <a:noAutofit/>
        </a:bodyPr>
        <a:lstStyle/>
        <a:p>
          <a:pPr lvl="0" algn="l" defTabSz="622300">
            <a:lnSpc>
              <a:spcPct val="90000"/>
            </a:lnSpc>
            <a:spcBef>
              <a:spcPct val="0"/>
            </a:spcBef>
            <a:spcAft>
              <a:spcPct val="35000"/>
            </a:spcAft>
          </a:pPr>
          <a:r>
            <a:rPr lang="es-ES" sz="1400" kern="1200" dirty="0" smtClean="0"/>
            <a:t>Médicos</a:t>
          </a:r>
          <a:endParaRPr lang="es-ES" sz="1400" kern="1200" dirty="0"/>
        </a:p>
      </dsp:txBody>
      <dsp:txXfrm>
        <a:off x="4655891" y="1075691"/>
        <a:ext cx="1277146" cy="2725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7776-5219-497A-934F-80201EDC2619}">
      <dsp:nvSpPr>
        <dsp:cNvPr id="0" name=""/>
        <dsp:cNvSpPr/>
      </dsp:nvSpPr>
      <dsp:spPr>
        <a:xfrm>
          <a:off x="3925480" y="1593"/>
          <a:ext cx="5888220" cy="862771"/>
        </a:xfrm>
        <a:prstGeom prst="rightArrow">
          <a:avLst>
            <a:gd name="adj1" fmla="val 75000"/>
            <a:gd name="adj2" fmla="val 50000"/>
          </a:avLst>
        </a:prstGeom>
        <a:solidFill>
          <a:srgbClr val="DA26B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t>Deductivo</a:t>
          </a:r>
          <a:endParaRPr lang="en-US" sz="2000" kern="1200"/>
        </a:p>
      </dsp:txBody>
      <dsp:txXfrm>
        <a:off x="3925480" y="109439"/>
        <a:ext cx="5564681" cy="647079"/>
      </dsp:txXfrm>
    </dsp:sp>
    <dsp:sp modelId="{FE4CBAF8-F006-4480-9CC2-5CD083DF4E7E}">
      <dsp:nvSpPr>
        <dsp:cNvPr id="0" name=""/>
        <dsp:cNvSpPr/>
      </dsp:nvSpPr>
      <dsp:spPr>
        <a:xfrm>
          <a:off x="0" y="1593"/>
          <a:ext cx="3925480" cy="862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Método de Investigación</a:t>
          </a:r>
          <a:endParaRPr lang="en-US" sz="2400" kern="1200" dirty="0">
            <a:solidFill>
              <a:schemeClr val="tx1"/>
            </a:solidFill>
          </a:endParaRPr>
        </a:p>
      </dsp:txBody>
      <dsp:txXfrm>
        <a:off x="42117" y="43710"/>
        <a:ext cx="3841246" cy="778537"/>
      </dsp:txXfrm>
    </dsp:sp>
    <dsp:sp modelId="{6EFEB0FB-54C8-485A-A0D3-AA213324A064}">
      <dsp:nvSpPr>
        <dsp:cNvPr id="0" name=""/>
        <dsp:cNvSpPr/>
      </dsp:nvSpPr>
      <dsp:spPr>
        <a:xfrm>
          <a:off x="3925480" y="950641"/>
          <a:ext cx="5888220" cy="862771"/>
        </a:xfrm>
        <a:prstGeom prst="rightArrow">
          <a:avLst>
            <a:gd name="adj1" fmla="val 75000"/>
            <a:gd name="adj2" fmla="val 50000"/>
          </a:avLst>
        </a:prstGeom>
        <a:solidFill>
          <a:srgbClr val="DA26B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smtClean="0"/>
            <a:t>Descriptiva</a:t>
          </a:r>
          <a:endParaRPr lang="en-US" sz="1800" kern="1200"/>
        </a:p>
      </dsp:txBody>
      <dsp:txXfrm>
        <a:off x="3925480" y="1058487"/>
        <a:ext cx="5564681" cy="647079"/>
      </dsp:txXfrm>
    </dsp:sp>
    <dsp:sp modelId="{60D35BD8-F980-47E2-B676-EA0DD73D973B}">
      <dsp:nvSpPr>
        <dsp:cNvPr id="0" name=""/>
        <dsp:cNvSpPr/>
      </dsp:nvSpPr>
      <dsp:spPr>
        <a:xfrm>
          <a:off x="0" y="950641"/>
          <a:ext cx="3925480" cy="862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smtClean="0">
              <a:solidFill>
                <a:schemeClr val="tx1"/>
              </a:solidFill>
            </a:rPr>
            <a:t>Tipo de Investigación</a:t>
          </a:r>
          <a:endParaRPr lang="en-US" sz="2400" kern="1200" dirty="0">
            <a:solidFill>
              <a:schemeClr val="tx1"/>
            </a:solidFill>
          </a:endParaRPr>
        </a:p>
      </dsp:txBody>
      <dsp:txXfrm>
        <a:off x="42117" y="992758"/>
        <a:ext cx="3841246" cy="778537"/>
      </dsp:txXfrm>
    </dsp:sp>
    <dsp:sp modelId="{3864421D-F56F-4C01-B0F0-9ED0BAF29758}">
      <dsp:nvSpPr>
        <dsp:cNvPr id="0" name=""/>
        <dsp:cNvSpPr/>
      </dsp:nvSpPr>
      <dsp:spPr>
        <a:xfrm>
          <a:off x="3925480" y="1899690"/>
          <a:ext cx="5888220" cy="862771"/>
        </a:xfrm>
        <a:prstGeom prst="rightArrow">
          <a:avLst>
            <a:gd name="adj1" fmla="val 75000"/>
            <a:gd name="adj2" fmla="val 50000"/>
          </a:avLst>
        </a:prstGeom>
        <a:solidFill>
          <a:srgbClr val="DA26B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Cuali-Cuantitativo y Retrospectivo</a:t>
          </a:r>
          <a:endParaRPr lang="en-US" sz="1800" kern="1200" dirty="0"/>
        </a:p>
      </dsp:txBody>
      <dsp:txXfrm>
        <a:off x="3925480" y="2007536"/>
        <a:ext cx="5564681" cy="647079"/>
      </dsp:txXfrm>
    </dsp:sp>
    <dsp:sp modelId="{1446463C-9A27-4EE4-BC4D-C0508BC56E88}">
      <dsp:nvSpPr>
        <dsp:cNvPr id="0" name=""/>
        <dsp:cNvSpPr/>
      </dsp:nvSpPr>
      <dsp:spPr>
        <a:xfrm>
          <a:off x="0" y="1899690"/>
          <a:ext cx="3925480" cy="862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Tipo de Estudio</a:t>
          </a:r>
          <a:endParaRPr lang="en-US" sz="2400" kern="1200" dirty="0">
            <a:solidFill>
              <a:schemeClr val="tx1"/>
            </a:solidFill>
          </a:endParaRPr>
        </a:p>
      </dsp:txBody>
      <dsp:txXfrm>
        <a:off x="42117" y="1941807"/>
        <a:ext cx="3841246" cy="778537"/>
      </dsp:txXfrm>
    </dsp:sp>
    <dsp:sp modelId="{506C8E8C-7277-4FB8-95EC-48EFB43CAFF0}">
      <dsp:nvSpPr>
        <dsp:cNvPr id="0" name=""/>
        <dsp:cNvSpPr/>
      </dsp:nvSpPr>
      <dsp:spPr>
        <a:xfrm>
          <a:off x="3925480" y="2848738"/>
          <a:ext cx="5888220" cy="862771"/>
        </a:xfrm>
        <a:prstGeom prst="rightArrow">
          <a:avLst>
            <a:gd name="adj1" fmla="val 75000"/>
            <a:gd name="adj2" fmla="val 50000"/>
          </a:avLst>
        </a:prstGeom>
        <a:solidFill>
          <a:srgbClr val="DA26B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smtClean="0"/>
            <a:t>Modelo Japonés EPQI</a:t>
          </a:r>
          <a:endParaRPr lang="en-US" sz="1800" kern="1200"/>
        </a:p>
      </dsp:txBody>
      <dsp:txXfrm>
        <a:off x="3925480" y="2956584"/>
        <a:ext cx="5564681" cy="647079"/>
      </dsp:txXfrm>
    </dsp:sp>
    <dsp:sp modelId="{B444B7B5-DB67-44E6-BCD4-722D3B0B6ACB}">
      <dsp:nvSpPr>
        <dsp:cNvPr id="0" name=""/>
        <dsp:cNvSpPr/>
      </dsp:nvSpPr>
      <dsp:spPr>
        <a:xfrm>
          <a:off x="0" y="2848738"/>
          <a:ext cx="3925480" cy="862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smtClean="0">
              <a:solidFill>
                <a:schemeClr val="tx1"/>
              </a:solidFill>
            </a:rPr>
            <a:t>Modelo de Evaluación de Calidad</a:t>
          </a:r>
          <a:endParaRPr lang="en-US" sz="2400" kern="1200" dirty="0">
            <a:solidFill>
              <a:schemeClr val="tx1"/>
            </a:solidFill>
          </a:endParaRPr>
        </a:p>
      </dsp:txBody>
      <dsp:txXfrm>
        <a:off x="42117" y="2890855"/>
        <a:ext cx="3841246" cy="778537"/>
      </dsp:txXfrm>
    </dsp:sp>
    <dsp:sp modelId="{974D2A8C-CB57-4D75-B84D-09C6725CEE05}">
      <dsp:nvSpPr>
        <dsp:cNvPr id="0" name=""/>
        <dsp:cNvSpPr/>
      </dsp:nvSpPr>
      <dsp:spPr>
        <a:xfrm>
          <a:off x="3925480" y="3797787"/>
          <a:ext cx="5888220" cy="862771"/>
        </a:xfrm>
        <a:prstGeom prst="rightArrow">
          <a:avLst>
            <a:gd name="adj1" fmla="val 75000"/>
            <a:gd name="adj2" fmla="val 50000"/>
          </a:avLst>
        </a:prstGeom>
        <a:solidFill>
          <a:srgbClr val="DA26B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Perfiles Farmacoterapéuticos</a:t>
          </a:r>
          <a:endParaRPr lang="en-US" sz="1400" kern="1200" dirty="0"/>
        </a:p>
        <a:p>
          <a:pPr marL="114300" lvl="1" indent="-114300" algn="l" defTabSz="622300">
            <a:lnSpc>
              <a:spcPct val="90000"/>
            </a:lnSpc>
            <a:spcBef>
              <a:spcPct val="0"/>
            </a:spcBef>
            <a:spcAft>
              <a:spcPct val="15000"/>
            </a:spcAft>
            <a:buChar char="••"/>
          </a:pPr>
          <a:r>
            <a:rPr lang="es-EC" sz="1400" kern="1200" dirty="0" smtClean="0"/>
            <a:t>Registros y/o formularios</a:t>
          </a:r>
          <a:endParaRPr lang="en-US" sz="1400" kern="1200" dirty="0"/>
        </a:p>
        <a:p>
          <a:pPr marL="114300" lvl="1" indent="-114300" algn="l" defTabSz="622300">
            <a:lnSpc>
              <a:spcPct val="90000"/>
            </a:lnSpc>
            <a:spcBef>
              <a:spcPct val="0"/>
            </a:spcBef>
            <a:spcAft>
              <a:spcPct val="15000"/>
            </a:spcAft>
            <a:buChar char="••"/>
          </a:pPr>
          <a:r>
            <a:rPr lang="es-EC" sz="1400" kern="1200" dirty="0" smtClean="0"/>
            <a:t>Recetas del período 2012-2014</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925480" y="3905633"/>
        <a:ext cx="5564681" cy="647079"/>
      </dsp:txXfrm>
    </dsp:sp>
    <dsp:sp modelId="{88E81156-9D85-4F02-A8CD-56233BA419EA}">
      <dsp:nvSpPr>
        <dsp:cNvPr id="0" name=""/>
        <dsp:cNvSpPr/>
      </dsp:nvSpPr>
      <dsp:spPr>
        <a:xfrm>
          <a:off x="0" y="3797787"/>
          <a:ext cx="3925480" cy="8627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Determinación del universo de estudio</a:t>
          </a:r>
          <a:endParaRPr lang="en-US" sz="2400" kern="1200" dirty="0">
            <a:solidFill>
              <a:schemeClr val="tx1"/>
            </a:solidFill>
          </a:endParaRPr>
        </a:p>
      </dsp:txBody>
      <dsp:txXfrm>
        <a:off x="42117" y="3839904"/>
        <a:ext cx="3841246" cy="7785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409EF-A7DE-48A2-A077-265E33CD665A}">
      <dsp:nvSpPr>
        <dsp:cNvPr id="0" name=""/>
        <dsp:cNvSpPr/>
      </dsp:nvSpPr>
      <dsp:spPr>
        <a:xfrm rot="5400000">
          <a:off x="1938757" y="1779216"/>
          <a:ext cx="711149" cy="80961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EAE969-49F7-4903-BBEB-623CBF86E540}">
      <dsp:nvSpPr>
        <dsp:cNvPr id="0" name=""/>
        <dsp:cNvSpPr/>
      </dsp:nvSpPr>
      <dsp:spPr>
        <a:xfrm>
          <a:off x="1217013" y="810059"/>
          <a:ext cx="1310145" cy="837971"/>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Misión</a:t>
          </a:r>
          <a:endParaRPr lang="en-US" sz="2800" kern="1200" dirty="0"/>
        </a:p>
      </dsp:txBody>
      <dsp:txXfrm>
        <a:off x="1257927" y="850973"/>
        <a:ext cx="1228317" cy="756143"/>
      </dsp:txXfrm>
    </dsp:sp>
    <dsp:sp modelId="{98D35DB7-5E11-45AB-9B7D-DDDFB6F1A807}">
      <dsp:nvSpPr>
        <dsp:cNvPr id="0" name=""/>
        <dsp:cNvSpPr/>
      </dsp:nvSpPr>
      <dsp:spPr>
        <a:xfrm>
          <a:off x="2739044" y="721550"/>
          <a:ext cx="6921695" cy="107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just" defTabSz="577850">
            <a:lnSpc>
              <a:spcPct val="90000"/>
            </a:lnSpc>
            <a:spcBef>
              <a:spcPct val="0"/>
            </a:spcBef>
            <a:spcAft>
              <a:spcPct val="15000"/>
            </a:spcAft>
            <a:buChar char="••"/>
          </a:pPr>
          <a:r>
            <a:rPr lang="es-ES" sz="1300" kern="1200" dirty="0" smtClean="0"/>
            <a:t>Atender oportuna y permanentemente a los/as usuarios/as e internos/as en las especialidades de ginecología, obstetricia y neonatología, precautelando la salud sexual y reproductivas de mujeres y recién nacidos, mediante actividades de promoción, prevención, atención y rehabilitación de la salud; en un ambiente físico y humano digno y adecuado; con equidad, respeto, integridad y en el marco de los derechos. </a:t>
          </a:r>
          <a:endParaRPr lang="en-US" sz="1300" kern="1200" dirty="0"/>
        </a:p>
      </dsp:txBody>
      <dsp:txXfrm>
        <a:off x="2739044" y="721550"/>
        <a:ext cx="6921695" cy="1073159"/>
      </dsp:txXfrm>
    </dsp:sp>
    <dsp:sp modelId="{FF21A867-FE70-44CE-89CC-ECE8BA696D85}">
      <dsp:nvSpPr>
        <dsp:cNvPr id="0" name=""/>
        <dsp:cNvSpPr/>
      </dsp:nvSpPr>
      <dsp:spPr>
        <a:xfrm rot="5400000">
          <a:off x="3757384" y="2583277"/>
          <a:ext cx="711149" cy="113977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441CFB-8B24-4152-BB44-669B09F1E028}">
      <dsp:nvSpPr>
        <dsp:cNvPr id="0" name=""/>
        <dsp:cNvSpPr/>
      </dsp:nvSpPr>
      <dsp:spPr>
        <a:xfrm>
          <a:off x="3066849" y="1926027"/>
          <a:ext cx="1197157" cy="83797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Visión</a:t>
          </a:r>
          <a:endParaRPr lang="en-US" sz="2800" kern="1200" dirty="0"/>
        </a:p>
      </dsp:txBody>
      <dsp:txXfrm>
        <a:off x="3107763" y="1966941"/>
        <a:ext cx="1115329" cy="756143"/>
      </dsp:txXfrm>
    </dsp:sp>
    <dsp:sp modelId="{18C92D2B-2FC2-4B93-8D9D-4C3BC2E8AEA6}">
      <dsp:nvSpPr>
        <dsp:cNvPr id="0" name=""/>
        <dsp:cNvSpPr/>
      </dsp:nvSpPr>
      <dsp:spPr>
        <a:xfrm>
          <a:off x="4274079" y="1993079"/>
          <a:ext cx="4915589" cy="67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Para el año 2014 somos un hospital de tercer nivel con atención especializada y personalizada en Ginecología, Obstetricia, Neonatología, como parte del sistema de referencia y contra referencia nacional. </a:t>
          </a:r>
          <a:endParaRPr lang="en-US" sz="1200" kern="1200" dirty="0"/>
        </a:p>
      </dsp:txBody>
      <dsp:txXfrm>
        <a:off x="4274079" y="1993079"/>
        <a:ext cx="4915589" cy="677285"/>
      </dsp:txXfrm>
    </dsp:sp>
    <dsp:sp modelId="{49F565ED-486E-4EED-82A5-77FED71CD049}">
      <dsp:nvSpPr>
        <dsp:cNvPr id="0" name=""/>
        <dsp:cNvSpPr/>
      </dsp:nvSpPr>
      <dsp:spPr>
        <a:xfrm>
          <a:off x="5100034" y="3026544"/>
          <a:ext cx="1386703" cy="837971"/>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Valores y Principios</a:t>
          </a:r>
          <a:endParaRPr lang="en-US" sz="1600" b="1" kern="1200" dirty="0"/>
        </a:p>
      </dsp:txBody>
      <dsp:txXfrm>
        <a:off x="5140948" y="3067458"/>
        <a:ext cx="1304875" cy="756143"/>
      </dsp:txXfrm>
    </dsp:sp>
    <dsp:sp modelId="{0D9636B5-5CBB-489C-B21A-CAE96B95F69F}">
      <dsp:nvSpPr>
        <dsp:cNvPr id="0" name=""/>
        <dsp:cNvSpPr/>
      </dsp:nvSpPr>
      <dsp:spPr>
        <a:xfrm>
          <a:off x="6458604" y="3117617"/>
          <a:ext cx="3711744" cy="67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Ética Profesional, Responsabilidad, Respeto, Atención Humanizada, Trabajo en Equipo, Actitud Positiva, Calidad. </a:t>
          </a:r>
          <a:endParaRPr lang="en-US" sz="1200" kern="1200" dirty="0"/>
        </a:p>
      </dsp:txBody>
      <dsp:txXfrm>
        <a:off x="6458604" y="3117617"/>
        <a:ext cx="3711744" cy="677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EA61-CD9D-4106-91CE-EDB03FC7E6DC}">
      <dsp:nvSpPr>
        <dsp:cNvPr id="0" name=""/>
        <dsp:cNvSpPr/>
      </dsp:nvSpPr>
      <dsp:spPr>
        <a:xfrm>
          <a:off x="2634434" y="735237"/>
          <a:ext cx="3708054" cy="3803509"/>
        </a:xfrm>
        <a:custGeom>
          <a:avLst/>
          <a:gdLst/>
          <a:ahLst/>
          <a:cxnLst/>
          <a:rect l="0" t="0" r="0" b="0"/>
          <a:pathLst>
            <a:path>
              <a:moveTo>
                <a:pt x="3708054" y="0"/>
              </a:moveTo>
              <a:lnTo>
                <a:pt x="3708054" y="3803509"/>
              </a:lnTo>
              <a:lnTo>
                <a:pt x="0" y="380350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BD9CC-CC7A-491F-ABBC-3A3663744A36}">
      <dsp:nvSpPr>
        <dsp:cNvPr id="0" name=""/>
        <dsp:cNvSpPr/>
      </dsp:nvSpPr>
      <dsp:spPr>
        <a:xfrm>
          <a:off x="6342489" y="735237"/>
          <a:ext cx="154196" cy="675526"/>
        </a:xfrm>
        <a:custGeom>
          <a:avLst/>
          <a:gdLst/>
          <a:ahLst/>
          <a:cxnLst/>
          <a:rect l="0" t="0" r="0" b="0"/>
          <a:pathLst>
            <a:path>
              <a:moveTo>
                <a:pt x="0" y="0"/>
              </a:moveTo>
              <a:lnTo>
                <a:pt x="0" y="675526"/>
              </a:lnTo>
              <a:lnTo>
                <a:pt x="154196" y="6755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0B5DCE-B6EB-4052-8204-07B0977DBE5D}">
      <dsp:nvSpPr>
        <dsp:cNvPr id="0" name=""/>
        <dsp:cNvSpPr/>
      </dsp:nvSpPr>
      <dsp:spPr>
        <a:xfrm>
          <a:off x="3677095" y="1777898"/>
          <a:ext cx="1776929" cy="308392"/>
        </a:xfrm>
        <a:custGeom>
          <a:avLst/>
          <a:gdLst/>
          <a:ahLst/>
          <a:cxnLst/>
          <a:rect l="0" t="0" r="0" b="0"/>
          <a:pathLst>
            <a:path>
              <a:moveTo>
                <a:pt x="0" y="0"/>
              </a:moveTo>
              <a:lnTo>
                <a:pt x="0" y="154196"/>
              </a:lnTo>
              <a:lnTo>
                <a:pt x="1776929" y="154196"/>
              </a:lnTo>
              <a:lnTo>
                <a:pt x="1776929" y="30839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3BBEB-89D9-4DEF-B6A2-9F2658878D32}">
      <dsp:nvSpPr>
        <dsp:cNvPr id="0" name=""/>
        <dsp:cNvSpPr/>
      </dsp:nvSpPr>
      <dsp:spPr>
        <a:xfrm>
          <a:off x="3638164" y="2822732"/>
          <a:ext cx="193127" cy="673353"/>
        </a:xfrm>
        <a:custGeom>
          <a:avLst/>
          <a:gdLst/>
          <a:ahLst/>
          <a:cxnLst/>
          <a:rect l="0" t="0" r="0" b="0"/>
          <a:pathLst>
            <a:path>
              <a:moveTo>
                <a:pt x="0" y="0"/>
              </a:moveTo>
              <a:lnTo>
                <a:pt x="0" y="673353"/>
              </a:lnTo>
              <a:lnTo>
                <a:pt x="193127" y="67335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C6320F-47E3-4B7F-BD25-E5C212D2274C}">
      <dsp:nvSpPr>
        <dsp:cNvPr id="0" name=""/>
        <dsp:cNvSpPr/>
      </dsp:nvSpPr>
      <dsp:spPr>
        <a:xfrm>
          <a:off x="3522899" y="2822732"/>
          <a:ext cx="115265" cy="673353"/>
        </a:xfrm>
        <a:custGeom>
          <a:avLst/>
          <a:gdLst/>
          <a:ahLst/>
          <a:cxnLst/>
          <a:rect l="0" t="0" r="0" b="0"/>
          <a:pathLst>
            <a:path>
              <a:moveTo>
                <a:pt x="115265" y="0"/>
              </a:moveTo>
              <a:lnTo>
                <a:pt x="115265" y="673353"/>
              </a:lnTo>
              <a:lnTo>
                <a:pt x="0" y="67335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E43E14-0A5F-4D68-ACEB-4E3B4EF081B7}">
      <dsp:nvSpPr>
        <dsp:cNvPr id="0" name=""/>
        <dsp:cNvSpPr/>
      </dsp:nvSpPr>
      <dsp:spPr>
        <a:xfrm>
          <a:off x="3592444" y="1777898"/>
          <a:ext cx="91440" cy="310566"/>
        </a:xfrm>
        <a:custGeom>
          <a:avLst/>
          <a:gdLst/>
          <a:ahLst/>
          <a:cxnLst/>
          <a:rect l="0" t="0" r="0" b="0"/>
          <a:pathLst>
            <a:path>
              <a:moveTo>
                <a:pt x="84650" y="0"/>
              </a:moveTo>
              <a:lnTo>
                <a:pt x="84650" y="156369"/>
              </a:lnTo>
              <a:lnTo>
                <a:pt x="45720" y="156369"/>
              </a:lnTo>
              <a:lnTo>
                <a:pt x="45720" y="31056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25FFA-2354-4DB5-A2E2-E6A8B9686BE8}">
      <dsp:nvSpPr>
        <dsp:cNvPr id="0" name=""/>
        <dsp:cNvSpPr/>
      </dsp:nvSpPr>
      <dsp:spPr>
        <a:xfrm>
          <a:off x="1900166" y="1777898"/>
          <a:ext cx="1776929" cy="308392"/>
        </a:xfrm>
        <a:custGeom>
          <a:avLst/>
          <a:gdLst/>
          <a:ahLst/>
          <a:cxnLst/>
          <a:rect l="0" t="0" r="0" b="0"/>
          <a:pathLst>
            <a:path>
              <a:moveTo>
                <a:pt x="1776929" y="0"/>
              </a:moveTo>
              <a:lnTo>
                <a:pt x="1776929" y="154196"/>
              </a:lnTo>
              <a:lnTo>
                <a:pt x="0" y="154196"/>
              </a:lnTo>
              <a:lnTo>
                <a:pt x="0" y="30839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3FB33F-BF08-46C9-8E6D-0AD14F4A4039}">
      <dsp:nvSpPr>
        <dsp:cNvPr id="0" name=""/>
        <dsp:cNvSpPr/>
      </dsp:nvSpPr>
      <dsp:spPr>
        <a:xfrm>
          <a:off x="4411363" y="735237"/>
          <a:ext cx="1931125" cy="675526"/>
        </a:xfrm>
        <a:custGeom>
          <a:avLst/>
          <a:gdLst/>
          <a:ahLst/>
          <a:cxnLst/>
          <a:rect l="0" t="0" r="0" b="0"/>
          <a:pathLst>
            <a:path>
              <a:moveTo>
                <a:pt x="1931125" y="0"/>
              </a:moveTo>
              <a:lnTo>
                <a:pt x="1931125" y="675526"/>
              </a:lnTo>
              <a:lnTo>
                <a:pt x="0" y="6755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D76A8-E004-4197-A163-7A1A3C9253AB}">
      <dsp:nvSpPr>
        <dsp:cNvPr id="0" name=""/>
        <dsp:cNvSpPr/>
      </dsp:nvSpPr>
      <dsp:spPr>
        <a:xfrm>
          <a:off x="5151285" y="969"/>
          <a:ext cx="238240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Jefatura de Farmacia</a:t>
          </a:r>
        </a:p>
      </dsp:txBody>
      <dsp:txXfrm>
        <a:off x="5151285" y="969"/>
        <a:ext cx="2382406" cy="734268"/>
      </dsp:txXfrm>
    </dsp:sp>
    <dsp:sp modelId="{9D4F0FAA-AC10-4F31-82E2-6A7A47A11EF1}">
      <dsp:nvSpPr>
        <dsp:cNvPr id="0" name=""/>
        <dsp:cNvSpPr/>
      </dsp:nvSpPr>
      <dsp:spPr>
        <a:xfrm>
          <a:off x="2942827" y="1043630"/>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Farmacia de Hospitalización</a:t>
          </a:r>
        </a:p>
      </dsp:txBody>
      <dsp:txXfrm>
        <a:off x="2942827" y="1043630"/>
        <a:ext cx="1468536" cy="734268"/>
      </dsp:txXfrm>
    </dsp:sp>
    <dsp:sp modelId="{C355C9A9-3B77-4F74-9702-D5E181EDCE0B}">
      <dsp:nvSpPr>
        <dsp:cNvPr id="0" name=""/>
        <dsp:cNvSpPr/>
      </dsp:nvSpPr>
      <dsp:spPr>
        <a:xfrm>
          <a:off x="1165898" y="2086290"/>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Atención Farmacéutica</a:t>
          </a:r>
        </a:p>
      </dsp:txBody>
      <dsp:txXfrm>
        <a:off x="1165898" y="2086290"/>
        <a:ext cx="1468536" cy="734268"/>
      </dsp:txXfrm>
    </dsp:sp>
    <dsp:sp modelId="{9A644CDF-A6DB-4508-976C-F8EAF4A9F1AD}">
      <dsp:nvSpPr>
        <dsp:cNvPr id="0" name=""/>
        <dsp:cNvSpPr/>
      </dsp:nvSpPr>
      <dsp:spPr>
        <a:xfrm>
          <a:off x="2903896" y="2088464"/>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SDMDU</a:t>
          </a:r>
        </a:p>
        <a:p>
          <a:pPr lvl="0" algn="ctr" defTabSz="577850">
            <a:lnSpc>
              <a:spcPct val="90000"/>
            </a:lnSpc>
            <a:spcBef>
              <a:spcPct val="0"/>
            </a:spcBef>
            <a:spcAft>
              <a:spcPct val="35000"/>
            </a:spcAft>
          </a:pPr>
          <a:r>
            <a:rPr lang="en-US" sz="1300" kern="1200"/>
            <a:t>Seguimiento Farmacoterapéutico</a:t>
          </a:r>
        </a:p>
      </dsp:txBody>
      <dsp:txXfrm>
        <a:off x="2903896" y="2088464"/>
        <a:ext cx="1468536" cy="734268"/>
      </dsp:txXfrm>
    </dsp:sp>
    <dsp:sp modelId="{DEF4B88F-3E8F-4B23-9BFB-1714E5740227}">
      <dsp:nvSpPr>
        <dsp:cNvPr id="0" name=""/>
        <dsp:cNvSpPr/>
      </dsp:nvSpPr>
      <dsp:spPr>
        <a:xfrm>
          <a:off x="2054362" y="3128951"/>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Re-empaque</a:t>
          </a:r>
        </a:p>
      </dsp:txBody>
      <dsp:txXfrm>
        <a:off x="2054362" y="3128951"/>
        <a:ext cx="1468536" cy="734268"/>
      </dsp:txXfrm>
    </dsp:sp>
    <dsp:sp modelId="{663FD0C2-6BA6-439E-A22F-F7844BACC423}">
      <dsp:nvSpPr>
        <dsp:cNvPr id="0" name=""/>
        <dsp:cNvSpPr/>
      </dsp:nvSpPr>
      <dsp:spPr>
        <a:xfrm>
          <a:off x="3831291" y="3128951"/>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Acondicionamiento</a:t>
          </a:r>
        </a:p>
      </dsp:txBody>
      <dsp:txXfrm>
        <a:off x="3831291" y="3128951"/>
        <a:ext cx="1468536" cy="734268"/>
      </dsp:txXfrm>
    </dsp:sp>
    <dsp:sp modelId="{64DC0F19-D1EF-4424-9BD7-0A464652B11F}">
      <dsp:nvSpPr>
        <dsp:cNvPr id="0" name=""/>
        <dsp:cNvSpPr/>
      </dsp:nvSpPr>
      <dsp:spPr>
        <a:xfrm>
          <a:off x="4719756" y="2086290"/>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Fórmulas magistrales</a:t>
          </a:r>
        </a:p>
        <a:p>
          <a:pPr lvl="0" algn="ctr" defTabSz="577850">
            <a:lnSpc>
              <a:spcPct val="90000"/>
            </a:lnSpc>
            <a:spcBef>
              <a:spcPct val="0"/>
            </a:spcBef>
            <a:spcAft>
              <a:spcPct val="35000"/>
            </a:spcAft>
          </a:pPr>
          <a:r>
            <a:rPr lang="en-US" sz="1300" kern="1200"/>
            <a:t>Nutriciones Parenterales Totales</a:t>
          </a:r>
        </a:p>
      </dsp:txBody>
      <dsp:txXfrm>
        <a:off x="4719756" y="2086290"/>
        <a:ext cx="1468536" cy="734268"/>
      </dsp:txXfrm>
    </dsp:sp>
    <dsp:sp modelId="{70F205D8-E563-4060-98DD-ACD2215FBCCE}">
      <dsp:nvSpPr>
        <dsp:cNvPr id="0" name=""/>
        <dsp:cNvSpPr/>
      </dsp:nvSpPr>
      <dsp:spPr>
        <a:xfrm>
          <a:off x="6496685" y="1043630"/>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Farmacia de Consulta externa y emergencia</a:t>
          </a:r>
        </a:p>
      </dsp:txBody>
      <dsp:txXfrm>
        <a:off x="6496685" y="1043630"/>
        <a:ext cx="1468536" cy="734268"/>
      </dsp:txXfrm>
    </dsp:sp>
    <dsp:sp modelId="{C77677BB-C9B3-43CB-A500-8737FEB30EAC}">
      <dsp:nvSpPr>
        <dsp:cNvPr id="0" name=""/>
        <dsp:cNvSpPr/>
      </dsp:nvSpPr>
      <dsp:spPr>
        <a:xfrm>
          <a:off x="1165898" y="4171612"/>
          <a:ext cx="1468536" cy="73426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Bodega y Almacenamiento</a:t>
          </a:r>
        </a:p>
      </dsp:txBody>
      <dsp:txXfrm>
        <a:off x="1165898" y="4171612"/>
        <a:ext cx="1468536" cy="7342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D3E05-6116-483C-A557-87CDF15D4E66}">
      <dsp:nvSpPr>
        <dsp:cNvPr id="0" name=""/>
        <dsp:cNvSpPr/>
      </dsp:nvSpPr>
      <dsp:spPr>
        <a:xfrm>
          <a:off x="1706" y="0"/>
          <a:ext cx="2655093" cy="47503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kern="1200" dirty="0" smtClean="0"/>
            <a:t>Evaluación de Estructura</a:t>
          </a:r>
          <a:endParaRPr lang="en-US" sz="3300" kern="1200" dirty="0"/>
        </a:p>
      </dsp:txBody>
      <dsp:txXfrm>
        <a:off x="1706" y="1900132"/>
        <a:ext cx="2655093" cy="1900132"/>
      </dsp:txXfrm>
    </dsp:sp>
    <dsp:sp modelId="{0BF53F54-CF07-4F6B-B9E9-931E968DBC79}">
      <dsp:nvSpPr>
        <dsp:cNvPr id="0" name=""/>
        <dsp:cNvSpPr/>
      </dsp:nvSpPr>
      <dsp:spPr>
        <a:xfrm>
          <a:off x="538323" y="285019"/>
          <a:ext cx="1581859" cy="158185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D54D4D-1A43-4A4C-901F-B8FBD67941F5}">
      <dsp:nvSpPr>
        <dsp:cNvPr id="0" name=""/>
        <dsp:cNvSpPr/>
      </dsp:nvSpPr>
      <dsp:spPr>
        <a:xfrm>
          <a:off x="2736453" y="0"/>
          <a:ext cx="2655093" cy="475033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kern="1200" dirty="0" smtClean="0"/>
            <a:t>Evaluación de Proceso</a:t>
          </a:r>
          <a:endParaRPr lang="en-US" sz="3300" kern="1200" dirty="0"/>
        </a:p>
      </dsp:txBody>
      <dsp:txXfrm>
        <a:off x="2736453" y="1900132"/>
        <a:ext cx="2655093" cy="1900132"/>
      </dsp:txXfrm>
    </dsp:sp>
    <dsp:sp modelId="{9BE9AFC1-F82F-4530-8776-9BFE29C93E13}">
      <dsp:nvSpPr>
        <dsp:cNvPr id="0" name=""/>
        <dsp:cNvSpPr/>
      </dsp:nvSpPr>
      <dsp:spPr>
        <a:xfrm>
          <a:off x="3273070" y="285019"/>
          <a:ext cx="1581859" cy="158185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10EB5-2C4B-4650-8090-135A419AE20B}">
      <dsp:nvSpPr>
        <dsp:cNvPr id="0" name=""/>
        <dsp:cNvSpPr/>
      </dsp:nvSpPr>
      <dsp:spPr>
        <a:xfrm>
          <a:off x="5471199" y="0"/>
          <a:ext cx="2655093" cy="475033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kern="1200" dirty="0" smtClean="0"/>
            <a:t>Evaluación de Resultado</a:t>
          </a:r>
          <a:endParaRPr lang="en-US" sz="3300" kern="1200" dirty="0"/>
        </a:p>
      </dsp:txBody>
      <dsp:txXfrm>
        <a:off x="5471199" y="1900132"/>
        <a:ext cx="2655093" cy="1900132"/>
      </dsp:txXfrm>
    </dsp:sp>
    <dsp:sp modelId="{3F511D7E-79A9-4AEA-9DBE-8E24F69B4ED4}">
      <dsp:nvSpPr>
        <dsp:cNvPr id="0" name=""/>
        <dsp:cNvSpPr/>
      </dsp:nvSpPr>
      <dsp:spPr>
        <a:xfrm>
          <a:off x="6007816" y="285019"/>
          <a:ext cx="1581859" cy="1581859"/>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A9011-11A5-4FF6-8F7E-5A8B80C6F73A}">
      <dsp:nvSpPr>
        <dsp:cNvPr id="0" name=""/>
        <dsp:cNvSpPr/>
      </dsp:nvSpPr>
      <dsp:spPr>
        <a:xfrm>
          <a:off x="325119" y="3800264"/>
          <a:ext cx="7477760" cy="712549"/>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D3E05-6116-483C-A557-87CDF15D4E66}">
      <dsp:nvSpPr>
        <dsp:cNvPr id="0" name=""/>
        <dsp:cNvSpPr/>
      </dsp:nvSpPr>
      <dsp:spPr>
        <a:xfrm>
          <a:off x="1895" y="0"/>
          <a:ext cx="1986359" cy="47503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Visita médica a destiempo en ciertos servicios</a:t>
          </a:r>
          <a:endParaRPr lang="en-US" sz="2400" kern="1200" dirty="0"/>
        </a:p>
      </dsp:txBody>
      <dsp:txXfrm>
        <a:off x="1895" y="1900132"/>
        <a:ext cx="1986359" cy="1900132"/>
      </dsp:txXfrm>
    </dsp:sp>
    <dsp:sp modelId="{0BF53F54-CF07-4F6B-B9E9-931E968DBC79}">
      <dsp:nvSpPr>
        <dsp:cNvPr id="0" name=""/>
        <dsp:cNvSpPr/>
      </dsp:nvSpPr>
      <dsp:spPr>
        <a:xfrm>
          <a:off x="204144" y="285019"/>
          <a:ext cx="1581859" cy="158185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D54D4D-1A43-4A4C-901F-B8FBD67941F5}">
      <dsp:nvSpPr>
        <dsp:cNvPr id="0" name=""/>
        <dsp:cNvSpPr/>
      </dsp:nvSpPr>
      <dsp:spPr>
        <a:xfrm>
          <a:off x="2047845" y="0"/>
          <a:ext cx="1986359" cy="4750330"/>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Recetas no elaboradas</a:t>
          </a:r>
          <a:endParaRPr lang="en-US" sz="2400" kern="1200" dirty="0"/>
        </a:p>
      </dsp:txBody>
      <dsp:txXfrm>
        <a:off x="2047845" y="1900132"/>
        <a:ext cx="1986359" cy="1900132"/>
      </dsp:txXfrm>
    </dsp:sp>
    <dsp:sp modelId="{9BE9AFC1-F82F-4530-8776-9BFE29C93E13}">
      <dsp:nvSpPr>
        <dsp:cNvPr id="0" name=""/>
        <dsp:cNvSpPr/>
      </dsp:nvSpPr>
      <dsp:spPr>
        <a:xfrm>
          <a:off x="2250094" y="285019"/>
          <a:ext cx="1581859" cy="158185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10EB5-2C4B-4650-8090-135A419AE20B}">
      <dsp:nvSpPr>
        <dsp:cNvPr id="0" name=""/>
        <dsp:cNvSpPr/>
      </dsp:nvSpPr>
      <dsp:spPr>
        <a:xfrm>
          <a:off x="4093795" y="0"/>
          <a:ext cx="1986359" cy="4750330"/>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Errores de Prescripción</a:t>
          </a:r>
          <a:endParaRPr lang="en-US" sz="2400" kern="1200" dirty="0"/>
        </a:p>
      </dsp:txBody>
      <dsp:txXfrm>
        <a:off x="4093795" y="1900132"/>
        <a:ext cx="1986359" cy="1900132"/>
      </dsp:txXfrm>
    </dsp:sp>
    <dsp:sp modelId="{3F511D7E-79A9-4AEA-9DBE-8E24F69B4ED4}">
      <dsp:nvSpPr>
        <dsp:cNvPr id="0" name=""/>
        <dsp:cNvSpPr/>
      </dsp:nvSpPr>
      <dsp:spPr>
        <a:xfrm>
          <a:off x="4296045" y="285019"/>
          <a:ext cx="1581859" cy="1581859"/>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05AD5-51B0-4597-98F5-3F29AEB0BF8C}">
      <dsp:nvSpPr>
        <dsp:cNvPr id="0" name=""/>
        <dsp:cNvSpPr/>
      </dsp:nvSpPr>
      <dsp:spPr>
        <a:xfrm>
          <a:off x="6139745" y="0"/>
          <a:ext cx="1986359" cy="475033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Errores de Dispensación</a:t>
          </a:r>
          <a:endParaRPr lang="en-US" sz="2400" kern="1200" dirty="0"/>
        </a:p>
      </dsp:txBody>
      <dsp:txXfrm>
        <a:off x="6139745" y="1900132"/>
        <a:ext cx="1986359" cy="1900132"/>
      </dsp:txXfrm>
    </dsp:sp>
    <dsp:sp modelId="{6E7E1FFE-1671-4A91-8CDA-62C2C2B5E51E}">
      <dsp:nvSpPr>
        <dsp:cNvPr id="0" name=""/>
        <dsp:cNvSpPr/>
      </dsp:nvSpPr>
      <dsp:spPr>
        <a:xfrm>
          <a:off x="6341995" y="285019"/>
          <a:ext cx="1581859" cy="1581859"/>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A9011-11A5-4FF6-8F7E-5A8B80C6F73A}">
      <dsp:nvSpPr>
        <dsp:cNvPr id="0" name=""/>
        <dsp:cNvSpPr/>
      </dsp:nvSpPr>
      <dsp:spPr>
        <a:xfrm>
          <a:off x="325119" y="3800264"/>
          <a:ext cx="7477760" cy="712549"/>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817B0-3543-4D2E-A691-3E896EFE10F1}" type="datetimeFigureOut">
              <a:rPr lang="en-US" smtClean="0"/>
              <a:t>10/26/2015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BF0D6-1911-4BBA-BAA5-4CDD4A498B9E}" type="slidenum">
              <a:rPr lang="en-US" smtClean="0"/>
              <a:t>‹Nº›</a:t>
            </a:fld>
            <a:endParaRPr lang="en-US"/>
          </a:p>
        </p:txBody>
      </p:sp>
    </p:spTree>
    <p:extLst>
      <p:ext uri="{BB962C8B-B14F-4D97-AF65-F5344CB8AC3E}">
        <p14:creationId xmlns:p14="http://schemas.microsoft.com/office/powerpoint/2010/main" val="8668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B3A2B9-747A-459D-B203-015EF6CC4A66}" type="slidenum">
              <a:rPr lang="es-ES" altLang="en-US"/>
              <a:pPr eaLnBrk="1" hangingPunct="1"/>
              <a:t>6</a:t>
            </a:fld>
            <a:endParaRPr lang="es-ES" altLang="en-US"/>
          </a:p>
        </p:txBody>
      </p:sp>
    </p:spTree>
    <p:extLst>
      <p:ext uri="{BB962C8B-B14F-4D97-AF65-F5344CB8AC3E}">
        <p14:creationId xmlns:p14="http://schemas.microsoft.com/office/powerpoint/2010/main" val="329247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n-US" smtClean="0"/>
              <a:t>En otra diaposit cadena de la gestion de suministro</a:t>
            </a: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3B03F9C-2CF4-4B17-B1DD-F91ED171F163}" type="slidenum">
              <a:rPr lang="es-ES" altLang="en-US"/>
              <a:pPr eaLnBrk="1" hangingPunct="1"/>
              <a:t>10</a:t>
            </a:fld>
            <a:endParaRPr lang="es-ES" altLang="en-US"/>
          </a:p>
        </p:txBody>
      </p:sp>
    </p:spTree>
    <p:extLst>
      <p:ext uri="{BB962C8B-B14F-4D97-AF65-F5344CB8AC3E}">
        <p14:creationId xmlns:p14="http://schemas.microsoft.com/office/powerpoint/2010/main" val="222288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8A5C1B50-BDB4-4027-93C3-53B1C2F7D51E}" type="datetimeFigureOut">
              <a:rPr lang="en-US" smtClean="0"/>
              <a:t>10/26/2015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347969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A5C1B50-BDB4-4027-93C3-53B1C2F7D51E}" type="datetimeFigureOut">
              <a:rPr lang="en-US" smtClean="0"/>
              <a:t>10/26/2015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426660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A5C1B50-BDB4-4027-93C3-53B1C2F7D51E}" type="datetimeFigureOut">
              <a:rPr lang="en-US" smtClean="0"/>
              <a:t>10/26/2015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2866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A5C1B50-BDB4-4027-93C3-53B1C2F7D51E}" type="datetimeFigureOut">
              <a:rPr lang="en-US" smtClean="0"/>
              <a:t>10/26/2015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403802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A5C1B50-BDB4-4027-93C3-53B1C2F7D51E}" type="datetimeFigureOut">
              <a:rPr lang="en-US" smtClean="0"/>
              <a:t>10/26/2015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97407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8A5C1B50-BDB4-4027-93C3-53B1C2F7D51E}" type="datetimeFigureOut">
              <a:rPr lang="en-US" smtClean="0"/>
              <a:t>10/26/2015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429483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8A5C1B50-BDB4-4027-93C3-53B1C2F7D51E}" type="datetimeFigureOut">
              <a:rPr lang="en-US" smtClean="0"/>
              <a:t>10/26/2015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18285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8A5C1B50-BDB4-4027-93C3-53B1C2F7D51E}" type="datetimeFigureOut">
              <a:rPr lang="en-US" smtClean="0"/>
              <a:t>10/26/2015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174294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5C1B50-BDB4-4027-93C3-53B1C2F7D51E}" type="datetimeFigureOut">
              <a:rPr lang="en-US" smtClean="0"/>
              <a:t>10/26/2015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116244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A5C1B50-BDB4-4027-93C3-53B1C2F7D51E}" type="datetimeFigureOut">
              <a:rPr lang="en-US" smtClean="0"/>
              <a:t>10/26/2015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116402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A5C1B50-BDB4-4027-93C3-53B1C2F7D51E}" type="datetimeFigureOut">
              <a:rPr lang="en-US" smtClean="0"/>
              <a:t>10/26/2015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64A02C0-D1B1-46F8-857E-F2865C4A9F80}" type="slidenum">
              <a:rPr lang="en-US" smtClean="0"/>
              <a:t>‹Nº›</a:t>
            </a:fld>
            <a:endParaRPr lang="en-US"/>
          </a:p>
        </p:txBody>
      </p:sp>
    </p:spTree>
    <p:extLst>
      <p:ext uri="{BB962C8B-B14F-4D97-AF65-F5344CB8AC3E}">
        <p14:creationId xmlns:p14="http://schemas.microsoft.com/office/powerpoint/2010/main" val="348884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1B50-BDB4-4027-93C3-53B1C2F7D51E}" type="datetimeFigureOut">
              <a:rPr lang="en-US" smtClean="0"/>
              <a:t>10/26/2015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A02C0-D1B1-46F8-857E-F2865C4A9F80}" type="slidenum">
              <a:rPr lang="en-US" smtClean="0"/>
              <a:t>‹Nº›</a:t>
            </a:fld>
            <a:endParaRPr lang="en-US"/>
          </a:p>
        </p:txBody>
      </p:sp>
    </p:spTree>
    <p:extLst>
      <p:ext uri="{BB962C8B-B14F-4D97-AF65-F5344CB8AC3E}">
        <p14:creationId xmlns:p14="http://schemas.microsoft.com/office/powerpoint/2010/main" val="31930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9.png"/><Relationship Id="rId5" Type="http://schemas.openxmlformats.org/officeDocument/2006/relationships/diagramQuickStyle" Target="../diagrams/quickStyle4.xml"/><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 Id="rId1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12.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5.xml"/><Relationship Id="rId7" Type="http://schemas.openxmlformats.org/officeDocument/2006/relationships/slide" Target="slide31.xml"/><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8.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23.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3.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23.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23.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slide" Target="slide23.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79" y="1845734"/>
            <a:ext cx="10416433" cy="4400520"/>
          </a:xfrm>
        </p:spPr>
        <p:txBody>
          <a:bodyPr>
            <a:normAutofit fontScale="25000" lnSpcReduction="20000"/>
          </a:bodyPr>
          <a:lstStyle/>
          <a:p>
            <a:pPr algn="ctr"/>
            <a:r>
              <a:rPr lang="es-EC" sz="8000" b="1" dirty="0">
                <a:solidFill>
                  <a:schemeClr val="tx1"/>
                </a:solidFill>
              </a:rPr>
              <a:t>DIRECCIÓN DE POSGRADOS</a:t>
            </a:r>
            <a:endParaRPr lang="en-US" sz="8000" b="1" dirty="0">
              <a:solidFill>
                <a:schemeClr val="tx1"/>
              </a:solidFill>
            </a:endParaRPr>
          </a:p>
          <a:p>
            <a:r>
              <a:rPr lang="es-EC" dirty="0">
                <a:solidFill>
                  <a:schemeClr val="tx1"/>
                </a:solidFill>
              </a:rPr>
              <a:t>	</a:t>
            </a:r>
            <a:endParaRPr lang="en-US" dirty="0">
              <a:solidFill>
                <a:schemeClr val="tx1"/>
              </a:solidFill>
            </a:endParaRPr>
          </a:p>
          <a:p>
            <a:pPr algn="ctr"/>
            <a:r>
              <a:rPr lang="es-EC" sz="6400" b="1" dirty="0">
                <a:solidFill>
                  <a:schemeClr val="tx1"/>
                </a:solidFill>
              </a:rPr>
              <a:t>TESIS PREVIO A LA OBTENCIÓN DEL TÍTULO DE MAGISTER EN ADMINISTRACIÓN GERENCIAL HOSPITALARIA</a:t>
            </a:r>
            <a:endParaRPr lang="en-US" sz="6400" dirty="0">
              <a:solidFill>
                <a:schemeClr val="tx1"/>
              </a:solidFill>
            </a:endParaRPr>
          </a:p>
          <a:p>
            <a:pPr algn="ctr"/>
            <a:r>
              <a:rPr lang="es-EC" sz="6400" b="1" dirty="0">
                <a:solidFill>
                  <a:schemeClr val="tx1"/>
                </a:solidFill>
              </a:rPr>
              <a:t> </a:t>
            </a:r>
            <a:endParaRPr lang="en-US" sz="6400" dirty="0">
              <a:solidFill>
                <a:schemeClr val="tx1"/>
              </a:solidFill>
            </a:endParaRPr>
          </a:p>
          <a:p>
            <a:pPr algn="ctr"/>
            <a:r>
              <a:rPr lang="es-EC" sz="6400" b="1" dirty="0">
                <a:solidFill>
                  <a:schemeClr val="tx1"/>
                </a:solidFill>
              </a:rPr>
              <a:t>TEMA: EVALUACIÓN A LA CALIDAD EN LA GESTIÓN  DEL SISTEMA DE DISPENSACIÓN/DISTRIBUCIÓN DE MEDICAMENTOS POR DOSIS UNITARIA EN EL HOSPITAL GINECO-OBSTETRICO ISIDRO AYORA</a:t>
            </a:r>
            <a:endParaRPr lang="en-US" sz="6400" dirty="0">
              <a:solidFill>
                <a:schemeClr val="tx1"/>
              </a:solidFill>
            </a:endParaRPr>
          </a:p>
          <a:p>
            <a:pPr algn="ctr"/>
            <a:r>
              <a:rPr lang="es-EC" sz="6400" b="1" dirty="0">
                <a:solidFill>
                  <a:schemeClr val="tx1"/>
                </a:solidFill>
              </a:rPr>
              <a:t>(PERÍODO 2012-2014)</a:t>
            </a:r>
            <a:endParaRPr lang="en-US" sz="6400" dirty="0">
              <a:solidFill>
                <a:schemeClr val="tx1"/>
              </a:solidFill>
            </a:endParaRPr>
          </a:p>
          <a:p>
            <a:pPr algn="ctr"/>
            <a:r>
              <a:rPr lang="es-EC" sz="6400" b="1" dirty="0">
                <a:solidFill>
                  <a:schemeClr val="tx1"/>
                </a:solidFill>
              </a:rPr>
              <a:t> </a:t>
            </a:r>
            <a:endParaRPr lang="en-US" sz="6400" dirty="0">
              <a:solidFill>
                <a:schemeClr val="tx1"/>
              </a:solidFill>
            </a:endParaRPr>
          </a:p>
          <a:p>
            <a:pPr algn="ctr"/>
            <a:r>
              <a:rPr lang="es-EC" sz="6400" b="1" dirty="0">
                <a:solidFill>
                  <a:schemeClr val="tx1"/>
                </a:solidFill>
              </a:rPr>
              <a:t> </a:t>
            </a:r>
            <a:r>
              <a:rPr lang="es-EC" sz="6400" b="1" dirty="0" smtClean="0">
                <a:solidFill>
                  <a:schemeClr val="tx1"/>
                </a:solidFill>
              </a:rPr>
              <a:t>AUTORES</a:t>
            </a:r>
            <a:r>
              <a:rPr lang="es-EC" sz="6400" b="1" dirty="0">
                <a:solidFill>
                  <a:schemeClr val="tx1"/>
                </a:solidFill>
              </a:rPr>
              <a:t>: </a:t>
            </a:r>
            <a:endParaRPr lang="es-EC" sz="6400" b="1" dirty="0" smtClean="0">
              <a:solidFill>
                <a:schemeClr val="tx1"/>
              </a:solidFill>
            </a:endParaRPr>
          </a:p>
          <a:p>
            <a:pPr algn="ctr"/>
            <a:r>
              <a:rPr lang="es-EC" sz="6400" b="1" dirty="0" smtClean="0">
                <a:solidFill>
                  <a:schemeClr val="tx1"/>
                </a:solidFill>
              </a:rPr>
              <a:t>SILVA </a:t>
            </a:r>
            <a:r>
              <a:rPr lang="es-EC" sz="6400" b="1" dirty="0">
                <a:solidFill>
                  <a:schemeClr val="tx1"/>
                </a:solidFill>
              </a:rPr>
              <a:t>PONCE CAROLINA NATALY</a:t>
            </a:r>
            <a:endParaRPr lang="en-US" sz="6400" dirty="0">
              <a:solidFill>
                <a:schemeClr val="tx1"/>
              </a:solidFill>
            </a:endParaRPr>
          </a:p>
          <a:p>
            <a:pPr algn="ctr"/>
            <a:r>
              <a:rPr lang="es-EC" sz="6400" b="1" dirty="0" smtClean="0">
                <a:solidFill>
                  <a:schemeClr val="tx1"/>
                </a:solidFill>
              </a:rPr>
              <a:t>LLAMUCA </a:t>
            </a:r>
            <a:r>
              <a:rPr lang="es-EC" sz="6400" b="1" dirty="0">
                <a:solidFill>
                  <a:schemeClr val="tx1"/>
                </a:solidFill>
              </a:rPr>
              <a:t>SALGUERO TANIA </a:t>
            </a:r>
            <a:r>
              <a:rPr lang="es-EC" sz="6400" b="1" dirty="0" smtClean="0">
                <a:solidFill>
                  <a:schemeClr val="tx1"/>
                </a:solidFill>
              </a:rPr>
              <a:t>PAULINA</a:t>
            </a:r>
          </a:p>
          <a:p>
            <a:pPr algn="ctr"/>
            <a:endParaRPr lang="es-EC" sz="6400" b="1" dirty="0">
              <a:solidFill>
                <a:schemeClr val="tx1"/>
              </a:solidFill>
            </a:endParaRPr>
          </a:p>
          <a:p>
            <a:pPr algn="ctr"/>
            <a:r>
              <a:rPr lang="es-EC" sz="6400" b="1" dirty="0">
                <a:solidFill>
                  <a:schemeClr val="tx1"/>
                </a:solidFill>
              </a:rPr>
              <a:t>DIRECTORA: DRA. BARBA KATHERINE</a:t>
            </a:r>
            <a:endParaRPr lang="en-US" sz="6400" b="1" dirty="0">
              <a:solidFill>
                <a:schemeClr val="tx1"/>
              </a:solidFill>
            </a:endParaRPr>
          </a:p>
          <a:p>
            <a:pPr algn="ctr"/>
            <a:r>
              <a:rPr lang="es-EC" sz="6400" dirty="0">
                <a:solidFill>
                  <a:schemeClr val="tx1"/>
                </a:solidFill>
              </a:rPr>
              <a:t> </a:t>
            </a:r>
            <a:r>
              <a:rPr lang="es-EC" sz="6400" b="1" dirty="0" smtClean="0">
                <a:solidFill>
                  <a:schemeClr val="tx1"/>
                </a:solidFill>
              </a:rPr>
              <a:t>SANGOLQUI - 2015</a:t>
            </a:r>
            <a:endParaRPr lang="en-US" sz="6400" b="1" dirty="0">
              <a:solidFill>
                <a:schemeClr val="tx1"/>
              </a:solidFill>
            </a:endParaRPr>
          </a:p>
          <a:p>
            <a:pPr algn="ctr"/>
            <a:endParaRPr lang="en-US" dirty="0">
              <a:solidFill>
                <a:schemeClr val="tx1"/>
              </a:solidFill>
            </a:endParaRPr>
          </a:p>
          <a:p>
            <a:endParaRPr lang="en-US" dirty="0"/>
          </a:p>
        </p:txBody>
      </p:sp>
      <p:pic>
        <p:nvPicPr>
          <p:cNvPr id="4" name="Imagen 3" descr="http://blogs.espe.edu.ec/wp-content/uploads/2014/09/LOGO-UFFAA-COM-SOC3.png"/>
          <p:cNvPicPr/>
          <p:nvPr/>
        </p:nvPicPr>
        <p:blipFill>
          <a:blip r:embed="rId2">
            <a:extLst>
              <a:ext uri="{28A0092B-C50C-407E-A947-70E740481C1C}">
                <a14:useLocalDpi xmlns:a14="http://schemas.microsoft.com/office/drawing/2010/main" val="0"/>
              </a:ext>
            </a:extLst>
          </a:blip>
          <a:srcRect b="27948"/>
          <a:stretch>
            <a:fillRect/>
          </a:stretch>
        </p:blipFill>
        <p:spPr bwMode="auto">
          <a:xfrm>
            <a:off x="2075542" y="358462"/>
            <a:ext cx="7213601" cy="1109730"/>
          </a:xfrm>
          <a:prstGeom prst="rect">
            <a:avLst/>
          </a:prstGeom>
          <a:noFill/>
          <a:ln>
            <a:noFill/>
          </a:ln>
        </p:spPr>
      </p:pic>
    </p:spTree>
    <p:extLst>
      <p:ext uri="{BB962C8B-B14F-4D97-AF65-F5344CB8AC3E}">
        <p14:creationId xmlns:p14="http://schemas.microsoft.com/office/powerpoint/2010/main" val="847635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907866584"/>
              </p:ext>
            </p:extLst>
          </p:nvPr>
        </p:nvGraphicFramePr>
        <p:xfrm>
          <a:off x="2199249" y="1659970"/>
          <a:ext cx="6514224" cy="3801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016124" y="196851"/>
            <a:ext cx="846931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 sz="2000" dirty="0"/>
              <a:t>La Gestión del Suministro de Medicamentos y Dispositivos Médicos, desde su selección hasta su utilización, se desarrolla en diferentes procesos, cada uno de los cuales requiere de la participación de técnicos y profesionales de la salud.</a:t>
            </a:r>
          </a:p>
        </p:txBody>
      </p:sp>
      <p:sp>
        <p:nvSpPr>
          <p:cNvPr id="4" name="3 CuadroTexto"/>
          <p:cNvSpPr txBox="1"/>
          <p:nvPr/>
        </p:nvSpPr>
        <p:spPr>
          <a:xfrm>
            <a:off x="8529638" y="1660526"/>
            <a:ext cx="1955800" cy="460375"/>
          </a:xfrm>
          <a:prstGeom prst="rect">
            <a:avLst/>
          </a:prstGeom>
          <a:noFill/>
        </p:spPr>
        <p:txBody>
          <a:bodyPr>
            <a:spAutoFit/>
          </a:bodyPr>
          <a:lstStyle/>
          <a:p>
            <a:pPr algn="ctr">
              <a:defRPr/>
            </a:pPr>
            <a:r>
              <a:rPr lang="es-ES" sz="2400" b="1" dirty="0" smtClean="0">
                <a:solidFill>
                  <a:schemeClr val="accent4">
                    <a:lumMod val="50000"/>
                  </a:schemeClr>
                </a:solidFill>
                <a:cs typeface="Arial" charset="0"/>
              </a:rPr>
              <a:t>Usuario</a:t>
            </a:r>
            <a:endParaRPr lang="es-ES" sz="2400" b="1" dirty="0">
              <a:solidFill>
                <a:schemeClr val="accent4">
                  <a:lumMod val="50000"/>
                </a:schemeClr>
              </a:solidFill>
              <a:cs typeface="Arial" charset="0"/>
            </a:endParaRPr>
          </a:p>
        </p:txBody>
      </p:sp>
      <p:pic>
        <p:nvPicPr>
          <p:cNvPr id="61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626" y="3429000"/>
            <a:ext cx="657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4226" y="4052889"/>
            <a:ext cx="657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939" y="5205413"/>
            <a:ext cx="676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AutoShape 7" descr="data:image/jpeg;base64,/9j/4AAQSkZJRgABAQAAAQABAAD/2wCEAAkGBxQTEhQUEhQWFhUXGRgaFhUYGBoUHBccFxgYGRcZGhgaHCggGBomHhcaITEhJSktLi4uFx8zODMsNygtLisBCgoKDg0OGxAQGywmICQxLCwsLDQsLSwsMDQvLCwtLDAsNC8vLCwsLCwsLCwsLCwsLCwsLywuLCwsLCwsLCwsLP/AABEIAOEA4QMBIgACEQEDEQH/xAAcAAACAwEBAQEAAAAAAAAAAAAABgQFBwMCAQj/xABREAACAQMCAwUEBgYECgcJAAABAgMABBESIQUGMRMiQVFhBzJxgRQjQlKRoTNicoKSsSRTorIVFjRDY4OTwdHiJTVEdKOz0hdUVWRzhNPh8f/EABsBAQACAwEBAAAAAAAAAAAAAAACAwEEBQYH/8QANBEAAgECBAQEBQMDBQAAAAAAAAECAxEEEiExBRNBUTJhgaEicZGx8ELB0RTh8RUjUpKy/9oADAMBAAIRAxEAPwDbqKKKAKKKKAKKKKAKKKKAKKKKAKKKKAKKKKAKKKKAKKKKAKKKoOYOPNG621qgmu3GQhJVIkzgyzMASiA9ABljsPEgC5u7pI0LyOqIu5ZmCgfEnYUvSc82xBMCz3IH2oYmKf7Z9MX9qqzg1jZzzMbm4W9ukP8AnMCOM7f5PAe4APvd5tt2pM544ZeRyE3LvLHnuSfYx4DSO7GfTA9M1XOplV1qSjG44Te0xFJ/oku3+mtSfwWY/wA672ftNtG/SrNB+s6q6j1Lws4UerYrIqAapWIfYs5SP0baXSSoskbq6MMq6kMGHmCNjXavzxwTjFzZM7WkgQPu8TrrjZh9rTkFG8CVIz45rU+Ref4709jKohuQCezzqWQDq0bHr6qdx6jer4VFLYrlFodKKKKmRCiiigCiiigCiiigCiiqC/5ugSQwxCS5nHvQ269oU/8AqPkJF++woC/opYbiHEnGoW9rbr5zztIw/aWJNI+Tn41BXjV6p/yrhMh+4GkhOf2u0f8Au1i6A60UrLzTNEM3dnIqf19uwvIh6kIBKB66MetX/DeIxXEYkgkSSNujowYeoyPEeVZBKooooAooooAooooAooooCr5k4uLW3eUqXbZY4x1kkchY4x6sxA9Nz4VmvMV+1nG9ur6ruciS+nHUsw2iQ/ZRVwoA6KB4saauYr4G9y+8XD4TcMPBp5tUcA+IRZT8ZFrJLq4aR2dzlnJZj5knJqivOysiynG+pzqztuYbpF0rPJp6aWbWuPLS+RVZRWpexcepHLEk4yfIBR8gAAPlXmuUNwrltJzpOD8fLPjXWjQCo10GBWSNikiMGRx1Rh7rD5/iKk15lGVb4H8qzF2dw1c3XkXmMX1ok2AJBlJlH2ZE94fA7MPRhTBWNexPiBW6uLfPdljWUDyaJgj/AIq6fw1stdCLurms1ZhRRRWTAUUV5kcAEk4AGSfIDrQEbifEoreMyzyJFGOruwUb9Bv1PpSxxj2jWscZ7LVLMdo4Srwltsli0iDTGAMl98epwKp7jjC6f8KXC62cleHQN0jj8JyvhI475bqFKqCMmlbh4m4xxL+lFewihQzMuUAjEjsY+u3aEAMfuR1HMs1jNna4z8Ev73iELzX0sdrY5yOx1xPOviO1ZiyxZ21AKz+GAd27k+8tHgK2SKkUbFdAUJ66tPXfPU7nesr5w5kN3JpTu28e0SDYYGwYjzx0HgNvOqzg/F5raTtIH0t0I6hh5MPEVQ6/xeRZy9C29onai9lSV2ZQQ0QJ7oRhtpHQY3HypaxTNzLzOt7GnaQ6J02Docqyn3gQd18xufzpaqidr6FkdjtZ3TxNqido280YqfyqxteY54pDPEVEx9840rP6TIuFY+UgAceZGxqKCwHUgbgb7bnoKRnKOwaT3Ni5Z9otrdMkTaobhh+ikUgFvFUkxpffpjcjwpxBr8w8VGQACQRkhhsVIwVYHwIIzn0r9E8qXzT2VrM/vyQxO3xZASfxNblOpnRRKNmWtFFFWEQooooAoor6KAybma5/ot7Jvm5v2j8u5ar2QHw1QH+I0iVe83cQxZRwIwNx9Lv/AKsbkM13IiMw+yCzYBO2a92XIt9IR2hhgXxOTO/yVQF/tVp118V2X09hcllVRqYhQPE7VWXk0kpMcWU+8SO8B5n7nwPePkBvWpt7MLYoAZp+1zkzBlDdMYUFSsY/ZAO3WpFh7NLGMAMskgHg8rafmiaVPzFQjOnHXqTcJsy+ySOILDHl3+4gMjsfE6VyavLvlG9NtJcOvZCIBxBnVLIFYFw2k4Tu5IUEknY4rWuHcMhgXTBFHEviEUJn44G/zqXUHVSd0ifL0MIVwQCDkEAg+YPShz3T8D/Krnm/l42UupB/RJW7mOkLsd4z5Ix3U+Hu+WaS6OFPrtWX5EC59lTEcWgHnFcA/wAKH+YFb7WHex6218SL42it3JPkZHRV/JX/AArca3qfhRry3CiiipkQpb5+lY2ogQ4a6kjtx56ZW+tI9REsh+VMlLPMR1X/AA5fBDcz48+zh7MfnPn5UBnPtB4iJLpkXaK3AiQDoNI723x2+CivvCX+j8GeUbSX8zb+Iijyij4FUP8AtTSpxW5JWSQ9Wyx+J3NNXM/cs+FQjolojfEuqb/2T+NaalpKRe1qkLFFFGKpJhRRiuckoBAwSzHCooLM58lUbk0SuD27AAknAG5J2AquE+thIwwi7xqdsnp2jeQ8h86Y7X2e39ywM3ZW8Y3CMe1b0LIhwT6Fhjypx4V7OLWIhpi1y43+txoB9Il7v8Wqp5oQWr1CjKXQzfhvC3uSjuji1aWKOWb3ciWVY8R597dsFhsBnxr9LQRBFVVGFUAKB0AGwA+VIfNaAxwQgD625tUA6DCzJK2PLCRMflTy1yPjU6eIpxheTSK6sGpWO1FR/pQ8jXpbgVKONoSdlJFeVnaivKtmvVbKaexEK+iuNxcJGrPIyoijLMxCqoHUknYD40vNztC+fosVxdAdXhj0xbdfr5SkZ+TGsgRYLdDHFJgB7ziWuQgYP1c0rqh9FEI288nxNQeP/STzHaBNfZhFI66dGG7b09D+76Vy4pxCVbhHhSJYBcfSGge4gd0kOoSdk0blQrB3OljsScEDar9/aXaopM0c8ZHhoWTOSOjxsU9dyK05qSlda7+5sxaa7bDvRVBwDnKzu9Ihl77ZxEwKPsuonSeoxvkZGx8q7cK4O8cskzzyuzs+ULExhS+YgEPusijTlcZyc5rVcbeLQvvfYuqQ/a1zVPYQwG2IV5JDlioYBUAJXB231DfyBxT3VfxngsF0qpcxLIqsHUNnZh0Ox3HmOh8azCSUk2hJNqyOphS4gCyoGSVBrQ7ghgCR+dZNBwa2i7VbxbyQRMQ7Rt3LROsYZkYGZxGVZmAYDPxrYnYAEk4AG58gKS4+OK1q11PpVJNbKACNSFiIhgklnZNOw6lugopuK0XUw4JvUm+yHgy27X4L65BLGobzhEQeFttt+1fJHiK0as89k1symfVsUhsrd/H62GFmkHxAmRT8K0OunHY0XuFFFFSMBSvxf/rSz/7re/3rWmilvjmF4lw5j9oXcWf2o0k/lCaAwjiKdzT8vyNM/H5u0tuGSedlEPmmQ350u8UXr6Mf99e7LiYMEds3vQvI0X60cxDsvxVw3ykHlWivA0bD8SZ5nkCKzN0UEn5UzWnLlpDHG3E2laaZdQtou1PZr192AamxkAu22dhSxdEAKW9wSRF89NIkTXnPhjNOfE+YYrXiNwtxqEkrxiNgMhYRGgUkk+52jSdM76j4VFXy3SuyStfU8LyHHOVlsbzFq46EGdlIJDBGYgjyIfJBHypv5d5Wt7PJiUtIRhpnOuRvTV9kfqrgelWVhGoQaFC5yTgAZY+8xx1JPjUmqnUbRaoJHys39qvM91bTWcVqSpkYs2wPaEMqqm46HJz8RWjSSBRliAPMnA32G5rhc2UbsjvGjNGSY2ZQShOxKk+6fh5ViElGV2jMk2rJlUE7biUSn3bWIzfGSctEn4Ikv8Q8qaqzjjN/ovJDaXLm6Y28TWiRCQMFOoayVyiaZWJYEY887VpBrn42LUovy/PuVN6s+UUUVpmAz5VX8c5g+jKvdaSWRtEMK41SufAeQA3LHZQCTU6WQKCWIAAJJPgAMk1lvGeMMUNzuJbtSIB4wWee7jyeYjWT1wQPCt3BQnKTeZqK3s/YjI+cc47mTVcaLudTkIcm0tyPCOPYzuPGRz16Ypxi4ja8WtewZhFLgHs84KsvQqNu0X08vI1kOKK7HOd9TGRE/jXCJbWUxTLgjofssPvKfEfyqBUme+ldQjyO6g5CsxYA9NgTt8qjVU7X0JkK5h0tHJEoDR5we8mnOdwY2DBgdxvjrnIJBaeS+cb6acWklxAZSCUMkDOHAGSC0ciYbAJ3GNutUdRJJXgkSeA4kjOpPUj3kPmrDYj1qyMr/CyL01RsD8Euptrm7xH4x20fYah4hpGd3wf1Sp9avYYgiBVGFUAAeQUYG59BWcf433s6p9FlhbXgs30SVEiUjJJklkw5HTCg59BvXzl/ikEy6+Lm4lTUwWUuDZvpbGTHGqaQSNjIGXb3txVVlKWRyX5+5a5OKzJM5e0HndZQ1nZsHDD6+bcpo3BjRgRq1Y0lgcAagN+i9bceTtFMdpbWuiSNXmXVM0KyEBpIEcBY8Ak59DVbLeGd3nIAMp1BQAAidIo1A2CqgVQPSuNrFre4XwaNB+If/jV6tHRdCltvU/THBOER2sKwxA6VycsdTMzHLO7faZiSSfWp9VHKF6ZrG0lb3ngiZviUGfzq3rcKAooooApV5xmCXPDmJ92Wdz+ytncaj8Nx+NM8xbS2jBbB0hiQCcbZIBIGazXivLvGLyZmmNpCugxIyu8gjRyDKVTQC8j6VGSQNIxjc5w9gZtcyKVfJGVGW9Ns7/hUGwsxcTW0evQJZolEg3K6yACM7Z8MeOaaudeR2sNZQSSW0qAPNguySaSrmQAd1G2IPQHI22zYcF9nUN/ZQXNlcNbs6KXTHaIkqHDmPvBoyHUkYJHkAKohSsy2U7ooOYOETWjGK9TCt3VmGexlB8m+w36rYPlnrUPjPEpZ7UW8yJKYAjJc5xIsRYQMrgjvj6xclT90kbZr9B2UDi2C3rRSsEPavp0owHVirZA23PhnPSsuveSILu3u76CH6PH2LmyjizF2gQa+2kXppkKjSmB3dzuRiapJO6I53axf+zjtTYxtKxIfvxBnMrLGwXSrOdyc6jjwBAycUz5rJeTf8LC0SW1aOe2DOnZYzJEEY7Aal1jGCNycN0NW1xzdemNmjSDMOXuO9mSKNVJJa2mMEg3x0J2zjO1as6FRyNiNWCiXftIiDWZ1DVGssLSjqDGsg1ZHiBsT6KaXri3+iQmSC5uIgANMat2ysT7qJFKGGWJAAXHhUnlXmm94j2yRwWpWMAO0rSRBg5dQOz0vj9G2VJ8quuV+RewkEs8gk0MTBAursbfIx3dZLOwGcE7Lk4AquVeFGLjPfsTVWNnpcuOT+FyQW47chriVmlnYdO0k3Kj0UAIPRau6KK4c5ucnJ9StBRRRUDIv865eBLcdbqWO38fcclpunT6pJKy7m3inaXUrAFssUhjUZJWMYUKPAaV1E9Bua0Pne7dJ7DsQrSJJNLhyVVUWB0eRiBnCmUbeJIFLXAuEWltYxzcQf62/RVZjkEJPusKad0XSQWPrudhXbwUEsOn3f9iH6hJ5ZgubzPYoGJOSxOmKFfDXJ4tjfSMn0FR7mCIThhM0wTKo2NpX6MYYl37MdAdy25zjFbjc8Aha2NqF7OEjSUjPZ93OSuR59D55PnUGLlGGCFo7ELayMAO3C9rIBnfvOc5xkDfb5VsKrHUm6cjIJZZhMIzH2YUZk1+8oIyAVHuMeuDvjcgbZ9i8BKhVZlYlRIF7mVUsQHOzHA6DNaVwj2aWkW8xkuTnP1p7pJ3LFFwHJPi+qj2m8N/okcsagC2kDlQMARspjfAHTAYN8FNM0HKyMZZJXZnpFc7r3fmK8W1yWdgVwuT2bffCnS/4MMfMV7vOgHrUbNOzF7jByXwOOe0QzPK6q0i9kZCsYCSMANC41DAGzZp2SFQoUKAoGAoAxgDGMdMY8KXvZ2mLFD955m+RlfH8qZa8bxGtOWInG+ibt9Tr4eKVNPyM/wCZ+UuxDTWi9wbyQDfA8WiHh6p+HlStwuYCOabwJJB9EXA/HH51tNKXDOUVfiqREgWzA3XZ/eaNl1RDbAXWyOfQkD07fB8fKu+RU36Puuq+ZpYugofHHY1Lk+xMFjaRMMMkESsPUINX55q4oor1BywooooAooooAxXxEA2AA+G1far+P8VS1t5J3BIQZCjq7HZEXzZmIUDzIoCk5jc3lwvD0/RgLLesDj6sn6qDPnKVOf1EP3hTT2Y06cDGMYxtjGMY8qpeUOFPBBmYg3EzGW4YdDI+MqP1EACD0UVeUBjvA708BvpLa4DfQpzrhlwTpwMA7ddKhUcde4rdCa0bi3BbPiUKmRI5kIzHMp7wB6GOVTkfI486ncZ4RDdRNFcIJEPgfAjoykbqw8CCCKzmb2a3dm7ScJvWQE5MMh05/eAZH+Lx5/WoCdyXwf8AwfdXdo7s5l0zwyNjMkY7jA42Mise9561PjgOtY7zhe8bVEkuIAjWxMi3cSglV04kDaGcFCME5QDug4qbwX2qyRhV4hbMpJAEsasufXspAD037pOfAVxMdgakqnMhrfp1LYTSVmarRXK0uVkRZI2DI4DKw3DAjII+Vda5BaFFFFDJn/tJjdZUYBitxBJZhgM6Hnmh058tS69/NRXXn7k5r6ez0OqRW7nWpzkqNGNOPH6vG/3s0yc1WLzW7LFgyo0csYOwZoJFlVSfDVo058M194XxJLmMTRZ0sSGVhh43HvxSL9l1OQR8/GuxhKr5Cy7p/wCDEUnKzJRqtsOOwTSyQxvqkjzqGlgDpbS2liMPpbunSTg7Gl7ifELv6dOsEyqsSQgRSR60fWHYtkEMp6DIP2TtXi04sYnR5eHkMgdQ9q6yKBKyvJ9W2hhlhnoT133rZVF2uX/FuloO9JPAudPpfErqx7JeyiVxr3JYxuscgYdNB1HHw8c7XnCeaba4k7KNnEmktoeKSI4XGT31AOMjx8a78M5dt7eaeeKPTLOcyNknJzk4BOFBJJOOp+VQSUb5lr0Iy1tYQecOW4rX6FFBLBCii5C/SZdGe1dHCjCkkA7ZPQYySeqdxhniaRJUKSRbMmdW5GV0n7QYEYPjmtK5n4+hubm0CiVxCiJCo1PJJMHLKR0WML2ZLEADUcml7h/BDc3UczuHito4YQw3+kS264Z8+KBywB8Sg8KVa8aNN1KvT3IKm5SywGjl6y7C2hiPVEUN+1jvfmTXWLiKNM0PeEigNpZSupTjvITsygkA46HapVUvGe7dWL+JeWM/svCz4/ijU/KvFQtWqSct2pP1s2diXwRVull+xd1BuJeyurGbwE4ib9m4UxAfDWYz8qnVUc25FpM496ICVfjCwlH9yp8OqcvFU5ea99COIjmpSXkapRXmNwwDDoQCPnvXqvox50KKKKAKKKKAKVOIj6XxGODrDZhZ5vJpnyLZD+yNUpHn2Zpkv7tYYpJZDhI1Z2Pkqgk/kKpeRrJ0tu1mGJ7ljcTD7plxoT9yMIn7vrQDDRRRQATRShxeZ/8ACWjU2j6KrBc93V2zhjjzxgZq/wCDyZUg+B/nQE24hV1ZHGVYFWHmGGCPwNInBLAXPDms7jcxdpauT1zCxSOT0OkI4PqKfqT7AdnxG+i8JFt7gfF1aF//ACFP71c7icXyc63i0ydPewuexviTfR5bOX9LayMpB+6zNn5CQSL8APOtCrLebc8M4pFfoD2Fx3JwN99I7Tbz0qsg8zE/3q0+CZXVWQhlYAqw3BBGQQfLFcjFJNqrHaWvr1RbHse6KKquP8Y7BUVF7SeVtEEOca2xklj9mNR3mbwA8yBWvCEpyUY7sk3Y48z8dNugWFO2uZMrBADu7YLFm37qAKSScdMeNZPb8U4lFIL5WjZ54pJZIwQsci25xJC8QiBFwg3zqJwhGo4xUvikzxST4Bnv2liuLeeOEkkKqxzR4XvCBFDAKT3hIOppRm4lq1EyznV2rlw+j9MGEzpBjSoYasjZiMnB616PC4TkK3Xr+dihzUkmnoPl/d3k00dzFBbxtoCuDO7iVMllBAiGGUk4bP2iN/DtPxy5RSWsmYgbdlMrg/HIVh8lNR+TkuL6N+zuLdBCwjJWJpdWFBDj60AAg9N8EGpVzwnicEgZuzuoN9XYoEl6ddDuB1+6WPpW/fC3yXaKIVuIQTatYOWuYLGAvcXV0n0mQaTGEkBhTOeyVCmsknBJI72BtgCrHivtGiBEdujdo+yy3CtbQr6s0gDMf1QN/MUrcajgviIFRe2AZi8wMBtkTGqSTWAdO4GnGGPoM104VN2SiF3e5tTpWO7MEiRlmJAjJfIZegVwSDkDyzVLC03O2bXo+hn+srOnzMnzXUurTlvuv2lzPIJiXnAYRrMzY1E6Bq0HAGnVjAAq8ghVFCoAqqAFUDAAHQADoKWFsZLbv2fu9WtWP1befZk/on+HdPiPGmDhXEUuIxJHnByCpGGRhsyMPBgdsV47jWCxmHknWlmj0fT6dGdjh+Mw+Ij/ALas+q6kuqTjv+UWA/0zn8LearulfmLiGLu1WJDNInasYkI7uqPQhdjtGveO59cZ6VzMFByqadpf+Wb1aSUde6+40Vwv4BJFIh3DoykftKR/vrsmcDPXxxvX2taLcZJ9ix6oY+SrkycPs3PVreEn49muauqW/ZwuOG2q/dQr/C7KP5UyV9QWp5gKKKKAKKKKAWOeR2q29n/71OiuP9FFmabPoVj0f6ymcUsoO14ux+za2oA/bupCT4dQluv8dM1AFFFFAJnMY08Ttj4Pa3C/NJYGH5M1XvBW7zD0z+H/APap+eRpm4dL4C4eI/CaCQDP76J+VWPDHxIPXIoC9pT4yNHFLVv662uIz6mN4ZE+eDJ+dNbsAMnoNz8qzbmrjs0ywXltAVhtpNaST6o2uu1Uw9nDD7/e7TZn07hdiKpxFPmUpQXVGYuzGfj3B47uB4Jc6WGzDqjDdXXyYHBrOOAcwS8Il+hXykwbmKRQTpGd2jA3eLxKDvRknYjFPK3t/L+hsREPvXUyofDfs4RIT8CR0rlf8lz3iaL+7Ux5B7K3gWMAjyklMjj4rpNcjB4OuouFVLK/PVeaLZSW6LWDjdu8XbJPEYupk7RdI88tnA+dJPFeb7QXkkqyiYG0aKIxhpNMhkJ0rgd7te6uoZGYsEjNN3CPZ5w63OpLVHfOdcuZmz55kJx8sUc+8G7SBZ4UU3Foe1g2G4UfWRfB1BHodJ8K3cNw9UJ51K7ISlmVmI932thaM+hpOIXh0hUUydntsq4+xEpz6sSfHas5e9n6RJ9I4mwWGLDCBmyMLnSZyO67DOAq+gJbpWn2N0ssaSRnKSKrqfNWAI/I1X8x2oZEk+jrcPE2pFdxGiHB+sYt3e754JGcisc6TbT3e5s8qKStstil5PuGN5cloRCtxHFNEnRgiExKZEx3WcYb4DB3BpzpQ5Ad5vpV1KySNJLoSWPOgxxKAFjzuUWQyDV9o5PjTfUKviJw2KLmvl1btE2TtI3VkLglSAwLRvpIJjYKMj0BwcUkcSuHuFmF2HMsRImV9cNnYqPdcBWBuJGXSybkksp7uK1Ssw5nuLd76OdY5HiyYpZTG4hE0bBYpNR7jMDqj1eBxvtV2GvKWV/UpxDyRckvQicLtbqOCKRZHkYopeCcjc4GQr41I3o2Rk42611tuLrDMs4WTsrkFXjCMziePOnCAZ1EBlONjoU+tMVVXGGzJaKPfNwhX4IGaQ/DTkfMV1OI0ITwk4z2tf6anAwOIksTFx3b9mSTFdXPvk2kJ+ypDTsPVxlYvguT6irTh3DooF0RIFHU+JY+JZjuzepNSqK+XVMRKSyrSPZbevf1PdRgk7vV9wrjeXKxxvI5wqKWY+QUZNep5lRS7sFVRlmJwAB4knoK4cC4O/EHSaZSlkjBo42GlrplOVkdTusIIBCndiATtsdnh+AniqiS8K3f51K8RXjSjrv0GrkO1eLh9okgIfslLg9Qz99gfUFqvqBRX0I8+FFFFAFBor4xoBa5P78vEJ/6y7ZFP6ttHHB/eR/xpmpa9nS/9Hwv1MplmJ6Z7eaSUfk4HyploAooooBY9pER+gSSDrA0VwP9RKkjf2Fb8a9RPuGHoR/MVfcQtVlikicZWRGRh5hwVP5Gkrk+dmtY1k/Sw5hl89cJ7Ns/HSG+DCgHqOQMAR41D4pwtJzCXLfUyrKoBwGZFYKG23UFtWPNV8qi2t2U26jy8vhUz/CSev4UBMoqvfiq+Ck/gK4vxZvBQPjk0BbVyluFXqR8P/1VJLeO3VjjyG38qh3V5HEuqWRI1+87BB+JNAK/BeOxWkMkEkscawTzxprYKdAlYxDBPQIyj5Vzv+Lf4QjMNtH9J1HBd42FvGQR3nZgFfT10rkk4G1Ll7aW8vb3D5eWeWR7bThOxUMFjuGYDVI7aAyK2wVicd7fjw7mCa2cvnsnY5kOgy20xG2p1XvwSEdWG22+cVTLh8neor+XYn/WJfAajy7axQRC1icMYAocbasuNepgOmosW+dWlIPBOcIQ8kv0TLy6TLLayR3IcoNKkgssgwPDT41ef4723il0P/tZ/wDclas6FS+zNiNenbdHW547KZZIrW2MxiKrI5kWFFZlD6ASCWYKyk4XA1Del6yseJRI8P0S2mtG14ge4yyhyWZO07MBlyxxlcjzqBwi7tJNc93ezwXMrkyW6SyWmnT3UAiTDSdwL3zkn06VccJFv2ySW1tfzkH9PK8yogI0lv6VIurYnopqWXJpYxfNrc6R8nTqAIbvQmBiOWIXDR/qiUSJqA6AsCdutQYuC/ReIANK0zSWxIdwoKFJQGCBQAiMHXb9Tqa0EVnfE+PB+ISvDHNcLHCkKGJdSF9bvL9YSEGPqwd/D0rUx1arVw04N30JUaFKnVUkkmMNVnE+NRxMI95Jj7sEfec+pHRF/WbAqMYLuf8ASMLWP7sZ7SUj1lI0p+6CfI1YcM4XFApESBcnLN1Zz5u57zH4mvIZKVPWbu+y29X/ABf5o6+aUtlbzOfJXC2vZ53vwp+jSII7dTqiVmjWQO+w7VxrA37oIyB0NaaKTfZ0ctxA/wDzQH8NtbinKvf4OMVQhlSV0nZeaODWbdR3fUKKKK2SoKKKKAKi8Vl0QSt92Nz+Ck1KqBzAM2twB/Uy/wBxqAickw6OH2S+VtAD8ezXNXVV3Lcga0tmHQwxEfAxrVjQBRRRQBSlzFwOWOVryzALMB9It2IRZ9IwHRjskwG2TswABxgGm2qLmoXHZ/0ZUZug1khFJO7NpGWAG+BjPTIoBct+brU92WT6PJ4xXH1DA+mvCt8VJHrXa55ms09+7tx6dqmfwBya88L5Vy/a3Gq5nwR2kigIgPVYo/djX8SfEmmbhvAIYtxHGG/VRVA/Ab0AqrzIkn+Tw3Nx5GKCQL/tJAqY9dVcuJXHFBHrh4eoGdw8ySSAZ3bsozhsDfSJMnpWjV8xQGfcC4aL5Sz8SmbScSQQRiyMZ+7IrBp0P7wzjaqfi3CbOG6eVIFK2WkapC0zzXcq6kVpJCzFIkIcrnGZB90U98wcuiZhPCwhu0GI5wOo69nKP85EfFT06jBrKby+dk7OUaZlmuXuU37s0kzd3fqojEek+KkVdQp55pMrqyyxbIdzcFizuSSTliepJqr/AMIPIxSFRhdmkbJVT5AD3m9BsPOvPGZ2OI099yFU+RO5b90An5VPtrdY0CIMADb/AInzJ6/Ouq7t5VsjRVkrs5Nw+NgO1RHbxYoBk+fp+NfG4ZF5EfCR0/kwqUTgE+VUsksjSqqRtISrMwUAkAEAHcgAZJrFR04K8khFSk7JllaXklozvZSBHdQrKyiVW0klTlt1I1Hocb7g1Jl5p1FO3guruUkaI5biOOIsNyRFCoVgMZ7wNQIeF3L9IhGPvSsNv3EJJ/EVe8I4IsBLljJKRgyHbA+6i9EX8/MmuRip4d6xWvkdCgqq0ex1n5i+kbcQlliQ9bZIJooz6SSqGMo/eCnyq4tOY7BVCJc26KBgLrWMKB4AHGKjVxuGA6gE/jXn8Vw6GJd5Sl8rq32OjTxEqeyRcjmC0PS6tz/ro/8A1VxuOaLNf+0RsfuxsJWPoFTJJpWktkJyUX+Ef8KOXLYSSmdQBEgZIcDGssR2j7fZ7oUHx73mK0KnBaFOLnKT0+ROWPmlshx5N5mW1SU3kE8KzTSSiYqJEVX0hBJ2ZZoiFVc6gAPOtFtLtJUV4nV0YZV0IZWHmCNjWZ28zIcqfiPA0LIbPVeWgwgy91bL7sqjd2VeizAbhh72MH06mF4jHSnNW6L9jmuV3dmpUV4t5g6q6nKsAynzBGQfwr3XYAUUUUAVT8z8bitovrQzGTKRxINTysQe6q/DJJOwG5Iq4NZjzDxH+n3M7o7pbdnbqEGoxh1WWeQL1Pvxg43wnQ1RiKvKpuSV30XmBi9md/qsY4HGma1AgljJBK6BiM7dQyaWBG258qbKxsXTmRbu0mUS4wH9+OVM57ORQe8nkeqnceOXXgXP0MpWK5H0Wc7BZD9XIf8ARTe62funDelV4XFxrKz0l1RhMb6K+A19rbMhRRRQBRRmigCijNfAaA+1k3tVsBFeQ3AGBcRtHJ0xrhw0Z+JQuP3BWs0i+13h0k9vbLCAZPpSBQTpB1pImC2DjOr+VTpTyTUiM45otGRcPXXcO56RrgftSbt+CgfxVa1B4PCUWRXGmUSyCVPFGDadJ+AAqdXYpeG/fU58/FbscrlsIa98nxZkuJPLs4x8gXb++tR75tgKteTo8W2r+seR/iC2lT/Cq1o8SlamkbODj8Vy4Jryag8Z4j2IUgAkvGpHkHYLn47iuclwW6/hXFsdEly3Pl+NQ5H6kn4k1W8T43DB+kcavBBux+Xh8TgVxtri3lIa7uIQmcrbpKHz5dqy+9+wNvPNYk8sbshKSRLtrZrw7ZW1+0/Qz+ap5R+bePQedNUaBQFUAAAAAbAAbAAeAqsPMMHRNb46COGRhjwwQmMfOvDcVmbaK1k/alZIR+ALN/ZrkV5Var+JWXS+n3KW2y3Nc7biaa3txlmZGLBRkRgKe9Ic9wHoPEk/Oqn6DcS7SzBAf83ACp+BlbvfwhauxYx2VlcMqBcRSOQOpIQncndmPma1nGCaV7t7W/PsRHjkNyeG2JPU20Gf9mtXtV3Ldp2NpbRfchiXH7KKD/KrGvXEwooooArOUXRf8QQ9TLFKPVZII1B+GqNx8q0alDnPg0pkjvLZNcqKY5YQQDNETqGknbtEbJXPUMw8a08dQdag4R36GGK3EuVkZzLbu0Ep3bRjQ582jIKk+uM+tVF1bXaKVmt47hD10YQkescmVP8AFTTwzi8U+RG/eXZ42BSRD5PG2GU/EVYA15nn1IPLUV7d9/ruRM8seMG22hmvLMf1bI0sQ/dYSRqP2SKvLP2h3JIC3fD5fijRt89M3+4UyvEp6gH5VEn4RA/vRIfiM1uQ4pKOmv1T+6v7mbkf/He+Ydz6F8frH/LUK4Scz8RbrcWyeei3OfxklYflXx+TrI/9ni/gT/014XkqyH+Yj/gQ/wA1qx8Uk/1P/qv5Fyuu+My4zPxWYfCSG3H/AIaDH41XnjxO0V7xCY+UUkj/ANsDSPxpqt+WLVPciVfgqD+S1Pjso16L+O9UviL/AOUn62FxHg4ZczktPJcLCoYlJbqaZm2PvYk0KB1wM9PCtZ5D/wCrbD/utv8A+UlJ/MchaMWsP6e5zFEo+yG2klIHRUQlifQDxrSLSARoiL7qKFX4KMD8hXW4bVq1YOc9uhlHWlD2p3bQ2SzxpreG4tnVPvETKAvzzj5030oe1hf+jJiATpaBsDcnTPE2APE7V0WZZQ8K5StOJQm5FzI907fXXEZMZV8AdkYHGFRRgBWXON875qDd+ze+T9FLbzD9fXbt+QdSfwqk5a5kigvoZUlVRIyw3MbHQSrHCMyNghkcjvEbKzVq3Euc7CEEPeQ6se6riR8+GEjyxPyrNDETy3V15FUUqivJGCcU+kAzZRAsLFHkVzIBpOJGQaRrC756bggZp34dbLFDHGpyqIoB8wB1+fWlbhNlNNBFE8bRRaR2rPs8ni4VeoDHOWONicedN/hiterXqVfH6FuHg43urdhY5jOYJW8QNY+KEMP7tT7bgFxMA0zGJDgiOLJYg/elI2/dHzrlPHqVlP2gR+IxV/y3zfa/RbcTXCJIIkVxIdHeVQrbsADuDuNq0cXUqxprlr2uTqNrY+2HB0hXTFDpHjhSSx82Y7sfUmpYs3+4fwx/Opi8yWh6XdufhNH/AOqvEvMtmvW7tx/ro/5as1w5OtJ6p+5ScV4dIfAD4kf7q7R8J+83yH/E1xHNdqf0chlPlDHJP/5amu8d7cSfoLG5b9aVVtV+fakPj4KazHDYme0H9BYmQ26p7o+fj+NVvFIvpUsVkm+tle4x9iBGDPq8tZURgeOo+ANWcHK17N/lE6W6eMdtl5D6GeQYX91M+tM/BOBwWqFIIwuTl2yWZz953YlnPqTXUwfC5RmqlV7dP5JJFlRRRXdMhRRRQBRRRQFTxrlq2usGeFWZfdkGUkX9mRSGX5GqCbkyeP8Aya+fH9Xcxi4HwDqUkHzLU60VXUpQqK00mBAax4knvW0Ew84Zyh/glQD+1VLDzZlmVrS5Uo7I+BG4DIcMMrIc4NazWfW/KFwHuGOgCS4nkXvfZkcsudtjjwrSlwvDS/Tb1ZiyK4czLrjQW90Wk1BB2J72kFmxvvgDwqY19Nju2N43+rVf77iraDlyZbmxk7hWEzdpg7jXEyrgEb7kU4VD/SMP5/UWM6JvmB7Ph8gIGR2s8EefTus5z8qquAX0l8dBvbW0cEq9uFL3CMpIZT22lQQdshGHxrWqzC+9mDyyTMzwssk0sgDKTjtZGfGMdRqxkeVbNHheFT2XrdkZaLRXHTgHK8NqWdNckrjDzytrkYdcZ6Kv6qgD0q7rLYPZdNHgR3JiA8I5Z4wPgqsAKlf+z28/+JXPw+kXP/5K3+VFaKS9/wCBnfZmk4pL9qPF4UsJ42ljErBezi1DW7B1OFTOSdvKqG69lssisJLyR8gjvyTyDceIaTBqdwn2aiBVCtEGCqGdYtJYgYJO+d9z18armsu2pOLvvoKnF4FZhqVW2+0Af51C5dRUmuVUAbxuAABgMmnbHqlaBc8hOxH1yj9w/wDGuFr7OHSZpPpA7yKhXsz1VmIOdf6xFayhKxbmRQk19FNg5IP9cP8AZ/8ANXr/ABIP9f8A+H/z1jly7GcyM6YYJ+NaD7J5Q1i0RweynnTB3wGcyr/ZkFc39noJJ+kHf/R/81W3KHLJsjcfW9osrq4GjRpIjVG+0c50g1ZTi09SE2mKXOdnGeKEGNCPokZxpHXtpRnp1xUDi9rGtjcaUQHudFA+2nkKeeMcqme7Nx2ukdisWjRk5V3fVnUPv4xjwqPxHkvtLeSETYL47xTYYZT01b9KuIDfUPinEo7eMyStpUYHQsSWOFVVAJZiSAFAySal1Q84cLlniQwECWGQSoCdAY6JIypbB0nTIxVsHDKpoD7w3m61m7UB+zaEFpVlBiKKOrHVtgeO+3jiruNwwDKcggEEbgg7g1nPD+TZ5kVLmOKBIozHGsahC+poclhHI2FCwAe+SxbJ0hQKnXXIckjkteSaA4KKO1QhDcPMyOwm7/ckaMHA2Cbd3cB3jlDZ0kHBIODnBHUHyPpXukhOSJdLFrx2kKxhW+tCgrI7S6kWYahIGCncEaevk18HtWigiidzI0caI0hyC5VQpc5JOTjO5PXrQEyiiigCiiigCiiigCiiigCiiigCiiigCiiigCiiigCiiigCiiigCiiigCiiigCiiigCiiigA0UUUAUUUUB//9k="/>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6153"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3788" y="2120901"/>
            <a:ext cx="17716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45175" y="3624263"/>
            <a:ext cx="1009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https://encrypted-tbn3.gstatic.com/images?q=tbn:ANd9GcQHgvk3EoFaSJ7GvuO4bj3FN6rnWNpFXs2MA03tA5SCVyafquJ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1857" y="2089151"/>
            <a:ext cx="15732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echa derecha 11">
            <a:hlinkClick r:id="rId14" action="ppaction://hlinksldjump"/>
          </p:cNvPr>
          <p:cNvSpPr/>
          <p:nvPr/>
        </p:nvSpPr>
        <p:spPr>
          <a:xfrm>
            <a:off x="10637949" y="6529589"/>
            <a:ext cx="1223494"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576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49251" y="850210"/>
            <a:ext cx="9736428" cy="2739211"/>
          </a:xfrm>
          <a:prstGeom prst="rect">
            <a:avLst/>
          </a:prstGeom>
          <a:noFill/>
        </p:spPr>
        <p:txBody>
          <a:bodyPr wrap="square" rtlCol="0">
            <a:spAutoFit/>
          </a:bodyPr>
          <a:lstStyle/>
          <a:p>
            <a:pPr algn="ctr"/>
            <a:r>
              <a:rPr lang="es-EC" sz="3200" b="1" dirty="0" smtClean="0">
                <a:solidFill>
                  <a:schemeClr val="accent5">
                    <a:lumMod val="50000"/>
                  </a:schemeClr>
                </a:solidFill>
              </a:rPr>
              <a:t>FORMULACIÓN</a:t>
            </a:r>
          </a:p>
          <a:p>
            <a:endParaRPr lang="es-EC" sz="2800" dirty="0"/>
          </a:p>
          <a:p>
            <a:endParaRPr lang="es-EC" sz="2800" dirty="0" smtClean="0"/>
          </a:p>
          <a:p>
            <a:endParaRPr lang="es-EC" sz="2800" dirty="0"/>
          </a:p>
          <a:p>
            <a:endParaRPr lang="es-EC" sz="2800" dirty="0" smtClean="0"/>
          </a:p>
          <a:p>
            <a:endParaRPr lang="en-US" sz="2800" dirty="0"/>
          </a:p>
        </p:txBody>
      </p:sp>
      <p:sp>
        <p:nvSpPr>
          <p:cNvPr id="3" name="Rectángulo 2"/>
          <p:cNvSpPr/>
          <p:nvPr/>
        </p:nvSpPr>
        <p:spPr>
          <a:xfrm>
            <a:off x="1674254" y="2060621"/>
            <a:ext cx="4443211" cy="2169825"/>
          </a:xfrm>
          <a:prstGeom prst="rect">
            <a:avLst/>
          </a:prstGeom>
          <a:solidFill>
            <a:srgbClr val="00B0F0"/>
          </a:solidFill>
        </p:spPr>
        <p:txBody>
          <a:bodyPr wrap="square">
            <a:spAutoFit/>
          </a:bodyPr>
          <a:lstStyle/>
          <a:p>
            <a:pPr indent="252095" algn="just">
              <a:lnSpc>
                <a:spcPct val="150000"/>
              </a:lnSpc>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Falta de medición en la calidad de la Gestión del Sistema de Dispensación/Distribución de Medicamentos por Dosis Unitaria en el Hospital Gineco-Obstétrico Isidro Ayora.</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https://robinanguizaca.wikispaces.com/file/view/FORMULACION.jpg/383764504/195x126/FORMUL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365" y="2060621"/>
            <a:ext cx="3627546" cy="2343953"/>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3" action="ppaction://hlinksldjump"/>
          </p:cNvPr>
          <p:cNvSpPr/>
          <p:nvPr/>
        </p:nvSpPr>
        <p:spPr>
          <a:xfrm>
            <a:off x="10637949" y="6529589"/>
            <a:ext cx="1223494"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63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109835" y="1181014"/>
            <a:ext cx="8125491" cy="4636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hlinkClick r:id="rId2" action="ppaction://hlinksldjump"/>
              </a:rPr>
              <a:t>METODOLOGÍA Y TÉCNICAS DE LA INVESTIGACIÓN</a:t>
            </a:r>
            <a:endParaRPr lang="en-US" sz="2400" b="1" dirty="0"/>
          </a:p>
        </p:txBody>
      </p:sp>
      <p:sp>
        <p:nvSpPr>
          <p:cNvPr id="7" name="Marcador de contenido 5"/>
          <p:cNvSpPr txBox="1">
            <a:spLocks/>
          </p:cNvSpPr>
          <p:nvPr/>
        </p:nvSpPr>
        <p:spPr>
          <a:xfrm>
            <a:off x="2109834" y="2258573"/>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s-EC" sz="2400" b="1" dirty="0" smtClean="0">
                <a:hlinkClick r:id="rId3" action="ppaction://hlinksldjump"/>
              </a:rPr>
              <a:t>OPERACIONALIZACIÓN DE VARIABLES</a:t>
            </a:r>
            <a:endParaRPr lang="en-US" sz="2400" b="1" dirty="0"/>
          </a:p>
        </p:txBody>
      </p:sp>
      <p:sp>
        <p:nvSpPr>
          <p:cNvPr id="9" name="Marcador de contenido 5"/>
          <p:cNvSpPr txBox="1">
            <a:spLocks/>
          </p:cNvSpPr>
          <p:nvPr/>
        </p:nvSpPr>
        <p:spPr>
          <a:xfrm>
            <a:off x="2109834" y="3317108"/>
            <a:ext cx="8125491" cy="4636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s-EC" sz="2400" b="1" dirty="0" smtClean="0">
                <a:hlinkClick r:id="rId4" action="ppaction://hlinksldjump"/>
              </a:rPr>
              <a:t>DIRECCIONAMIENTO ESTRATÉGICO</a:t>
            </a:r>
            <a:endParaRPr lang="en-US" sz="2400" b="1" dirty="0"/>
          </a:p>
        </p:txBody>
      </p:sp>
      <p:sp>
        <p:nvSpPr>
          <p:cNvPr id="10" name="Marcador de contenido 5"/>
          <p:cNvSpPr txBox="1">
            <a:spLocks/>
          </p:cNvSpPr>
          <p:nvPr/>
        </p:nvSpPr>
        <p:spPr>
          <a:xfrm>
            <a:off x="2109832" y="4432136"/>
            <a:ext cx="8125491" cy="606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s-EC" sz="2400" b="1" dirty="0" smtClean="0">
                <a:hlinkClick r:id="rId5" action="ppaction://hlinksldjump"/>
              </a:rPr>
              <a:t>FASES DE LA DISTRIBUCIÓN DE MEDICAMENTOS POR DOSIS UNITARIA</a:t>
            </a:r>
            <a:endParaRPr lang="en-US" sz="2400" b="1" dirty="0"/>
          </a:p>
        </p:txBody>
      </p:sp>
      <p:sp>
        <p:nvSpPr>
          <p:cNvPr id="11" name="Marcador de contenido 5"/>
          <p:cNvSpPr txBox="1">
            <a:spLocks/>
          </p:cNvSpPr>
          <p:nvPr/>
        </p:nvSpPr>
        <p:spPr>
          <a:xfrm>
            <a:off x="2109833" y="5638240"/>
            <a:ext cx="8125491" cy="4636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s-EC" sz="2400" b="1" dirty="0" smtClean="0">
                <a:hlinkClick r:id="rId6" action="ppaction://hlinksldjump"/>
              </a:rPr>
              <a:t>FACTORES DE INJERENCIA EN EL ERROR SEGÚN ISHIKAWA</a:t>
            </a:r>
            <a:endParaRPr lang="en-US" sz="2400" b="1" dirty="0"/>
          </a:p>
        </p:txBody>
      </p:sp>
      <p:sp>
        <p:nvSpPr>
          <p:cNvPr id="3" name="Flecha abajo 2"/>
          <p:cNvSpPr/>
          <p:nvPr/>
        </p:nvSpPr>
        <p:spPr>
          <a:xfrm>
            <a:off x="5718629" y="1644653"/>
            <a:ext cx="333828" cy="613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abajo 11"/>
          <p:cNvSpPr/>
          <p:nvPr/>
        </p:nvSpPr>
        <p:spPr>
          <a:xfrm>
            <a:off x="5718629" y="2729036"/>
            <a:ext cx="333828" cy="613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echa abajo 12"/>
          <p:cNvSpPr/>
          <p:nvPr/>
        </p:nvSpPr>
        <p:spPr>
          <a:xfrm>
            <a:off x="5718629" y="3785659"/>
            <a:ext cx="333828" cy="613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abajo 13"/>
          <p:cNvSpPr/>
          <p:nvPr/>
        </p:nvSpPr>
        <p:spPr>
          <a:xfrm>
            <a:off x="5718629" y="5007427"/>
            <a:ext cx="333828" cy="613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61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1223" y="515155"/>
            <a:ext cx="9800821" cy="1908215"/>
          </a:xfrm>
          <a:prstGeom prst="rect">
            <a:avLst/>
          </a:prstGeom>
          <a:solidFill>
            <a:schemeClr val="accent4">
              <a:lumMod val="60000"/>
              <a:lumOff val="40000"/>
            </a:schemeClr>
          </a:solidFill>
        </p:spPr>
        <p:txBody>
          <a:bodyPr wrap="square" rtlCol="0">
            <a:spAutoFit/>
          </a:bodyPr>
          <a:lstStyle/>
          <a:p>
            <a:pPr algn="ctr"/>
            <a:endParaRPr lang="es-EC" sz="3200" dirty="0"/>
          </a:p>
          <a:p>
            <a:pPr algn="ctr"/>
            <a:r>
              <a:rPr lang="es-EC" sz="3200" dirty="0" smtClean="0"/>
              <a:t>METODOLOGÍA Y TÉCNICAS DE LA INVESTIGACIÓN</a:t>
            </a:r>
          </a:p>
          <a:p>
            <a:pPr algn="ctr"/>
            <a:endParaRPr lang="es-EC" dirty="0"/>
          </a:p>
          <a:p>
            <a:pPr algn="ctr"/>
            <a:endParaRPr lang="es-EC" dirty="0" smtClean="0"/>
          </a:p>
          <a:p>
            <a:pPr algn="ctr"/>
            <a:endParaRPr lang="en-US" dirty="0"/>
          </a:p>
        </p:txBody>
      </p:sp>
      <p:graphicFrame>
        <p:nvGraphicFramePr>
          <p:cNvPr id="3" name="Diagrama 2"/>
          <p:cNvGraphicFramePr/>
          <p:nvPr>
            <p:extLst>
              <p:ext uri="{D42A27DB-BD31-4B8C-83A1-F6EECF244321}">
                <p14:modId xmlns:p14="http://schemas.microsoft.com/office/powerpoint/2010/main" val="4215465873"/>
              </p:ext>
            </p:extLst>
          </p:nvPr>
        </p:nvGraphicFramePr>
        <p:xfrm>
          <a:off x="1558344" y="1700011"/>
          <a:ext cx="9813701" cy="466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derecha 3">
            <a:hlinkClick r:id="rId7" action="ppaction://hlinksldjump"/>
          </p:cNvPr>
          <p:cNvSpPr/>
          <p:nvPr/>
        </p:nvSpPr>
        <p:spPr>
          <a:xfrm>
            <a:off x="11359168" y="6490952"/>
            <a:ext cx="643944"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37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3792" y="141665"/>
            <a:ext cx="10650828" cy="461665"/>
          </a:xfrm>
          <a:prstGeom prst="rect">
            <a:avLst/>
          </a:prstGeom>
          <a:noFill/>
        </p:spPr>
        <p:txBody>
          <a:bodyPr wrap="square" rtlCol="0">
            <a:spAutoFit/>
          </a:bodyPr>
          <a:lstStyle/>
          <a:p>
            <a:r>
              <a:rPr lang="es-EC" sz="2400" dirty="0" smtClean="0"/>
              <a:t>OPERACIONALIZACIÓN DE VARIABLES</a:t>
            </a:r>
            <a:endParaRPr lang="en-US" sz="2400" dirty="0"/>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2977887698"/>
                  </p:ext>
                </p:extLst>
              </p:nvPr>
            </p:nvGraphicFramePr>
            <p:xfrm>
              <a:off x="579549" y="618187"/>
              <a:ext cx="10347530" cy="6629019"/>
            </p:xfrm>
            <a:graphic>
              <a:graphicData uri="http://schemas.openxmlformats.org/drawingml/2006/table">
                <a:tbl>
                  <a:tblPr firstRow="1" firstCol="1" bandRow="1">
                    <a:tableStyleId>{93296810-A885-4BE3-A3E7-6D5BEEA58F35}</a:tableStyleId>
                  </a:tblPr>
                  <a:tblGrid>
                    <a:gridCol w="1782767"/>
                    <a:gridCol w="1122022"/>
                    <a:gridCol w="3847289"/>
                    <a:gridCol w="3595452"/>
                  </a:tblGrid>
                  <a:tr h="494683">
                    <a:tc>
                      <a:txBody>
                        <a:bodyPr/>
                        <a:lstStyle/>
                        <a:p>
                          <a:pPr marL="0" marR="0" algn="ctr">
                            <a:lnSpc>
                              <a:spcPct val="150000"/>
                            </a:lnSpc>
                            <a:spcBef>
                              <a:spcPts val="0"/>
                            </a:spcBef>
                            <a:spcAft>
                              <a:spcPts val="0"/>
                            </a:spcAft>
                          </a:pPr>
                          <a:r>
                            <a:rPr lang="es-EC" sz="1200" dirty="0">
                              <a:effectLst/>
                            </a:rPr>
                            <a:t>Variables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Tipos de Variables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Operacionalización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Definición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494683">
                    <a:tc>
                      <a:txBody>
                        <a:bodyPr/>
                        <a:lstStyle/>
                        <a:p>
                          <a:pPr marL="0" marR="0" algn="ctr">
                            <a:lnSpc>
                              <a:spcPct val="150000"/>
                            </a:lnSpc>
                            <a:spcBef>
                              <a:spcPts val="0"/>
                            </a:spcBef>
                            <a:spcAft>
                              <a:spcPts val="0"/>
                            </a:spcAft>
                          </a:pPr>
                          <a:r>
                            <a:rPr lang="es-EC" sz="1100" dirty="0">
                              <a:effectLst/>
                            </a:rPr>
                            <a:t>1.Profesionales contratados para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discreta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𝑝𝑟𝑜𝑓𝑒𝑠𝑖𝑜𝑛𝑎𝑙𝑒𝑠</m:t>
                                </m:r>
                                <m:r>
                                  <a:rPr lang="es-EC" sz="1200">
                                    <a:effectLst/>
                                    <a:latin typeface="Cambria Math" panose="02040503050406030204" pitchFamily="18" charset="0"/>
                                  </a:rPr>
                                  <m:t> </m:t>
                                </m:r>
                                <m:r>
                                  <a:rPr lang="es-EC" sz="1200">
                                    <a:effectLst/>
                                    <a:latin typeface="Cambria Math" panose="02040503050406030204" pitchFamily="18" charset="0"/>
                                  </a:rPr>
                                  <m:t>𝑓𝑎𝑟𝑚𝑎𝑐</m:t>
                                </m:r>
                                <m:r>
                                  <a:rPr lang="es-EC" sz="1200">
                                    <a:effectLst/>
                                    <a:latin typeface="Cambria Math" panose="02040503050406030204" pitchFamily="18" charset="0"/>
                                  </a:rPr>
                                  <m:t>é</m:t>
                                </m:r>
                                <m:r>
                                  <a:rPr lang="es-EC" sz="1200">
                                    <a:effectLst/>
                                    <a:latin typeface="Cambria Math" panose="02040503050406030204" pitchFamily="18" charset="0"/>
                                  </a:rPr>
                                  <m:t>𝑢𝑡𝑖𝑐𝑜𝑠</m:t>
                                </m:r>
                                <m:r>
                                  <a:rPr lang="es-EC" sz="1200">
                                    <a:effectLst/>
                                    <a:latin typeface="Cambria Math" panose="02040503050406030204" pitchFamily="18" charset="0"/>
                                  </a:rPr>
                                  <m:t> </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Profesionales contratados para aplicar SDMDU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680189">
                    <a:tc>
                      <a:txBody>
                        <a:bodyPr/>
                        <a:lstStyle/>
                        <a:p>
                          <a:pPr marL="457200" marR="0" indent="0" algn="ctr" defTabSz="914400" rtl="0" eaLnBrk="1" fontAlgn="auto" latinLnBrk="0" hangingPunct="1">
                            <a:lnSpc>
                              <a:spcPct val="150000"/>
                            </a:lnSpc>
                            <a:spcBef>
                              <a:spcPts val="0"/>
                            </a:spcBef>
                            <a:spcAft>
                              <a:spcPts val="0"/>
                            </a:spcAft>
                            <a:buClrTx/>
                            <a:buSzTx/>
                            <a:buFontTx/>
                            <a:buNone/>
                            <a:tabLst/>
                            <a:defRPr/>
                          </a:pPr>
                          <a:r>
                            <a:rPr lang="es-EC" sz="1100" dirty="0" smtClean="0">
                              <a:effectLst/>
                            </a:rPr>
                            <a:t>2. Cobertura que tiene SDMDU en el HGOIA</a:t>
                          </a:r>
                          <a:endParaRPr lang="en-US" sz="1100" dirty="0" smtClean="0">
                            <a:effectLst/>
                          </a:endParaRPr>
                        </a:p>
                        <a:p>
                          <a:pPr marL="457200" marR="0" algn="ctr">
                            <a:lnSpc>
                              <a:spcPct val="150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d>
                                      <m:dPr>
                                        <m:ctrlPr>
                                          <a:rPr lang="en-US" sz="1200" i="1">
                                            <a:effectLst/>
                                            <a:latin typeface="Cambria Math" panose="02040503050406030204" pitchFamily="18" charset="0"/>
                                          </a:rPr>
                                        </m:ctrlPr>
                                      </m:dPr>
                                      <m:e>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𝑐𝑎𝑚𝑎𝑠</m:t>
                                        </m:r>
                                        <m:r>
                                          <a:rPr lang="es-EC" sz="1200">
                                            <a:effectLst/>
                                            <a:latin typeface="Cambria Math" panose="02040503050406030204" pitchFamily="18" charset="0"/>
                                          </a:rPr>
                                          <m:t> </m:t>
                                        </m:r>
                                        <m:r>
                                          <a:rPr lang="es-EC" sz="1200">
                                            <a:effectLst/>
                                            <a:latin typeface="Cambria Math" panose="02040503050406030204" pitchFamily="18" charset="0"/>
                                          </a:rPr>
                                          <m:t>𝑐𝑢𝑏𝑖𝑒𝑟𝑡𝑎𝑠</m:t>
                                        </m:r>
                                        <m:r>
                                          <a:rPr lang="es-EC" sz="1200">
                                            <a:effectLst/>
                                            <a:latin typeface="Cambria Math" panose="02040503050406030204" pitchFamily="18" charset="0"/>
                                          </a:rPr>
                                          <m:t> </m:t>
                                        </m:r>
                                        <m:r>
                                          <a:rPr lang="es-EC" sz="1200">
                                            <a:effectLst/>
                                            <a:latin typeface="Cambria Math" panose="02040503050406030204" pitchFamily="18" charset="0"/>
                                          </a:rPr>
                                          <m:t>𝑐𝑜𝑛</m:t>
                                        </m:r>
                                        <m:r>
                                          <a:rPr lang="es-EC" sz="1200">
                                            <a:effectLst/>
                                            <a:latin typeface="Cambria Math" panose="02040503050406030204" pitchFamily="18" charset="0"/>
                                          </a:rPr>
                                          <m:t> </m:t>
                                        </m:r>
                                        <m:r>
                                          <a:rPr lang="es-EC" sz="1200">
                                            <a:effectLst/>
                                            <a:latin typeface="Cambria Math" panose="02040503050406030204" pitchFamily="18" charset="0"/>
                                          </a:rPr>
                                          <m:t>𝑆𝐷𝑀𝐷𝑈</m:t>
                                        </m:r>
                                      </m:e>
                                    </m:d>
                                  </m:num>
                                  <m:den>
                                    <m:d>
                                      <m:dPr>
                                        <m:ctrlPr>
                                          <a:rPr lang="en-US" sz="1200" i="1">
                                            <a:effectLst/>
                                            <a:latin typeface="Cambria Math" panose="02040503050406030204" pitchFamily="18" charset="0"/>
                                          </a:rPr>
                                        </m:ctrlPr>
                                      </m:dPr>
                                      <m:e>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𝑡𝑜𝑡𝑎𝑙</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𝑐𝑎𝑚𝑎𝑠</m:t>
                                        </m:r>
                                        <m:r>
                                          <a:rPr lang="es-EC" sz="1200">
                                            <a:effectLst/>
                                            <a:latin typeface="Cambria Math" panose="02040503050406030204" pitchFamily="18" charset="0"/>
                                          </a:rPr>
                                          <m:t> </m:t>
                                        </m:r>
                                        <m:r>
                                          <a:rPr lang="es-EC" sz="1200">
                                            <a:effectLst/>
                                            <a:latin typeface="Cambria Math" panose="02040503050406030204" pitchFamily="18" charset="0"/>
                                          </a:rPr>
                                          <m:t>𝑑𝑒𝑙</m:t>
                                        </m:r>
                                        <m:r>
                                          <a:rPr lang="es-EC" sz="1200">
                                            <a:effectLst/>
                                            <a:latin typeface="Cambria Math" panose="02040503050406030204" pitchFamily="18" charset="0"/>
                                          </a:rPr>
                                          <m:t> </m:t>
                                        </m:r>
                                        <m:r>
                                          <a:rPr lang="es-EC" sz="1200">
                                            <a:effectLst/>
                                            <a:latin typeface="Cambria Math" panose="02040503050406030204" pitchFamily="18" charset="0"/>
                                          </a:rPr>
                                          <m:t>h𝑜𝑠𝑝𝑖𝑡𝑎𝑙</m:t>
                                        </m:r>
                                      </m:e>
                                    </m:d>
                                  </m:den>
                                </m:f>
                                <m:r>
                                  <a:rPr lang="es-EC" sz="1200">
                                    <a:effectLst/>
                                    <a:latin typeface="Cambria Math" panose="02040503050406030204" pitchFamily="18" charset="0"/>
                                  </a:rPr>
                                  <m:t>𝑥</m:t>
                                </m:r>
                                <m:r>
                                  <a:rPr lang="es-EC" sz="1200">
                                    <a:effectLst/>
                                    <a:latin typeface="Cambria Math" panose="02040503050406030204" pitchFamily="18" charset="0"/>
                                  </a:rPr>
                                  <m:t>100</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Porcentaje de cobertura en el hospital que cubre el SDMDU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14951">
                    <a:tc>
                      <a:txBody>
                        <a:bodyPr/>
                        <a:lstStyle/>
                        <a:p>
                          <a:pPr marL="0" marR="0" algn="ctr">
                            <a:lnSpc>
                              <a:spcPct val="150000"/>
                            </a:lnSpc>
                            <a:spcBef>
                              <a:spcPts val="0"/>
                            </a:spcBef>
                            <a:spcAft>
                              <a:spcPts val="0"/>
                            </a:spcAft>
                          </a:pPr>
                          <a:r>
                            <a:rPr lang="es-EC" sz="1100">
                              <a:effectLst/>
                            </a:rPr>
                            <a:t>3. Errores detectados en la dispensación de SDMDU.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r>
                                      <a:rPr lang="es-EC" sz="1200">
                                        <a:effectLst/>
                                        <a:latin typeface="Cambria Math" panose="02040503050406030204" pitchFamily="18" charset="0"/>
                                      </a:rPr>
                                      <m:t>(</m:t>
                                    </m:r>
                                    <m:r>
                                      <a:rPr lang="es-EC" sz="1200">
                                        <a:effectLst/>
                                        <a:latin typeface="Cambria Math" panose="02040503050406030204" pitchFamily="18" charset="0"/>
                                      </a:rPr>
                                      <m:t>𝑁</m:t>
                                    </m:r>
                                    <m:r>
                                      <a:rPr lang="es-EC" sz="1200">
                                        <a:effectLst/>
                                        <a:latin typeface="Cambria Math" panose="02040503050406030204" pitchFamily="18" charset="0"/>
                                      </a:rPr>
                                      <m:t>º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𝑒𝑔𝑟𝑒𝑠𝑜𝑠</m:t>
                                    </m:r>
                                    <m:r>
                                      <a:rPr lang="es-EC" sz="1200">
                                        <a:effectLst/>
                                        <a:latin typeface="Cambria Math" panose="02040503050406030204" pitchFamily="18" charset="0"/>
                                      </a:rPr>
                                      <m:t> </m:t>
                                    </m:r>
                                    <m:r>
                                      <a:rPr lang="es-EC" sz="1200">
                                        <a:effectLst/>
                                        <a:latin typeface="Cambria Math" panose="02040503050406030204" pitchFamily="18" charset="0"/>
                                      </a:rPr>
                                      <m:t>𝑐𝑜𝑛</m:t>
                                    </m:r>
                                    <m:r>
                                      <a:rPr lang="es-EC" sz="1200">
                                        <a:effectLst/>
                                        <a:latin typeface="Cambria Math" panose="02040503050406030204" pitchFamily="18" charset="0"/>
                                      </a:rPr>
                                      <m:t> </m:t>
                                    </m:r>
                                    <m:r>
                                      <a:rPr lang="es-EC" sz="1200">
                                        <a:effectLst/>
                                        <a:latin typeface="Cambria Math" panose="02040503050406030204" pitchFamily="18" charset="0"/>
                                      </a:rPr>
                                      <m:t>𝑒𝑟𝑟𝑜𝑟𝑒𝑠</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𝑑𝑖𝑠𝑝𝑒𝑛𝑠𝑎𝑐𝑖</m:t>
                                    </m:r>
                                    <m:r>
                                      <a:rPr lang="es-EC" sz="1200">
                                        <a:effectLst/>
                                        <a:latin typeface="Cambria Math" panose="02040503050406030204" pitchFamily="18" charset="0"/>
                                      </a:rPr>
                                      <m:t>ó</m:t>
                                    </m:r>
                                    <m:r>
                                      <a:rPr lang="es-EC" sz="1200">
                                        <a:effectLst/>
                                        <a:latin typeface="Cambria Math" panose="02040503050406030204" pitchFamily="18" charset="0"/>
                                      </a:rPr>
                                      <m:t>𝑛</m:t>
                                    </m:r>
                                    <m:r>
                                      <a:rPr lang="es-EC" sz="1200">
                                        <a:effectLst/>
                                        <a:latin typeface="Cambria Math" panose="02040503050406030204" pitchFamily="18" charset="0"/>
                                      </a:rPr>
                                      <m:t>)</m:t>
                                    </m:r>
                                  </m:num>
                                  <m:den>
                                    <m:r>
                                      <a:rPr lang="es-EC" sz="1200">
                                        <a:effectLst/>
                                        <a:latin typeface="Cambria Math" panose="02040503050406030204" pitchFamily="18" charset="0"/>
                                      </a:rPr>
                                      <m:t>(</m:t>
                                    </m:r>
                                    <m:r>
                                      <a:rPr lang="es-EC" sz="1200">
                                        <a:effectLst/>
                                        <a:latin typeface="Cambria Math" panose="02040503050406030204" pitchFamily="18" charset="0"/>
                                      </a:rPr>
                                      <m:t>𝑁</m:t>
                                    </m:r>
                                    <m:r>
                                      <a:rPr lang="es-EC" sz="1200">
                                        <a:effectLst/>
                                        <a:latin typeface="Cambria Math" panose="02040503050406030204" pitchFamily="18" charset="0"/>
                                      </a:rPr>
                                      <m:t>º </m:t>
                                    </m:r>
                                    <m:r>
                                      <a:rPr lang="es-EC" sz="1200">
                                        <a:effectLst/>
                                        <a:latin typeface="Cambria Math" panose="02040503050406030204" pitchFamily="18" charset="0"/>
                                      </a:rPr>
                                      <m:t>𝑡𝑜𝑡𝑎𝑙</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𝑒𝑔𝑟𝑒𝑠𝑜𝑠</m:t>
                                    </m:r>
                                    <m:r>
                                      <a:rPr lang="es-EC" sz="1200">
                                        <a:effectLst/>
                                        <a:latin typeface="Cambria Math" panose="02040503050406030204" pitchFamily="18" charset="0"/>
                                      </a:rPr>
                                      <m:t> </m:t>
                                    </m:r>
                                    <m:r>
                                      <a:rPr lang="es-EC" sz="1200">
                                        <a:effectLst/>
                                        <a:latin typeface="Cambria Math" panose="02040503050406030204" pitchFamily="18" charset="0"/>
                                      </a:rPr>
                                      <m:t>𝑒𝑙𝑎𝑏𝑜𝑟𝑎𝑑𝑜𝑠</m:t>
                                    </m:r>
                                    <m:r>
                                      <a:rPr lang="es-EC" sz="1200">
                                        <a:effectLst/>
                                        <a:latin typeface="Cambria Math" panose="02040503050406030204" pitchFamily="18" charset="0"/>
                                      </a:rPr>
                                      <m:t>)</m:t>
                                    </m:r>
                                  </m:den>
                                </m:f>
                                <m:r>
                                  <a:rPr lang="es-EC" sz="1200">
                                    <a:effectLst/>
                                    <a:latin typeface="Cambria Math" panose="02040503050406030204" pitchFamily="18" charset="0"/>
                                  </a:rPr>
                                  <m:t>𝑥</m:t>
                                </m:r>
                                <m:r>
                                  <a:rPr lang="es-EC" sz="1200">
                                    <a:effectLst/>
                                    <a:latin typeface="Cambria Math" panose="02040503050406030204" pitchFamily="18" charset="0"/>
                                  </a:rPr>
                                  <m:t>100</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Porcentaje de </a:t>
                          </a:r>
                          <a:endParaRPr lang="en-US" sz="1200" dirty="0">
                            <a:effectLst/>
                          </a:endParaRPr>
                        </a:p>
                        <a:p>
                          <a:pPr marL="0" marR="0" algn="ctr">
                            <a:lnSpc>
                              <a:spcPct val="150000"/>
                            </a:lnSpc>
                            <a:spcBef>
                              <a:spcPts val="0"/>
                            </a:spcBef>
                            <a:spcAft>
                              <a:spcPts val="0"/>
                            </a:spcAft>
                          </a:pPr>
                          <a:r>
                            <a:rPr lang="es-EC" sz="1200" dirty="0">
                              <a:effectLst/>
                            </a:rPr>
                            <a:t>errores de dispensación que ocurren en el SDMDU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494683">
                    <a:tc>
                      <a:txBody>
                        <a:bodyPr/>
                        <a:lstStyle/>
                        <a:p>
                          <a:pPr marL="0" marR="0" algn="ctr">
                            <a:lnSpc>
                              <a:spcPct val="150000"/>
                            </a:lnSpc>
                            <a:spcBef>
                              <a:spcPts val="0"/>
                            </a:spcBef>
                            <a:spcAft>
                              <a:spcPts val="0"/>
                            </a:spcAft>
                          </a:pPr>
                          <a:r>
                            <a:rPr lang="es-EC" sz="1100">
                              <a:effectLst/>
                            </a:rPr>
                            <a:t>4. Intervenciones Farmacéuticas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discreta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𝐼𝑛𝑡𝑒𝑟𝑣𝑒𝑛𝑐𝑖𝑜𝑛𝑒𝑠</m:t>
                                </m:r>
                                <m:r>
                                  <a:rPr lang="es-EC" sz="1200">
                                    <a:effectLst/>
                                    <a:latin typeface="Cambria Math" panose="02040503050406030204" pitchFamily="18" charset="0"/>
                                  </a:rPr>
                                  <m:t> </m:t>
                                </m:r>
                                <m:r>
                                  <a:rPr lang="es-EC" sz="1200">
                                    <a:effectLst/>
                                    <a:latin typeface="Cambria Math" panose="02040503050406030204" pitchFamily="18" charset="0"/>
                                  </a:rPr>
                                  <m:t>𝐹𝑎𝑟𝑚𝑎𝑐</m:t>
                                </m:r>
                                <m:r>
                                  <a:rPr lang="es-EC" sz="1200">
                                    <a:effectLst/>
                                    <a:latin typeface="Cambria Math" panose="02040503050406030204" pitchFamily="18" charset="0"/>
                                  </a:rPr>
                                  <m:t>é</m:t>
                                </m:r>
                                <m:r>
                                  <a:rPr lang="es-EC" sz="1200">
                                    <a:effectLst/>
                                    <a:latin typeface="Cambria Math" panose="02040503050406030204" pitchFamily="18" charset="0"/>
                                  </a:rPr>
                                  <m:t>𝑢𝑡𝑖𝑐𝑎𝑠</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Número de intervenciones farmacéuticas realizadas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495577">
                    <a:tc>
                      <a:txBody>
                        <a:bodyPr/>
                        <a:lstStyle/>
                        <a:p>
                          <a:pPr marL="0" marR="0" algn="ctr">
                            <a:lnSpc>
                              <a:spcPct val="150000"/>
                            </a:lnSpc>
                            <a:spcBef>
                              <a:spcPts val="0"/>
                            </a:spcBef>
                            <a:spcAft>
                              <a:spcPts val="0"/>
                            </a:spcAft>
                          </a:pPr>
                          <a:r>
                            <a:rPr lang="es-EC" sz="1100">
                              <a:effectLst/>
                            </a:rPr>
                            <a:t>5. Aceptación de intervenciones farmacéuticas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 xmlns:m="http://schemas.openxmlformats.org/officeDocument/2006/math">
                              <m:f>
                                <m:fPr>
                                  <m:ctrlPr>
                                    <a:rPr lang="en-US" sz="1200" i="1">
                                      <a:effectLst/>
                                      <a:latin typeface="Cambria Math" panose="02040503050406030204" pitchFamily="18" charset="0"/>
                                    </a:rPr>
                                  </m:ctrlPr>
                                </m:fPr>
                                <m:num>
                                  <m:r>
                                    <a:rPr lang="es-EC" sz="1200">
                                      <a:effectLst/>
                                      <a:latin typeface="Cambria Math" panose="02040503050406030204" pitchFamily="18" charset="0"/>
                                    </a:rPr>
                                    <m:t>(</m:t>
                                  </m:r>
                                  <m:r>
                                    <a:rPr lang="es-EC" sz="1200">
                                      <a:effectLst/>
                                      <a:latin typeface="Cambria Math" panose="02040503050406030204" pitchFamily="18" charset="0"/>
                                    </a:rPr>
                                    <m:t>𝑁</m:t>
                                  </m:r>
                                  <m:r>
                                    <a:rPr lang="es-EC" sz="1200">
                                      <a:effectLst/>
                                      <a:latin typeface="Cambria Math" panose="02040503050406030204" pitchFamily="18" charset="0"/>
                                    </a:rPr>
                                    <m:t>º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𝐼𝐹</m:t>
                                  </m:r>
                                  <m:r>
                                    <a:rPr lang="es-EC" sz="1200">
                                      <a:effectLst/>
                                      <a:latin typeface="Cambria Math" panose="02040503050406030204" pitchFamily="18" charset="0"/>
                                    </a:rPr>
                                    <m:t> </m:t>
                                  </m:r>
                                  <m:r>
                                    <a:rPr lang="es-EC" sz="1200">
                                      <a:effectLst/>
                                      <a:latin typeface="Cambria Math" panose="02040503050406030204" pitchFamily="18" charset="0"/>
                                    </a:rPr>
                                    <m:t>𝑎𝑐𝑒𝑝𝑡𝑎𝑑𝑎𝑠</m:t>
                                  </m:r>
                                  <m:r>
                                    <a:rPr lang="es-EC" sz="1200">
                                      <a:effectLst/>
                                      <a:latin typeface="Cambria Math" panose="02040503050406030204" pitchFamily="18" charset="0"/>
                                    </a:rPr>
                                    <m:t> </m:t>
                                  </m:r>
                                  <m:r>
                                    <a:rPr lang="es-EC" sz="1200">
                                      <a:effectLst/>
                                      <a:latin typeface="Cambria Math" panose="02040503050406030204" pitchFamily="18" charset="0"/>
                                    </a:rPr>
                                    <m:t>𝑒𝑛</m:t>
                                  </m:r>
                                  <m:r>
                                    <a:rPr lang="es-EC" sz="1200">
                                      <a:effectLst/>
                                      <a:latin typeface="Cambria Math" panose="02040503050406030204" pitchFamily="18" charset="0"/>
                                    </a:rPr>
                                    <m:t> </m:t>
                                  </m:r>
                                  <m:r>
                                    <a:rPr lang="es-EC" sz="1200">
                                      <a:effectLst/>
                                      <a:latin typeface="Cambria Math" panose="02040503050406030204" pitchFamily="18" charset="0"/>
                                    </a:rPr>
                                    <m:t>𝑙𝑎</m:t>
                                  </m:r>
                                  <m:r>
                                    <a:rPr lang="es-EC" sz="1200">
                                      <a:effectLst/>
                                      <a:latin typeface="Cambria Math" panose="02040503050406030204" pitchFamily="18" charset="0"/>
                                    </a:rPr>
                                    <m:t> </m:t>
                                  </m:r>
                                  <m:r>
                                    <a:rPr lang="es-EC" sz="1200">
                                      <a:effectLst/>
                                      <a:latin typeface="Cambria Math" panose="02040503050406030204" pitchFamily="18" charset="0"/>
                                    </a:rPr>
                                    <m:t>𝑝𝑟𝑒𝑠𝑐𝑟𝑖𝑝𝑐𝑖</m:t>
                                  </m:r>
                                  <m:r>
                                    <a:rPr lang="es-EC" sz="1200">
                                      <a:effectLst/>
                                      <a:latin typeface="Cambria Math" panose="02040503050406030204" pitchFamily="18" charset="0"/>
                                    </a:rPr>
                                    <m:t>ó</m:t>
                                  </m:r>
                                  <m:r>
                                    <a:rPr lang="es-EC" sz="1200">
                                      <a:effectLst/>
                                      <a:latin typeface="Cambria Math" panose="02040503050406030204" pitchFamily="18" charset="0"/>
                                    </a:rPr>
                                    <m:t>𝑛</m:t>
                                  </m:r>
                                  <m:r>
                                    <a:rPr lang="es-EC" sz="1200">
                                      <a:effectLst/>
                                      <a:latin typeface="Cambria Math" panose="02040503050406030204" pitchFamily="18" charset="0"/>
                                    </a:rPr>
                                    <m:t>)</m:t>
                                  </m:r>
                                </m:num>
                                <m:den>
                                  <m:r>
                                    <a:rPr lang="es-EC" sz="1200">
                                      <a:effectLst/>
                                      <a:latin typeface="Cambria Math" panose="02040503050406030204" pitchFamily="18" charset="0"/>
                                    </a:rPr>
                                    <m:t>(</m:t>
                                  </m:r>
                                  <m:r>
                                    <a:rPr lang="es-EC" sz="1200">
                                      <a:effectLst/>
                                      <a:latin typeface="Cambria Math" panose="02040503050406030204" pitchFamily="18" charset="0"/>
                                    </a:rPr>
                                    <m:t>𝑁</m:t>
                                  </m:r>
                                  <m:r>
                                    <a:rPr lang="es-EC" sz="1200">
                                      <a:effectLst/>
                                      <a:latin typeface="Cambria Math" panose="02040503050406030204" pitchFamily="18" charset="0"/>
                                    </a:rPr>
                                    <m:t>º </m:t>
                                  </m:r>
                                  <m:r>
                                    <a:rPr lang="es-EC" sz="1200">
                                      <a:effectLst/>
                                      <a:latin typeface="Cambria Math" panose="02040503050406030204" pitchFamily="18" charset="0"/>
                                    </a:rPr>
                                    <m:t>𝑡𝑜𝑡𝑎𝑙</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𝑖𝑛𝑡𝑒𝑟𝑣𝑒𝑛𝑐𝑖𝑜𝑛𝑒𝑠</m:t>
                                  </m:r>
                                  <m:r>
                                    <a:rPr lang="es-EC" sz="1200">
                                      <a:effectLst/>
                                      <a:latin typeface="Cambria Math" panose="02040503050406030204" pitchFamily="18" charset="0"/>
                                    </a:rPr>
                                    <m:t> </m:t>
                                  </m:r>
                                  <m:r>
                                    <a:rPr lang="es-EC" sz="1200">
                                      <a:effectLst/>
                                      <a:latin typeface="Cambria Math" panose="02040503050406030204" pitchFamily="18" charset="0"/>
                                    </a:rPr>
                                    <m:t>𝑟𝑒𝑎𝑙𝑖𝑧𝑎𝑑𝑎𝑠</m:t>
                                  </m:r>
                                  <m:r>
                                    <a:rPr lang="es-EC" sz="1200">
                                      <a:effectLst/>
                                      <a:latin typeface="Cambria Math" panose="02040503050406030204" pitchFamily="18" charset="0"/>
                                    </a:rPr>
                                    <m:t> </m:t>
                                  </m:r>
                                  <m:r>
                                    <a:rPr lang="es-EC" sz="1200">
                                      <a:effectLst/>
                                      <a:latin typeface="Cambria Math" panose="02040503050406030204" pitchFamily="18" charset="0"/>
                                    </a:rPr>
                                    <m:t>𝑝𝑟𝑒𝑠𝑐𝑟𝑖𝑝𝑐𝑖</m:t>
                                  </m:r>
                                  <m:r>
                                    <a:rPr lang="es-EC" sz="1200">
                                      <a:effectLst/>
                                      <a:latin typeface="Cambria Math" panose="02040503050406030204" pitchFamily="18" charset="0"/>
                                    </a:rPr>
                                    <m:t>ó</m:t>
                                  </m:r>
                                  <m:r>
                                    <a:rPr lang="es-EC" sz="1200">
                                      <a:effectLst/>
                                      <a:latin typeface="Cambria Math" panose="02040503050406030204" pitchFamily="18" charset="0"/>
                                    </a:rPr>
                                    <m:t>𝑛</m:t>
                                  </m:r>
                                  <m:r>
                                    <a:rPr lang="es-EC" sz="1200">
                                      <a:effectLst/>
                                      <a:latin typeface="Cambria Math" panose="02040503050406030204" pitchFamily="18" charset="0"/>
                                    </a:rPr>
                                    <m:t>)</m:t>
                                  </m:r>
                                </m:den>
                              </m:f>
                            </m:oMath>
                          </a14:m>
                          <a:r>
                            <a:rPr lang="es-EC" sz="1200" dirty="0">
                              <a:effectLst/>
                            </a:rPr>
                            <a:t>x100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Grado de aceptación de la intervención farmacéuticas en Buenas Prácticas de Prescripción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494683">
                    <a:tc>
                      <a:txBody>
                        <a:bodyPr/>
                        <a:lstStyle/>
                        <a:p>
                          <a:pPr marL="0" marR="0" algn="ctr">
                            <a:lnSpc>
                              <a:spcPct val="150000"/>
                            </a:lnSpc>
                            <a:spcBef>
                              <a:spcPts val="0"/>
                            </a:spcBef>
                            <a:spcAft>
                              <a:spcPts val="0"/>
                            </a:spcAft>
                          </a:pPr>
                          <a:r>
                            <a:rPr lang="es-EC" sz="1100">
                              <a:effectLst/>
                            </a:rPr>
                            <a:t>6. Costo de medicamentos reingresados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continua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𝑉𝑎𝑙𝑜𝑟</m:t>
                                </m:r>
                                <m:r>
                                  <a:rPr lang="es-EC" sz="1200">
                                    <a:effectLst/>
                                    <a:latin typeface="Cambria Math" panose="02040503050406030204" pitchFamily="18" charset="0"/>
                                  </a:rPr>
                                  <m:t> </m:t>
                                </m:r>
                                <m:r>
                                  <a:rPr lang="es-EC" sz="1200">
                                    <a:effectLst/>
                                    <a:latin typeface="Cambria Math" panose="02040503050406030204" pitchFamily="18" charset="0"/>
                                  </a:rPr>
                                  <m:t>𝑚𝑒𝑛𝑠𝑢𝑎𝑙</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𝑚𝑒𝑑𝑖𝑐𝑎𝑚𝑒𝑛𝑡𝑜𝑠</m:t>
                                </m:r>
                                <m:r>
                                  <a:rPr lang="es-EC" sz="1200">
                                    <a:effectLst/>
                                    <a:latin typeface="Cambria Math" panose="02040503050406030204" pitchFamily="18" charset="0"/>
                                  </a:rPr>
                                  <m:t> </m:t>
                                </m:r>
                                <m:r>
                                  <a:rPr lang="es-EC" sz="1200">
                                    <a:effectLst/>
                                    <a:latin typeface="Cambria Math" panose="02040503050406030204" pitchFamily="18" charset="0"/>
                                  </a:rPr>
                                  <m:t>𝑟𝑒𝑖𝑛𝑔𝑟𝑒𝑠𝑎𝑑𝑜𝑠</m:t>
                                </m:r>
                              </m:oMath>
                            </m:oMathPara>
                          </a14:m>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Reingresos de medicamentos en Sistema Informático de Farmacia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495577">
                    <a:tc>
                      <a:txBody>
                        <a:bodyPr/>
                        <a:lstStyle/>
                        <a:p>
                          <a:pPr marL="0" marR="0" algn="ctr">
                            <a:lnSpc>
                              <a:spcPct val="150000"/>
                            </a:lnSpc>
                            <a:spcBef>
                              <a:spcPts val="0"/>
                            </a:spcBef>
                            <a:spcAft>
                              <a:spcPts val="0"/>
                            </a:spcAft>
                          </a:pPr>
                          <a:r>
                            <a:rPr lang="es-EC" sz="1100">
                              <a:effectLst/>
                            </a:rPr>
                            <a:t>7. Gastos evitados por intervenciones farmacéuticas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continua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𝑉𝑎𝑙𝑜𝑟</m:t>
                                </m:r>
                                <m:r>
                                  <a:rPr lang="es-EC" sz="1200">
                                    <a:effectLst/>
                                    <a:latin typeface="Cambria Math" panose="02040503050406030204" pitchFamily="18" charset="0"/>
                                  </a:rPr>
                                  <m:t> </m:t>
                                </m:r>
                                <m:r>
                                  <a:rPr lang="es-EC" sz="1200">
                                    <a:effectLst/>
                                    <a:latin typeface="Cambria Math" panose="02040503050406030204" pitchFamily="18" charset="0"/>
                                  </a:rPr>
                                  <m:t>𝑚𝑒𝑛𝑠𝑢𝑎𝑙</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𝑝𝑟𝑒𝑠𝑐𝑟𝑖𝑝𝑐𝑖𝑜𝑛𝑒𝑠</m:t>
                                </m:r>
                                <m:r>
                                  <a:rPr lang="es-EC" sz="1200">
                                    <a:effectLst/>
                                    <a:latin typeface="Cambria Math" panose="02040503050406030204" pitchFamily="18" charset="0"/>
                                  </a:rPr>
                                  <m:t> </m:t>
                                </m:r>
                                <m:r>
                                  <a:rPr lang="es-EC" sz="1200">
                                    <a:effectLst/>
                                    <a:latin typeface="Cambria Math" panose="02040503050406030204" pitchFamily="18" charset="0"/>
                                  </a:rPr>
                                  <m:t>𝑛𝑜</m:t>
                                </m:r>
                                <m:r>
                                  <a:rPr lang="es-EC" sz="1200">
                                    <a:effectLst/>
                                    <a:latin typeface="Cambria Math" panose="02040503050406030204" pitchFamily="18" charset="0"/>
                                  </a:rPr>
                                  <m:t> </m:t>
                                </m:r>
                                <m:r>
                                  <a:rPr lang="es-EC" sz="1200">
                                    <a:effectLst/>
                                    <a:latin typeface="Cambria Math" panose="02040503050406030204" pitchFamily="18" charset="0"/>
                                  </a:rPr>
                                  <m:t>𝑑𝑖𝑠𝑝𝑒𝑛𝑠𝑎𝑑𝑎𝑠</m:t>
                                </m:r>
                                <m:r>
                                  <a:rPr lang="es-EC" sz="1200">
                                    <a:effectLst/>
                                    <a:latin typeface="Cambria Math" panose="02040503050406030204" pitchFamily="18" charset="0"/>
                                  </a:rPr>
                                  <m:t> </m:t>
                                </m:r>
                                <m:r>
                                  <a:rPr lang="es-EC" sz="1200">
                                    <a:effectLst/>
                                    <a:latin typeface="Cambria Math" panose="02040503050406030204" pitchFamily="18" charset="0"/>
                                  </a:rPr>
                                  <m:t>𝑝𝑜𝑟</m:t>
                                </m:r>
                                <m:r>
                                  <a:rPr lang="es-EC" sz="1200">
                                    <a:effectLst/>
                                    <a:latin typeface="Cambria Math" panose="02040503050406030204" pitchFamily="18" charset="0"/>
                                  </a:rPr>
                                  <m:t> </m:t>
                                </m:r>
                                <m:r>
                                  <a:rPr lang="es-EC" sz="1200">
                                    <a:effectLst/>
                                    <a:latin typeface="Cambria Math" panose="02040503050406030204" pitchFamily="18" charset="0"/>
                                  </a:rPr>
                                  <m:t>𝐼𝐹</m:t>
                                </m:r>
                              </m:oMath>
                            </m:oMathPara>
                          </a14:m>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Análisis de recetas optimizadas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680189">
                    <a:tc>
                      <a:txBody>
                        <a:bodyPr/>
                        <a:lstStyle/>
                        <a:p>
                          <a:pPr marL="0" marR="0" indent="-14605" algn="ctr">
                            <a:lnSpc>
                              <a:spcPct val="150000"/>
                            </a:lnSpc>
                            <a:spcBef>
                              <a:spcPts val="0"/>
                            </a:spcBef>
                            <a:spcAft>
                              <a:spcPts val="0"/>
                            </a:spcAft>
                          </a:pPr>
                          <a:r>
                            <a:rPr lang="es-EC" sz="1100">
                              <a:effectLst/>
                            </a:rPr>
                            <a:t>8. Seguimiento Farmacoterapéutico.</a:t>
                          </a:r>
                          <a:endParaRPr lang="en-US" sz="1100">
                            <a:effectLst/>
                          </a:endParaRPr>
                        </a:p>
                        <a:p>
                          <a:pPr marL="0" marR="0" algn="ctr">
                            <a:lnSpc>
                              <a:spcPct val="150000"/>
                            </a:lnSpc>
                            <a:spcBef>
                              <a:spcPts val="0"/>
                            </a:spcBef>
                            <a:spcAft>
                              <a:spcPts val="0"/>
                            </a:spcAft>
                          </a:pPr>
                          <a:r>
                            <a:rPr lang="es-EC"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discreta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𝑝𝑎𝑐𝑖𝑒𝑛𝑡𝑒𝑠</m:t>
                                </m:r>
                                <m:r>
                                  <a:rPr lang="es-EC" sz="1200">
                                    <a:effectLst/>
                                    <a:latin typeface="Cambria Math" panose="02040503050406030204" pitchFamily="18" charset="0"/>
                                  </a:rPr>
                                  <m:t> </m:t>
                                </m:r>
                                <m:r>
                                  <a:rPr lang="es-EC" sz="1200">
                                    <a:effectLst/>
                                    <a:latin typeface="Cambria Math" panose="02040503050406030204" pitchFamily="18" charset="0"/>
                                  </a:rPr>
                                  <m:t>𝑐𝑜𝑛</m:t>
                                </m:r>
                                <m:r>
                                  <a:rPr lang="es-EC" sz="1200">
                                    <a:effectLst/>
                                    <a:latin typeface="Cambria Math" panose="02040503050406030204" pitchFamily="18" charset="0"/>
                                  </a:rPr>
                                  <m:t> </m:t>
                                </m:r>
                                <m:r>
                                  <a:rPr lang="es-EC" sz="1200">
                                    <a:effectLst/>
                                    <a:latin typeface="Cambria Math" panose="02040503050406030204" pitchFamily="18" charset="0"/>
                                  </a:rPr>
                                  <m:t>𝑆𝐹𝑇</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Análisis de Seguimiento Farmacoterapéutico</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906918">
                    <a:tc>
                      <a:txBody>
                        <a:bodyPr/>
                        <a:lstStyle/>
                        <a:p>
                          <a:pPr marL="457200" marR="0" algn="ctr">
                            <a:lnSpc>
                              <a:spcPct val="150000"/>
                            </a:lnSpc>
                            <a:spcBef>
                              <a:spcPts val="0"/>
                            </a:spcBef>
                            <a:spcAft>
                              <a:spcPts val="0"/>
                            </a:spcAft>
                          </a:pPr>
                          <a:r>
                            <a:rPr lang="es-EC" sz="1100" dirty="0" smtClean="0">
                              <a:effectLst/>
                            </a:rPr>
                            <a:t>9. </a:t>
                          </a:r>
                          <a:r>
                            <a:rPr lang="es-EC" sz="1100" dirty="0">
                              <a:effectLst/>
                            </a:rPr>
                            <a:t>Problemas relacionados con medicamentos.</a:t>
                          </a:r>
                          <a:endParaRPr lang="en-US" sz="1100" dirty="0">
                            <a:effectLst/>
                          </a:endParaRPr>
                        </a:p>
                        <a:p>
                          <a:pPr marL="0" marR="0" algn="ctr">
                            <a:lnSpc>
                              <a:spcPct val="150000"/>
                            </a:lnSpc>
                            <a:spcBef>
                              <a:spcPts val="0"/>
                            </a:spcBef>
                            <a:spcAft>
                              <a:spcPts val="0"/>
                            </a:spcAft>
                          </a:pPr>
                          <a:r>
                            <a:rPr lang="es-EC" sz="11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r>
                                      <a:rPr lang="en-US" sz="1200">
                                        <a:effectLst/>
                                        <a:latin typeface="Cambria Math" panose="02040503050406030204" pitchFamily="18" charset="0"/>
                                      </a:rPr>
                                      <m:t>(</m:t>
                                    </m:r>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𝑝𝑎𝑐𝑖𝑒𝑛𝑡𝑒𝑠</m:t>
                                    </m:r>
                                    <m:r>
                                      <a:rPr lang="es-EC" sz="1200">
                                        <a:effectLst/>
                                        <a:latin typeface="Cambria Math" panose="02040503050406030204" pitchFamily="18" charset="0"/>
                                      </a:rPr>
                                      <m:t> </m:t>
                                    </m:r>
                                    <m:r>
                                      <a:rPr lang="es-EC" sz="1200">
                                        <a:effectLst/>
                                        <a:latin typeface="Cambria Math" panose="02040503050406030204" pitchFamily="18" charset="0"/>
                                      </a:rPr>
                                      <m:t>𝑐𝑜𝑛</m:t>
                                    </m:r>
                                    <m:r>
                                      <a:rPr lang="es-EC" sz="1200">
                                        <a:effectLst/>
                                        <a:latin typeface="Cambria Math" panose="02040503050406030204" pitchFamily="18" charset="0"/>
                                      </a:rPr>
                                      <m:t> </m:t>
                                    </m:r>
                                    <m:r>
                                      <a:rPr lang="es-EC" sz="1200">
                                        <a:effectLst/>
                                        <a:latin typeface="Cambria Math" panose="02040503050406030204" pitchFamily="18" charset="0"/>
                                      </a:rPr>
                                      <m:t>𝑃𝑅𝑀</m:t>
                                    </m:r>
                                    <m:r>
                                      <a:rPr lang="es-EC" sz="1200">
                                        <a:effectLst/>
                                        <a:latin typeface="Cambria Math" panose="02040503050406030204" pitchFamily="18" charset="0"/>
                                      </a:rPr>
                                      <m:t>)</m:t>
                                    </m:r>
                                  </m:num>
                                  <m:den>
                                    <m:d>
                                      <m:dPr>
                                        <m:ctrlPr>
                                          <a:rPr lang="en-US" sz="1200" i="1">
                                            <a:effectLst/>
                                            <a:latin typeface="Cambria Math" panose="02040503050406030204" pitchFamily="18" charset="0"/>
                                          </a:rPr>
                                        </m:ctrlPr>
                                      </m:dPr>
                                      <m:e>
                                        <m:r>
                                          <a:rPr lang="es-EC" sz="1200">
                                            <a:effectLst/>
                                            <a:latin typeface="Cambria Math" panose="02040503050406030204" pitchFamily="18" charset="0"/>
                                          </a:rPr>
                                          <m:t>𝑁</m:t>
                                        </m:r>
                                        <m:r>
                                          <a:rPr lang="es-EC" sz="1200">
                                            <a:effectLst/>
                                            <a:latin typeface="Cambria Math" panose="02040503050406030204" pitchFamily="18" charset="0"/>
                                          </a:rPr>
                                          <m:t>ú</m:t>
                                        </m:r>
                                        <m:r>
                                          <a:rPr lang="es-EC" sz="1200">
                                            <a:effectLst/>
                                            <a:latin typeface="Cambria Math" panose="02040503050406030204" pitchFamily="18" charset="0"/>
                                          </a:rPr>
                                          <m:t>𝑚𝑒𝑟𝑜</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𝑝𝑎𝑐𝑖𝑒𝑛𝑡𝑒𝑠</m:t>
                                        </m:r>
                                        <m:r>
                                          <a:rPr lang="es-EC" sz="1200">
                                            <a:effectLst/>
                                            <a:latin typeface="Cambria Math" panose="02040503050406030204" pitchFamily="18" charset="0"/>
                                          </a:rPr>
                                          <m:t> </m:t>
                                        </m:r>
                                        <m:r>
                                          <a:rPr lang="es-EC" sz="1200">
                                            <a:effectLst/>
                                            <a:latin typeface="Cambria Math" panose="02040503050406030204" pitchFamily="18" charset="0"/>
                                          </a:rPr>
                                          <m:t>𝑐𝑜𝑛</m:t>
                                        </m:r>
                                        <m:r>
                                          <a:rPr lang="es-EC" sz="1200">
                                            <a:effectLst/>
                                            <a:latin typeface="Cambria Math" panose="02040503050406030204" pitchFamily="18" charset="0"/>
                                          </a:rPr>
                                          <m:t> </m:t>
                                        </m:r>
                                        <m:r>
                                          <a:rPr lang="es-EC" sz="1200">
                                            <a:effectLst/>
                                            <a:latin typeface="Cambria Math" panose="02040503050406030204" pitchFamily="18" charset="0"/>
                                          </a:rPr>
                                          <m:t>𝑆𝐹𝑇</m:t>
                                        </m:r>
                                      </m:e>
                                    </m:d>
                                  </m:den>
                                </m:f>
                                <m:r>
                                  <a:rPr lang="es-EC" sz="1200">
                                    <a:effectLst/>
                                    <a:latin typeface="Cambria Math" panose="02040503050406030204" pitchFamily="18" charset="0"/>
                                  </a:rPr>
                                  <m:t>𝑥</m:t>
                                </m:r>
                                <m:r>
                                  <a:rPr lang="es-EC" sz="1200">
                                    <a:effectLst/>
                                    <a:latin typeface="Cambria Math" panose="02040503050406030204" pitchFamily="18" charset="0"/>
                                  </a:rPr>
                                  <m:t>100</m:t>
                                </m:r>
                              </m:oMath>
                            </m:oMathPara>
                          </a14:m>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Análisis de Problemas relacionados con </a:t>
                          </a:r>
                          <a:endParaRPr lang="en-US" sz="1200" dirty="0">
                            <a:effectLst/>
                          </a:endParaRPr>
                        </a:p>
                        <a:p>
                          <a:pPr marL="0" marR="0" algn="ctr">
                            <a:lnSpc>
                              <a:spcPct val="150000"/>
                            </a:lnSpc>
                            <a:spcBef>
                              <a:spcPts val="0"/>
                            </a:spcBef>
                            <a:spcAft>
                              <a:spcPts val="0"/>
                            </a:spcAft>
                          </a:pPr>
                          <a:r>
                            <a:rPr lang="es-EC" sz="1200" dirty="0">
                              <a:effectLst/>
                            </a:rPr>
                            <a:t>Medicamentos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2977887698"/>
                  </p:ext>
                </p:extLst>
              </p:nvPr>
            </p:nvGraphicFramePr>
            <p:xfrm>
              <a:off x="579549" y="618187"/>
              <a:ext cx="10347530" cy="6629019"/>
            </p:xfrm>
            <a:graphic>
              <a:graphicData uri="http://schemas.openxmlformats.org/drawingml/2006/table">
                <a:tbl>
                  <a:tblPr firstRow="1" firstCol="1" bandRow="1">
                    <a:tableStyleId>{93296810-A885-4BE3-A3E7-6D5BEEA58F35}</a:tableStyleId>
                  </a:tblPr>
                  <a:tblGrid>
                    <a:gridCol w="1782767"/>
                    <a:gridCol w="1122022"/>
                    <a:gridCol w="3847289"/>
                    <a:gridCol w="3595452"/>
                  </a:tblGrid>
                  <a:tr h="548640">
                    <a:tc>
                      <a:txBody>
                        <a:bodyPr/>
                        <a:lstStyle/>
                        <a:p>
                          <a:pPr marL="0" marR="0" algn="ctr">
                            <a:lnSpc>
                              <a:spcPct val="150000"/>
                            </a:lnSpc>
                            <a:spcBef>
                              <a:spcPts val="0"/>
                            </a:spcBef>
                            <a:spcAft>
                              <a:spcPts val="0"/>
                            </a:spcAft>
                          </a:pPr>
                          <a:r>
                            <a:rPr lang="es-EC" sz="1200" dirty="0">
                              <a:effectLst/>
                            </a:rPr>
                            <a:t>Variables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Tipos de Variables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Operacionalización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Definición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48640">
                    <a:tc>
                      <a:txBody>
                        <a:bodyPr/>
                        <a:lstStyle/>
                        <a:p>
                          <a:pPr marL="0" marR="0" algn="ctr">
                            <a:lnSpc>
                              <a:spcPct val="150000"/>
                            </a:lnSpc>
                            <a:spcBef>
                              <a:spcPts val="0"/>
                            </a:spcBef>
                            <a:spcAft>
                              <a:spcPts val="0"/>
                            </a:spcAft>
                          </a:pPr>
                          <a:r>
                            <a:rPr lang="es-EC" sz="1100" dirty="0">
                              <a:effectLst/>
                            </a:rPr>
                            <a:t>1.Profesionales contratados para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discreta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101111" r="-94136" b="-1011111"/>
                          </a:stretch>
                        </a:blipFill>
                      </a:tcPr>
                    </a:tc>
                    <a:tc>
                      <a:txBody>
                        <a:bodyPr/>
                        <a:lstStyle/>
                        <a:p>
                          <a:pPr marL="0" marR="0" algn="ctr">
                            <a:lnSpc>
                              <a:spcPct val="150000"/>
                            </a:lnSpc>
                            <a:spcBef>
                              <a:spcPts val="0"/>
                            </a:spcBef>
                            <a:spcAft>
                              <a:spcPts val="0"/>
                            </a:spcAft>
                          </a:pPr>
                          <a:r>
                            <a:rPr lang="es-EC" sz="1200" dirty="0">
                              <a:effectLst/>
                            </a:rPr>
                            <a:t>Profesionales contratados para aplicar SDMDU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1005840">
                    <a:tc>
                      <a:txBody>
                        <a:bodyPr/>
                        <a:lstStyle/>
                        <a:p>
                          <a:pPr marL="457200" marR="0" indent="0" algn="ctr" defTabSz="914400" rtl="0" eaLnBrk="1" fontAlgn="auto" latinLnBrk="0" hangingPunct="1">
                            <a:lnSpc>
                              <a:spcPct val="150000"/>
                            </a:lnSpc>
                            <a:spcBef>
                              <a:spcPts val="0"/>
                            </a:spcBef>
                            <a:spcAft>
                              <a:spcPts val="0"/>
                            </a:spcAft>
                            <a:buClrTx/>
                            <a:buSzTx/>
                            <a:buFontTx/>
                            <a:buNone/>
                            <a:tabLst/>
                            <a:defRPr/>
                          </a:pPr>
                          <a:r>
                            <a:rPr lang="es-EC" sz="1100" dirty="0" smtClean="0">
                              <a:effectLst/>
                            </a:rPr>
                            <a:t>2. Cobertura que tiene SDMDU en el HGOIA</a:t>
                          </a:r>
                          <a:endParaRPr lang="en-US" sz="1100" dirty="0" smtClean="0">
                            <a:effectLst/>
                          </a:endParaRPr>
                        </a:p>
                        <a:p>
                          <a:pPr marL="457200" marR="0" algn="ctr">
                            <a:lnSpc>
                              <a:spcPct val="150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109697" r="-94136" b="-451515"/>
                          </a:stretch>
                        </a:blipFill>
                      </a:tcPr>
                    </a:tc>
                    <a:tc>
                      <a:txBody>
                        <a:bodyPr/>
                        <a:lstStyle/>
                        <a:p>
                          <a:pPr marL="0" marR="0" algn="ctr">
                            <a:lnSpc>
                              <a:spcPct val="150000"/>
                            </a:lnSpc>
                            <a:spcBef>
                              <a:spcPts val="0"/>
                            </a:spcBef>
                            <a:spcAft>
                              <a:spcPts val="0"/>
                            </a:spcAft>
                          </a:pPr>
                          <a:r>
                            <a:rPr lang="es-EC" sz="1200" dirty="0">
                              <a:effectLst/>
                            </a:rPr>
                            <a:t>Porcentaje de cobertura en el hospital que cubre el SDMDU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71119">
                    <a:tc>
                      <a:txBody>
                        <a:bodyPr/>
                        <a:lstStyle/>
                        <a:p>
                          <a:pPr marL="0" marR="0" algn="ctr">
                            <a:lnSpc>
                              <a:spcPct val="150000"/>
                            </a:lnSpc>
                            <a:spcBef>
                              <a:spcPts val="0"/>
                            </a:spcBef>
                            <a:spcAft>
                              <a:spcPts val="0"/>
                            </a:spcAft>
                          </a:pPr>
                          <a:r>
                            <a:rPr lang="es-EC" sz="1100">
                              <a:effectLst/>
                            </a:rPr>
                            <a:t>3. Errores detectados en la dispensación de SDMDU.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368085" r="-94136" b="-692553"/>
                          </a:stretch>
                        </a:blipFill>
                      </a:tcPr>
                    </a:tc>
                    <a:tc>
                      <a:txBody>
                        <a:bodyPr/>
                        <a:lstStyle/>
                        <a:p>
                          <a:pPr marL="0" marR="0" algn="ctr">
                            <a:lnSpc>
                              <a:spcPct val="150000"/>
                            </a:lnSpc>
                            <a:spcBef>
                              <a:spcPts val="0"/>
                            </a:spcBef>
                            <a:spcAft>
                              <a:spcPts val="0"/>
                            </a:spcAft>
                          </a:pPr>
                          <a:r>
                            <a:rPr lang="es-EC" sz="1200" dirty="0">
                              <a:effectLst/>
                            </a:rPr>
                            <a:t>Porcentaje de </a:t>
                          </a:r>
                          <a:endParaRPr lang="en-US" sz="1200" dirty="0">
                            <a:effectLst/>
                          </a:endParaRPr>
                        </a:p>
                        <a:p>
                          <a:pPr marL="0" marR="0" algn="ctr">
                            <a:lnSpc>
                              <a:spcPct val="150000"/>
                            </a:lnSpc>
                            <a:spcBef>
                              <a:spcPts val="0"/>
                            </a:spcBef>
                            <a:spcAft>
                              <a:spcPts val="0"/>
                            </a:spcAft>
                          </a:pPr>
                          <a:r>
                            <a:rPr lang="es-EC" sz="1200" dirty="0">
                              <a:effectLst/>
                            </a:rPr>
                            <a:t>errores de dispensación que ocurren en el SDMDU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48640">
                    <a:tc>
                      <a:txBody>
                        <a:bodyPr/>
                        <a:lstStyle/>
                        <a:p>
                          <a:pPr marL="0" marR="0" algn="ctr">
                            <a:lnSpc>
                              <a:spcPct val="150000"/>
                            </a:lnSpc>
                            <a:spcBef>
                              <a:spcPts val="0"/>
                            </a:spcBef>
                            <a:spcAft>
                              <a:spcPts val="0"/>
                            </a:spcAft>
                          </a:pPr>
                          <a:r>
                            <a:rPr lang="es-EC" sz="1100">
                              <a:effectLst/>
                            </a:rPr>
                            <a:t>4. Intervenciones Farmacéuticas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discreta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488889" r="-94136" b="-623333"/>
                          </a:stretch>
                        </a:blipFill>
                      </a:tcPr>
                    </a:tc>
                    <a:tc>
                      <a:txBody>
                        <a:bodyPr/>
                        <a:lstStyle/>
                        <a:p>
                          <a:pPr marL="0" marR="0" algn="ctr">
                            <a:lnSpc>
                              <a:spcPct val="150000"/>
                            </a:lnSpc>
                            <a:spcBef>
                              <a:spcPts val="0"/>
                            </a:spcBef>
                            <a:spcAft>
                              <a:spcPts val="0"/>
                            </a:spcAft>
                          </a:pPr>
                          <a:r>
                            <a:rPr lang="es-EC" sz="1200" dirty="0">
                              <a:effectLst/>
                            </a:rPr>
                            <a:t>Número de intervenciones farmacéuticas realizadas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48640">
                    <a:tc>
                      <a:txBody>
                        <a:bodyPr/>
                        <a:lstStyle/>
                        <a:p>
                          <a:pPr marL="0" marR="0" algn="ctr">
                            <a:lnSpc>
                              <a:spcPct val="150000"/>
                            </a:lnSpc>
                            <a:spcBef>
                              <a:spcPts val="0"/>
                            </a:spcBef>
                            <a:spcAft>
                              <a:spcPts val="0"/>
                            </a:spcAft>
                          </a:pPr>
                          <a:r>
                            <a:rPr lang="es-EC" sz="1100">
                              <a:effectLst/>
                            </a:rPr>
                            <a:t>5. Aceptación de intervenciones farmacéuticas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588889" r="-94136" b="-523333"/>
                          </a:stretch>
                        </a:blipFill>
                      </a:tcPr>
                    </a:tc>
                    <a:tc>
                      <a:txBody>
                        <a:bodyPr/>
                        <a:lstStyle/>
                        <a:p>
                          <a:pPr marL="0" marR="0" algn="ctr">
                            <a:lnSpc>
                              <a:spcPct val="150000"/>
                            </a:lnSpc>
                            <a:spcBef>
                              <a:spcPts val="0"/>
                            </a:spcBef>
                            <a:spcAft>
                              <a:spcPts val="0"/>
                            </a:spcAft>
                          </a:pPr>
                          <a:r>
                            <a:rPr lang="es-EC" sz="1200" dirty="0">
                              <a:effectLst/>
                            </a:rPr>
                            <a:t>Grado de aceptación de la intervención farmacéuticas en Buenas Prácticas de Prescripción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48640">
                    <a:tc>
                      <a:txBody>
                        <a:bodyPr/>
                        <a:lstStyle/>
                        <a:p>
                          <a:pPr marL="0" marR="0" algn="ctr">
                            <a:lnSpc>
                              <a:spcPct val="150000"/>
                            </a:lnSpc>
                            <a:spcBef>
                              <a:spcPts val="0"/>
                            </a:spcBef>
                            <a:spcAft>
                              <a:spcPts val="0"/>
                            </a:spcAft>
                          </a:pPr>
                          <a:r>
                            <a:rPr lang="es-EC" sz="1100">
                              <a:effectLst/>
                            </a:rPr>
                            <a:t>6. Costo de medicamentos reingresados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continua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688889" r="-94136" b="-423333"/>
                          </a:stretch>
                        </a:blipFill>
                      </a:tcPr>
                    </a:tc>
                    <a:tc>
                      <a:txBody>
                        <a:bodyPr/>
                        <a:lstStyle/>
                        <a:p>
                          <a:pPr marL="0" marR="0" algn="ctr">
                            <a:lnSpc>
                              <a:spcPct val="150000"/>
                            </a:lnSpc>
                            <a:spcBef>
                              <a:spcPts val="0"/>
                            </a:spcBef>
                            <a:spcAft>
                              <a:spcPts val="0"/>
                            </a:spcAft>
                          </a:pPr>
                          <a:r>
                            <a:rPr lang="es-EC" sz="1200" dirty="0">
                              <a:effectLst/>
                            </a:rPr>
                            <a:t>Reingresos de medicamentos en Sistema Informático de Farmacia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548640">
                    <a:tc>
                      <a:txBody>
                        <a:bodyPr/>
                        <a:lstStyle/>
                        <a:p>
                          <a:pPr marL="0" marR="0" algn="ctr">
                            <a:lnSpc>
                              <a:spcPct val="150000"/>
                            </a:lnSpc>
                            <a:spcBef>
                              <a:spcPts val="0"/>
                            </a:spcBef>
                            <a:spcAft>
                              <a:spcPts val="0"/>
                            </a:spcAft>
                          </a:pPr>
                          <a:r>
                            <a:rPr lang="es-EC" sz="1100">
                              <a:effectLst/>
                            </a:rPr>
                            <a:t>7. Gastos evitados por intervenciones farmacéuticas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continua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788889" r="-94136" b="-323333"/>
                          </a:stretch>
                        </a:blipFill>
                      </a:tcPr>
                    </a:tc>
                    <a:tc>
                      <a:txBody>
                        <a:bodyPr/>
                        <a:lstStyle/>
                        <a:p>
                          <a:pPr marL="0" marR="0" algn="ctr">
                            <a:lnSpc>
                              <a:spcPct val="150000"/>
                            </a:lnSpc>
                            <a:spcBef>
                              <a:spcPts val="0"/>
                            </a:spcBef>
                            <a:spcAft>
                              <a:spcPts val="0"/>
                            </a:spcAft>
                          </a:pPr>
                          <a:r>
                            <a:rPr lang="es-EC" sz="1200" dirty="0">
                              <a:effectLst/>
                            </a:rPr>
                            <a:t>Análisis de recetas optimizadas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754380">
                    <a:tc>
                      <a:txBody>
                        <a:bodyPr/>
                        <a:lstStyle/>
                        <a:p>
                          <a:pPr marL="0" marR="0" indent="-14605" algn="ctr">
                            <a:lnSpc>
                              <a:spcPct val="150000"/>
                            </a:lnSpc>
                            <a:spcBef>
                              <a:spcPts val="0"/>
                            </a:spcBef>
                            <a:spcAft>
                              <a:spcPts val="0"/>
                            </a:spcAft>
                          </a:pPr>
                          <a:r>
                            <a:rPr lang="es-EC" sz="1100">
                              <a:effectLst/>
                            </a:rPr>
                            <a:t>8. Seguimiento Farmacoterapéutico.</a:t>
                          </a:r>
                          <a:endParaRPr lang="en-US" sz="1100">
                            <a:effectLst/>
                          </a:endParaRPr>
                        </a:p>
                        <a:p>
                          <a:pPr marL="0" marR="0" algn="ctr">
                            <a:lnSpc>
                              <a:spcPct val="150000"/>
                            </a:lnSpc>
                            <a:spcBef>
                              <a:spcPts val="0"/>
                            </a:spcBef>
                            <a:spcAft>
                              <a:spcPts val="0"/>
                            </a:spcAft>
                          </a:pPr>
                          <a:r>
                            <a:rPr lang="es-EC"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discreta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645161" r="-94136" b="-134677"/>
                          </a:stretch>
                        </a:blipFill>
                      </a:tcPr>
                    </a:tc>
                    <a:tc>
                      <a:txBody>
                        <a:bodyPr/>
                        <a:lstStyle/>
                        <a:p>
                          <a:pPr marL="0" marR="0" algn="ctr">
                            <a:lnSpc>
                              <a:spcPct val="150000"/>
                            </a:lnSpc>
                            <a:spcBef>
                              <a:spcPts val="0"/>
                            </a:spcBef>
                            <a:spcAft>
                              <a:spcPts val="0"/>
                            </a:spcAft>
                          </a:pPr>
                          <a:r>
                            <a:rPr lang="es-EC" sz="1200" dirty="0">
                              <a:effectLst/>
                            </a:rPr>
                            <a:t>Análisis de Seguimiento Farmacoterapéutico</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r h="1005840">
                    <a:tc>
                      <a:txBody>
                        <a:bodyPr/>
                        <a:lstStyle/>
                        <a:p>
                          <a:pPr marL="457200" marR="0" algn="ctr">
                            <a:lnSpc>
                              <a:spcPct val="150000"/>
                            </a:lnSpc>
                            <a:spcBef>
                              <a:spcPts val="0"/>
                            </a:spcBef>
                            <a:spcAft>
                              <a:spcPts val="0"/>
                            </a:spcAft>
                          </a:pPr>
                          <a:r>
                            <a:rPr lang="es-EC" sz="1100" dirty="0" smtClean="0">
                              <a:effectLst/>
                            </a:rPr>
                            <a:t>9. </a:t>
                          </a:r>
                          <a:r>
                            <a:rPr lang="es-EC" sz="1100" dirty="0">
                              <a:effectLst/>
                            </a:rPr>
                            <a:t>Problemas relacionados con medicamentos.</a:t>
                          </a:r>
                          <a:endParaRPr lang="en-US" sz="1100" dirty="0">
                            <a:effectLst/>
                          </a:endParaRPr>
                        </a:p>
                        <a:p>
                          <a:pPr marL="0" marR="0" algn="ctr">
                            <a:lnSpc>
                              <a:spcPct val="150000"/>
                            </a:lnSpc>
                            <a:spcBef>
                              <a:spcPts val="0"/>
                            </a:spcBef>
                            <a:spcAft>
                              <a:spcPts val="0"/>
                            </a:spcAft>
                          </a:pPr>
                          <a:r>
                            <a:rPr lang="es-EC" sz="11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pPr marL="0" marR="0" algn="ctr">
                            <a:lnSpc>
                              <a:spcPct val="150000"/>
                            </a:lnSpc>
                            <a:spcBef>
                              <a:spcPts val="0"/>
                            </a:spcBef>
                            <a:spcAft>
                              <a:spcPts val="0"/>
                            </a:spcAft>
                          </a:pPr>
                          <a:r>
                            <a:rPr lang="es-EC" sz="1200" dirty="0">
                              <a:effectLst/>
                            </a:rPr>
                            <a:t>Cuantitativa de razón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c>
                      <a:txBody>
                        <a:bodyPr/>
                        <a:lstStyle/>
                        <a:p>
                          <a:endParaRPr lang="en-US"/>
                        </a:p>
                      </a:txBody>
                      <a:tcPr marL="37156" marR="37156" marT="0" marB="0">
                        <a:blipFill rotWithShape="0">
                          <a:blip r:embed="rId2"/>
                          <a:stretch>
                            <a:fillRect l="-75753" t="-560000" r="-94136" b="-1212"/>
                          </a:stretch>
                        </a:blipFill>
                      </a:tcPr>
                    </a:tc>
                    <a:tc>
                      <a:txBody>
                        <a:bodyPr/>
                        <a:lstStyle/>
                        <a:p>
                          <a:pPr marL="0" marR="0" algn="ctr">
                            <a:lnSpc>
                              <a:spcPct val="150000"/>
                            </a:lnSpc>
                            <a:spcBef>
                              <a:spcPts val="0"/>
                            </a:spcBef>
                            <a:spcAft>
                              <a:spcPts val="0"/>
                            </a:spcAft>
                          </a:pPr>
                          <a:r>
                            <a:rPr lang="es-EC" sz="1200" dirty="0">
                              <a:effectLst/>
                            </a:rPr>
                            <a:t>Análisis de Problemas relacionados con </a:t>
                          </a:r>
                          <a:endParaRPr lang="en-US" sz="1200" dirty="0">
                            <a:effectLst/>
                          </a:endParaRPr>
                        </a:p>
                        <a:p>
                          <a:pPr marL="0" marR="0" algn="ctr">
                            <a:lnSpc>
                              <a:spcPct val="150000"/>
                            </a:lnSpc>
                            <a:spcBef>
                              <a:spcPts val="0"/>
                            </a:spcBef>
                            <a:spcAft>
                              <a:spcPts val="0"/>
                            </a:spcAft>
                          </a:pPr>
                          <a:r>
                            <a:rPr lang="es-EC" sz="1200" dirty="0">
                              <a:effectLst/>
                            </a:rPr>
                            <a:t>Medicamentos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156" marR="37156" marT="0" marB="0"/>
                    </a:tc>
                  </a:tr>
                </a:tbl>
              </a:graphicData>
            </a:graphic>
          </p:graphicFrame>
        </mc:Fallback>
      </mc:AlternateContent>
    </p:spTree>
    <p:extLst>
      <p:ext uri="{BB962C8B-B14F-4D97-AF65-F5344CB8AC3E}">
        <p14:creationId xmlns:p14="http://schemas.microsoft.com/office/powerpoint/2010/main" val="179934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80848839"/>
              </p:ext>
            </p:extLst>
          </p:nvPr>
        </p:nvGraphicFramePr>
        <p:xfrm>
          <a:off x="965846" y="1160061"/>
          <a:ext cx="4984193" cy="5634108"/>
        </p:xfrm>
        <a:graphic>
          <a:graphicData uri="http://schemas.openxmlformats.org/drawingml/2006/table">
            <a:tbl>
              <a:tblPr firstRow="1" firstCol="1" bandRow="1">
                <a:tableStyleId>{5C22544A-7EE6-4342-B048-85BDC9FD1C3A}</a:tableStyleId>
              </a:tblPr>
              <a:tblGrid>
                <a:gridCol w="1714945"/>
                <a:gridCol w="1634624"/>
                <a:gridCol w="1634624"/>
              </a:tblGrid>
              <a:tr h="406049">
                <a:tc>
                  <a:txBody>
                    <a:bodyPr/>
                    <a:lstStyle/>
                    <a:p>
                      <a:pPr marL="0" marR="0" algn="ctr">
                        <a:lnSpc>
                          <a:spcPct val="150000"/>
                        </a:lnSpc>
                        <a:spcBef>
                          <a:spcPts val="0"/>
                        </a:spcBef>
                        <a:spcAft>
                          <a:spcPts val="0"/>
                        </a:spcAft>
                      </a:pPr>
                      <a:r>
                        <a:rPr lang="en-US" sz="1400" dirty="0" err="1">
                          <a:effectLst/>
                        </a:rPr>
                        <a:t>Indicador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tabLst>
                          <a:tab pos="760095" algn="ctr"/>
                          <a:tab pos="1520190" algn="r"/>
                        </a:tabLst>
                      </a:pPr>
                      <a:r>
                        <a:rPr lang="en-US" sz="1400" dirty="0" err="1">
                          <a:effectLst/>
                        </a:rPr>
                        <a:t>Definición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pPr>
                      <a:r>
                        <a:rPr lang="en-US" sz="1400" dirty="0" err="1">
                          <a:effectLst/>
                        </a:rPr>
                        <a:t>Estándar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r h="734198">
                <a:tc>
                  <a:txBody>
                    <a:bodyPr/>
                    <a:lstStyle/>
                    <a:p>
                      <a:pPr marL="0" marR="0" algn="just">
                        <a:lnSpc>
                          <a:spcPct val="150000"/>
                        </a:lnSpc>
                        <a:spcBef>
                          <a:spcPts val="0"/>
                        </a:spcBef>
                        <a:spcAft>
                          <a:spcPts val="0"/>
                        </a:spcAft>
                      </a:pPr>
                      <a:r>
                        <a:rPr lang="en-US" sz="1100" dirty="0">
                          <a:effectLst/>
                        </a:rPr>
                        <a:t>1. Nº profesionales para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s-EC" sz="1100" dirty="0">
                          <a:effectLst/>
                        </a:rPr>
                        <a:t>Profesionales contratados para aplicar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n-US" sz="1100" dirty="0">
                          <a:effectLst/>
                        </a:rPr>
                        <a:t>1 profesional farmacéutico por 30 camas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r h="734198">
                <a:tc>
                  <a:txBody>
                    <a:bodyPr/>
                    <a:lstStyle/>
                    <a:p>
                      <a:pPr marL="0" marR="0" algn="just">
                        <a:lnSpc>
                          <a:spcPct val="150000"/>
                        </a:lnSpc>
                        <a:spcBef>
                          <a:spcPts val="0"/>
                        </a:spcBef>
                        <a:spcAft>
                          <a:spcPts val="0"/>
                        </a:spcAft>
                      </a:pPr>
                      <a:r>
                        <a:rPr lang="en-US" sz="1100" dirty="0">
                          <a:effectLst/>
                        </a:rPr>
                        <a:t>2. % de </a:t>
                      </a:r>
                      <a:r>
                        <a:rPr lang="en-US" sz="1100" dirty="0" err="1">
                          <a:effectLst/>
                        </a:rPr>
                        <a:t>cobertura</a:t>
                      </a:r>
                      <a:r>
                        <a:rPr lang="en-US" sz="1100" dirty="0">
                          <a:effectLst/>
                        </a:rPr>
                        <a:t> del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s-EC" sz="1100" dirty="0">
                          <a:effectLst/>
                        </a:rPr>
                        <a:t>Conocer el porcentaje de cobertura en el hospital que cubre el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pPr>
                      <a:r>
                        <a:rPr lang="es-EC" sz="1100" dirty="0">
                          <a:effectLst/>
                        </a:rPr>
                        <a:t>90%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r h="1707619">
                <a:tc>
                  <a:txBody>
                    <a:bodyPr/>
                    <a:lstStyle/>
                    <a:p>
                      <a:pPr marL="0" marR="0" algn="just">
                        <a:lnSpc>
                          <a:spcPct val="150000"/>
                        </a:lnSpc>
                        <a:spcBef>
                          <a:spcPts val="0"/>
                        </a:spcBef>
                        <a:spcAft>
                          <a:spcPts val="0"/>
                        </a:spcAft>
                      </a:pPr>
                      <a:r>
                        <a:rPr lang="es-EC" sz="1100">
                          <a:effectLst/>
                        </a:rPr>
                        <a:t>3. Porcentaje de errores detectados en la dispensación en el SDMDU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s-EC" sz="1100" dirty="0">
                          <a:effectLst/>
                        </a:rPr>
                        <a:t>Determinar el porcentaje de errores de dispensación que ocurren en el SDMDU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pPr>
                      <a:r>
                        <a:rPr lang="en-US" sz="1100">
                          <a:effectLst/>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r h="734198">
                <a:tc>
                  <a:txBody>
                    <a:bodyPr/>
                    <a:lstStyle/>
                    <a:p>
                      <a:pPr marL="0" marR="0" algn="just">
                        <a:lnSpc>
                          <a:spcPct val="150000"/>
                        </a:lnSpc>
                        <a:spcBef>
                          <a:spcPts val="0"/>
                        </a:spcBef>
                        <a:spcAft>
                          <a:spcPts val="0"/>
                        </a:spcAft>
                      </a:pPr>
                      <a:r>
                        <a:rPr lang="en-US" sz="1100">
                          <a:effectLst/>
                        </a:rPr>
                        <a:t>4. Número de intervenciones farmacéuticas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s-EC" sz="1100" dirty="0">
                          <a:effectLst/>
                        </a:rPr>
                        <a:t>Establecer el número de intervenciones farmacéuticas realizadas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s-EC" sz="1100">
                          <a:effectLst/>
                        </a:rPr>
                        <a:t>22 intervenciones por cada 100 pacientes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r h="1241734">
                <a:tc>
                  <a:txBody>
                    <a:bodyPr/>
                    <a:lstStyle/>
                    <a:p>
                      <a:pPr marL="0" marR="0" algn="just">
                        <a:lnSpc>
                          <a:spcPct val="150000"/>
                        </a:lnSpc>
                        <a:spcBef>
                          <a:spcPts val="0"/>
                        </a:spcBef>
                        <a:spcAft>
                          <a:spcPts val="0"/>
                        </a:spcAft>
                      </a:pPr>
                      <a:r>
                        <a:rPr lang="es-EC" sz="1100">
                          <a:effectLst/>
                        </a:rPr>
                        <a:t>5. Aceptación de intervenciones farmacéuticas en la prescripción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just">
                        <a:lnSpc>
                          <a:spcPct val="150000"/>
                        </a:lnSpc>
                        <a:spcBef>
                          <a:spcPts val="0"/>
                        </a:spcBef>
                        <a:spcAft>
                          <a:spcPts val="0"/>
                        </a:spcAft>
                      </a:pPr>
                      <a:r>
                        <a:rPr lang="es-EC" sz="1100" dirty="0">
                          <a:effectLst/>
                        </a:rPr>
                        <a:t>Medir el grado de aceptación de la intervención farmacéuticas en Buenas Prácticas de Prescripción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pPr>
                      <a:r>
                        <a:rPr lang="es-EC" sz="1100" dirty="0">
                          <a:effectLst/>
                        </a:rPr>
                        <a:t>85%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398469256"/>
              </p:ext>
            </p:extLst>
          </p:nvPr>
        </p:nvGraphicFramePr>
        <p:xfrm>
          <a:off x="6383613" y="1176743"/>
          <a:ext cx="5230631" cy="5563115"/>
        </p:xfrm>
        <a:graphic>
          <a:graphicData uri="http://schemas.openxmlformats.org/drawingml/2006/table">
            <a:tbl>
              <a:tblPr firstRow="1" firstCol="1" bandRow="1">
                <a:tableStyleId>{5C22544A-7EE6-4342-B048-85BDC9FD1C3A}</a:tableStyleId>
              </a:tblPr>
              <a:tblGrid>
                <a:gridCol w="1857135"/>
                <a:gridCol w="1754332"/>
                <a:gridCol w="1619164"/>
              </a:tblGrid>
              <a:tr h="373822">
                <a:tc>
                  <a:txBody>
                    <a:bodyPr/>
                    <a:lstStyle/>
                    <a:p>
                      <a:pPr marL="0" marR="0" algn="ctr">
                        <a:lnSpc>
                          <a:spcPct val="150000"/>
                        </a:lnSpc>
                        <a:spcBef>
                          <a:spcPts val="0"/>
                        </a:spcBef>
                        <a:spcAft>
                          <a:spcPts val="0"/>
                        </a:spcAft>
                      </a:pPr>
                      <a:r>
                        <a:rPr lang="en-US" sz="1400" dirty="0" err="1">
                          <a:effectLst/>
                        </a:rPr>
                        <a:t>Indicador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tabLst>
                          <a:tab pos="760095" algn="ctr"/>
                          <a:tab pos="1520190" algn="r"/>
                        </a:tabLst>
                      </a:pPr>
                      <a:r>
                        <a:rPr lang="en-US" sz="1400" dirty="0" err="1">
                          <a:effectLst/>
                        </a:rPr>
                        <a:t>Definición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c>
                  <a:txBody>
                    <a:bodyPr/>
                    <a:lstStyle/>
                    <a:p>
                      <a:pPr marL="0" marR="0" algn="ctr">
                        <a:lnSpc>
                          <a:spcPct val="150000"/>
                        </a:lnSpc>
                        <a:spcBef>
                          <a:spcPts val="0"/>
                        </a:spcBef>
                        <a:spcAft>
                          <a:spcPts val="0"/>
                        </a:spcAft>
                      </a:pPr>
                      <a:r>
                        <a:rPr lang="en-US" sz="1400" dirty="0" err="1">
                          <a:effectLst/>
                        </a:rPr>
                        <a:t>Estándar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915" marR="66915" marT="0" marB="0"/>
                </a:tc>
              </a:tr>
              <a:tr h="1472990">
                <a:tc>
                  <a:txBody>
                    <a:bodyPr/>
                    <a:lstStyle/>
                    <a:p>
                      <a:pPr marL="0" marR="0" algn="just">
                        <a:lnSpc>
                          <a:spcPct val="150000"/>
                        </a:lnSpc>
                        <a:spcBef>
                          <a:spcPts val="0"/>
                        </a:spcBef>
                        <a:spcAft>
                          <a:spcPts val="0"/>
                        </a:spcAft>
                      </a:pPr>
                      <a:r>
                        <a:rPr lang="en-US" sz="1200" dirty="0">
                          <a:effectLst/>
                        </a:rPr>
                        <a:t>6. Costo de medicamentos </a:t>
                      </a:r>
                      <a:r>
                        <a:rPr lang="en-US" sz="1200" dirty="0" err="1">
                          <a:effectLst/>
                        </a:rPr>
                        <a:t>reingresados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just">
                        <a:lnSpc>
                          <a:spcPct val="150000"/>
                        </a:lnSpc>
                        <a:spcBef>
                          <a:spcPts val="0"/>
                        </a:spcBef>
                        <a:spcAft>
                          <a:spcPts val="0"/>
                        </a:spcAft>
                      </a:pPr>
                      <a:r>
                        <a:rPr lang="es-EC" sz="1200" dirty="0">
                          <a:effectLst/>
                        </a:rPr>
                        <a:t>Establecer el costo de medicamentos reingresados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just">
                        <a:lnSpc>
                          <a:spcPct val="150000"/>
                        </a:lnSpc>
                        <a:spcBef>
                          <a:spcPts val="0"/>
                        </a:spcBef>
                        <a:spcAft>
                          <a:spcPts val="0"/>
                        </a:spcAft>
                      </a:pPr>
                      <a:r>
                        <a:rPr lang="es-EC" sz="1200" dirty="0">
                          <a:effectLst/>
                        </a:rPr>
                        <a:t>Relación porcentual de asignación presupuestaria con el valor de medicamentos reingresados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r>
              <a:tr h="1579223">
                <a:tc>
                  <a:txBody>
                    <a:bodyPr/>
                    <a:lstStyle/>
                    <a:p>
                      <a:pPr marL="0" marR="0" algn="just">
                        <a:lnSpc>
                          <a:spcPct val="150000"/>
                        </a:lnSpc>
                        <a:spcBef>
                          <a:spcPts val="0"/>
                        </a:spcBef>
                        <a:spcAft>
                          <a:spcPts val="0"/>
                        </a:spcAft>
                      </a:pPr>
                      <a:r>
                        <a:rPr lang="es-EC" sz="1200">
                          <a:effectLst/>
                        </a:rPr>
                        <a:t>7. Gastos evitados por  intervención farmacéutica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just">
                        <a:lnSpc>
                          <a:spcPct val="150000"/>
                        </a:lnSpc>
                        <a:spcBef>
                          <a:spcPts val="0"/>
                        </a:spcBef>
                        <a:spcAft>
                          <a:spcPts val="0"/>
                        </a:spcAft>
                      </a:pPr>
                      <a:r>
                        <a:rPr lang="es-EC" sz="1200">
                          <a:effectLst/>
                        </a:rPr>
                        <a:t>Establecer  el ahorro mensual de medicamentos generado por la intervención farmacéutica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just">
                        <a:lnSpc>
                          <a:spcPct val="150000"/>
                        </a:lnSpc>
                        <a:spcBef>
                          <a:spcPts val="0"/>
                        </a:spcBef>
                        <a:spcAft>
                          <a:spcPts val="0"/>
                        </a:spcAft>
                      </a:pPr>
                      <a:r>
                        <a:rPr lang="es-EC" sz="1200" dirty="0">
                          <a:effectLst/>
                        </a:rPr>
                        <a:t>Relación porcentual de asignación presupuestaria con gastos evitados por intervenciones farmacéuticas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r>
              <a:tr h="1043284">
                <a:tc>
                  <a:txBody>
                    <a:bodyPr/>
                    <a:lstStyle/>
                    <a:p>
                      <a:pPr marL="0" marR="0" algn="just">
                        <a:lnSpc>
                          <a:spcPct val="150000"/>
                        </a:lnSpc>
                        <a:spcBef>
                          <a:spcPts val="0"/>
                        </a:spcBef>
                        <a:spcAft>
                          <a:spcPts val="0"/>
                        </a:spcAft>
                      </a:pPr>
                      <a:r>
                        <a:rPr lang="en-US" sz="1200">
                          <a:effectLst/>
                        </a:rPr>
                        <a:t>8. Seguimiento Farmacoterapéutico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just">
                        <a:lnSpc>
                          <a:spcPct val="150000"/>
                        </a:lnSpc>
                        <a:spcBef>
                          <a:spcPts val="0"/>
                        </a:spcBef>
                        <a:spcAft>
                          <a:spcPts val="0"/>
                        </a:spcAft>
                      </a:pPr>
                      <a:r>
                        <a:rPr lang="es-EC" sz="1200">
                          <a:effectLst/>
                        </a:rPr>
                        <a:t>Número  de pacientes a los que se realiza el seguimiento Farmacoterapéutico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ctr">
                        <a:lnSpc>
                          <a:spcPct val="150000"/>
                        </a:lnSpc>
                        <a:spcBef>
                          <a:spcPts val="0"/>
                        </a:spcBef>
                        <a:spcAft>
                          <a:spcPts val="0"/>
                        </a:spcAft>
                      </a:pPr>
                      <a:r>
                        <a:rPr lang="es-EC" sz="1200" dirty="0">
                          <a:effectLst/>
                        </a:rPr>
                        <a:t>100%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r>
              <a:tr h="973103">
                <a:tc>
                  <a:txBody>
                    <a:bodyPr/>
                    <a:lstStyle/>
                    <a:p>
                      <a:pPr marL="0" marR="0" algn="just">
                        <a:lnSpc>
                          <a:spcPct val="150000"/>
                        </a:lnSpc>
                        <a:spcBef>
                          <a:spcPts val="0"/>
                        </a:spcBef>
                        <a:spcAft>
                          <a:spcPts val="0"/>
                        </a:spcAft>
                      </a:pPr>
                      <a:r>
                        <a:rPr lang="es-EC" sz="1200">
                          <a:effectLst/>
                        </a:rPr>
                        <a:t>9. Problemas relacionados con medicamentos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just">
                        <a:lnSpc>
                          <a:spcPct val="150000"/>
                        </a:lnSpc>
                        <a:spcBef>
                          <a:spcPts val="0"/>
                        </a:spcBef>
                        <a:spcAft>
                          <a:spcPts val="0"/>
                        </a:spcAft>
                      </a:pPr>
                      <a:r>
                        <a:rPr lang="es-EC" sz="1200" dirty="0">
                          <a:effectLst/>
                        </a:rPr>
                        <a:t>Número de pacientes con problemas relacionados con medicamentos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c>
                  <a:txBody>
                    <a:bodyPr/>
                    <a:lstStyle/>
                    <a:p>
                      <a:pPr marL="0" marR="0" algn="ctr">
                        <a:lnSpc>
                          <a:spcPct val="150000"/>
                        </a:lnSpc>
                        <a:spcBef>
                          <a:spcPts val="0"/>
                        </a:spcBef>
                        <a:spcAft>
                          <a:spcPts val="0"/>
                        </a:spcAft>
                      </a:pPr>
                      <a:r>
                        <a:rPr lang="es-EC" sz="1200" dirty="0">
                          <a:effectLst/>
                        </a:rPr>
                        <a:t>25-25%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08" marR="50208" marT="0" marB="0"/>
                </a:tc>
              </a:tr>
            </a:tbl>
          </a:graphicData>
        </a:graphic>
      </p:graphicFrame>
      <p:sp>
        <p:nvSpPr>
          <p:cNvPr id="8" name="Rectángulo 7"/>
          <p:cNvSpPr/>
          <p:nvPr/>
        </p:nvSpPr>
        <p:spPr>
          <a:xfrm>
            <a:off x="955341" y="374254"/>
            <a:ext cx="9253184" cy="458074"/>
          </a:xfrm>
          <a:prstGeom prst="rect">
            <a:avLst/>
          </a:prstGeom>
        </p:spPr>
        <p:txBody>
          <a:bodyPr wrap="square">
            <a:spAutoFit/>
          </a:bodyPr>
          <a:lstStyle/>
          <a:p>
            <a:pPr algn="ctr">
              <a:lnSpc>
                <a:spcPct val="150000"/>
              </a:lnSpc>
            </a:pPr>
            <a:r>
              <a:rPr lang="es-EC" b="1" i="1" dirty="0" smtClean="0">
                <a:effectLst/>
                <a:latin typeface="Times New Roman" panose="02020603050405020304" pitchFamily="18" charset="0"/>
                <a:ea typeface="Calibri" panose="020F0502020204030204" pitchFamily="34" charset="0"/>
                <a:cs typeface="Times New Roman" panose="02020603050405020304" pitchFamily="18" charset="0"/>
              </a:rPr>
              <a:t>ESTÁNDARES ESTABLECIDOS PARA LA MEDICIÓN DE INDICADORES SDMDU</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Flecha derecha 8">
            <a:hlinkClick r:id="rId2"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51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07583" y="579549"/>
            <a:ext cx="10457645" cy="2677656"/>
          </a:xfrm>
          <a:prstGeom prst="rect">
            <a:avLst/>
          </a:prstGeom>
          <a:noFill/>
        </p:spPr>
        <p:txBody>
          <a:bodyPr wrap="square" rtlCol="0">
            <a:spAutoFit/>
          </a:bodyPr>
          <a:lstStyle/>
          <a:p>
            <a:pPr algn="ctr"/>
            <a:r>
              <a:rPr lang="es-EC" sz="2800" dirty="0" smtClean="0"/>
              <a:t>DIRECCIONAMIENTO ESTRATÉGICO DEL HGOIA</a:t>
            </a:r>
          </a:p>
          <a:p>
            <a:endParaRPr lang="es-EC" sz="2800" dirty="0" smtClean="0"/>
          </a:p>
          <a:p>
            <a:r>
              <a:rPr lang="es-EC" sz="2800" dirty="0" smtClean="0"/>
              <a:t>Análisis de Situación Actual</a:t>
            </a:r>
          </a:p>
          <a:p>
            <a:endParaRPr lang="es-EC" sz="2800" dirty="0"/>
          </a:p>
          <a:p>
            <a:endParaRPr lang="es-EC" sz="2800" dirty="0" smtClean="0"/>
          </a:p>
          <a:p>
            <a:endParaRPr lang="en-US" sz="2800" dirty="0"/>
          </a:p>
        </p:txBody>
      </p:sp>
      <p:graphicFrame>
        <p:nvGraphicFramePr>
          <p:cNvPr id="4" name="Diagrama 3"/>
          <p:cNvGraphicFramePr/>
          <p:nvPr>
            <p:extLst>
              <p:ext uri="{D42A27DB-BD31-4B8C-83A1-F6EECF244321}">
                <p14:modId xmlns:p14="http://schemas.microsoft.com/office/powerpoint/2010/main" val="253480709"/>
              </p:ext>
            </p:extLst>
          </p:nvPr>
        </p:nvGraphicFramePr>
        <p:xfrm>
          <a:off x="1107583" y="2125013"/>
          <a:ext cx="10367493" cy="441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00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0006" y="450761"/>
            <a:ext cx="10908405" cy="523220"/>
          </a:xfrm>
          <a:prstGeom prst="rect">
            <a:avLst/>
          </a:prstGeom>
          <a:noFill/>
        </p:spPr>
        <p:txBody>
          <a:bodyPr wrap="square" rtlCol="0">
            <a:spAutoFit/>
          </a:bodyPr>
          <a:lstStyle/>
          <a:p>
            <a:r>
              <a:rPr lang="en-US" sz="2800" dirty="0" err="1"/>
              <a:t>Estructura</a:t>
            </a:r>
            <a:r>
              <a:rPr lang="en-US" sz="2800" dirty="0"/>
              <a:t> </a:t>
            </a:r>
            <a:r>
              <a:rPr lang="en-US" sz="2800" dirty="0" err="1"/>
              <a:t>Organizacional</a:t>
            </a:r>
            <a:r>
              <a:rPr lang="en-US" sz="2800" dirty="0"/>
              <a:t> por </a:t>
            </a:r>
            <a:r>
              <a:rPr lang="en-US" sz="2800" dirty="0" err="1"/>
              <a:t>Procesos</a:t>
            </a:r>
            <a:endParaRPr lang="en-US" sz="2800"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215165" y="1107584"/>
            <a:ext cx="8680361" cy="5396248"/>
          </a:xfrm>
          <a:prstGeom prst="rect">
            <a:avLst/>
          </a:prstGeom>
          <a:noFill/>
          <a:ln>
            <a:noFill/>
          </a:ln>
        </p:spPr>
      </p:pic>
      <p:sp>
        <p:nvSpPr>
          <p:cNvPr id="7" name="Rectángulo 6"/>
          <p:cNvSpPr/>
          <p:nvPr/>
        </p:nvSpPr>
        <p:spPr>
          <a:xfrm>
            <a:off x="3874489" y="2825182"/>
            <a:ext cx="555843" cy="8544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67632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873618" y="1026811"/>
            <a:ext cx="10380370" cy="5335351"/>
          </a:xfrm>
          <a:prstGeom prst="rect">
            <a:avLst/>
          </a:prstGeom>
          <a:noFill/>
          <a:ln>
            <a:noFill/>
          </a:ln>
        </p:spPr>
      </p:pic>
      <p:sp>
        <p:nvSpPr>
          <p:cNvPr id="3" name="Rectángulo 2"/>
          <p:cNvSpPr/>
          <p:nvPr/>
        </p:nvSpPr>
        <p:spPr>
          <a:xfrm>
            <a:off x="4402523" y="4370647"/>
            <a:ext cx="1508880" cy="14983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ángulo 4"/>
          <p:cNvSpPr/>
          <p:nvPr/>
        </p:nvSpPr>
        <p:spPr>
          <a:xfrm>
            <a:off x="2768958" y="1985907"/>
            <a:ext cx="2547871" cy="15198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7297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39659954"/>
              </p:ext>
            </p:extLst>
          </p:nvPr>
        </p:nvGraphicFramePr>
        <p:xfrm>
          <a:off x="1803043" y="1043189"/>
          <a:ext cx="9131120" cy="490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3560690" y="307950"/>
            <a:ext cx="4955203" cy="369332"/>
          </a:xfrm>
          <a:prstGeom prst="rect">
            <a:avLst/>
          </a:prstGeom>
        </p:spPr>
        <p:txBody>
          <a:bodyPr wrap="none">
            <a:spAutoFit/>
          </a:bodyPr>
          <a:lstStyle/>
          <a:p>
            <a:r>
              <a:rPr lang="es-EC" b="1" i="1" dirty="0" smtClean="0">
                <a:effectLst/>
                <a:latin typeface="Times New Roman" panose="02020603050405020304" pitchFamily="18" charset="0"/>
                <a:ea typeface="Calibri" panose="020F0502020204030204" pitchFamily="34" charset="0"/>
              </a:rPr>
              <a:t>Organigrama del servicio de farmacia del HGOIA</a:t>
            </a:r>
            <a:endParaRPr lang="en-US" dirty="0"/>
          </a:p>
        </p:txBody>
      </p:sp>
      <p:sp>
        <p:nvSpPr>
          <p:cNvPr id="4" name="CuadroTexto 3"/>
          <p:cNvSpPr txBox="1"/>
          <p:nvPr/>
        </p:nvSpPr>
        <p:spPr>
          <a:xfrm>
            <a:off x="1764406" y="6001555"/>
            <a:ext cx="9221273" cy="646331"/>
          </a:xfrm>
          <a:prstGeom prst="rect">
            <a:avLst/>
          </a:prstGeom>
          <a:noFill/>
        </p:spPr>
        <p:txBody>
          <a:bodyPr wrap="square" rtlCol="0">
            <a:spAutoFit/>
          </a:bodyPr>
          <a:lstStyle/>
          <a:p>
            <a:pPr algn="ctr"/>
            <a:r>
              <a:rPr lang="es-EC" i="1" dirty="0"/>
              <a:t>Los tres principales componentes del equipo de salud que intervienen en SDMDU son el profesional farmacéutico, el médico y la enfermera</a:t>
            </a:r>
            <a:endParaRPr lang="en-US" i="1" dirty="0"/>
          </a:p>
        </p:txBody>
      </p:sp>
    </p:spTree>
    <p:extLst>
      <p:ext uri="{BB962C8B-B14F-4D97-AF65-F5344CB8AC3E}">
        <p14:creationId xmlns:p14="http://schemas.microsoft.com/office/powerpoint/2010/main" val="201210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921149" y="936440"/>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hlinkClick r:id="rId2" action="ppaction://hlinksldjump"/>
              </a:rPr>
              <a:t>JUSTIFICACIÓN E IMPORTANCIA</a:t>
            </a:r>
            <a:endParaRPr lang="en-US" sz="2400" b="1" dirty="0"/>
          </a:p>
        </p:txBody>
      </p:sp>
      <p:sp>
        <p:nvSpPr>
          <p:cNvPr id="6" name="Marcador de contenido 5"/>
          <p:cNvSpPr>
            <a:spLocks noGrp="1"/>
          </p:cNvSpPr>
          <p:nvPr>
            <p:ph idx="1"/>
          </p:nvPr>
        </p:nvSpPr>
        <p:spPr>
          <a:xfrm>
            <a:off x="1921148" y="2164313"/>
            <a:ext cx="8125491" cy="46363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s-EC" sz="2400" b="1" dirty="0" smtClean="0">
                <a:hlinkClick r:id="rId3" action="ppaction://hlinksldjump"/>
              </a:rPr>
              <a:t>OBJETIVOS</a:t>
            </a:r>
            <a:endParaRPr lang="en-US" sz="2400" b="1" dirty="0"/>
          </a:p>
        </p:txBody>
      </p:sp>
      <p:sp>
        <p:nvSpPr>
          <p:cNvPr id="7" name="Marcador de contenido 5"/>
          <p:cNvSpPr txBox="1">
            <a:spLocks/>
          </p:cNvSpPr>
          <p:nvPr/>
        </p:nvSpPr>
        <p:spPr>
          <a:xfrm>
            <a:off x="1921147" y="3425478"/>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s-EC" sz="2400" b="1" dirty="0" smtClean="0">
                <a:hlinkClick r:id="rId4" action="ppaction://hlinksldjump"/>
              </a:rPr>
              <a:t>DESARROLLO Y PLANTEAMIENTO DEL PROBLEMA</a:t>
            </a:r>
            <a:endParaRPr lang="en-US" sz="2400" b="1" dirty="0"/>
          </a:p>
        </p:txBody>
      </p:sp>
      <p:sp>
        <p:nvSpPr>
          <p:cNvPr id="8" name="Marcador de contenido 5"/>
          <p:cNvSpPr txBox="1">
            <a:spLocks/>
          </p:cNvSpPr>
          <p:nvPr/>
        </p:nvSpPr>
        <p:spPr>
          <a:xfrm>
            <a:off x="1921147" y="4759214"/>
            <a:ext cx="8125491" cy="46363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s-EC" sz="2400" b="1" dirty="0" smtClean="0">
                <a:hlinkClick r:id="rId5" action="ppaction://hlinksldjump"/>
              </a:rPr>
              <a:t>FORMULACIÓN</a:t>
            </a:r>
            <a:endParaRPr lang="en-US" sz="2400" b="1" dirty="0"/>
          </a:p>
        </p:txBody>
      </p:sp>
      <p:sp>
        <p:nvSpPr>
          <p:cNvPr id="10" name="Flecha abajo 9"/>
          <p:cNvSpPr/>
          <p:nvPr/>
        </p:nvSpPr>
        <p:spPr>
          <a:xfrm>
            <a:off x="5983892" y="1400079"/>
            <a:ext cx="445937" cy="7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abajo 10"/>
          <p:cNvSpPr/>
          <p:nvPr/>
        </p:nvSpPr>
        <p:spPr>
          <a:xfrm>
            <a:off x="5983891" y="2656087"/>
            <a:ext cx="445937" cy="7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abajo 11"/>
          <p:cNvSpPr/>
          <p:nvPr/>
        </p:nvSpPr>
        <p:spPr>
          <a:xfrm>
            <a:off x="5983891" y="3922409"/>
            <a:ext cx="445937" cy="7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05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2640169" y="538361"/>
            <a:ext cx="7109138" cy="2719993"/>
          </a:xfrm>
          <a:prstGeom prst="rect">
            <a:avLst/>
          </a:prstGeom>
          <a:solidFill>
            <a:schemeClr val="accent3">
              <a:lumMod val="40000"/>
              <a:lumOff val="60000"/>
            </a:schemeClr>
          </a:solidFill>
          <a:ln>
            <a:noFill/>
          </a:ln>
        </p:spPr>
      </p:pic>
      <p:sp>
        <p:nvSpPr>
          <p:cNvPr id="3" name="Rectángulo 2"/>
          <p:cNvSpPr/>
          <p:nvPr/>
        </p:nvSpPr>
        <p:spPr>
          <a:xfrm>
            <a:off x="3301004" y="192038"/>
            <a:ext cx="5589992" cy="369332"/>
          </a:xfrm>
          <a:prstGeom prst="rect">
            <a:avLst/>
          </a:prstGeom>
        </p:spPr>
        <p:txBody>
          <a:bodyPr wrap="none">
            <a:spAutoFit/>
          </a:bodyPr>
          <a:lstStyle/>
          <a:p>
            <a:r>
              <a:rPr lang="es-EC" b="1" i="1" dirty="0" smtClean="0">
                <a:effectLst/>
                <a:latin typeface="Times New Roman" panose="02020603050405020304" pitchFamily="18" charset="0"/>
                <a:ea typeface="Calibri" panose="020F0502020204030204" pitchFamily="34" charset="0"/>
              </a:rPr>
              <a:t>Distribución de Medicamentos por Dosis Unitaria Fase I</a:t>
            </a:r>
            <a:endParaRPr lang="en-US" dirty="0"/>
          </a:p>
        </p:txBody>
      </p:sp>
      <p:sp>
        <p:nvSpPr>
          <p:cNvPr id="6" name="Rectángulo 5"/>
          <p:cNvSpPr/>
          <p:nvPr/>
        </p:nvSpPr>
        <p:spPr>
          <a:xfrm>
            <a:off x="3047999" y="3160520"/>
            <a:ext cx="6946007" cy="458074"/>
          </a:xfrm>
          <a:prstGeom prst="rect">
            <a:avLst/>
          </a:prstGeom>
        </p:spPr>
        <p:txBody>
          <a:bodyPr wrap="square">
            <a:spAutoFit/>
          </a:bodyPr>
          <a:lstStyle/>
          <a:p>
            <a:pPr algn="ctr">
              <a:lnSpc>
                <a:spcPct val="150000"/>
              </a:lnSpc>
            </a:pPr>
            <a:r>
              <a:rPr lang="es-EC" b="1" i="1" dirty="0" smtClean="0">
                <a:latin typeface="Times New Roman" panose="02020603050405020304" pitchFamily="18" charset="0"/>
                <a:ea typeface="Calibri" panose="020F0502020204030204" pitchFamily="34" charset="0"/>
              </a:rPr>
              <a:t>Distribución </a:t>
            </a:r>
            <a:r>
              <a:rPr lang="es-EC" b="1" i="1" dirty="0">
                <a:latin typeface="Times New Roman" panose="02020603050405020304" pitchFamily="18" charset="0"/>
                <a:ea typeface="Calibri" panose="020F0502020204030204" pitchFamily="34" charset="0"/>
              </a:rPr>
              <a:t>de Medicamentos por Dosis Unitaria Fase II</a:t>
            </a:r>
            <a:endParaRPr lang="en-US" b="1" i="1" dirty="0">
              <a:latin typeface="Times New Roman" panose="02020603050405020304" pitchFamily="18" charset="0"/>
              <a:ea typeface="Calibri" panose="020F0502020204030204" pitchFamily="34" charset="0"/>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820472" y="3760631"/>
            <a:ext cx="7057623" cy="2949262"/>
          </a:xfrm>
          <a:prstGeom prst="rect">
            <a:avLst/>
          </a:prstGeom>
          <a:noFill/>
          <a:ln>
            <a:noFill/>
          </a:ln>
        </p:spPr>
      </p:pic>
      <p:sp>
        <p:nvSpPr>
          <p:cNvPr id="9" name="Flecha derecha 8">
            <a:hlinkClick r:id="rId4"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467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8706" y="373860"/>
            <a:ext cx="11024316" cy="461665"/>
          </a:xfrm>
          <a:prstGeom prst="rect">
            <a:avLst/>
          </a:prstGeom>
          <a:noFill/>
        </p:spPr>
        <p:txBody>
          <a:bodyPr wrap="square" rtlCol="0">
            <a:spAutoFit/>
          </a:bodyPr>
          <a:lstStyle/>
          <a:p>
            <a:r>
              <a:rPr lang="es-EC" sz="2400" b="1" dirty="0" smtClean="0"/>
              <a:t>Factores de Injerencia en el Error según Ishikawa</a:t>
            </a:r>
            <a:endParaRPr lang="en-US" sz="2400" b="1" dirty="0"/>
          </a:p>
        </p:txBody>
      </p:sp>
      <p:graphicFrame>
        <p:nvGraphicFramePr>
          <p:cNvPr id="3" name="Tabla 2"/>
          <p:cNvGraphicFramePr>
            <a:graphicFrameLocks noGrp="1"/>
          </p:cNvGraphicFramePr>
          <p:nvPr>
            <p:extLst>
              <p:ext uri="{D42A27DB-BD31-4B8C-83A1-F6EECF244321}">
                <p14:modId xmlns:p14="http://schemas.microsoft.com/office/powerpoint/2010/main" val="807149251"/>
              </p:ext>
            </p:extLst>
          </p:nvPr>
        </p:nvGraphicFramePr>
        <p:xfrm>
          <a:off x="1751527" y="1403798"/>
          <a:ext cx="8358387" cy="4262905"/>
        </p:xfrm>
        <a:graphic>
          <a:graphicData uri="http://schemas.openxmlformats.org/drawingml/2006/table">
            <a:tbl>
              <a:tblPr firstRow="1" firstCol="1" bandRow="1">
                <a:tableStyleId>{93296810-A885-4BE3-A3E7-6D5BEEA58F35}</a:tableStyleId>
              </a:tblPr>
              <a:tblGrid>
                <a:gridCol w="2189408"/>
                <a:gridCol w="6168979"/>
              </a:tblGrid>
              <a:tr h="714539">
                <a:tc>
                  <a:txBody>
                    <a:bodyPr/>
                    <a:lstStyle/>
                    <a:p>
                      <a:pPr marL="342900" marR="0" lvl="0" indent="-342900" algn="just">
                        <a:lnSpc>
                          <a:spcPct val="150000"/>
                        </a:lnSpc>
                        <a:spcBef>
                          <a:spcPts val="0"/>
                        </a:spcBef>
                        <a:spcAft>
                          <a:spcPts val="0"/>
                        </a:spcAft>
                        <a:buFont typeface="+mj-lt"/>
                        <a:buAutoNum type="arabicPeriod"/>
                        <a:tabLst>
                          <a:tab pos="457200" algn="l"/>
                        </a:tabLst>
                      </a:pPr>
                      <a:r>
                        <a:rPr lang="es-EC" sz="1400" dirty="0">
                          <a:effectLst/>
                        </a:rPr>
                        <a:t>Maquinaria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Lst>
                      </a:pPr>
                      <a:r>
                        <a:rPr lang="es-EC" sz="1400" dirty="0">
                          <a:effectLst/>
                        </a:rPr>
                        <a:t>Comprende equipos de computación, selladoras, impresoras, sistema informático, coches de medicamentos.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r>
              <a:tr h="1255646">
                <a:tc>
                  <a:txBody>
                    <a:bodyPr/>
                    <a:lstStyle/>
                    <a:p>
                      <a:pPr marL="342900" marR="0" lvl="0" indent="-342900" algn="just">
                        <a:lnSpc>
                          <a:spcPct val="150000"/>
                        </a:lnSpc>
                        <a:spcBef>
                          <a:spcPts val="0"/>
                        </a:spcBef>
                        <a:spcAft>
                          <a:spcPts val="0"/>
                        </a:spcAft>
                        <a:buFont typeface="+mj-lt"/>
                        <a:buAutoNum type="arabicPeriod"/>
                        <a:tabLst>
                          <a:tab pos="457200" algn="l"/>
                        </a:tabLst>
                      </a:pPr>
                      <a:r>
                        <a:rPr lang="es-EC" sz="1400">
                          <a:effectLst/>
                        </a:rPr>
                        <a:t>Método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Lst>
                      </a:pPr>
                      <a:r>
                        <a:rPr lang="es-EC" sz="1400" dirty="0">
                          <a:effectLst/>
                        </a:rPr>
                        <a:t>Recetas no elaboradas de acuerdo al horario establecido en los protocolos.</a:t>
                      </a:r>
                      <a:endParaRPr lang="en-US" sz="1400" dirty="0">
                        <a:effectLst/>
                      </a:endParaRPr>
                    </a:p>
                    <a:p>
                      <a:pPr marL="0" marR="0" algn="just">
                        <a:lnSpc>
                          <a:spcPct val="150000"/>
                        </a:lnSpc>
                        <a:spcBef>
                          <a:spcPts val="0"/>
                        </a:spcBef>
                        <a:spcAft>
                          <a:spcPts val="0"/>
                        </a:spcAft>
                        <a:tabLst>
                          <a:tab pos="457200" algn="l"/>
                        </a:tabLst>
                      </a:pPr>
                      <a:r>
                        <a:rPr lang="es-EC" sz="1400" dirty="0">
                          <a:effectLst/>
                        </a:rPr>
                        <a:t>Expedientes clínicos que no se encuentren en los lugares correspondientes para el análisis de la receta y su validación.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r>
              <a:tr h="714539">
                <a:tc>
                  <a:txBody>
                    <a:bodyPr/>
                    <a:lstStyle/>
                    <a:p>
                      <a:pPr marL="342900" marR="0" lvl="0" indent="-342900" algn="just">
                        <a:lnSpc>
                          <a:spcPct val="150000"/>
                        </a:lnSpc>
                        <a:spcBef>
                          <a:spcPts val="0"/>
                        </a:spcBef>
                        <a:spcAft>
                          <a:spcPts val="0"/>
                        </a:spcAft>
                        <a:buFont typeface="+mj-lt"/>
                        <a:buAutoNum type="arabicPeriod"/>
                        <a:tabLst>
                          <a:tab pos="457200" algn="l"/>
                        </a:tabLst>
                      </a:pPr>
                      <a:r>
                        <a:rPr lang="es-EC" sz="1400" dirty="0">
                          <a:effectLst/>
                        </a:rPr>
                        <a:t>Insumos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Lst>
                      </a:pPr>
                      <a:r>
                        <a:rPr lang="es-EC" sz="1400">
                          <a:effectLst/>
                        </a:rPr>
                        <a:t>Recetas con errores de prescripción y-o datos del paciente como nombre, historia clínica, o cédula de identidad y fecha de nacimiento.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r>
              <a:tr h="1578181">
                <a:tc>
                  <a:txBody>
                    <a:bodyPr/>
                    <a:lstStyle/>
                    <a:p>
                      <a:pPr marL="342900" marR="0" lvl="0" indent="-342900" algn="just">
                        <a:lnSpc>
                          <a:spcPct val="150000"/>
                        </a:lnSpc>
                        <a:spcBef>
                          <a:spcPts val="0"/>
                        </a:spcBef>
                        <a:spcAft>
                          <a:spcPts val="0"/>
                        </a:spcAft>
                        <a:buFont typeface="+mj-lt"/>
                        <a:buAutoNum type="arabicPeriod"/>
                        <a:tabLst>
                          <a:tab pos="457200" algn="l"/>
                        </a:tabLst>
                      </a:pPr>
                      <a:r>
                        <a:rPr lang="es-EC" sz="1400" dirty="0">
                          <a:effectLst/>
                        </a:rPr>
                        <a:t>Factor Humano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Lst>
                      </a:pPr>
                      <a:r>
                        <a:rPr lang="es-EC" sz="1400" dirty="0">
                          <a:effectLst/>
                        </a:rPr>
                        <a:t>Sobrecarga laboral a consecuencia de personal enfermo, de vacaciones personal nuevo, son una probable causa en el error de SDMDU.</a:t>
                      </a:r>
                      <a:endParaRPr lang="en-US" sz="1400" dirty="0">
                        <a:effectLst/>
                      </a:endParaRPr>
                    </a:p>
                    <a:p>
                      <a:pPr marL="0" marR="0" algn="just">
                        <a:lnSpc>
                          <a:spcPct val="150000"/>
                        </a:lnSpc>
                        <a:spcBef>
                          <a:spcPts val="0"/>
                        </a:spcBef>
                        <a:spcAft>
                          <a:spcPts val="0"/>
                        </a:spcAft>
                        <a:tabLst>
                          <a:tab pos="457200" algn="l"/>
                        </a:tabLst>
                      </a:pPr>
                      <a:r>
                        <a:rPr lang="es-EC" sz="1400" dirty="0">
                          <a:effectLst/>
                        </a:rPr>
                        <a:t>Estos factores permiten la identificación de problemas que afectan a la distribución de medicamentos.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90" marR="63990" marT="0" marB="0"/>
                </a:tc>
              </a:tr>
            </a:tbl>
          </a:graphicData>
        </a:graphic>
      </p:graphicFrame>
    </p:spTree>
    <p:extLst>
      <p:ext uri="{BB962C8B-B14F-4D97-AF65-F5344CB8AC3E}">
        <p14:creationId xmlns:p14="http://schemas.microsoft.com/office/powerpoint/2010/main" val="1621108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27538" t="21996" r="9667" b="11368"/>
          <a:stretch/>
        </p:blipFill>
        <p:spPr bwMode="auto">
          <a:xfrm>
            <a:off x="1687133" y="1258957"/>
            <a:ext cx="8693240" cy="47425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a:solidFill>
              <a:schemeClr val="tx1"/>
            </a:solidFill>
          </a:ln>
          <a:extLst>
            <a:ext uri="{53640926-AAD7-44D8-BBD7-CCE9431645EC}">
              <a14:shadowObscured xmlns:a14="http://schemas.microsoft.com/office/drawing/2010/main"/>
            </a:ext>
          </a:extLst>
        </p:spPr>
      </p:pic>
      <p:sp>
        <p:nvSpPr>
          <p:cNvPr id="3" name="CuadroTexto 2"/>
          <p:cNvSpPr txBox="1"/>
          <p:nvPr/>
        </p:nvSpPr>
        <p:spPr>
          <a:xfrm>
            <a:off x="808383" y="304800"/>
            <a:ext cx="10005391" cy="461665"/>
          </a:xfrm>
          <a:prstGeom prst="rect">
            <a:avLst/>
          </a:prstGeom>
          <a:noFill/>
        </p:spPr>
        <p:txBody>
          <a:bodyPr wrap="square" rtlCol="0">
            <a:spAutoFit/>
          </a:bodyPr>
          <a:lstStyle/>
          <a:p>
            <a:r>
              <a:rPr lang="en-US" b="1" i="1" dirty="0"/>
              <a:t> </a:t>
            </a:r>
            <a:r>
              <a:rPr lang="es-EC" sz="2400" b="1" dirty="0"/>
              <a:t>Diagrama de Ishikawa para SDMDU (problema analizado)</a:t>
            </a:r>
            <a:endParaRPr lang="en-US" sz="2400" dirty="0"/>
          </a:p>
        </p:txBody>
      </p:sp>
    </p:spTree>
    <p:extLst>
      <p:ext uri="{BB962C8B-B14F-4D97-AF65-F5344CB8AC3E}">
        <p14:creationId xmlns:p14="http://schemas.microsoft.com/office/powerpoint/2010/main" val="4187948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211435" y="266608"/>
            <a:ext cx="8125491" cy="4636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hlinkClick r:id="rId2" action="ppaction://hlinksldjump"/>
              </a:rPr>
              <a:t>ANÁLISIS FODA</a:t>
            </a:r>
            <a:endParaRPr lang="en-US" sz="2400" b="1" dirty="0"/>
          </a:p>
        </p:txBody>
      </p:sp>
      <p:sp>
        <p:nvSpPr>
          <p:cNvPr id="3" name="Rectángulo redondeado 2"/>
          <p:cNvSpPr/>
          <p:nvPr/>
        </p:nvSpPr>
        <p:spPr>
          <a:xfrm>
            <a:off x="2211434" y="1109249"/>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hlinkClick r:id="rId3" action="ppaction://hlinksldjump"/>
              </a:rPr>
              <a:t>ANÁLISIS DE LA CALIDAD</a:t>
            </a:r>
            <a:endParaRPr lang="en-US" sz="2400" b="1" dirty="0"/>
          </a:p>
        </p:txBody>
      </p:sp>
      <p:sp>
        <p:nvSpPr>
          <p:cNvPr id="4" name="Rectángulo redondeado 3"/>
          <p:cNvSpPr/>
          <p:nvPr/>
        </p:nvSpPr>
        <p:spPr>
          <a:xfrm>
            <a:off x="2240459" y="1893517"/>
            <a:ext cx="8139683" cy="6029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accent5"/>
                </a:solidFill>
                <a:hlinkClick r:id="rId4" action="ppaction://hlinksldjump"/>
              </a:rPr>
              <a:t>ANÁLISIS CON APLICACIÓN DE TEORÍA DE ISHIKAWA Y CAUSA Y EFECTO </a:t>
            </a:r>
            <a:endParaRPr lang="en-US" sz="2200" b="1" dirty="0">
              <a:solidFill>
                <a:schemeClr val="accent5"/>
              </a:solidFill>
            </a:endParaRPr>
          </a:p>
        </p:txBody>
      </p:sp>
      <p:sp>
        <p:nvSpPr>
          <p:cNvPr id="5" name="Rectángulo redondeado 4"/>
          <p:cNvSpPr/>
          <p:nvPr/>
        </p:nvSpPr>
        <p:spPr>
          <a:xfrm>
            <a:off x="2240458" y="2816913"/>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accent5"/>
                </a:solidFill>
                <a:hlinkClick r:id="rId5" action="ppaction://hlinksldjump"/>
              </a:rPr>
              <a:t>ANÁLISIS OBSERVACIONAL DE PROCEDIMIENTOS Y PROTOCOLOS</a:t>
            </a:r>
            <a:endParaRPr lang="en-US" sz="2000" b="1" dirty="0">
              <a:solidFill>
                <a:schemeClr val="accent5"/>
              </a:solidFill>
            </a:endParaRPr>
          </a:p>
        </p:txBody>
      </p:sp>
      <p:sp>
        <p:nvSpPr>
          <p:cNvPr id="6" name="Rectángulo redondeado 5"/>
          <p:cNvSpPr/>
          <p:nvPr/>
        </p:nvSpPr>
        <p:spPr>
          <a:xfrm>
            <a:off x="2254651" y="3619421"/>
            <a:ext cx="8125491" cy="4636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accent5"/>
                </a:solidFill>
                <a:hlinkClick r:id="rId6" action="ppaction://hlinksldjump"/>
              </a:rPr>
              <a:t>ACTUALIZACIÓN DE PROTOCOLOS</a:t>
            </a:r>
            <a:endParaRPr lang="en-US" sz="2000" b="1" dirty="0">
              <a:solidFill>
                <a:schemeClr val="accent5"/>
              </a:solidFill>
            </a:endParaRPr>
          </a:p>
        </p:txBody>
      </p:sp>
      <p:sp>
        <p:nvSpPr>
          <p:cNvPr id="7" name="Rectángulo redondeado 6"/>
          <p:cNvSpPr/>
          <p:nvPr/>
        </p:nvSpPr>
        <p:spPr>
          <a:xfrm>
            <a:off x="2211433" y="4455733"/>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accent5"/>
                </a:solidFill>
                <a:hlinkClick r:id="rId7" action="ppaction://hlinksldjump"/>
              </a:rPr>
              <a:t>INSTRUMENTO DE EVALUACIÓN Y PROPUESTA</a:t>
            </a:r>
            <a:endParaRPr lang="en-US" sz="2000" b="1" dirty="0">
              <a:solidFill>
                <a:schemeClr val="accent5"/>
              </a:solidFill>
            </a:endParaRPr>
          </a:p>
        </p:txBody>
      </p:sp>
      <p:sp>
        <p:nvSpPr>
          <p:cNvPr id="8" name="Rectángulo redondeado 7"/>
          <p:cNvSpPr/>
          <p:nvPr/>
        </p:nvSpPr>
        <p:spPr>
          <a:xfrm>
            <a:off x="2211432" y="5292045"/>
            <a:ext cx="8125491" cy="4636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accent5"/>
                </a:solidFill>
                <a:hlinkClick r:id="rId8" action="ppaction://hlinksldjump"/>
              </a:rPr>
              <a:t>CONCLUSIONES</a:t>
            </a:r>
            <a:endParaRPr lang="en-US" sz="2400" b="1" dirty="0">
              <a:solidFill>
                <a:schemeClr val="accent5"/>
              </a:solidFill>
            </a:endParaRPr>
          </a:p>
        </p:txBody>
      </p:sp>
      <p:sp>
        <p:nvSpPr>
          <p:cNvPr id="9" name="Rectángulo redondeado 8"/>
          <p:cNvSpPr/>
          <p:nvPr/>
        </p:nvSpPr>
        <p:spPr>
          <a:xfrm>
            <a:off x="2211431" y="6128357"/>
            <a:ext cx="8125491" cy="463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accent5"/>
                </a:solidFill>
                <a:hlinkClick r:id="rId9" action="ppaction://hlinksldjump"/>
              </a:rPr>
              <a:t>RECOMENDACIONES</a:t>
            </a:r>
            <a:endParaRPr lang="en-US" sz="2000" b="1" dirty="0">
              <a:solidFill>
                <a:schemeClr val="accent5"/>
              </a:solidFill>
            </a:endParaRPr>
          </a:p>
        </p:txBody>
      </p:sp>
      <p:sp>
        <p:nvSpPr>
          <p:cNvPr id="11" name="Flecha abajo 10"/>
          <p:cNvSpPr/>
          <p:nvPr/>
        </p:nvSpPr>
        <p:spPr>
          <a:xfrm>
            <a:off x="6284686" y="730247"/>
            <a:ext cx="261257" cy="372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abajo 11"/>
          <p:cNvSpPr/>
          <p:nvPr/>
        </p:nvSpPr>
        <p:spPr>
          <a:xfrm>
            <a:off x="6313716" y="1572888"/>
            <a:ext cx="290286" cy="320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echa abajo 12"/>
          <p:cNvSpPr/>
          <p:nvPr/>
        </p:nvSpPr>
        <p:spPr>
          <a:xfrm>
            <a:off x="6291945" y="2479869"/>
            <a:ext cx="268512" cy="31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abajo 13"/>
          <p:cNvSpPr/>
          <p:nvPr/>
        </p:nvSpPr>
        <p:spPr>
          <a:xfrm>
            <a:off x="6270171" y="3280378"/>
            <a:ext cx="290286" cy="320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echa abajo 14"/>
          <p:cNvSpPr/>
          <p:nvPr/>
        </p:nvSpPr>
        <p:spPr>
          <a:xfrm>
            <a:off x="6291944" y="4101475"/>
            <a:ext cx="312057" cy="347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echa abajo 15"/>
          <p:cNvSpPr/>
          <p:nvPr/>
        </p:nvSpPr>
        <p:spPr>
          <a:xfrm>
            <a:off x="6284686" y="4950444"/>
            <a:ext cx="312057" cy="347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bajo 16"/>
          <p:cNvSpPr/>
          <p:nvPr/>
        </p:nvSpPr>
        <p:spPr>
          <a:xfrm>
            <a:off x="6317396" y="5815467"/>
            <a:ext cx="312057" cy="347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265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042696018"/>
              </p:ext>
            </p:extLst>
          </p:nvPr>
        </p:nvGraphicFramePr>
        <p:xfrm>
          <a:off x="1236372" y="161737"/>
          <a:ext cx="9916733" cy="6579051"/>
        </p:xfrm>
        <a:graphic>
          <a:graphicData uri="http://schemas.openxmlformats.org/drawingml/2006/table">
            <a:tbl>
              <a:tblPr firstRow="1" firstCol="1" bandRow="1">
                <a:tableStyleId>{5FD0F851-EC5A-4D38-B0AD-8093EC10F338}</a:tableStyleId>
              </a:tblPr>
              <a:tblGrid>
                <a:gridCol w="5292763"/>
                <a:gridCol w="4623970"/>
              </a:tblGrid>
              <a:tr h="382461">
                <a:tc>
                  <a:txBody>
                    <a:bodyPr/>
                    <a:lstStyle/>
                    <a:p>
                      <a:pPr marL="0" marR="0" algn="ctr">
                        <a:lnSpc>
                          <a:spcPct val="150000"/>
                        </a:lnSpc>
                        <a:spcBef>
                          <a:spcPts val="0"/>
                        </a:spcBef>
                        <a:spcAft>
                          <a:spcPts val="0"/>
                        </a:spcAft>
                        <a:tabLst>
                          <a:tab pos="2129155" algn="l"/>
                        </a:tabLst>
                      </a:pPr>
                      <a:r>
                        <a:rPr lang="es-EC" sz="1800" dirty="0">
                          <a:effectLst/>
                        </a:rPr>
                        <a:t>FORTALEZAS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27" marR="28627" marT="0" marB="0">
                    <a:solidFill>
                      <a:schemeClr val="accent2">
                        <a:lumMod val="40000"/>
                        <a:lumOff val="60000"/>
                      </a:schemeClr>
                    </a:solidFill>
                  </a:tcPr>
                </a:tc>
                <a:tc>
                  <a:txBody>
                    <a:bodyPr/>
                    <a:lstStyle/>
                    <a:p>
                      <a:pPr marL="0" marR="0" algn="ctr">
                        <a:lnSpc>
                          <a:spcPct val="150000"/>
                        </a:lnSpc>
                        <a:spcBef>
                          <a:spcPts val="0"/>
                        </a:spcBef>
                        <a:spcAft>
                          <a:spcPts val="0"/>
                        </a:spcAft>
                        <a:tabLst>
                          <a:tab pos="1085850" algn="l"/>
                        </a:tabLst>
                      </a:pPr>
                      <a:r>
                        <a:rPr lang="es-EC" sz="1800" dirty="0">
                          <a:effectLst/>
                        </a:rPr>
                        <a:t>DEBILIDADES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27" marR="28627" marT="0" marB="0">
                    <a:solidFill>
                      <a:schemeClr val="accent2">
                        <a:lumMod val="40000"/>
                        <a:lumOff val="60000"/>
                      </a:schemeClr>
                    </a:solidFill>
                  </a:tcPr>
                </a:tc>
              </a:tr>
              <a:tr h="2890116">
                <a:tc>
                  <a:txBody>
                    <a:bodyPr/>
                    <a:lstStyle/>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Liderazgo</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Conocimiento técnico de medicamentos</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Talento Humano motivado y capacitado</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Existencia de protocolos aprobados para SDMDU</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Buen ambiente laboral y trabajo en equipo</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Estimación de necesidades en base a la lista de medicamentos esenciales del Cuadro Nacional de Medicamentos Básicos 9na. Revisión.</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Funcionamiento del Comité de Farmacoterapia.</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Reingresos de medicamentos a farmacia</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2870" algn="l"/>
                        </a:tabLst>
                      </a:pPr>
                      <a:r>
                        <a:rPr lang="es-EC" sz="1200" b="0" dirty="0">
                          <a:effectLst/>
                        </a:rPr>
                        <a:t>Seguimiento Farmacoterapéutico</a:t>
                      </a:r>
                      <a:endParaRPr lang="en-US" sz="1200" b="0" dirty="0">
                        <a:effectLst/>
                      </a:endParaRPr>
                    </a:p>
                    <a:p>
                      <a:pPr marL="0" marR="0" algn="just">
                        <a:lnSpc>
                          <a:spcPct val="150000"/>
                        </a:lnSpc>
                        <a:spcBef>
                          <a:spcPts val="0"/>
                        </a:spcBef>
                        <a:spcAft>
                          <a:spcPts val="0"/>
                        </a:spcAft>
                        <a:tabLst>
                          <a:tab pos="2129155" algn="l"/>
                        </a:tabLst>
                      </a:pPr>
                      <a:r>
                        <a:rPr lang="es-EC"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27" marR="28627" marT="0" marB="0"/>
                </a:tc>
                <a:tc>
                  <a:txBody>
                    <a:bodyPr/>
                    <a:lstStyle/>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Rotación de personal</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Recortes presupuestario, medicamentos de difícil acceso</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Inexistencia de coches de medicamentos</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Espacio reducido para realizar actividades de SDMDU</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Falta de equipos de oficina como computadores y software apropiado para SDMDU</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Visita médica a destiempo</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Errores e dispensación de medicamentos</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Recetas realizadas por los estudiantes de medicina con errores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27" marR="28627" marT="0" marB="0"/>
                </a:tc>
              </a:tr>
              <a:tr h="382461">
                <a:tc>
                  <a:txBody>
                    <a:bodyPr/>
                    <a:lstStyle/>
                    <a:p>
                      <a:pPr marL="0" marR="0" algn="ctr">
                        <a:lnSpc>
                          <a:spcPct val="150000"/>
                        </a:lnSpc>
                        <a:spcBef>
                          <a:spcPts val="0"/>
                        </a:spcBef>
                        <a:spcAft>
                          <a:spcPts val="0"/>
                        </a:spcAft>
                        <a:tabLst>
                          <a:tab pos="1085850" algn="l"/>
                        </a:tabLst>
                      </a:pPr>
                      <a:r>
                        <a:rPr lang="es-EC" b="1" dirty="0"/>
                        <a:t>OPORTUNIDADES</a:t>
                      </a:r>
                      <a:endParaRPr lang="en-US" b="1" dirty="0"/>
                    </a:p>
                  </a:txBody>
                  <a:tcPr marL="28627" marR="28627" marT="0" marB="0">
                    <a:solidFill>
                      <a:schemeClr val="accent2">
                        <a:lumMod val="40000"/>
                        <a:lumOff val="60000"/>
                      </a:schemeClr>
                    </a:solidFill>
                  </a:tcPr>
                </a:tc>
                <a:tc>
                  <a:txBody>
                    <a:bodyPr/>
                    <a:lstStyle/>
                    <a:p>
                      <a:pPr marL="0" marR="0" algn="ctr">
                        <a:lnSpc>
                          <a:spcPct val="150000"/>
                        </a:lnSpc>
                        <a:spcBef>
                          <a:spcPts val="0"/>
                        </a:spcBef>
                        <a:spcAft>
                          <a:spcPts val="0"/>
                        </a:spcAft>
                        <a:tabLst>
                          <a:tab pos="1085850" algn="l"/>
                        </a:tabLst>
                      </a:pPr>
                      <a:r>
                        <a:rPr lang="es-EC" b="1" dirty="0"/>
                        <a:t>AMENAZAS</a:t>
                      </a:r>
                      <a:endParaRPr lang="en-US" b="1" dirty="0"/>
                    </a:p>
                  </a:txBody>
                  <a:tcPr marL="28627" marR="28627" marT="0" marB="0">
                    <a:solidFill>
                      <a:schemeClr val="accent2">
                        <a:lumMod val="40000"/>
                        <a:lumOff val="60000"/>
                      </a:schemeClr>
                    </a:solidFill>
                  </a:tcPr>
                </a:tc>
              </a:tr>
              <a:tr h="2738571">
                <a:tc>
                  <a:txBody>
                    <a:bodyPr/>
                    <a:lstStyle/>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a:effectLst/>
                        </a:rPr>
                        <a:t>Proactividad en la Gestión de medicamentos</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a:effectLst/>
                        </a:rPr>
                        <a:t>Realizar intervenciones farmacéuticas con el equipo de salud</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a:effectLst/>
                        </a:rPr>
                        <a:t>Crecimiento personal y profesional</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a:effectLst/>
                        </a:rPr>
                        <a:t>Control de medicamentos en los servicios de hospitalización y empoderamiento del servicio permiten realizar actividades efectivas</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err="1" smtClean="0">
                          <a:effectLst/>
                        </a:rPr>
                        <a:t>AhorAdquisición</a:t>
                      </a:r>
                      <a:r>
                        <a:rPr lang="es-EC" sz="1200" b="0" dirty="0" smtClean="0">
                          <a:effectLst/>
                        </a:rPr>
                        <a:t> de medicamentos en base al perfil epidemiológico e histórico.</a:t>
                      </a:r>
                      <a:endParaRPr lang="en-US" sz="1200" b="0" dirty="0" smtClean="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smtClean="0">
                          <a:effectLst/>
                        </a:rPr>
                        <a:t>Análisis de medicamentos en términos de seguridad, eficacia y conveniencia</a:t>
                      </a:r>
                      <a:endParaRPr lang="en-US" sz="1200" b="0" dirty="0" smtClean="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smtClean="0">
                          <a:effectLst/>
                        </a:rPr>
                        <a:t>Registros </a:t>
                      </a:r>
                      <a:r>
                        <a:rPr lang="es-EC" sz="1200" b="0" dirty="0">
                          <a:effectLst/>
                        </a:rPr>
                        <a:t>por devoluciones de medicamentos</a:t>
                      </a:r>
                      <a:endParaRPr lang="en-US" sz="1200" b="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b="0" dirty="0">
                          <a:effectLst/>
                        </a:rPr>
                        <a:t>Identificación de PRM y mejoría en el estado del paciente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27" marR="28627" marT="0" marB="0"/>
                </a:tc>
                <a:tc>
                  <a:txBody>
                    <a:bodyPr/>
                    <a:lstStyle/>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Brecha de profesionales farmacéuticos</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Desabastecimiento de medicamentos (No depende solamente de farmacia)</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Infraestructura considerada como Patrimonio Cultural</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Entrega a destiempo y errores en la dispensación.</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Alteración en el funcionamiento del proceso</a:t>
                      </a:r>
                      <a:endParaRPr lang="en-US" sz="1200" dirty="0">
                        <a:effectLst/>
                      </a:endParaRPr>
                    </a:p>
                    <a:p>
                      <a:pPr marL="342900" marR="0" lvl="0" indent="-342900" algn="just">
                        <a:lnSpc>
                          <a:spcPct val="150000"/>
                        </a:lnSpc>
                        <a:spcBef>
                          <a:spcPts val="0"/>
                        </a:spcBef>
                        <a:spcAft>
                          <a:spcPts val="0"/>
                        </a:spcAft>
                        <a:buFont typeface="Calibri" panose="020F0502020204030204" pitchFamily="34" charset="0"/>
                        <a:buChar char="-"/>
                        <a:tabLst>
                          <a:tab pos="1085850" algn="l"/>
                        </a:tabLst>
                      </a:pPr>
                      <a:r>
                        <a:rPr lang="es-EC" sz="1200" dirty="0">
                          <a:effectLst/>
                        </a:rPr>
                        <a:t>Errores de administración de medicamentos, PRM, involucran la seguridad del paciente.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27" marR="28627" marT="0" marB="0"/>
                </a:tc>
              </a:tr>
            </a:tbl>
          </a:graphicData>
        </a:graphic>
      </p:graphicFrame>
      <p:sp>
        <p:nvSpPr>
          <p:cNvPr id="4" name="Flecha derecha 3">
            <a:hlinkClick r:id="rId2"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218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92072200"/>
              </p:ext>
            </p:extLst>
          </p:nvPr>
        </p:nvGraphicFramePr>
        <p:xfrm>
          <a:off x="2032000" y="1068946"/>
          <a:ext cx="8128000" cy="475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425780" y="4997001"/>
            <a:ext cx="5460643" cy="461665"/>
          </a:xfrm>
          <a:prstGeom prst="rect">
            <a:avLst/>
          </a:prstGeom>
          <a:noFill/>
        </p:spPr>
        <p:txBody>
          <a:bodyPr wrap="square" rtlCol="0">
            <a:spAutoFit/>
          </a:bodyPr>
          <a:lstStyle/>
          <a:p>
            <a:pPr algn="ctr"/>
            <a:r>
              <a:rPr lang="es-EC" sz="2400" dirty="0" smtClean="0">
                <a:solidFill>
                  <a:srgbClr val="0070C0"/>
                </a:solidFill>
              </a:rPr>
              <a:t>Análisis de la Calidad</a:t>
            </a:r>
            <a:endParaRPr lang="en-US" sz="2400" dirty="0">
              <a:solidFill>
                <a:srgbClr val="0070C0"/>
              </a:solidFill>
            </a:endParaRPr>
          </a:p>
        </p:txBody>
      </p:sp>
      <p:sp>
        <p:nvSpPr>
          <p:cNvPr id="5" name="Flecha derecha 4">
            <a:hlinkClick r:id="rId7"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096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795307164"/>
              </p:ext>
            </p:extLst>
          </p:nvPr>
        </p:nvGraphicFramePr>
        <p:xfrm>
          <a:off x="2032000" y="1068946"/>
          <a:ext cx="8128000" cy="475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2678806" y="4997001"/>
            <a:ext cx="6864439" cy="400110"/>
          </a:xfrm>
          <a:prstGeom prst="rect">
            <a:avLst/>
          </a:prstGeom>
          <a:noFill/>
        </p:spPr>
        <p:txBody>
          <a:bodyPr wrap="square" rtlCol="0">
            <a:spAutoFit/>
          </a:bodyPr>
          <a:lstStyle/>
          <a:p>
            <a:pPr algn="ctr"/>
            <a:r>
              <a:rPr lang="es-EC" sz="2000" b="1" dirty="0">
                <a:solidFill>
                  <a:schemeClr val="accent5"/>
                </a:solidFill>
              </a:rPr>
              <a:t>A</a:t>
            </a:r>
            <a:r>
              <a:rPr lang="es-EC" sz="2000" b="1" dirty="0" smtClean="0">
                <a:solidFill>
                  <a:schemeClr val="accent5"/>
                </a:solidFill>
              </a:rPr>
              <a:t>nálisis con aplicación de </a:t>
            </a:r>
            <a:r>
              <a:rPr lang="es-EC" sz="2000" b="1" dirty="0">
                <a:solidFill>
                  <a:schemeClr val="accent5"/>
                </a:solidFill>
              </a:rPr>
              <a:t>Teoría de Ishikawa y </a:t>
            </a:r>
            <a:r>
              <a:rPr lang="es-EC" sz="2000" b="1" dirty="0" smtClean="0">
                <a:solidFill>
                  <a:schemeClr val="accent5"/>
                </a:solidFill>
              </a:rPr>
              <a:t>Causa </a:t>
            </a:r>
            <a:r>
              <a:rPr lang="es-EC" sz="2000" b="1" dirty="0">
                <a:solidFill>
                  <a:schemeClr val="accent5"/>
                </a:solidFill>
              </a:rPr>
              <a:t>y Efecto </a:t>
            </a:r>
            <a:endParaRPr lang="en-US" sz="2000" b="1" dirty="0">
              <a:solidFill>
                <a:schemeClr val="accent5"/>
              </a:solidFill>
            </a:endParaRPr>
          </a:p>
        </p:txBody>
      </p:sp>
      <p:sp>
        <p:nvSpPr>
          <p:cNvPr id="5" name="Flecha derecha 4">
            <a:hlinkClick r:id="rId7"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516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5943" y="304800"/>
            <a:ext cx="9347831" cy="461665"/>
          </a:xfrm>
          <a:prstGeom prst="rect">
            <a:avLst/>
          </a:prstGeom>
          <a:noFill/>
        </p:spPr>
        <p:txBody>
          <a:bodyPr wrap="square" rtlCol="0">
            <a:spAutoFit/>
          </a:bodyPr>
          <a:lstStyle/>
          <a:p>
            <a:pPr algn="ctr"/>
            <a:r>
              <a:rPr lang="en-US" b="1" i="1" dirty="0"/>
              <a:t> </a:t>
            </a:r>
            <a:r>
              <a:rPr lang="es-EC" sz="2400" b="1" dirty="0" smtClean="0">
                <a:solidFill>
                  <a:schemeClr val="accent1">
                    <a:lumMod val="50000"/>
                  </a:schemeClr>
                </a:solidFill>
              </a:rPr>
              <a:t>Análisis Observacional de Procedimientos y Protocolos de SDMDU</a:t>
            </a:r>
            <a:endParaRPr lang="en-US" sz="2400" dirty="0">
              <a:solidFill>
                <a:schemeClr val="accent1">
                  <a:lumMod val="50000"/>
                </a:schemeClr>
              </a:solidFill>
            </a:endParaRPr>
          </a:p>
        </p:txBody>
      </p:sp>
      <p:sp>
        <p:nvSpPr>
          <p:cNvPr id="3" name="CuadroTexto 2"/>
          <p:cNvSpPr txBox="1"/>
          <p:nvPr/>
        </p:nvSpPr>
        <p:spPr>
          <a:xfrm>
            <a:off x="991672" y="1221382"/>
            <a:ext cx="9039431" cy="923330"/>
          </a:xfrm>
          <a:prstGeom prst="rect">
            <a:avLst/>
          </a:prstGeom>
          <a:noFill/>
        </p:spPr>
        <p:txBody>
          <a:bodyPr wrap="square" rtlCol="0">
            <a:spAutoFit/>
          </a:bodyPr>
          <a:lstStyle/>
          <a:p>
            <a:pPr algn="ctr"/>
            <a:r>
              <a:rPr lang="es-EC" dirty="0" smtClean="0"/>
              <a:t>Herramienta de Evaluación Check List</a:t>
            </a:r>
          </a:p>
          <a:p>
            <a:pPr algn="ctr"/>
            <a:endParaRPr lang="es-EC" dirty="0"/>
          </a:p>
          <a:p>
            <a:pPr algn="ct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1824190157"/>
              </p:ext>
            </p:extLst>
          </p:nvPr>
        </p:nvGraphicFramePr>
        <p:xfrm>
          <a:off x="2897746" y="2361724"/>
          <a:ext cx="6246254" cy="2898140"/>
        </p:xfrm>
        <a:graphic>
          <a:graphicData uri="http://schemas.openxmlformats.org/drawingml/2006/table">
            <a:tbl>
              <a:tblPr firstRow="1" firstCol="1" bandRow="1">
                <a:tableStyleId>{BC89EF96-8CEA-46FF-86C4-4CE0E7609802}</a:tableStyleId>
              </a:tblPr>
              <a:tblGrid>
                <a:gridCol w="6246254"/>
              </a:tblGrid>
              <a:tr h="542925">
                <a:tc>
                  <a:txBody>
                    <a:bodyPr/>
                    <a:lstStyle/>
                    <a:p>
                      <a:pPr marL="0" marR="0" algn="ctr">
                        <a:lnSpc>
                          <a:spcPct val="150000"/>
                        </a:lnSpc>
                        <a:spcBef>
                          <a:spcPts val="0"/>
                        </a:spcBef>
                        <a:spcAft>
                          <a:spcPts val="0"/>
                        </a:spcAft>
                      </a:pPr>
                      <a:r>
                        <a:rPr lang="en-US" sz="1800" dirty="0">
                          <a:effectLst/>
                        </a:rPr>
                        <a:t>DESCRIPCIÓN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r>
              <a:tr h="273050">
                <a:tc>
                  <a:txBody>
                    <a:bodyPr/>
                    <a:lstStyle/>
                    <a:p>
                      <a:pPr marL="0" marR="0" algn="ctr">
                        <a:lnSpc>
                          <a:spcPct val="150000"/>
                        </a:lnSpc>
                        <a:spcBef>
                          <a:spcPts val="0"/>
                        </a:spcBef>
                        <a:spcAft>
                          <a:spcPts val="0"/>
                        </a:spcAft>
                      </a:pPr>
                      <a:r>
                        <a:rPr lang="es-EC" sz="2000" b="0" dirty="0" smtClean="0">
                          <a:effectLst/>
                        </a:rPr>
                        <a:t>Información General                                                                                                          </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44500">
                <a:tc>
                  <a:txBody>
                    <a:bodyPr/>
                    <a:lstStyle/>
                    <a:p>
                      <a:pPr algn="ctr"/>
                      <a:r>
                        <a:rPr lang="es-EC" sz="2000" b="0" dirty="0" smtClean="0"/>
                        <a:t>Talento Humano</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tc>
              </a:tr>
              <a:tr h="390525">
                <a:tc>
                  <a:txBody>
                    <a:bodyPr/>
                    <a:lstStyle/>
                    <a:p>
                      <a:pPr algn="ctr"/>
                      <a:r>
                        <a:rPr lang="es-EC" sz="2000" b="0" dirty="0" smtClean="0"/>
                        <a:t>Infraestructura</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tc>
              </a:tr>
              <a:tr h="453390">
                <a:tc>
                  <a:txBody>
                    <a:bodyPr/>
                    <a:lstStyle/>
                    <a:p>
                      <a:pPr algn="ctr"/>
                      <a:r>
                        <a:rPr lang="es-EC" sz="2000" b="0" dirty="0" smtClean="0"/>
                        <a:t>Equipamiento</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tc>
              </a:tr>
              <a:tr h="371475">
                <a:tc>
                  <a:txBody>
                    <a:bodyPr/>
                    <a:lstStyle/>
                    <a:p>
                      <a:pPr algn="ctr"/>
                      <a:r>
                        <a:rPr lang="es-EC" sz="2000" b="0" dirty="0" smtClean="0"/>
                        <a:t>Metodología y Procedimientos de SDMDU </a:t>
                      </a:r>
                    </a:p>
                    <a:p>
                      <a:pPr algn="ctr"/>
                      <a:r>
                        <a:rPr lang="es-EC" sz="2000" b="0" dirty="0" smtClean="0">
                          <a:solidFill>
                            <a:schemeClr val="tx1"/>
                          </a:solidFill>
                          <a:latin typeface="Times New Roman" panose="02020603050405020304" pitchFamily="18" charset="0"/>
                          <a:cs typeface="Times New Roman" panose="02020603050405020304" pitchFamily="18" charset="0"/>
                        </a:rPr>
                        <a:t>TOTAL</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6" name="Flecha derecha 5">
            <a:hlinkClick r:id="rId2"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484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092887" y="228172"/>
            <a:ext cx="4006225" cy="369332"/>
          </a:xfrm>
          <a:prstGeom prst="rect">
            <a:avLst/>
          </a:prstGeom>
        </p:spPr>
        <p:txBody>
          <a:bodyPr wrap="none">
            <a:spAutoFit/>
          </a:bodyPr>
          <a:lstStyle/>
          <a:p>
            <a:pPr algn="just"/>
            <a:r>
              <a:rPr lang="es-EC" b="1"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Actualización de Protocolos de SDMDU</a:t>
            </a:r>
            <a:endParaRPr lang="en-US"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188934623"/>
              </p:ext>
            </p:extLst>
          </p:nvPr>
        </p:nvGraphicFramePr>
        <p:xfrm>
          <a:off x="641445" y="1247859"/>
          <a:ext cx="4981433" cy="4388666"/>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1516217"/>
                <a:gridCol w="1812610"/>
                <a:gridCol w="1652606"/>
              </a:tblGrid>
              <a:tr h="1550596">
                <a:tc>
                  <a:txBody>
                    <a:bodyPr/>
                    <a:lstStyle/>
                    <a:p>
                      <a:pPr marL="0" marR="0" algn="ctr">
                        <a:lnSpc>
                          <a:spcPct val="150000"/>
                        </a:lnSpc>
                        <a:spcBef>
                          <a:spcPts val="0"/>
                        </a:spcBef>
                        <a:spcAft>
                          <a:spcPts val="0"/>
                        </a:spcAft>
                      </a:pPr>
                      <a:endParaRPr lang="en-US" sz="1000" dirty="0" smtClean="0">
                        <a:effectLst/>
                      </a:endParaRPr>
                    </a:p>
                    <a:p>
                      <a:pPr marL="0" marR="0" algn="ctr">
                        <a:lnSpc>
                          <a:spcPct val="150000"/>
                        </a:lnSpc>
                        <a:spcBef>
                          <a:spcPts val="0"/>
                        </a:spcBef>
                        <a:spcAft>
                          <a:spcPts val="0"/>
                        </a:spcAft>
                      </a:pPr>
                      <a:endParaRPr lang="en-US" sz="1000" dirty="0" smtClean="0">
                        <a:effectLst/>
                      </a:endParaRPr>
                    </a:p>
                    <a:p>
                      <a:pPr marL="0" marR="0" algn="ctr">
                        <a:lnSpc>
                          <a:spcPct val="150000"/>
                        </a:lnSpc>
                        <a:spcBef>
                          <a:spcPts val="0"/>
                        </a:spcBef>
                        <a:spcAft>
                          <a:spcPts val="0"/>
                        </a:spcAft>
                      </a:pPr>
                      <a:r>
                        <a:rPr lang="en-US" sz="1000" dirty="0" smtClean="0">
                          <a:effectLst/>
                        </a:rPr>
                        <a:t>POE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PROCEDIMIENTO PARA LA DISPENSACION DE MEDICAMENTOS POR DOSIS UNITARIA  HOSPITAL GINECOLOGICO OBSTETRICO ISIDRO AYORA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000" dirty="0" smtClean="0">
                        <a:effectLst/>
                      </a:endParaRPr>
                    </a:p>
                    <a:p>
                      <a:pPr marL="0" marR="0" algn="ctr">
                        <a:lnSpc>
                          <a:spcPct val="150000"/>
                        </a:lnSpc>
                        <a:spcBef>
                          <a:spcPts val="0"/>
                        </a:spcBef>
                        <a:spcAft>
                          <a:spcPts val="0"/>
                        </a:spcAft>
                      </a:pPr>
                      <a:endParaRPr lang="en-US" sz="1000" dirty="0" smtClean="0">
                        <a:effectLst/>
                      </a:endParaRPr>
                    </a:p>
                    <a:p>
                      <a:pPr marL="0" marR="0" algn="ctr">
                        <a:lnSpc>
                          <a:spcPct val="150000"/>
                        </a:lnSpc>
                        <a:spcBef>
                          <a:spcPts val="0"/>
                        </a:spcBef>
                        <a:spcAft>
                          <a:spcPts val="0"/>
                        </a:spcAft>
                      </a:pPr>
                      <a:r>
                        <a:rPr lang="en-US" sz="1000" dirty="0" smtClean="0">
                          <a:effectLst/>
                        </a:rPr>
                        <a:t>PAGINAS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024351">
                <a:tc>
                  <a:txBody>
                    <a:bodyPr/>
                    <a:lstStyle/>
                    <a:p>
                      <a:pPr marL="0" marR="0" algn="just">
                        <a:lnSpc>
                          <a:spcPct val="150000"/>
                        </a:lnSpc>
                        <a:spcBef>
                          <a:spcPts val="0"/>
                        </a:spcBef>
                        <a:spcAft>
                          <a:spcPts val="0"/>
                        </a:spcAft>
                      </a:pPr>
                      <a:r>
                        <a:rPr lang="es-EC" sz="1000">
                          <a:effectLst/>
                        </a:rPr>
                        <a:t>ELABORADO POR: </a:t>
                      </a:r>
                      <a:endParaRPr lang="en-US" sz="1200">
                        <a:effectLst/>
                      </a:endParaRPr>
                    </a:p>
                    <a:p>
                      <a:pPr marL="0" marR="0" algn="just">
                        <a:lnSpc>
                          <a:spcPct val="150000"/>
                        </a:lnSpc>
                        <a:spcBef>
                          <a:spcPts val="0"/>
                        </a:spcBef>
                        <a:spcAft>
                          <a:spcPts val="0"/>
                        </a:spcAft>
                      </a:pPr>
                      <a:r>
                        <a:rPr lang="es-EC" sz="1000">
                          <a:effectLst/>
                        </a:rPr>
                        <a:t>Carolina Silva</a:t>
                      </a:r>
                      <a:endParaRPr lang="en-US" sz="1200">
                        <a:effectLst/>
                      </a:endParaRPr>
                    </a:p>
                    <a:p>
                      <a:pPr marL="0" marR="0" algn="just">
                        <a:lnSpc>
                          <a:spcPct val="150000"/>
                        </a:lnSpc>
                        <a:spcBef>
                          <a:spcPts val="0"/>
                        </a:spcBef>
                        <a:spcAft>
                          <a:spcPts val="0"/>
                        </a:spcAft>
                      </a:pPr>
                      <a:r>
                        <a:rPr lang="es-EC" sz="1000">
                          <a:effectLst/>
                        </a:rPr>
                        <a:t>Tania Llamuca</a:t>
                      </a:r>
                      <a:endParaRPr lang="en-US" sz="1200">
                        <a:effectLst/>
                      </a:endParaRPr>
                    </a:p>
                    <a:p>
                      <a:pPr marL="0" marR="0" algn="just">
                        <a:lnSpc>
                          <a:spcPct val="150000"/>
                        </a:lnSpc>
                        <a:spcBef>
                          <a:spcPts val="0"/>
                        </a:spcBef>
                        <a:spcAft>
                          <a:spcPts val="0"/>
                        </a:spcAft>
                      </a:pPr>
                      <a:r>
                        <a:rPr lang="en-US" sz="1000">
                          <a:effectLst/>
                        </a:rPr>
                        <a:t>Fecha: 2015/05/11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REVISADO POR:</a:t>
                      </a:r>
                      <a:endParaRPr lang="en-US" sz="1200" dirty="0">
                        <a:effectLst/>
                      </a:endParaRPr>
                    </a:p>
                    <a:p>
                      <a:pPr marL="0" marR="0" algn="just">
                        <a:lnSpc>
                          <a:spcPct val="150000"/>
                        </a:lnSpc>
                        <a:spcBef>
                          <a:spcPts val="0"/>
                        </a:spcBef>
                        <a:spcAft>
                          <a:spcPts val="0"/>
                        </a:spcAft>
                      </a:pPr>
                      <a:r>
                        <a:rPr lang="en-US" sz="1000" dirty="0">
                          <a:effectLst/>
                        </a:rPr>
                        <a:t>Dra. Katherine Barba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000" dirty="0">
                          <a:effectLst/>
                        </a:rPr>
                        <a:t>APROBADO POR:</a:t>
                      </a:r>
                      <a:endParaRPr lang="en-US" sz="1200" dirty="0">
                        <a:effectLst/>
                      </a:endParaRPr>
                    </a:p>
                    <a:p>
                      <a:pPr marL="0" marR="0" algn="just">
                        <a:lnSpc>
                          <a:spcPct val="150000"/>
                        </a:lnSpc>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13719">
                <a:tc gridSpan="3">
                  <a:txBody>
                    <a:bodyPr/>
                    <a:lstStyle/>
                    <a:p>
                      <a:pPr marL="0" marR="0" algn="just">
                        <a:lnSpc>
                          <a:spcPct val="150000"/>
                        </a:lnSpc>
                        <a:spcBef>
                          <a:spcPts val="0"/>
                        </a:spcBef>
                        <a:spcAft>
                          <a:spcPts val="0"/>
                        </a:spcAft>
                      </a:pPr>
                      <a:r>
                        <a:rPr lang="en-US" sz="1000" dirty="0" err="1">
                          <a:effectLst/>
                        </a:rPr>
                        <a:t>Objetivo</a:t>
                      </a:r>
                      <a:r>
                        <a:rPr lang="en-US" sz="1000" dirty="0">
                          <a:effectLst/>
                        </a:rPr>
                        <a:t>:</a:t>
                      </a:r>
                      <a:endParaRPr lang="en-US" sz="12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Dispensar medicamentos por dosis unitaria a los pacientes hospitalizados.</a:t>
                      </a:r>
                      <a:endParaRPr lang="en-US" sz="12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Optimizar la distribución y uso de medicamentos.</a:t>
                      </a:r>
                      <a:endParaRPr lang="en-US" sz="12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Procurar la correcta administración de los medicamentos al paciente</a:t>
                      </a:r>
                      <a:endParaRPr lang="en-US" sz="12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Mejorar la calidad de atención a los pacientes hospitalizados</a:t>
                      </a:r>
                      <a:endParaRPr lang="en-US" sz="12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b="1" dirty="0">
                          <a:effectLst/>
                        </a:rPr>
                        <a:t>Disminuir los errores de prescripción dispensación y administración. </a:t>
                      </a:r>
                      <a:endParaRPr lang="en-US" sz="1200" b="1"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Disminuye las perdidas por deterioro, vencimiento y otras causas propias de medicamentos.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027269509"/>
              </p:ext>
            </p:extLst>
          </p:nvPr>
        </p:nvGraphicFramePr>
        <p:xfrm>
          <a:off x="6414447" y="777923"/>
          <a:ext cx="5486400" cy="5934728"/>
        </p:xfrm>
        <a:graphic>
          <a:graphicData uri="http://schemas.openxmlformats.org/drawingml/2006/table">
            <a:tbl>
              <a:tblPr firstRow="1" firstCol="1" bandRow="1">
                <a:effectLst>
                  <a:outerShdw blurRad="50800" dist="38100" dir="5400000" algn="t" rotWithShape="0">
                    <a:prstClr val="black">
                      <a:alpha val="40000"/>
                    </a:prstClr>
                  </a:outerShdw>
                </a:effectLst>
                <a:tableStyleId>{5940675A-B579-460E-94D1-54222C63F5DA}</a:tableStyleId>
              </a:tblPr>
              <a:tblGrid>
                <a:gridCol w="5486400"/>
              </a:tblGrid>
              <a:tr h="1774208">
                <a:tc>
                  <a:txBody>
                    <a:bodyPr/>
                    <a:lstStyle/>
                    <a:p>
                      <a:pPr marL="0" marR="0" algn="just">
                        <a:lnSpc>
                          <a:spcPct val="150000"/>
                        </a:lnSpc>
                        <a:spcBef>
                          <a:spcPts val="0"/>
                        </a:spcBef>
                        <a:spcAft>
                          <a:spcPts val="0"/>
                        </a:spcAft>
                      </a:pPr>
                      <a:r>
                        <a:rPr lang="en-US" sz="1050" b="1" dirty="0" err="1">
                          <a:effectLst/>
                        </a:rPr>
                        <a:t>Objetivo</a:t>
                      </a:r>
                      <a:r>
                        <a:rPr lang="en-US" sz="1050" b="1" dirty="0">
                          <a:effectLst/>
                        </a:rPr>
                        <a:t>:</a:t>
                      </a: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Dispensar medicamentos por dosis unitaria a los pacientes hospitalizados.</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Optimizar la distribución y uso de medicamentos.</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Procurar la correcta administración de los medicamentos al paciente</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Mejorar la calidad de atención a los pacientes hospitalizados</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Disminuir los errores de prescripción dispensación y administración. </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Disminuye las perdidas por deterioro, vencimiento y otras causas propias de medicamentos.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125" marR="51125" marT="0" marB="0"/>
                </a:tc>
              </a:tr>
              <a:tr h="3707226">
                <a:tc>
                  <a:txBody>
                    <a:bodyPr/>
                    <a:lstStyle/>
                    <a:p>
                      <a:pPr marL="0" marR="0" algn="just">
                        <a:lnSpc>
                          <a:spcPct val="150000"/>
                        </a:lnSpc>
                        <a:spcBef>
                          <a:spcPts val="0"/>
                        </a:spcBef>
                        <a:spcAft>
                          <a:spcPts val="0"/>
                        </a:spcAft>
                      </a:pPr>
                      <a:r>
                        <a:rPr lang="en-US" sz="1050" b="1" dirty="0">
                          <a:effectLst/>
                        </a:rPr>
                        <a:t>Descripción del </a:t>
                      </a:r>
                      <a:r>
                        <a:rPr lang="en-US" sz="1050" b="1" dirty="0" err="1">
                          <a:effectLst/>
                        </a:rPr>
                        <a:t>proceso</a:t>
                      </a:r>
                      <a:r>
                        <a:rPr lang="en-US" sz="1050" b="1" dirty="0">
                          <a:effectLst/>
                        </a:rPr>
                        <a:t>:</a:t>
                      </a: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Acudir al servicio a las 8:00 am para dar la visita médica con todo el equipo de salud.</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Verificar conjuntamente con las historias clínicas cada una de las recetas del medicamento prescrito. </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Actualizar las hojas de seguimiento farmacoterapéutico de cada uno de los pacientes.</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Entregar las recetas validadas por el personal farmacéutico de turno, al personal auxiliar de farmacia para su dispensación. </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Colocar la medicina para cada paciente en una funda de papel debidamente rotulada con los nombres y apellidos, además el número de cama y el nombre del servicio.</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Llamar al servicio para que el personal auxiliar de enfermería acuda a la farmacia a retirar la medicina, </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Verificar conjuntamente que la medicina enviada sea la correcta, verificar la enfermera junto al </a:t>
                      </a:r>
                      <a:r>
                        <a:rPr lang="es-EC" sz="1050" dirty="0" err="1">
                          <a:effectLst/>
                        </a:rPr>
                        <a:t>kardex</a:t>
                      </a:r>
                      <a:r>
                        <a:rPr lang="es-EC" sz="1050" dirty="0">
                          <a:effectLst/>
                        </a:rPr>
                        <a:t> y farmacéutico verificar con las hojas e seguimiento farmacoterapéutico. </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Identificación y control de PRM. </a:t>
                      </a:r>
                      <a:endParaRPr lang="en-US" sz="105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50" dirty="0">
                          <a:effectLst/>
                        </a:rPr>
                        <a:t>Identificar la medicina de reingreso y anotar el motivo por el cual se hace la devolución de la medicina para el registro en el sistema Olimpo</a:t>
                      </a:r>
                      <a:r>
                        <a:rPr lang="es-EC" sz="1050" dirty="0" smtClean="0">
                          <a:effectLst/>
                        </a:rPr>
                        <a:t>.</a:t>
                      </a:r>
                      <a:endParaRPr lang="en-US" sz="1050" dirty="0">
                        <a:effectLst/>
                      </a:endParaRPr>
                    </a:p>
                    <a:p>
                      <a:r>
                        <a:rPr lang="es-EC" sz="1050" dirty="0">
                          <a:effectLst/>
                        </a:rPr>
                        <a:t>Archivar las altas y pases a otros servicios de hospitalización de los pacientes, para su respectivo informe al final de cada mes. </a:t>
                      </a:r>
                      <a:endParaRPr lang="en-US" sz="1050" dirty="0">
                        <a:effectLst/>
                        <a:latin typeface="Calibri" panose="020F0502020204030204" pitchFamily="34" charset="0"/>
                      </a:endParaRPr>
                    </a:p>
                  </a:txBody>
                  <a:tcPr marL="51125" marR="51125" marT="0" marB="0"/>
                </a:tc>
              </a:tr>
            </a:tbl>
          </a:graphicData>
        </a:graphic>
      </p:graphicFrame>
      <p:sp>
        <p:nvSpPr>
          <p:cNvPr id="13" name="71 Cuadro de texto"/>
          <p:cNvSpPr txBox="1"/>
          <p:nvPr/>
        </p:nvSpPr>
        <p:spPr>
          <a:xfrm>
            <a:off x="12956322" y="10434851"/>
            <a:ext cx="1066800" cy="2476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Continúa </a:t>
            </a:r>
            <a:r>
              <a:rPr lang="es-ES" sz="12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3728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83724274"/>
              </p:ext>
            </p:extLst>
          </p:nvPr>
        </p:nvGraphicFramePr>
        <p:xfrm>
          <a:off x="2811439" y="791570"/>
          <a:ext cx="6155140" cy="5760720"/>
        </p:xfrm>
        <a:graphic>
          <a:graphicData uri="http://schemas.openxmlformats.org/drawingml/2006/table">
            <a:tbl>
              <a:tblPr firstRow="1" firstCol="1" bandRow="1">
                <a:effectLst>
                  <a:outerShdw blurRad="63500" sx="102000" sy="102000" algn="ctr" rotWithShape="0">
                    <a:prstClr val="black">
                      <a:alpha val="40000"/>
                    </a:prstClr>
                  </a:outerShdw>
                </a:effectLst>
                <a:tableStyleId>{5940675A-B579-460E-94D1-54222C63F5DA}</a:tableStyleId>
              </a:tblPr>
              <a:tblGrid>
                <a:gridCol w="6155140"/>
              </a:tblGrid>
              <a:tr h="2308025">
                <a:tc>
                  <a:txBody>
                    <a:bodyPr/>
                    <a:lstStyle/>
                    <a:p>
                      <a:pPr marL="0" marR="0" algn="just">
                        <a:lnSpc>
                          <a:spcPct val="150000"/>
                        </a:lnSpc>
                        <a:spcBef>
                          <a:spcPts val="0"/>
                        </a:spcBef>
                        <a:spcAft>
                          <a:spcPts val="0"/>
                        </a:spcAft>
                      </a:pPr>
                      <a:r>
                        <a:rPr lang="es-EC" sz="1200" dirty="0">
                          <a:effectLst/>
                        </a:rPr>
                        <a:t>Descripción de las actividades:</a:t>
                      </a:r>
                      <a:endParaRPr lang="en-US" sz="1200" dirty="0">
                        <a:effectLst/>
                      </a:endParaRPr>
                    </a:p>
                    <a:p>
                      <a:pPr marL="0" marR="0" algn="just">
                        <a:lnSpc>
                          <a:spcPct val="150000"/>
                        </a:lnSpc>
                        <a:spcBef>
                          <a:spcPts val="0"/>
                        </a:spcBef>
                        <a:spcAft>
                          <a:spcPts val="0"/>
                        </a:spcAft>
                      </a:pPr>
                      <a:r>
                        <a:rPr lang="es-EC" sz="1200" dirty="0">
                          <a:effectLst/>
                        </a:rPr>
                        <a:t>PRESCRIPCION: Responsable Médico Tratante, en un aproximado de 2 horas</a:t>
                      </a:r>
                      <a:endParaRPr lang="en-US" sz="1200" dirty="0">
                        <a:effectLst/>
                      </a:endParaRPr>
                    </a:p>
                    <a:p>
                      <a:pPr marL="0" marR="0" algn="just">
                        <a:lnSpc>
                          <a:spcPct val="150000"/>
                        </a:lnSpc>
                        <a:spcBef>
                          <a:spcPts val="0"/>
                        </a:spcBef>
                        <a:spcAft>
                          <a:spcPts val="0"/>
                        </a:spcAft>
                      </a:pPr>
                      <a:r>
                        <a:rPr lang="es-EC" sz="1200" dirty="0">
                          <a:effectLst/>
                        </a:rPr>
                        <a:t>VALIDACION FARMACEUTICA: Responsable BQF. Tiempo aproximado 1 horas.</a:t>
                      </a:r>
                      <a:endParaRPr lang="en-US" sz="1200" dirty="0">
                        <a:effectLst/>
                      </a:endParaRPr>
                    </a:p>
                    <a:p>
                      <a:pPr marL="0" marR="0" algn="just">
                        <a:lnSpc>
                          <a:spcPct val="150000"/>
                        </a:lnSpc>
                        <a:spcBef>
                          <a:spcPts val="0"/>
                        </a:spcBef>
                        <a:spcAft>
                          <a:spcPts val="0"/>
                        </a:spcAft>
                      </a:pPr>
                      <a:r>
                        <a:rPr lang="es-EC" sz="1200" dirty="0">
                          <a:effectLst/>
                        </a:rPr>
                        <a:t>DISPENSACION: Responsable  farmacia en un tiempo de 1 hora.</a:t>
                      </a:r>
                      <a:endParaRPr lang="en-US" sz="1200" dirty="0">
                        <a:effectLst/>
                      </a:endParaRPr>
                    </a:p>
                    <a:p>
                      <a:pPr marL="0" marR="0" algn="just">
                        <a:lnSpc>
                          <a:spcPct val="150000"/>
                        </a:lnSpc>
                        <a:spcBef>
                          <a:spcPts val="0"/>
                        </a:spcBef>
                        <a:spcAft>
                          <a:spcPts val="0"/>
                        </a:spcAft>
                      </a:pPr>
                      <a:r>
                        <a:rPr lang="es-EC" sz="1200" dirty="0">
                          <a:effectLst/>
                        </a:rPr>
                        <a:t>DESPACHO: Responsable auxiliar de farmacia en 1 hora.</a:t>
                      </a:r>
                      <a:endParaRPr lang="en-US" sz="1200" dirty="0">
                        <a:effectLst/>
                      </a:endParaRPr>
                    </a:p>
                    <a:p>
                      <a:pPr marL="0" marR="0" algn="just">
                        <a:lnSpc>
                          <a:spcPct val="150000"/>
                        </a:lnSpc>
                        <a:spcBef>
                          <a:spcPts val="0"/>
                        </a:spcBef>
                        <a:spcAft>
                          <a:spcPts val="0"/>
                        </a:spcAft>
                      </a:pPr>
                      <a:r>
                        <a:rPr lang="es-EC" sz="1200" dirty="0">
                          <a:effectLst/>
                        </a:rPr>
                        <a:t>ADMINISTRACION: Responsable licenciadas de enfermería.</a:t>
                      </a:r>
                      <a:endParaRPr lang="en-US" sz="1200" dirty="0">
                        <a:effectLst/>
                      </a:endParaRPr>
                    </a:p>
                    <a:p>
                      <a:pPr marL="0" marR="0" algn="just">
                        <a:lnSpc>
                          <a:spcPct val="150000"/>
                        </a:lnSpc>
                        <a:spcBef>
                          <a:spcPts val="0"/>
                        </a:spcBef>
                        <a:spcAft>
                          <a:spcPts val="0"/>
                        </a:spcAft>
                      </a:pPr>
                      <a:r>
                        <a:rPr lang="es-EC" sz="1200" dirty="0">
                          <a:effectLst/>
                        </a:rPr>
                        <a:t>REINGRESO: Responsable BQF. 2 horas</a:t>
                      </a:r>
                      <a:endParaRPr lang="en-US" sz="1200" dirty="0">
                        <a:effectLst/>
                      </a:endParaRPr>
                    </a:p>
                    <a:p>
                      <a:pPr marL="0" marR="0" algn="just">
                        <a:lnSpc>
                          <a:spcPct val="150000"/>
                        </a:lnSpc>
                        <a:spcBef>
                          <a:spcPts val="0"/>
                        </a:spcBef>
                        <a:spcAft>
                          <a:spcPts val="0"/>
                        </a:spcAft>
                      </a:pPr>
                      <a:r>
                        <a:rPr lang="es-EC" sz="1200" dirty="0">
                          <a:effectLst/>
                        </a:rPr>
                        <a:t>IDENTIFICACION Y CONTROL PRM: Responsable BQF. en 2 horas.</a:t>
                      </a:r>
                      <a:endParaRPr lang="en-US" sz="1200" dirty="0">
                        <a:effectLst/>
                      </a:endParaRPr>
                    </a:p>
                    <a:p>
                      <a:pPr marL="0" marR="0" algn="just">
                        <a:lnSpc>
                          <a:spcPct val="150000"/>
                        </a:lnSpc>
                        <a:spcBef>
                          <a:spcPts val="0"/>
                        </a:spcBef>
                        <a:spcAft>
                          <a:spcPts val="0"/>
                        </a:spcAft>
                      </a:pPr>
                      <a:r>
                        <a:rPr lang="es-EC" sz="1200" dirty="0">
                          <a:effectLst/>
                        </a:rPr>
                        <a:t>ARCHIVO DOCUMENTACION: Responsable BQF. 1 hora.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r h="1025789">
                <a:tc>
                  <a:txBody>
                    <a:bodyPr/>
                    <a:lstStyle/>
                    <a:p>
                      <a:pPr marL="0" marR="0" algn="just">
                        <a:lnSpc>
                          <a:spcPct val="150000"/>
                        </a:lnSpc>
                        <a:spcBef>
                          <a:spcPts val="0"/>
                        </a:spcBef>
                        <a:spcAft>
                          <a:spcPts val="0"/>
                        </a:spcAft>
                      </a:pPr>
                      <a:r>
                        <a:rPr lang="es-EC" sz="1200">
                          <a:effectLst/>
                        </a:rPr>
                        <a:t>Documentos anexos e instrumentos de aplicación:</a:t>
                      </a:r>
                      <a:endParaRPr lang="en-US" sz="1200">
                        <a:effectLst/>
                      </a:endParaRPr>
                    </a:p>
                    <a:p>
                      <a:pPr marL="342900" marR="0" lvl="0" indent="-342900" algn="just">
                        <a:lnSpc>
                          <a:spcPct val="150000"/>
                        </a:lnSpc>
                        <a:spcBef>
                          <a:spcPts val="0"/>
                        </a:spcBef>
                        <a:spcAft>
                          <a:spcPts val="0"/>
                        </a:spcAft>
                        <a:buFont typeface="Symbol" panose="05050102010706020507" pitchFamily="18" charset="2"/>
                        <a:buChar char=""/>
                      </a:pPr>
                      <a:r>
                        <a:rPr lang="en-US" sz="1200">
                          <a:effectLst/>
                        </a:rPr>
                        <a:t>Hoja de seguimiento farmacoterapeutico.</a:t>
                      </a:r>
                    </a:p>
                    <a:p>
                      <a:pPr marL="342900" marR="0" lvl="0" indent="-342900" algn="just">
                        <a:lnSpc>
                          <a:spcPct val="150000"/>
                        </a:lnSpc>
                        <a:spcBef>
                          <a:spcPts val="0"/>
                        </a:spcBef>
                        <a:spcAft>
                          <a:spcPts val="0"/>
                        </a:spcAft>
                        <a:buFont typeface="Symbol" panose="05050102010706020507" pitchFamily="18" charset="2"/>
                        <a:buChar char=""/>
                      </a:pPr>
                      <a:r>
                        <a:rPr lang="en-US" sz="1200">
                          <a:effectLst/>
                        </a:rPr>
                        <a:t>Formato hoja 005</a:t>
                      </a:r>
                    </a:p>
                    <a:p>
                      <a:pPr marL="342900" marR="0" lvl="0" indent="-342900" algn="just">
                        <a:lnSpc>
                          <a:spcPct val="150000"/>
                        </a:lnSpc>
                        <a:spcBef>
                          <a:spcPts val="0"/>
                        </a:spcBef>
                        <a:spcAft>
                          <a:spcPts val="0"/>
                        </a:spcAft>
                        <a:buFont typeface="Symbol" panose="05050102010706020507" pitchFamily="18" charset="2"/>
                        <a:buChar char=""/>
                      </a:pPr>
                      <a:r>
                        <a:rPr lang="en-US" sz="1200">
                          <a:effectLst/>
                        </a:rPr>
                        <a:t>Formulario devolución.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r h="1025789">
                <a:tc>
                  <a:txBody>
                    <a:bodyPr/>
                    <a:lstStyle/>
                    <a:p>
                      <a:pPr marL="0" marR="0" algn="just">
                        <a:lnSpc>
                          <a:spcPct val="150000"/>
                        </a:lnSpc>
                        <a:spcBef>
                          <a:spcPts val="0"/>
                        </a:spcBef>
                        <a:spcAft>
                          <a:spcPts val="0"/>
                        </a:spcAft>
                      </a:pPr>
                      <a:r>
                        <a:rPr lang="en-US" sz="1200">
                          <a:effectLst/>
                        </a:rPr>
                        <a:t>Referencias:</a:t>
                      </a:r>
                    </a:p>
                    <a:p>
                      <a:pPr marL="0" marR="0" algn="just">
                        <a:lnSpc>
                          <a:spcPct val="150000"/>
                        </a:lnSpc>
                        <a:spcBef>
                          <a:spcPts val="0"/>
                        </a:spcBef>
                        <a:spcAft>
                          <a:spcPts val="0"/>
                        </a:spcAft>
                      </a:pPr>
                      <a:r>
                        <a:rPr lang="es-EC" sz="1200">
                          <a:effectLst/>
                        </a:rPr>
                        <a:t>NORMAS PARA LA APLICACIÓN DEL SISTEMA DE DISPENSACION/DISTRIBUCION DE MEDICAMENTOS POR DOSIS UNITARIA EN LOS HOSPITALES DEL SISTEMA NACIONAL DE SALUD 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r h="256448">
                <a:tc>
                  <a:txBody>
                    <a:bodyPr/>
                    <a:lstStyle/>
                    <a:p>
                      <a:pPr marL="0" marR="0" algn="ctr">
                        <a:lnSpc>
                          <a:spcPct val="150000"/>
                        </a:lnSpc>
                        <a:spcBef>
                          <a:spcPts val="0"/>
                        </a:spcBef>
                        <a:spcAft>
                          <a:spcPts val="0"/>
                        </a:spcAft>
                      </a:pPr>
                      <a:r>
                        <a:rPr lang="en-US" sz="1200">
                          <a:effectLst/>
                        </a:rPr>
                        <a:t>HISTORIAL DE CAMBIOS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r h="769342">
                <a:tc>
                  <a:txBody>
                    <a:bodyPr/>
                    <a:lstStyle/>
                    <a:p>
                      <a:pPr marL="0" marR="0" algn="just">
                        <a:lnSpc>
                          <a:spcPct val="150000"/>
                        </a:lnSpc>
                        <a:spcBef>
                          <a:spcPts val="0"/>
                        </a:spcBef>
                        <a:spcAft>
                          <a:spcPts val="0"/>
                        </a:spcAft>
                      </a:pPr>
                      <a:r>
                        <a:rPr lang="es-EC" sz="1200" dirty="0">
                          <a:effectLst/>
                        </a:rPr>
                        <a:t>REV.</a:t>
                      </a:r>
                      <a:endParaRPr lang="en-US" sz="1200" dirty="0">
                        <a:effectLst/>
                      </a:endParaRPr>
                    </a:p>
                    <a:p>
                      <a:pPr marL="0" marR="0" algn="just">
                        <a:lnSpc>
                          <a:spcPct val="150000"/>
                        </a:lnSpc>
                        <a:spcBef>
                          <a:spcPts val="0"/>
                        </a:spcBef>
                        <a:spcAft>
                          <a:spcPts val="0"/>
                        </a:spcAft>
                      </a:pPr>
                      <a:r>
                        <a:rPr lang="es-EC" sz="1200" dirty="0">
                          <a:effectLst/>
                        </a:rPr>
                        <a:t>FECHA.</a:t>
                      </a:r>
                      <a:endParaRPr lang="en-US" sz="1200" dirty="0">
                        <a:effectLst/>
                      </a:endParaRPr>
                    </a:p>
                    <a:p>
                      <a:pPr marL="0" marR="0" algn="just">
                        <a:lnSpc>
                          <a:spcPct val="150000"/>
                        </a:lnSpc>
                        <a:spcBef>
                          <a:spcPts val="0"/>
                        </a:spcBef>
                        <a:spcAft>
                          <a:spcPts val="0"/>
                        </a:spcAft>
                      </a:pPr>
                      <a:r>
                        <a:rPr lang="es-EC" sz="1200" dirty="0">
                          <a:effectLst/>
                        </a:rPr>
                        <a:t>DESCRIPCION DE LA REVISION.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bl>
          </a:graphicData>
        </a:graphic>
      </p:graphicFrame>
    </p:spTree>
    <p:extLst>
      <p:ext uri="{BB962C8B-B14F-4D97-AF65-F5344CB8AC3E}">
        <p14:creationId xmlns:p14="http://schemas.microsoft.com/office/powerpoint/2010/main" val="970168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5749" y="194413"/>
            <a:ext cx="9440214" cy="1569660"/>
          </a:xfrm>
          <a:prstGeom prst="rect">
            <a:avLst/>
          </a:prstGeom>
          <a:solidFill>
            <a:schemeClr val="accent4">
              <a:lumMod val="60000"/>
              <a:lumOff val="40000"/>
            </a:schemeClr>
          </a:solidFill>
        </p:spPr>
        <p:txBody>
          <a:bodyPr wrap="square" rtlCol="0">
            <a:spAutoFit/>
          </a:bodyPr>
          <a:lstStyle/>
          <a:p>
            <a:pPr algn="ctr"/>
            <a:endParaRPr lang="es-EC" sz="3200" b="1" dirty="0" smtClean="0"/>
          </a:p>
          <a:p>
            <a:pPr algn="ctr"/>
            <a:r>
              <a:rPr lang="es-EC" sz="3200" b="1" dirty="0" smtClean="0">
                <a:solidFill>
                  <a:schemeClr val="accent5">
                    <a:lumMod val="75000"/>
                  </a:schemeClr>
                </a:solidFill>
                <a:latin typeface="+mj-lt"/>
              </a:rPr>
              <a:t>JUSTIFICACIÓN E IMPORTANCIA</a:t>
            </a:r>
          </a:p>
          <a:p>
            <a:endParaRPr lang="en-US" sz="3200" dirty="0"/>
          </a:p>
        </p:txBody>
      </p:sp>
      <p:graphicFrame>
        <p:nvGraphicFramePr>
          <p:cNvPr id="3" name="Diagrama 2"/>
          <p:cNvGraphicFramePr/>
          <p:nvPr>
            <p:extLst>
              <p:ext uri="{D42A27DB-BD31-4B8C-83A1-F6EECF244321}">
                <p14:modId xmlns:p14="http://schemas.microsoft.com/office/powerpoint/2010/main" val="2143375410"/>
              </p:ext>
            </p:extLst>
          </p:nvPr>
        </p:nvGraphicFramePr>
        <p:xfrm>
          <a:off x="914399" y="1236372"/>
          <a:ext cx="9723549" cy="4901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648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60585346"/>
              </p:ext>
            </p:extLst>
          </p:nvPr>
        </p:nvGraphicFramePr>
        <p:xfrm>
          <a:off x="470868" y="651916"/>
          <a:ext cx="5165658" cy="4415666"/>
        </p:xfrm>
        <a:graphic>
          <a:graphicData uri="http://schemas.openxmlformats.org/drawingml/2006/table">
            <a:tbl>
              <a:tblPr firstRow="1" firstCol="1" bandRow="1">
                <a:tableStyleId>{5940675A-B579-460E-94D1-54222C63F5DA}</a:tableStyleId>
              </a:tblPr>
              <a:tblGrid>
                <a:gridCol w="1717654"/>
                <a:gridCol w="1731559"/>
                <a:gridCol w="1716445"/>
              </a:tblGrid>
              <a:tr h="1654556">
                <a:tc>
                  <a:txBody>
                    <a:bodyPr/>
                    <a:lstStyle/>
                    <a:p>
                      <a:pPr marL="0" marR="0" algn="ctr">
                        <a:lnSpc>
                          <a:spcPct val="150000"/>
                        </a:lnSpc>
                        <a:spcBef>
                          <a:spcPts val="0"/>
                        </a:spcBef>
                        <a:spcAft>
                          <a:spcPts val="0"/>
                        </a:spcAft>
                      </a:pPr>
                      <a:r>
                        <a:rPr lang="en-US" sz="900" dirty="0">
                          <a:effectLst/>
                        </a:rPr>
                        <a:t>POE</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c>
                  <a:txBody>
                    <a:bodyPr/>
                    <a:lstStyle/>
                    <a:p>
                      <a:pPr marL="0" marR="0" algn="ctr">
                        <a:lnSpc>
                          <a:spcPct val="150000"/>
                        </a:lnSpc>
                        <a:spcBef>
                          <a:spcPts val="0"/>
                        </a:spcBef>
                        <a:spcAft>
                          <a:spcPts val="0"/>
                        </a:spcAft>
                      </a:pPr>
                      <a:r>
                        <a:rPr lang="es-EC" sz="900" dirty="0">
                          <a:effectLst/>
                        </a:rPr>
                        <a:t>PROCEDIMIENTO PARA REEMPAQUE, REENVASE Y FRACCIONAMIENTO PARA LA DISPENSACION DE MEDICAMENTOS POR DOSIS UNITARIA  HOSPITAL GINECOLOGICO OBSTETRICO ISIDRO AYORA</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c>
                  <a:txBody>
                    <a:bodyPr/>
                    <a:lstStyle/>
                    <a:p>
                      <a:pPr marL="0" marR="0" algn="ctr">
                        <a:lnSpc>
                          <a:spcPct val="150000"/>
                        </a:lnSpc>
                        <a:spcBef>
                          <a:spcPts val="0"/>
                        </a:spcBef>
                        <a:spcAft>
                          <a:spcPts val="0"/>
                        </a:spcAft>
                      </a:pPr>
                      <a:r>
                        <a:rPr lang="en-US" sz="900" dirty="0">
                          <a:effectLst/>
                        </a:rPr>
                        <a:t>PAGINAS</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r h="1004040">
                <a:tc>
                  <a:txBody>
                    <a:bodyPr/>
                    <a:lstStyle/>
                    <a:p>
                      <a:pPr marL="0" marR="0" algn="just">
                        <a:lnSpc>
                          <a:spcPct val="150000"/>
                        </a:lnSpc>
                        <a:spcBef>
                          <a:spcPts val="0"/>
                        </a:spcBef>
                        <a:spcAft>
                          <a:spcPts val="0"/>
                        </a:spcAft>
                      </a:pPr>
                      <a:r>
                        <a:rPr lang="es-EC" sz="900">
                          <a:effectLst/>
                        </a:rPr>
                        <a:t>ELABORADO POR: </a:t>
                      </a:r>
                      <a:endParaRPr lang="en-US" sz="1100">
                        <a:effectLst/>
                      </a:endParaRPr>
                    </a:p>
                    <a:p>
                      <a:pPr marL="0" marR="0" algn="just">
                        <a:lnSpc>
                          <a:spcPct val="150000"/>
                        </a:lnSpc>
                        <a:spcBef>
                          <a:spcPts val="0"/>
                        </a:spcBef>
                        <a:spcAft>
                          <a:spcPts val="0"/>
                        </a:spcAft>
                      </a:pPr>
                      <a:r>
                        <a:rPr lang="es-EC" sz="900">
                          <a:effectLst/>
                        </a:rPr>
                        <a:t>Carolina Silva</a:t>
                      </a:r>
                      <a:endParaRPr lang="en-US" sz="1100">
                        <a:effectLst/>
                      </a:endParaRPr>
                    </a:p>
                    <a:p>
                      <a:pPr marL="0" marR="0" algn="just">
                        <a:lnSpc>
                          <a:spcPct val="150000"/>
                        </a:lnSpc>
                        <a:spcBef>
                          <a:spcPts val="0"/>
                        </a:spcBef>
                        <a:spcAft>
                          <a:spcPts val="0"/>
                        </a:spcAft>
                      </a:pPr>
                      <a:r>
                        <a:rPr lang="es-EC" sz="900">
                          <a:effectLst/>
                        </a:rPr>
                        <a:t>Tania Llamuca</a:t>
                      </a:r>
                      <a:endParaRPr lang="en-US" sz="1100">
                        <a:effectLst/>
                      </a:endParaRPr>
                    </a:p>
                    <a:p>
                      <a:pPr marL="0" marR="0" algn="just">
                        <a:lnSpc>
                          <a:spcPct val="150000"/>
                        </a:lnSpc>
                        <a:spcBef>
                          <a:spcPts val="0"/>
                        </a:spcBef>
                        <a:spcAft>
                          <a:spcPts val="0"/>
                        </a:spcAft>
                      </a:pPr>
                      <a:r>
                        <a:rPr lang="en-US" sz="900">
                          <a:effectLst/>
                        </a:rPr>
                        <a:t>Fecha: 2015/05/11</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c>
                  <a:txBody>
                    <a:bodyPr/>
                    <a:lstStyle/>
                    <a:p>
                      <a:pPr marL="0" marR="0" algn="just">
                        <a:lnSpc>
                          <a:spcPct val="150000"/>
                        </a:lnSpc>
                        <a:spcBef>
                          <a:spcPts val="0"/>
                        </a:spcBef>
                        <a:spcAft>
                          <a:spcPts val="0"/>
                        </a:spcAft>
                      </a:pPr>
                      <a:r>
                        <a:rPr lang="en-US" sz="900" dirty="0">
                          <a:effectLst/>
                        </a:rPr>
                        <a:t>REVISADO POR:</a:t>
                      </a:r>
                      <a:endParaRPr lang="en-US" sz="1100" dirty="0">
                        <a:effectLst/>
                      </a:endParaRPr>
                    </a:p>
                    <a:p>
                      <a:pPr marL="0" marR="0" algn="just">
                        <a:lnSpc>
                          <a:spcPct val="150000"/>
                        </a:lnSpc>
                        <a:spcBef>
                          <a:spcPts val="0"/>
                        </a:spcBef>
                        <a:spcAft>
                          <a:spcPts val="0"/>
                        </a:spcAft>
                      </a:pPr>
                      <a:r>
                        <a:rPr lang="en-US" sz="900" dirty="0">
                          <a:effectLst/>
                        </a:rPr>
                        <a:t>Dra. Katherine Barba</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c>
                  <a:txBody>
                    <a:bodyPr/>
                    <a:lstStyle/>
                    <a:p>
                      <a:pPr marL="0" marR="0" algn="just">
                        <a:lnSpc>
                          <a:spcPct val="150000"/>
                        </a:lnSpc>
                        <a:spcBef>
                          <a:spcPts val="0"/>
                        </a:spcBef>
                        <a:spcAft>
                          <a:spcPts val="0"/>
                        </a:spcAft>
                      </a:pPr>
                      <a:r>
                        <a:rPr lang="en-US" sz="900">
                          <a:effectLst/>
                        </a:rPr>
                        <a:t>APROBADO POR:</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r>
              <a:tr h="1757070">
                <a:tc gridSpan="3">
                  <a:txBody>
                    <a:bodyPr/>
                    <a:lstStyle/>
                    <a:p>
                      <a:pPr marL="0" marR="0" algn="just">
                        <a:lnSpc>
                          <a:spcPct val="150000"/>
                        </a:lnSpc>
                        <a:spcBef>
                          <a:spcPts val="0"/>
                        </a:spcBef>
                        <a:spcAft>
                          <a:spcPts val="0"/>
                        </a:spcAft>
                      </a:pPr>
                      <a:r>
                        <a:rPr lang="en-US" sz="900" dirty="0" err="1">
                          <a:effectLst/>
                        </a:rPr>
                        <a:t>Objetivo</a:t>
                      </a:r>
                      <a:r>
                        <a:rPr lang="en-US" sz="900" dirty="0">
                          <a:effectLst/>
                        </a:rPr>
                        <a:t>:</a:t>
                      </a:r>
                      <a:endParaRPr lang="en-US" sz="11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900" dirty="0">
                          <a:effectLst/>
                        </a:rPr>
                        <a:t>Dispensar medicamentos por dosis unitaria a los pacientes hospitalizados.</a:t>
                      </a:r>
                      <a:endParaRPr lang="en-US" sz="11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900" dirty="0">
                          <a:effectLst/>
                        </a:rPr>
                        <a:t>Optimizar la distribución y uso de medicamentos.</a:t>
                      </a:r>
                      <a:endParaRPr lang="en-US" sz="11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900" dirty="0">
                          <a:effectLst/>
                        </a:rPr>
                        <a:t>Procurar la correcta administración de los medicamentos al paciente</a:t>
                      </a:r>
                      <a:endParaRPr lang="en-US" sz="11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900" dirty="0">
                          <a:effectLst/>
                        </a:rPr>
                        <a:t>Mejorar la calidad de atención a los pacientes hospitalizados</a:t>
                      </a:r>
                      <a:endParaRPr lang="en-US" sz="11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900" dirty="0">
                          <a:effectLst/>
                        </a:rPr>
                        <a:t>Disminuir los errores de prescripción dispensación y administración. </a:t>
                      </a:r>
                      <a:endParaRPr lang="en-US" sz="11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900" dirty="0">
                          <a:effectLst/>
                        </a:rPr>
                        <a:t>Disminuye las perdidas por deterioro, vencimiento y otras causas propias de medicamentos.</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2" marR="62162" marT="0" marB="0"/>
                </a:tc>
                <a:tc hMerge="1">
                  <a:txBody>
                    <a:bodyPr/>
                    <a:lstStyle/>
                    <a:p>
                      <a:endParaRPr lang="en-US"/>
                    </a:p>
                  </a:txBody>
                  <a:tcPr/>
                </a:tc>
                <a:tc hMerge="1">
                  <a:txBody>
                    <a:bodyPr/>
                    <a:lstStyle/>
                    <a:p>
                      <a:endParaRPr lang="en-US"/>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42259837"/>
              </p:ext>
            </p:extLst>
          </p:nvPr>
        </p:nvGraphicFramePr>
        <p:xfrm>
          <a:off x="6059607" y="407405"/>
          <a:ext cx="5745706" cy="6512129"/>
        </p:xfrm>
        <a:graphic>
          <a:graphicData uri="http://schemas.openxmlformats.org/drawingml/2006/table">
            <a:tbl>
              <a:tblPr firstRow="1" firstCol="1" bandRow="1">
                <a:tableStyleId>{5940675A-B579-460E-94D1-54222C63F5DA}</a:tableStyleId>
              </a:tblPr>
              <a:tblGrid>
                <a:gridCol w="5745706"/>
              </a:tblGrid>
              <a:tr h="2384202">
                <a:tc>
                  <a:txBody>
                    <a:bodyPr/>
                    <a:lstStyle/>
                    <a:p>
                      <a:pPr marL="0" marR="0" algn="just">
                        <a:lnSpc>
                          <a:spcPct val="150000"/>
                        </a:lnSpc>
                        <a:spcBef>
                          <a:spcPts val="0"/>
                        </a:spcBef>
                        <a:spcAft>
                          <a:spcPts val="0"/>
                        </a:spcAft>
                      </a:pPr>
                      <a:r>
                        <a:rPr lang="en-US" sz="1000" dirty="0">
                          <a:effectLst/>
                        </a:rPr>
                        <a:t>Descripción del </a:t>
                      </a:r>
                      <a:r>
                        <a:rPr lang="en-US" sz="1000" dirty="0" err="1">
                          <a:effectLst/>
                        </a:rPr>
                        <a:t>proceso</a:t>
                      </a:r>
                      <a:r>
                        <a:rPr lang="en-US" sz="1000" dirty="0">
                          <a:effectLst/>
                        </a:rPr>
                        <a:t>:</a:t>
                      </a: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Desde bodega se envía los medicamentos rotulados o etiquetados con el nombre del principio activo, fecha de caducidad y lote. </a:t>
                      </a:r>
                      <a:r>
                        <a:rPr lang="en-US" sz="1000" dirty="0" err="1">
                          <a:effectLst/>
                        </a:rPr>
                        <a:t>Diferenciados</a:t>
                      </a:r>
                      <a:r>
                        <a:rPr lang="en-US" sz="1000" dirty="0">
                          <a:effectLst/>
                        </a:rPr>
                        <a:t> </a:t>
                      </a:r>
                      <a:r>
                        <a:rPr lang="en-US" sz="1000" dirty="0" err="1">
                          <a:effectLst/>
                        </a:rPr>
                        <a:t>semaforización</a:t>
                      </a:r>
                      <a:r>
                        <a:rPr lang="en-US" sz="1000" dirty="0">
                          <a:effectLst/>
                        </a:rPr>
                        <a:t> los medicamentos LASA (look alike sound alike)</a:t>
                      </a: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En el etiquetado va: nombre de paciente, historia clínica, fecha de nacimiento. </a:t>
                      </a:r>
                      <a:endParaRPr lang="en-US" sz="10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Re-empaque se lo realiza una vez por semana: comprende los medicamentos, </a:t>
                      </a:r>
                      <a:r>
                        <a:rPr lang="es-EC" sz="1000" dirty="0" err="1">
                          <a:effectLst/>
                        </a:rPr>
                        <a:t>reenvase</a:t>
                      </a:r>
                      <a:r>
                        <a:rPr lang="es-EC" sz="1000" dirty="0">
                          <a:effectLst/>
                        </a:rPr>
                        <a:t> de líquidos, preparación de soluciones de mayor volumen </a:t>
                      </a:r>
                      <a:r>
                        <a:rPr lang="es-EC" sz="1000" dirty="0" err="1">
                          <a:effectLst/>
                        </a:rPr>
                        <a:t>ó</a:t>
                      </a:r>
                      <a:r>
                        <a:rPr lang="es-EC" sz="1000" dirty="0">
                          <a:effectLst/>
                        </a:rPr>
                        <a:t> menor volumen.  </a:t>
                      </a:r>
                      <a:endParaRPr lang="en-US" sz="10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Fraccionamiento para tabletas para cambiar la forma farmacéutica. </a:t>
                      </a:r>
                      <a:endParaRPr lang="en-US" sz="10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Deberán cumplir con criterios técnicos para el retiro  de materiales, limpieza,  revisión de equipos  y  almacenamiento  de los  medicamentos. </a:t>
                      </a:r>
                      <a:endParaRPr lang="en-US" sz="1000" dirty="0">
                        <a:effectLst/>
                      </a:endParaRPr>
                    </a:p>
                    <a:p>
                      <a:pPr marL="228600" marR="0" algn="just">
                        <a:lnSpc>
                          <a:spcPct val="150000"/>
                        </a:lnSpc>
                        <a:spcBef>
                          <a:spcPts val="0"/>
                        </a:spcBef>
                        <a:spcAft>
                          <a:spcPts val="0"/>
                        </a:spcAft>
                      </a:pPr>
                      <a:r>
                        <a:rPr lang="es-EC" sz="1000" dirty="0">
                          <a:effectLst/>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tc>
              </a:tr>
              <a:tr h="1070961">
                <a:tc>
                  <a:txBody>
                    <a:bodyPr/>
                    <a:lstStyle/>
                    <a:p>
                      <a:pPr marL="0" marR="0" algn="just">
                        <a:lnSpc>
                          <a:spcPct val="150000"/>
                        </a:lnSpc>
                        <a:spcBef>
                          <a:spcPts val="0"/>
                        </a:spcBef>
                        <a:spcAft>
                          <a:spcPts val="0"/>
                        </a:spcAft>
                      </a:pPr>
                      <a:r>
                        <a:rPr lang="es-EC" sz="1000" dirty="0">
                          <a:effectLst/>
                        </a:rPr>
                        <a:t>Descripción de las actividades:</a:t>
                      </a:r>
                      <a:endParaRPr lang="en-US" sz="1000" dirty="0">
                        <a:effectLst/>
                      </a:endParaRPr>
                    </a:p>
                    <a:p>
                      <a:pPr marL="0" marR="0" algn="just">
                        <a:lnSpc>
                          <a:spcPct val="150000"/>
                        </a:lnSpc>
                        <a:spcBef>
                          <a:spcPts val="0"/>
                        </a:spcBef>
                        <a:spcAft>
                          <a:spcPts val="0"/>
                        </a:spcAft>
                      </a:pPr>
                      <a:r>
                        <a:rPr lang="es-EC" sz="1000" dirty="0" smtClean="0">
                          <a:effectLst/>
                        </a:rPr>
                        <a:t>ENVIO </a:t>
                      </a:r>
                      <a:r>
                        <a:rPr lang="es-EC" sz="1000" dirty="0">
                          <a:effectLst/>
                        </a:rPr>
                        <a:t>DE BODEGA: Responsable BQF, en un aproximado de 1 hora. FRACCIONAMIENTO: Responsable BQF, en un aproximado de 2 hora.</a:t>
                      </a:r>
                      <a:endParaRPr lang="en-US" sz="1000" dirty="0">
                        <a:effectLst/>
                      </a:endParaRPr>
                    </a:p>
                    <a:p>
                      <a:pPr marL="0" marR="0" algn="just">
                        <a:lnSpc>
                          <a:spcPct val="150000"/>
                        </a:lnSpc>
                        <a:spcBef>
                          <a:spcPts val="0"/>
                        </a:spcBef>
                        <a:spcAft>
                          <a:spcPts val="0"/>
                        </a:spcAft>
                      </a:pPr>
                      <a:r>
                        <a:rPr lang="es-EC" sz="1000" dirty="0">
                          <a:effectLst/>
                        </a:rPr>
                        <a:t>REEMPAQUE: Responsable BQF. Tiempo aproximado 1 horas.</a:t>
                      </a:r>
                      <a:endParaRPr lang="en-US" sz="1000" dirty="0">
                        <a:effectLst/>
                      </a:endParaRPr>
                    </a:p>
                    <a:p>
                      <a:pPr marL="0" marR="0" algn="just">
                        <a:lnSpc>
                          <a:spcPct val="150000"/>
                        </a:lnSpc>
                        <a:spcBef>
                          <a:spcPts val="0"/>
                        </a:spcBef>
                        <a:spcAft>
                          <a:spcPts val="0"/>
                        </a:spcAft>
                      </a:pPr>
                      <a:r>
                        <a:rPr lang="es-EC" sz="1000" dirty="0">
                          <a:effectLst/>
                        </a:rPr>
                        <a:t>REENVASE: Responsable  farmacia en un tiempo de 1 hora.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tc>
              </a:tr>
              <a:tr h="1289834">
                <a:tc>
                  <a:txBody>
                    <a:bodyPr/>
                    <a:lstStyle/>
                    <a:p>
                      <a:pPr marL="0" marR="0" algn="just">
                        <a:lnSpc>
                          <a:spcPct val="150000"/>
                        </a:lnSpc>
                        <a:spcBef>
                          <a:spcPts val="0"/>
                        </a:spcBef>
                        <a:spcAft>
                          <a:spcPts val="0"/>
                        </a:spcAft>
                      </a:pPr>
                      <a:r>
                        <a:rPr lang="es-EC" sz="1000" dirty="0">
                          <a:effectLst/>
                        </a:rPr>
                        <a:t>Documentos anexos e instrumentos de aplicación:</a:t>
                      </a:r>
                      <a:endParaRPr lang="en-US" sz="10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n-US" sz="1000" dirty="0" err="1">
                          <a:effectLst/>
                        </a:rPr>
                        <a:t>Hoja</a:t>
                      </a:r>
                      <a:r>
                        <a:rPr lang="en-US" sz="1000" dirty="0">
                          <a:effectLst/>
                        </a:rPr>
                        <a:t> de seguimiento farmacoterapeutico.</a:t>
                      </a:r>
                    </a:p>
                    <a:p>
                      <a:pPr marL="342900" marR="0" lvl="0" indent="-342900" algn="just">
                        <a:lnSpc>
                          <a:spcPct val="150000"/>
                        </a:lnSpc>
                        <a:spcBef>
                          <a:spcPts val="0"/>
                        </a:spcBef>
                        <a:spcAft>
                          <a:spcPts val="0"/>
                        </a:spcAft>
                        <a:buFont typeface="Symbol" panose="05050102010706020507" pitchFamily="18" charset="2"/>
                        <a:buChar char=""/>
                      </a:pPr>
                      <a:r>
                        <a:rPr lang="en-US" sz="1000" dirty="0" err="1">
                          <a:effectLst/>
                        </a:rPr>
                        <a:t>Bibliografía</a:t>
                      </a:r>
                      <a:r>
                        <a:rPr lang="en-US" sz="1000" dirty="0">
                          <a:effectLst/>
                        </a:rPr>
                        <a:t> de </a:t>
                      </a:r>
                      <a:r>
                        <a:rPr lang="en-US" sz="1000" dirty="0" err="1">
                          <a:effectLst/>
                        </a:rPr>
                        <a:t>estabilidad</a:t>
                      </a:r>
                      <a:r>
                        <a:rPr lang="en-US" sz="1000" dirty="0">
                          <a:effectLst/>
                        </a:rPr>
                        <a:t> de medicamentos</a:t>
                      </a:r>
                    </a:p>
                    <a:p>
                      <a:pPr marL="342900" marR="0" lvl="0" indent="-342900" algn="just">
                        <a:lnSpc>
                          <a:spcPct val="150000"/>
                        </a:lnSpc>
                        <a:spcBef>
                          <a:spcPts val="0"/>
                        </a:spcBef>
                        <a:spcAft>
                          <a:spcPts val="0"/>
                        </a:spcAft>
                        <a:buFont typeface="Symbol" panose="05050102010706020507" pitchFamily="18" charset="2"/>
                        <a:buChar char=""/>
                      </a:pPr>
                      <a:r>
                        <a:rPr lang="en-US" sz="1000" dirty="0" err="1">
                          <a:effectLst/>
                        </a:rPr>
                        <a:t>Recetas</a:t>
                      </a:r>
                      <a:r>
                        <a:rPr lang="en-US" sz="1000" dirty="0">
                          <a:effectLst/>
                        </a:rPr>
                        <a:t> </a:t>
                      </a:r>
                      <a:r>
                        <a:rPr lang="en-US" sz="1000" dirty="0" err="1">
                          <a:effectLst/>
                        </a:rPr>
                        <a:t>médicas</a:t>
                      </a:r>
                      <a:endParaRPr lang="en-US" sz="10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n-US" sz="1000" dirty="0" err="1">
                          <a:effectLst/>
                        </a:rPr>
                        <a:t>Confirmación</a:t>
                      </a:r>
                      <a:r>
                        <a:rPr lang="en-US" sz="1000" dirty="0">
                          <a:effectLst/>
                        </a:rPr>
                        <a:t> con el </a:t>
                      </a:r>
                      <a:r>
                        <a:rPr lang="en-US" sz="1000" dirty="0" err="1">
                          <a:effectLst/>
                        </a:rPr>
                        <a:t>perfil</a:t>
                      </a:r>
                      <a:r>
                        <a:rPr lang="en-US" sz="1000" dirty="0">
                          <a:effectLst/>
                        </a:rPr>
                        <a:t> </a:t>
                      </a:r>
                      <a:r>
                        <a:rPr lang="en-US" sz="1000" dirty="0" err="1">
                          <a:effectLst/>
                        </a:rPr>
                        <a:t>farmacterapeutico</a:t>
                      </a:r>
                      <a:endParaRPr lang="en-US" sz="10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s-EC" sz="1000" dirty="0">
                          <a:effectLst/>
                        </a:rPr>
                        <a:t>Validación por jefatura de farmacia.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tc>
              </a:tr>
              <a:tr h="633214">
                <a:tc>
                  <a:txBody>
                    <a:bodyPr/>
                    <a:lstStyle/>
                    <a:p>
                      <a:pPr marL="0" marR="0" algn="just">
                        <a:lnSpc>
                          <a:spcPct val="150000"/>
                        </a:lnSpc>
                        <a:spcBef>
                          <a:spcPts val="0"/>
                        </a:spcBef>
                        <a:spcAft>
                          <a:spcPts val="0"/>
                        </a:spcAft>
                      </a:pPr>
                      <a:r>
                        <a:rPr lang="es-EC" sz="1000" dirty="0">
                          <a:effectLst/>
                        </a:rPr>
                        <a:t>Referencias:</a:t>
                      </a:r>
                      <a:endParaRPr lang="en-US" sz="1000" dirty="0">
                        <a:effectLst/>
                      </a:endParaRPr>
                    </a:p>
                    <a:p>
                      <a:pPr marL="0" marR="0" algn="just">
                        <a:lnSpc>
                          <a:spcPct val="150000"/>
                        </a:lnSpc>
                        <a:spcBef>
                          <a:spcPts val="0"/>
                        </a:spcBef>
                        <a:spcAft>
                          <a:spcPts val="0"/>
                        </a:spcAft>
                      </a:pPr>
                      <a:r>
                        <a:rPr lang="es-EC" sz="1000" dirty="0">
                          <a:effectLst/>
                        </a:rPr>
                        <a:t>NORMA PARA LA APLICACIÓN DEL SISTEMA DE DISPENSACION/DISTRIBUCION DE MEDICAMENTOS POR DOSIS UNITARIA EN LOS HOSPITALES DEL SISTEMA NACIONAL DE SALUD 2012.</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tc>
              </a:tr>
              <a:tr h="195467">
                <a:tc>
                  <a:txBody>
                    <a:bodyPr/>
                    <a:lstStyle/>
                    <a:p>
                      <a:pPr marL="0" marR="0" algn="ctr">
                        <a:lnSpc>
                          <a:spcPct val="150000"/>
                        </a:lnSpc>
                        <a:spcBef>
                          <a:spcPts val="0"/>
                        </a:spcBef>
                        <a:spcAft>
                          <a:spcPts val="0"/>
                        </a:spcAft>
                      </a:pPr>
                      <a:r>
                        <a:rPr lang="en-US" sz="1000" dirty="0">
                          <a:effectLst/>
                        </a:rPr>
                        <a:t>HISTORIAL DE CAMBIOS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tc>
              </a:tr>
              <a:tr h="568529">
                <a:tc>
                  <a:txBody>
                    <a:bodyPr/>
                    <a:lstStyle/>
                    <a:p>
                      <a:pPr marL="0" marR="0" algn="just">
                        <a:lnSpc>
                          <a:spcPct val="150000"/>
                        </a:lnSpc>
                        <a:spcBef>
                          <a:spcPts val="0"/>
                        </a:spcBef>
                        <a:spcAft>
                          <a:spcPts val="0"/>
                        </a:spcAft>
                      </a:pPr>
                      <a:r>
                        <a:rPr lang="es-EC" sz="1000" dirty="0" smtClean="0">
                          <a:effectLst/>
                        </a:rPr>
                        <a:t>REV,</a:t>
                      </a:r>
                      <a:r>
                        <a:rPr lang="es-EC" sz="1000" baseline="0" dirty="0" smtClean="0">
                          <a:effectLst/>
                        </a:rPr>
                        <a:t> </a:t>
                      </a:r>
                      <a:r>
                        <a:rPr lang="es-EC" sz="1000" dirty="0" smtClean="0">
                          <a:effectLst/>
                        </a:rPr>
                        <a:t>FECHA,</a:t>
                      </a:r>
                      <a:r>
                        <a:rPr lang="es-EC" sz="1000" baseline="0" dirty="0" smtClean="0">
                          <a:effectLst/>
                        </a:rPr>
                        <a:t>  </a:t>
                      </a:r>
                      <a:r>
                        <a:rPr lang="es-EC" sz="1000" dirty="0" smtClean="0">
                          <a:effectLst/>
                        </a:rPr>
                        <a:t>DESCRIPCION </a:t>
                      </a:r>
                      <a:r>
                        <a:rPr lang="es-EC" sz="1000" dirty="0">
                          <a:effectLst/>
                        </a:rPr>
                        <a:t>DE LA REVISION.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tc>
              </a:tr>
            </a:tbl>
          </a:graphicData>
        </a:graphic>
      </p:graphicFrame>
      <p:sp>
        <p:nvSpPr>
          <p:cNvPr id="5" name="Rectángulo 4"/>
          <p:cNvSpPr/>
          <p:nvPr/>
        </p:nvSpPr>
        <p:spPr>
          <a:xfrm>
            <a:off x="229874" y="64393"/>
            <a:ext cx="6109365" cy="369332"/>
          </a:xfrm>
          <a:prstGeom prst="rect">
            <a:avLst/>
          </a:prstGeom>
        </p:spPr>
        <p:txBody>
          <a:bodyPr wrap="none">
            <a:spAutoFit/>
          </a:bodyPr>
          <a:lstStyle/>
          <a:p>
            <a:pPr algn="just"/>
            <a:r>
              <a:rPr lang="es-EC" b="1"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Procedimiento para Reempaque, Reenvase y Fraccionamiento</a:t>
            </a:r>
            <a:endParaRPr lang="en-US"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888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13168857"/>
              </p:ext>
            </p:extLst>
          </p:nvPr>
        </p:nvGraphicFramePr>
        <p:xfrm>
          <a:off x="1160060" y="8424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160060" y="204716"/>
            <a:ext cx="9676262" cy="400110"/>
          </a:xfrm>
          <a:prstGeom prst="rect">
            <a:avLst/>
          </a:prstGeom>
          <a:solidFill>
            <a:schemeClr val="accent6">
              <a:lumMod val="40000"/>
              <a:lumOff val="60000"/>
            </a:schemeClr>
          </a:solidFill>
        </p:spPr>
        <p:txBody>
          <a:bodyPr wrap="square" rtlCol="0">
            <a:spAutoFit/>
          </a:bodyPr>
          <a:lstStyle/>
          <a:p>
            <a:r>
              <a:rPr lang="es-EC" sz="2000" dirty="0"/>
              <a:t>Instrumento de evaluación de SDMDU en el Hospital Gineco – Obstétrico Isidro Ayora</a:t>
            </a:r>
            <a:endParaRPr lang="en-US" sz="2000" dirty="0"/>
          </a:p>
        </p:txBody>
      </p:sp>
      <p:sp>
        <p:nvSpPr>
          <p:cNvPr id="4" name="CuadroTexto 3"/>
          <p:cNvSpPr txBox="1"/>
          <p:nvPr/>
        </p:nvSpPr>
        <p:spPr>
          <a:xfrm>
            <a:off x="9376003" y="3357357"/>
            <a:ext cx="2734109" cy="369332"/>
          </a:xfrm>
          <a:prstGeom prst="rect">
            <a:avLst/>
          </a:prstGeom>
          <a:solidFill>
            <a:srgbClr val="FFC000"/>
          </a:solidFill>
          <a:ln>
            <a:solidFill>
              <a:srgbClr val="FFFF00"/>
            </a:solidFill>
          </a:ln>
        </p:spPr>
        <p:txBody>
          <a:bodyPr wrap="square" rtlCol="0">
            <a:spAutoFit/>
          </a:bodyPr>
          <a:lstStyle/>
          <a:p>
            <a:r>
              <a:rPr lang="es-EC" b="1" dirty="0" smtClean="0"/>
              <a:t>Mejoramiento</a:t>
            </a:r>
            <a:r>
              <a:rPr lang="es-EC" dirty="0" smtClean="0"/>
              <a:t> </a:t>
            </a:r>
            <a:r>
              <a:rPr lang="es-EC" b="1" dirty="0" smtClean="0"/>
              <a:t>Continuo</a:t>
            </a:r>
            <a:endParaRPr lang="en-US" b="1" dirty="0"/>
          </a:p>
        </p:txBody>
      </p:sp>
    </p:spTree>
    <p:extLst>
      <p:ext uri="{BB962C8B-B14F-4D97-AF65-F5344CB8AC3E}">
        <p14:creationId xmlns:p14="http://schemas.microsoft.com/office/powerpoint/2010/main" val="3420306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748987103"/>
              </p:ext>
            </p:extLst>
          </p:nvPr>
        </p:nvGraphicFramePr>
        <p:xfrm>
          <a:off x="2031999" y="1064525"/>
          <a:ext cx="9009040" cy="507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910687" y="286603"/>
            <a:ext cx="6892119" cy="461665"/>
          </a:xfrm>
          <a:prstGeom prst="rect">
            <a:avLst/>
          </a:prstGeom>
          <a:noFill/>
        </p:spPr>
        <p:txBody>
          <a:bodyPr wrap="square" rtlCol="0">
            <a:spAutoFit/>
          </a:bodyPr>
          <a:lstStyle/>
          <a:p>
            <a:r>
              <a:rPr lang="es-EC" sz="2400" dirty="0" smtClean="0"/>
              <a:t>Método de Construcción del Instrumento Evaluador</a:t>
            </a:r>
            <a:endParaRPr lang="en-US" sz="2400" dirty="0"/>
          </a:p>
        </p:txBody>
      </p:sp>
      <p:sp>
        <p:nvSpPr>
          <p:cNvPr id="4" name="Flecha derecha 3">
            <a:hlinkClick r:id="rId7"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622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8938929"/>
              </p:ext>
            </p:extLst>
          </p:nvPr>
        </p:nvGraphicFramePr>
        <p:xfrm>
          <a:off x="1009934" y="928051"/>
          <a:ext cx="10180580" cy="5442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264229" y="400328"/>
            <a:ext cx="8882742" cy="523220"/>
          </a:xfrm>
          <a:prstGeom prst="rect">
            <a:avLst/>
          </a:prstGeom>
          <a:solidFill>
            <a:schemeClr val="accent6">
              <a:lumMod val="60000"/>
              <a:lumOff val="40000"/>
            </a:schemeClr>
          </a:solidFill>
        </p:spPr>
        <p:txBody>
          <a:bodyPr wrap="square" rtlCol="0">
            <a:spAutoFit/>
          </a:bodyPr>
          <a:lstStyle/>
          <a:p>
            <a:pPr algn="ctr"/>
            <a:r>
              <a:rPr lang="es-EC" sz="2800" dirty="0" smtClean="0"/>
              <a:t>CONCLUSIONES</a:t>
            </a:r>
            <a:endParaRPr lang="en-US" sz="2800" dirty="0"/>
          </a:p>
        </p:txBody>
      </p:sp>
    </p:spTree>
    <p:extLst>
      <p:ext uri="{BB962C8B-B14F-4D97-AF65-F5344CB8AC3E}">
        <p14:creationId xmlns:p14="http://schemas.microsoft.com/office/powerpoint/2010/main" val="3967466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22285" y="197132"/>
            <a:ext cx="8810172" cy="523220"/>
          </a:xfrm>
          <a:prstGeom prst="rect">
            <a:avLst/>
          </a:prstGeom>
          <a:solidFill>
            <a:schemeClr val="accent6">
              <a:lumMod val="60000"/>
              <a:lumOff val="40000"/>
            </a:schemeClr>
          </a:solidFill>
        </p:spPr>
        <p:txBody>
          <a:bodyPr wrap="square" rtlCol="0">
            <a:spAutoFit/>
          </a:bodyPr>
          <a:lstStyle/>
          <a:p>
            <a:pPr algn="ctr"/>
            <a:r>
              <a:rPr lang="es-EC" sz="2800" dirty="0" smtClean="0"/>
              <a:t>CONCLUSIONES</a:t>
            </a:r>
            <a:endParaRPr lang="en-US" sz="2800" dirty="0"/>
          </a:p>
        </p:txBody>
      </p:sp>
      <p:graphicFrame>
        <p:nvGraphicFramePr>
          <p:cNvPr id="4" name="Diagrama 3"/>
          <p:cNvGraphicFramePr/>
          <p:nvPr>
            <p:extLst>
              <p:ext uri="{D42A27DB-BD31-4B8C-83A1-F6EECF244321}">
                <p14:modId xmlns:p14="http://schemas.microsoft.com/office/powerpoint/2010/main" val="546926788"/>
              </p:ext>
            </p:extLst>
          </p:nvPr>
        </p:nvGraphicFramePr>
        <p:xfrm>
          <a:off x="996287" y="719666"/>
          <a:ext cx="101812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677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07771" y="327758"/>
            <a:ext cx="8461829" cy="523220"/>
          </a:xfrm>
          <a:prstGeom prst="rect">
            <a:avLst/>
          </a:prstGeom>
          <a:solidFill>
            <a:schemeClr val="accent6">
              <a:lumMod val="60000"/>
              <a:lumOff val="40000"/>
            </a:schemeClr>
          </a:solidFill>
        </p:spPr>
        <p:txBody>
          <a:bodyPr wrap="square" rtlCol="0">
            <a:spAutoFit/>
          </a:bodyPr>
          <a:lstStyle/>
          <a:p>
            <a:pPr algn="ctr"/>
            <a:r>
              <a:rPr lang="es-EC" sz="2800" dirty="0" smtClean="0"/>
              <a:t>CONCLUSIONES</a:t>
            </a:r>
            <a:endParaRPr lang="en-US" sz="2800" dirty="0"/>
          </a:p>
        </p:txBody>
      </p:sp>
      <p:graphicFrame>
        <p:nvGraphicFramePr>
          <p:cNvPr id="2" name="Diagrama 1"/>
          <p:cNvGraphicFramePr/>
          <p:nvPr>
            <p:extLst>
              <p:ext uri="{D42A27DB-BD31-4B8C-83A1-F6EECF244321}">
                <p14:modId xmlns:p14="http://schemas.microsoft.com/office/powerpoint/2010/main" val="3129103098"/>
              </p:ext>
            </p:extLst>
          </p:nvPr>
        </p:nvGraphicFramePr>
        <p:xfrm>
          <a:off x="996287" y="856144"/>
          <a:ext cx="9831369" cy="535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844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15464" y="385815"/>
            <a:ext cx="8742817" cy="523220"/>
          </a:xfrm>
          <a:prstGeom prst="rect">
            <a:avLst/>
          </a:prstGeom>
          <a:solidFill>
            <a:schemeClr val="accent6">
              <a:lumMod val="60000"/>
              <a:lumOff val="40000"/>
            </a:schemeClr>
          </a:solidFill>
        </p:spPr>
        <p:txBody>
          <a:bodyPr wrap="square" rtlCol="0">
            <a:spAutoFit/>
          </a:bodyPr>
          <a:lstStyle/>
          <a:p>
            <a:pPr algn="ctr"/>
            <a:r>
              <a:rPr lang="es-EC" sz="2800" dirty="0" smtClean="0"/>
              <a:t>CONCLUSIONES</a:t>
            </a:r>
            <a:endParaRPr lang="en-US" sz="2800" dirty="0"/>
          </a:p>
        </p:txBody>
      </p:sp>
      <p:graphicFrame>
        <p:nvGraphicFramePr>
          <p:cNvPr id="2" name="Diagrama 1"/>
          <p:cNvGraphicFramePr/>
          <p:nvPr>
            <p:extLst>
              <p:ext uri="{D42A27DB-BD31-4B8C-83A1-F6EECF244321}">
                <p14:modId xmlns:p14="http://schemas.microsoft.com/office/powerpoint/2010/main" val="156863162"/>
              </p:ext>
            </p:extLst>
          </p:nvPr>
        </p:nvGraphicFramePr>
        <p:xfrm>
          <a:off x="996287" y="914400"/>
          <a:ext cx="10034570"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966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93257" y="197132"/>
            <a:ext cx="8606972" cy="523220"/>
          </a:xfrm>
          <a:prstGeom prst="rect">
            <a:avLst/>
          </a:prstGeom>
          <a:solidFill>
            <a:schemeClr val="accent6">
              <a:lumMod val="60000"/>
              <a:lumOff val="40000"/>
            </a:schemeClr>
          </a:solidFill>
        </p:spPr>
        <p:txBody>
          <a:bodyPr wrap="square" rtlCol="0">
            <a:spAutoFit/>
          </a:bodyPr>
          <a:lstStyle/>
          <a:p>
            <a:pPr algn="ctr"/>
            <a:r>
              <a:rPr lang="es-EC" sz="2800" dirty="0" smtClean="0"/>
              <a:t>CONCLUSIONES</a:t>
            </a:r>
            <a:endParaRPr lang="en-US" sz="2800" dirty="0"/>
          </a:p>
        </p:txBody>
      </p:sp>
      <p:graphicFrame>
        <p:nvGraphicFramePr>
          <p:cNvPr id="2" name="Diagrama 1"/>
          <p:cNvGraphicFramePr/>
          <p:nvPr>
            <p:extLst>
              <p:ext uri="{D42A27DB-BD31-4B8C-83A1-F6EECF244321}">
                <p14:modId xmlns:p14="http://schemas.microsoft.com/office/powerpoint/2010/main" val="338181831"/>
              </p:ext>
            </p:extLst>
          </p:nvPr>
        </p:nvGraphicFramePr>
        <p:xfrm>
          <a:off x="996287" y="719666"/>
          <a:ext cx="99039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derecha 3">
            <a:hlinkClick r:id="rId7"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216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99411663"/>
              </p:ext>
            </p:extLst>
          </p:nvPr>
        </p:nvGraphicFramePr>
        <p:xfrm>
          <a:off x="2031999" y="1241945"/>
          <a:ext cx="8667846" cy="489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733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597608417"/>
              </p:ext>
            </p:extLst>
          </p:nvPr>
        </p:nvGraphicFramePr>
        <p:xfrm>
          <a:off x="2032000" y="996287"/>
          <a:ext cx="8476776" cy="514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echa derecha 8">
            <a:hlinkClick r:id="rId7"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41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68589"/>
          </a:xfrm>
        </p:spPr>
        <p:txBody>
          <a:bodyPr>
            <a:normAutofit fontScale="90000"/>
          </a:bodyPr>
          <a:lstStyle/>
          <a:p>
            <a:r>
              <a:rPr lang="es-ES" altLang="en-US" b="1" dirty="0" smtClean="0">
                <a:solidFill>
                  <a:schemeClr val="tx2"/>
                </a:solidFill>
              </a:rPr>
              <a:t>Uso Racional de Medicamentos</a:t>
            </a:r>
            <a:r>
              <a:rPr lang="es-ES" altLang="en-US" b="1" dirty="0" smtClean="0"/>
              <a:t/>
            </a:r>
            <a:br>
              <a:rPr lang="es-ES" altLang="en-US" b="1" dirty="0" smtClean="0"/>
            </a:br>
            <a:endParaRPr lang="en-US" dirty="0"/>
          </a:p>
        </p:txBody>
      </p:sp>
      <p:sp>
        <p:nvSpPr>
          <p:cNvPr id="4" name="7 Subtítulo"/>
          <p:cNvSpPr txBox="1">
            <a:spLocks noGrp="1"/>
          </p:cNvSpPr>
          <p:nvPr>
            <p:ph idx="1"/>
          </p:nvPr>
        </p:nvSpPr>
        <p:spPr bwMode="auto">
          <a:xfrm>
            <a:off x="838200" y="1157969"/>
            <a:ext cx="10515600" cy="511175"/>
          </a:xfrm>
          <a:prstGeom prst="rect">
            <a:avLst/>
          </a:prstGeom>
          <a:solidFill>
            <a:schemeClr val="accent3">
              <a:lumMod val="20000"/>
              <a:lumOff val="80000"/>
            </a:schemeClr>
          </a:solidFill>
          <a:ln w="9525">
            <a:solidFill>
              <a:schemeClr val="tx2"/>
            </a:solidFill>
            <a:miter lim="800000"/>
            <a:headEnd/>
            <a:tailEnd/>
          </a:ln>
        </p:spPr>
        <p:txBody>
          <a:bodyPr/>
          <a:lstStyle/>
          <a:p>
            <a:pPr algn="ctr" eaLnBrk="0" hangingPunct="0">
              <a:spcBef>
                <a:spcPct val="20000"/>
              </a:spcBef>
              <a:buFont typeface="Arial" charset="0"/>
              <a:buNone/>
              <a:defRPr/>
            </a:pPr>
            <a:r>
              <a:rPr lang="es-ES" sz="1400" i="1" dirty="0">
                <a:latin typeface="+mn-lt"/>
                <a:cs typeface="+mn-cs"/>
              </a:rPr>
              <a:t>“Los pacientes reciben la medicación adecuada a sus necesidades clínicas, en la dosis correspondiente a sus requisitos individuales, durante un período de tiempo adecuado y al menor coste posible para ellos y la comunidad”. (OMS</a:t>
            </a:r>
            <a:r>
              <a:rPr lang="es-ES" sz="1400" dirty="0">
                <a:solidFill>
                  <a:schemeClr val="tx1">
                    <a:tint val="75000"/>
                  </a:schemeClr>
                </a:solidFill>
                <a:latin typeface="+mn-lt"/>
                <a:cs typeface="+mn-cs"/>
              </a:rPr>
              <a:t>)</a:t>
            </a:r>
          </a:p>
        </p:txBody>
      </p:sp>
      <p:graphicFrame>
        <p:nvGraphicFramePr>
          <p:cNvPr id="5" name="4 Diagrama"/>
          <p:cNvGraphicFramePr/>
          <p:nvPr/>
        </p:nvGraphicFramePr>
        <p:xfrm>
          <a:off x="196948" y="1471638"/>
          <a:ext cx="6649329" cy="538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p:cNvPicPr>
            <a:picLocks noChangeAspect="1" noChangeArrowheads="1"/>
          </p:cNvPicPr>
          <p:nvPr/>
        </p:nvPicPr>
        <p:blipFill>
          <a:blip r:embed="rId7"/>
          <a:srcRect l="36917" t="9663" r="38323" b="13221"/>
          <a:stretch>
            <a:fillRect/>
          </a:stretch>
        </p:blipFill>
        <p:spPr bwMode="auto">
          <a:xfrm>
            <a:off x="8553677" y="2331131"/>
            <a:ext cx="2016911" cy="3532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239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4048302204"/>
              </p:ext>
            </p:extLst>
          </p:nvPr>
        </p:nvGraphicFramePr>
        <p:xfrm>
          <a:off x="2032000" y="996287"/>
          <a:ext cx="8476776" cy="514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602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a:hlinkClick r:id="rId2" action="ppaction://hlinksldjump"/>
          </p:cNvPr>
          <p:cNvSpPr/>
          <p:nvPr/>
        </p:nvSpPr>
        <p:spPr>
          <a:xfrm>
            <a:off x="11346288" y="6529589"/>
            <a:ext cx="656823"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464458" y="824623"/>
            <a:ext cx="11059886" cy="8494633"/>
          </a:xfrm>
          <a:prstGeom prst="rect">
            <a:avLst/>
          </a:prstGeom>
          <a:noFill/>
        </p:spPr>
        <p:txBody>
          <a:bodyPr wrap="square" lIns="91440" tIns="45720" rIns="91440" bIns="45720">
            <a:spAutoFit/>
          </a:bodyPr>
          <a:lstStyle/>
          <a:p>
            <a:pPr algn="ctr"/>
            <a:r>
              <a:rPr lang="es-ES" sz="6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GRACIAS</a:t>
            </a:r>
          </a:p>
          <a:p>
            <a:pPr algn="ctr"/>
            <a:endPar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POR EL USO RACIONAL DE MEDICAMENTOS</a:t>
            </a:r>
          </a:p>
          <a:p>
            <a:pPr algn="ctr"/>
            <a:endPar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4" descr="http://png.clipart.me/graphics/previews/134/a-vector-illustration-of-woman-buying-medicine-in-a-pharmacy_134404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514" y="1844314"/>
            <a:ext cx="4394427" cy="292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6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343" y="365126"/>
            <a:ext cx="11669485" cy="999218"/>
          </a:xfrm>
        </p:spPr>
        <p:txBody>
          <a:bodyPr>
            <a:normAutofit fontScale="90000"/>
          </a:bodyPr>
          <a:lstStyle/>
          <a:p>
            <a:pPr algn="ctr"/>
            <a:r>
              <a:rPr lang="es-ES" b="1" dirty="0" smtClean="0">
                <a:solidFill>
                  <a:schemeClr val="tx2"/>
                </a:solidFill>
                <a:latin typeface="+mj-lt"/>
                <a:ea typeface="+mj-ea"/>
                <a:cs typeface="+mj-cs"/>
              </a:rPr>
              <a:t>Sistema de Distribución/Dispensación de Medicamentos por Dosis Unitaria - SDMDU</a:t>
            </a:r>
            <a:br>
              <a:rPr lang="es-ES" b="1" dirty="0" smtClean="0">
                <a:solidFill>
                  <a:schemeClr val="tx2"/>
                </a:solidFill>
                <a:latin typeface="+mj-lt"/>
                <a:ea typeface="+mj-ea"/>
                <a:cs typeface="+mj-cs"/>
              </a:rPr>
            </a:br>
            <a:endParaRPr lang="en-US" dirty="0"/>
          </a:p>
        </p:txBody>
      </p:sp>
      <p:sp>
        <p:nvSpPr>
          <p:cNvPr id="4" name="8 Marcador de contenido"/>
          <p:cNvSpPr>
            <a:spLocks noGrp="1"/>
          </p:cNvSpPr>
          <p:nvPr>
            <p:ph idx="1"/>
          </p:nvPr>
        </p:nvSpPr>
        <p:spPr>
          <a:xfrm>
            <a:off x="838200" y="1825625"/>
            <a:ext cx="4909457" cy="4351338"/>
          </a:xfrm>
        </p:spPr>
        <p:txBody>
          <a:bodyPr/>
          <a:lstStyle/>
          <a:p>
            <a:pPr algn="just"/>
            <a:r>
              <a:rPr lang="es-ES" altLang="en-US" b="1" dirty="0" smtClean="0"/>
              <a:t>DEFINICIÓN</a:t>
            </a:r>
          </a:p>
          <a:p>
            <a:pPr algn="just"/>
            <a:endParaRPr lang="es-ES" altLang="en-US" b="1" dirty="0" smtClean="0"/>
          </a:p>
          <a:p>
            <a:pPr algn="just">
              <a:buFont typeface="Arial" panose="020B0604020202020204" pitchFamily="34" charset="0"/>
              <a:buNone/>
            </a:pPr>
            <a:r>
              <a:rPr lang="es-ES" altLang="en-US" dirty="0" smtClean="0"/>
              <a:t>    </a:t>
            </a:r>
            <a:r>
              <a:rPr lang="es-ES" altLang="en-US" sz="2000" dirty="0" smtClean="0"/>
              <a:t>El profesional Farmacéutico realiza la dispensación a partir del análisis, interpretación y validación  de la orden del prescriptor, para la posterior preparación de las dosis de medicamentos de manera individualizada por cada paciente hospitalizado, en envases debidamente identificados, en cantidades exactas y para un período de 24 horas.</a:t>
            </a:r>
          </a:p>
          <a:p>
            <a:endParaRPr lang="es-ES" altLang="en-US" dirty="0" smtClean="0"/>
          </a:p>
        </p:txBody>
      </p:sp>
      <p:pic>
        <p:nvPicPr>
          <p:cNvPr id="6" name="Imagen 5"/>
          <p:cNvPicPr/>
          <p:nvPr/>
        </p:nvPicPr>
        <p:blipFill rotWithShape="1">
          <a:blip r:embed="rId2"/>
          <a:srcRect l="18588" t="17466" r="19862" b="18948"/>
          <a:stretch/>
        </p:blipFill>
        <p:spPr bwMode="auto">
          <a:xfrm>
            <a:off x="6210300" y="1586909"/>
            <a:ext cx="5372100" cy="4380865"/>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8845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descr="data:image/jpeg;base64,/9j/4AAQSkZJRgABAQAAAQABAAD/2wCEAAkGBxQTEhQUEhQWFhUXGRgaFhUYGBoUHBccFxgYGRcZGhgaHCggGBomHhcaITEhJSktLi4uFx8zODMsNygtLisBCgoKDg0OGxAQGywmICQxLCwsLDQsLSwsMDQvLCwtLDAsNC8vLCwsLCwsLCwsLCwsLCwsLywuLCwsLCwsLCwsLP/AABEIAOEA4QMBIgACEQEDEQH/xAAcAAACAwEBAQEAAAAAAAAAAAAABgQFBwMCAQj/xABREAACAQMCAwUEBgYECgcJAAABAgMABBESIQUGMRMiQVFhBzJxgRQjQlKRoTNicoKSsSRTorIVFjRDY4OTwdHiJTVEdKOz0hdUVWRzhNPh8f/EABsBAQACAwEBAAAAAAAAAAAAAAACAwEEBQYH/8QANBEAAgECBAQEBQMDBQAAAAAAAAECAxEEEiExBRNBUTJhgaEicZGx8ELB0RTh8RUjUpKy/9oADAMBAAIRAxEAPwDbqKKKAKKKKAKKKKAKKKKAKKKKAKKKKAKKKKAKKKKAKKKKAKKKoOYOPNG621qgmu3GQhJVIkzgyzMASiA9ABljsPEgC5u7pI0LyOqIu5ZmCgfEnYUvSc82xBMCz3IH2oYmKf7Z9MX9qqzg1jZzzMbm4W9ukP8AnMCOM7f5PAe4APvd5tt2pM544ZeRyE3LvLHnuSfYx4DSO7GfTA9M1XOplV1qSjG44Te0xFJ/oku3+mtSfwWY/wA672ftNtG/SrNB+s6q6j1Lws4UerYrIqAapWIfYs5SP0baXSSoskbq6MMq6kMGHmCNjXavzxwTjFzZM7WkgQPu8TrrjZh9rTkFG8CVIz45rU+Ref4709jKohuQCezzqWQDq0bHr6qdx6jer4VFLYrlFodKKKKmRCiiigCiiigCiiigCiiqC/5ugSQwxCS5nHvQ269oU/8AqPkJF++woC/opYbiHEnGoW9rbr5zztIw/aWJNI+Tn41BXjV6p/yrhMh+4GkhOf2u0f8Au1i6A60UrLzTNEM3dnIqf19uwvIh6kIBKB66MetX/DeIxXEYkgkSSNujowYeoyPEeVZBKooooAooooAooooAooooCr5k4uLW3eUqXbZY4x1kkchY4x6sxA9Nz4VmvMV+1nG9ur6ruciS+nHUsw2iQ/ZRVwoA6KB4saauYr4G9y+8XD4TcMPBp5tUcA+IRZT8ZFrJLq4aR2dzlnJZj5knJqivOysiynG+pzqztuYbpF0rPJp6aWbWuPLS+RVZRWpexcepHLEk4yfIBR8gAAPlXmuUNwrltJzpOD8fLPjXWjQCo10GBWSNikiMGRx1Rh7rD5/iKk15lGVb4H8qzF2dw1c3XkXmMX1ok2AJBlJlH2ZE94fA7MPRhTBWNexPiBW6uLfPdljWUDyaJgj/AIq6fw1stdCLurms1ZhRRRWTAUUV5kcAEk4AGSfIDrQEbifEoreMyzyJFGOruwUb9Bv1PpSxxj2jWscZ7LVLMdo4Srwltsli0iDTGAMl98epwKp7jjC6f8KXC62cleHQN0jj8JyvhI475bqFKqCMmlbh4m4xxL+lFewihQzMuUAjEjsY+u3aEAMfuR1HMs1jNna4z8Ev73iELzX0sdrY5yOx1xPOviO1ZiyxZ21AKz+GAd27k+8tHgK2SKkUbFdAUJ66tPXfPU7nesr5w5kN3JpTu28e0SDYYGwYjzx0HgNvOqzg/F5raTtIH0t0I6hh5MPEVQ6/xeRZy9C29onai9lSV2ZQQ0QJ7oRhtpHQY3HypaxTNzLzOt7GnaQ6J02Docqyn3gQd18xufzpaqidr6FkdjtZ3TxNqido280YqfyqxteY54pDPEVEx9840rP6TIuFY+UgAceZGxqKCwHUgbgb7bnoKRnKOwaT3Ni5Z9otrdMkTaobhh+ikUgFvFUkxpffpjcjwpxBr8w8VGQACQRkhhsVIwVYHwIIzn0r9E8qXzT2VrM/vyQxO3xZASfxNblOpnRRKNmWtFFFWEQooooAoor6KAybma5/ot7Jvm5v2j8u5ar2QHw1QH+I0iVe83cQxZRwIwNx9Lv/AKsbkM13IiMw+yCzYBO2a92XIt9IR2hhgXxOTO/yVQF/tVp118V2X09hcllVRqYhQPE7VWXk0kpMcWU+8SO8B5n7nwPePkBvWpt7MLYoAZp+1zkzBlDdMYUFSsY/ZAO3WpFh7NLGMAMskgHg8rafmiaVPzFQjOnHXqTcJsy+ySOILDHl3+4gMjsfE6VyavLvlG9NtJcOvZCIBxBnVLIFYFw2k4Tu5IUEknY4rWuHcMhgXTBFHEviEUJn44G/zqXUHVSd0ifL0MIVwQCDkEAg+YPShz3T8D/Krnm/l42UupB/RJW7mOkLsd4z5Ix3U+Hu+WaS6OFPrtWX5EC59lTEcWgHnFcA/wAKH+YFb7WHex6218SL42it3JPkZHRV/JX/AArca3qfhRry3CiiipkQpb5+lY2ogQ4a6kjtx56ZW+tI9REsh+VMlLPMR1X/AA5fBDcz48+zh7MfnPn5UBnPtB4iJLpkXaK3AiQDoNI723x2+CivvCX+j8GeUbSX8zb+Iijyij4FUP8AtTSpxW5JWSQ9Wyx+J3NNXM/cs+FQjolojfEuqb/2T+NaalpKRe1qkLFFFGKpJhRRiuckoBAwSzHCooLM58lUbk0SuD27AAknAG5J2AquE+thIwwi7xqdsnp2jeQ8h86Y7X2e39ywM3ZW8Y3CMe1b0LIhwT6Fhjypx4V7OLWIhpi1y43+txoB9Il7v8Wqp5oQWr1CjKXQzfhvC3uSjuji1aWKOWb3ciWVY8R597dsFhsBnxr9LQRBFVVGFUAKB0AGwA+VIfNaAxwQgD625tUA6DCzJK2PLCRMflTy1yPjU6eIpxheTSK6sGpWO1FR/pQ8jXpbgVKONoSdlJFeVnaivKtmvVbKaexEK+iuNxcJGrPIyoijLMxCqoHUknYD40vNztC+fosVxdAdXhj0xbdfr5SkZ+TGsgRYLdDHFJgB7ziWuQgYP1c0rqh9FEI288nxNQeP/STzHaBNfZhFI66dGG7b09D+76Vy4pxCVbhHhSJYBcfSGge4gd0kOoSdk0blQrB3OljsScEDar9/aXaopM0c8ZHhoWTOSOjxsU9dyK05qSlda7+5sxaa7bDvRVBwDnKzu9Ihl77ZxEwKPsuonSeoxvkZGx8q7cK4O8cskzzyuzs+ULExhS+YgEPusijTlcZyc5rVcbeLQvvfYuqQ/a1zVPYQwG2IV5JDlioYBUAJXB231DfyBxT3VfxngsF0qpcxLIqsHUNnZh0Ox3HmOh8azCSUk2hJNqyOphS4gCyoGSVBrQ7ghgCR+dZNBwa2i7VbxbyQRMQ7Rt3LROsYZkYGZxGVZmAYDPxrYnYAEk4AG58gKS4+OK1q11PpVJNbKACNSFiIhgklnZNOw6lugopuK0XUw4JvUm+yHgy27X4L65BLGobzhEQeFttt+1fJHiK0as89k1symfVsUhsrd/H62GFmkHxAmRT8K0OunHY0XuFFFFSMBSvxf/rSz/7re/3rWmilvjmF4lw5j9oXcWf2o0k/lCaAwjiKdzT8vyNM/H5u0tuGSedlEPmmQ350u8UXr6Mf99e7LiYMEds3vQvI0X60cxDsvxVw3ykHlWivA0bD8SZ5nkCKzN0UEn5UzWnLlpDHG3E2laaZdQtou1PZr192AamxkAu22dhSxdEAKW9wSRF89NIkTXnPhjNOfE+YYrXiNwtxqEkrxiNgMhYRGgUkk+52jSdM76j4VFXy3SuyStfU8LyHHOVlsbzFq46EGdlIJDBGYgjyIfJBHypv5d5Wt7PJiUtIRhpnOuRvTV9kfqrgelWVhGoQaFC5yTgAZY+8xx1JPjUmqnUbRaoJHys39qvM91bTWcVqSpkYs2wPaEMqqm46HJz8RWjSSBRliAPMnA32G5rhc2UbsjvGjNGSY2ZQShOxKk+6fh5ViElGV2jMk2rJlUE7biUSn3bWIzfGSctEn4Ikv8Q8qaqzjjN/ovJDaXLm6Y28TWiRCQMFOoayVyiaZWJYEY887VpBrn42LUovy/PuVN6s+UUUVpmAz5VX8c5g+jKvdaSWRtEMK41SufAeQA3LHZQCTU6WQKCWIAAJJPgAMk1lvGeMMUNzuJbtSIB4wWee7jyeYjWT1wQPCt3BQnKTeZqK3s/YjI+cc47mTVcaLudTkIcm0tyPCOPYzuPGRz16Ypxi4ja8WtewZhFLgHs84KsvQqNu0X08vI1kOKK7HOd9TGRE/jXCJbWUxTLgjofssPvKfEfyqBUme+ldQjyO6g5CsxYA9NgTt8qjVU7X0JkK5h0tHJEoDR5we8mnOdwY2DBgdxvjrnIJBaeS+cb6acWklxAZSCUMkDOHAGSC0ciYbAJ3GNutUdRJJXgkSeA4kjOpPUj3kPmrDYj1qyMr/CyL01RsD8Euptrm7xH4x20fYah4hpGd3wf1Sp9avYYgiBVGFUAAeQUYG59BWcf433s6p9FlhbXgs30SVEiUjJJklkw5HTCg59BvXzl/ikEy6+Lm4lTUwWUuDZvpbGTHGqaQSNjIGXb3txVVlKWRyX5+5a5OKzJM5e0HndZQ1nZsHDD6+bcpo3BjRgRq1Y0lgcAagN+i9bceTtFMdpbWuiSNXmXVM0KyEBpIEcBY8Ak59DVbLeGd3nIAMp1BQAAidIo1A2CqgVQPSuNrFre4XwaNB+If/jV6tHRdCltvU/THBOER2sKwxA6VycsdTMzHLO7faZiSSfWp9VHKF6ZrG0lb3ngiZviUGfzq3rcKAooooApV5xmCXPDmJ92Wdz+ytncaj8Nx+NM8xbS2jBbB0hiQCcbZIBIGazXivLvGLyZmmNpCugxIyu8gjRyDKVTQC8j6VGSQNIxjc5w9gZtcyKVfJGVGW9Ns7/hUGwsxcTW0evQJZolEg3K6yACM7Z8MeOaaudeR2sNZQSSW0qAPNguySaSrmQAd1G2IPQHI22zYcF9nUN/ZQXNlcNbs6KXTHaIkqHDmPvBoyHUkYJHkAKohSsy2U7ooOYOETWjGK9TCt3VmGexlB8m+w36rYPlnrUPjPEpZ7UW8yJKYAjJc5xIsRYQMrgjvj6xclT90kbZr9B2UDi2C3rRSsEPavp0owHVirZA23PhnPSsuveSILu3u76CH6PH2LmyjizF2gQa+2kXppkKjSmB3dzuRiapJO6I53axf+zjtTYxtKxIfvxBnMrLGwXSrOdyc6jjwBAycUz5rJeTf8LC0SW1aOe2DOnZYzJEEY7Aal1jGCNycN0NW1xzdemNmjSDMOXuO9mSKNVJJa2mMEg3x0J2zjO1as6FRyNiNWCiXftIiDWZ1DVGssLSjqDGsg1ZHiBsT6KaXri3+iQmSC5uIgANMat2ysT7qJFKGGWJAAXHhUnlXmm94j2yRwWpWMAO0rSRBg5dQOz0vj9G2VJ8quuV+RewkEs8gk0MTBAursbfIx3dZLOwGcE7Lk4AquVeFGLjPfsTVWNnpcuOT+FyQW47chriVmlnYdO0k3Kj0UAIPRau6KK4c5ucnJ9StBRRRUDIv865eBLcdbqWO38fcclpunT6pJKy7m3inaXUrAFssUhjUZJWMYUKPAaV1E9Bua0Pne7dJ7DsQrSJJNLhyVVUWB0eRiBnCmUbeJIFLXAuEWltYxzcQf62/RVZjkEJPusKad0XSQWPrudhXbwUEsOn3f9iH6hJ5ZgubzPYoGJOSxOmKFfDXJ4tjfSMn0FR7mCIThhM0wTKo2NpX6MYYl37MdAdy25zjFbjc8Aha2NqF7OEjSUjPZ93OSuR59D55PnUGLlGGCFo7ELayMAO3C9rIBnfvOc5xkDfb5VsKrHUm6cjIJZZhMIzH2YUZk1+8oIyAVHuMeuDvjcgbZ9i8BKhVZlYlRIF7mVUsQHOzHA6DNaVwj2aWkW8xkuTnP1p7pJ3LFFwHJPi+qj2m8N/okcsagC2kDlQMARspjfAHTAYN8FNM0HKyMZZJXZnpFc7r3fmK8W1yWdgVwuT2bffCnS/4MMfMV7vOgHrUbNOzF7jByXwOOe0QzPK6q0i9kZCsYCSMANC41DAGzZp2SFQoUKAoGAoAxgDGMdMY8KXvZ2mLFD955m+RlfH8qZa8bxGtOWInG+ibt9Tr4eKVNPyM/wCZ+UuxDTWi9wbyQDfA8WiHh6p+HlStwuYCOabwJJB9EXA/HH51tNKXDOUVfiqREgWzA3XZ/eaNl1RDbAXWyOfQkD07fB8fKu+RU36Puuq+ZpYugofHHY1Lk+xMFjaRMMMkESsPUINX55q4oor1BywooooAooooAxXxEA2AA+G1far+P8VS1t5J3BIQZCjq7HZEXzZmIUDzIoCk5jc3lwvD0/RgLLesDj6sn6qDPnKVOf1EP3hTT2Y06cDGMYxtjGMY8qpeUOFPBBmYg3EzGW4YdDI+MqP1EACD0UVeUBjvA708BvpLa4DfQpzrhlwTpwMA7ddKhUcde4rdCa0bi3BbPiUKmRI5kIzHMp7wB6GOVTkfI486ncZ4RDdRNFcIJEPgfAjoykbqw8CCCKzmb2a3dm7ScJvWQE5MMh05/eAZH+Lx5/WoCdyXwf8AwfdXdo7s5l0zwyNjMkY7jA42Mise9561PjgOtY7zhe8bVEkuIAjWxMi3cSglV04kDaGcFCME5QDug4qbwX2qyRhV4hbMpJAEsasufXspAD037pOfAVxMdgakqnMhrfp1LYTSVmarRXK0uVkRZI2DI4DKw3DAjII+Vda5BaFFFFDJn/tJjdZUYBitxBJZhgM6Hnmh058tS69/NRXXn7k5r6ez0OqRW7nWpzkqNGNOPH6vG/3s0yc1WLzW7LFgyo0csYOwZoJFlVSfDVo058M194XxJLmMTRZ0sSGVhh43HvxSL9l1OQR8/GuxhKr5Cy7p/wCDEUnKzJRqtsOOwTSyQxvqkjzqGlgDpbS2liMPpbunSTg7Gl7ifELv6dOsEyqsSQgRSR60fWHYtkEMp6DIP2TtXi04sYnR5eHkMgdQ9q6yKBKyvJ9W2hhlhnoT133rZVF2uX/FuloO9JPAudPpfErqx7JeyiVxr3JYxuscgYdNB1HHw8c7XnCeaba4k7KNnEmktoeKSI4XGT31AOMjx8a78M5dt7eaeeKPTLOcyNknJzk4BOFBJJOOp+VQSUb5lr0Iy1tYQecOW4rX6FFBLBCii5C/SZdGe1dHCjCkkA7ZPQYySeqdxhniaRJUKSRbMmdW5GV0n7QYEYPjmtK5n4+hubm0CiVxCiJCo1PJJMHLKR0WML2ZLEADUcml7h/BDc3UczuHito4YQw3+kS264Z8+KBywB8Sg8KVa8aNN1KvT3IKm5SywGjl6y7C2hiPVEUN+1jvfmTXWLiKNM0PeEigNpZSupTjvITsygkA46HapVUvGe7dWL+JeWM/svCz4/ijU/KvFQtWqSct2pP1s2diXwRVull+xd1BuJeyurGbwE4ib9m4UxAfDWYz8qnVUc25FpM496ICVfjCwlH9yp8OqcvFU5ea99COIjmpSXkapRXmNwwDDoQCPnvXqvox50KKKKAKKKKAKVOIj6XxGODrDZhZ5vJpnyLZD+yNUpHn2Zpkv7tYYpJZDhI1Z2Pkqgk/kKpeRrJ0tu1mGJ7ljcTD7plxoT9yMIn7vrQDDRRRQATRShxeZ/8ACWjU2j6KrBc93V2zhjjzxgZq/wCDyZUg+B/nQE24hV1ZHGVYFWHmGGCPwNInBLAXPDms7jcxdpauT1zCxSOT0OkI4PqKfqT7AdnxG+i8JFt7gfF1aF//ACFP71c7icXyc63i0ydPewuexviTfR5bOX9LayMpB+6zNn5CQSL8APOtCrLebc8M4pFfoD2Fx3JwN99I7Tbz0qsg8zE/3q0+CZXVWQhlYAqw3BBGQQfLFcjFJNqrHaWvr1RbHse6KKquP8Y7BUVF7SeVtEEOca2xklj9mNR3mbwA8yBWvCEpyUY7sk3Y48z8dNugWFO2uZMrBADu7YLFm37qAKSScdMeNZPb8U4lFIL5WjZ54pJZIwQsci25xJC8QiBFwg3zqJwhGo4xUvikzxST4Bnv2liuLeeOEkkKqxzR4XvCBFDAKT3hIOppRm4lq1EyznV2rlw+j9MGEzpBjSoYasjZiMnB616PC4TkK3Xr+dihzUkmnoPl/d3k00dzFBbxtoCuDO7iVMllBAiGGUk4bP2iN/DtPxy5RSWsmYgbdlMrg/HIVh8lNR+TkuL6N+zuLdBCwjJWJpdWFBDj60AAg9N8EGpVzwnicEgZuzuoN9XYoEl6ddDuB1+6WPpW/fC3yXaKIVuIQTatYOWuYLGAvcXV0n0mQaTGEkBhTOeyVCmsknBJI72BtgCrHivtGiBEdujdo+yy3CtbQr6s0gDMf1QN/MUrcajgviIFRe2AZi8wMBtkTGqSTWAdO4GnGGPoM104VN2SiF3e5tTpWO7MEiRlmJAjJfIZegVwSDkDyzVLC03O2bXo+hn+srOnzMnzXUurTlvuv2lzPIJiXnAYRrMzY1E6Bq0HAGnVjAAq8ghVFCoAqqAFUDAAHQADoKWFsZLbv2fu9WtWP1befZk/on+HdPiPGmDhXEUuIxJHnByCpGGRhsyMPBgdsV47jWCxmHknWlmj0fT6dGdjh+Mw+Ij/ALas+q6kuqTjv+UWA/0zn8LearulfmLiGLu1WJDNInasYkI7uqPQhdjtGveO59cZ6VzMFByqadpf+Wb1aSUde6+40Vwv4BJFIh3DoykftKR/vrsmcDPXxxvX2taLcZJ9ix6oY+SrkycPs3PVreEn49muauqW/ZwuOG2q/dQr/C7KP5UyV9QWp5gKKKKAKKKKAWOeR2q29n/71OiuP9FFmabPoVj0f6ymcUsoO14ux+za2oA/bupCT4dQluv8dM1AFFFFAJnMY08Ttj4Pa3C/NJYGH5M1XvBW7zD0z+H/APap+eRpm4dL4C4eI/CaCQDP76J+VWPDHxIPXIoC9pT4yNHFLVv662uIz6mN4ZE+eDJ+dNbsAMnoNz8qzbmrjs0ywXltAVhtpNaST6o2uu1Uw9nDD7/e7TZn07hdiKpxFPmUpQXVGYuzGfj3B47uB4Jc6WGzDqjDdXXyYHBrOOAcwS8Il+hXykwbmKRQTpGd2jA3eLxKDvRknYjFPK3t/L+hsREPvXUyofDfs4RIT8CR0rlf8lz3iaL+7Ux5B7K3gWMAjyklMjj4rpNcjB4OuouFVLK/PVeaLZSW6LWDjdu8XbJPEYupk7RdI88tnA+dJPFeb7QXkkqyiYG0aKIxhpNMhkJ0rgd7te6uoZGYsEjNN3CPZ5w63OpLVHfOdcuZmz55kJx8sUc+8G7SBZ4UU3Foe1g2G4UfWRfB1BHodJ8K3cNw9UJ51K7ISlmVmI932thaM+hpOIXh0hUUydntsq4+xEpz6sSfHas5e9n6RJ9I4mwWGLDCBmyMLnSZyO67DOAq+gJbpWn2N0ssaSRnKSKrqfNWAI/I1X8x2oZEk+jrcPE2pFdxGiHB+sYt3e754JGcisc6TbT3e5s8qKStstil5PuGN5cloRCtxHFNEnRgiExKZEx3WcYb4DB3BpzpQ5Ad5vpV1KySNJLoSWPOgxxKAFjzuUWQyDV9o5PjTfUKviJw2KLmvl1btE2TtI3VkLglSAwLRvpIJjYKMj0BwcUkcSuHuFmF2HMsRImV9cNnYqPdcBWBuJGXSybkksp7uK1Ssw5nuLd76OdY5HiyYpZTG4hE0bBYpNR7jMDqj1eBxvtV2GvKWV/UpxDyRckvQicLtbqOCKRZHkYopeCcjc4GQr41I3o2Rk42611tuLrDMs4WTsrkFXjCMziePOnCAZ1EBlONjoU+tMVVXGGzJaKPfNwhX4IGaQ/DTkfMV1OI0ITwk4z2tf6anAwOIksTFx3b9mSTFdXPvk2kJ+ypDTsPVxlYvguT6irTh3DooF0RIFHU+JY+JZjuzepNSqK+XVMRKSyrSPZbevf1PdRgk7vV9wrjeXKxxvI5wqKWY+QUZNep5lRS7sFVRlmJwAB4knoK4cC4O/EHSaZSlkjBo42GlrplOVkdTusIIBCndiATtsdnh+AniqiS8K3f51K8RXjSjrv0GrkO1eLh9okgIfslLg9Qz99gfUFqvqBRX0I8+FFFFAFBor4xoBa5P78vEJ/6y7ZFP6ttHHB/eR/xpmpa9nS/9Hwv1MplmJ6Z7eaSUfk4HyploAooooBY9pER+gSSDrA0VwP9RKkjf2Fb8a9RPuGHoR/MVfcQtVlikicZWRGRh5hwVP5Gkrk+dmtY1k/Sw5hl89cJ7Ns/HSG+DCgHqOQMAR41D4pwtJzCXLfUyrKoBwGZFYKG23UFtWPNV8qi2t2U26jy8vhUz/CSev4UBMoqvfiq+Ck/gK4vxZvBQPjk0BbVyluFXqR8P/1VJLeO3VjjyG38qh3V5HEuqWRI1+87BB+JNAK/BeOxWkMkEkscawTzxprYKdAlYxDBPQIyj5Vzv+Lf4QjMNtH9J1HBd42FvGQR3nZgFfT10rkk4G1Ll7aW8vb3D5eWeWR7bThOxUMFjuGYDVI7aAyK2wVicd7fjw7mCa2cvnsnY5kOgy20xG2p1XvwSEdWG22+cVTLh8neor+XYn/WJfAajy7axQRC1icMYAocbasuNepgOmosW+dWlIPBOcIQ8kv0TLy6TLLayR3IcoNKkgssgwPDT41ef4723il0P/tZ/wDclas6FS+zNiNenbdHW547KZZIrW2MxiKrI5kWFFZlD6ASCWYKyk4XA1Del6yseJRI8P0S2mtG14ge4yyhyWZO07MBlyxxlcjzqBwi7tJNc93ezwXMrkyW6SyWmnT3UAiTDSdwL3zkn06VccJFv2ySW1tfzkH9PK8yogI0lv6VIurYnopqWXJpYxfNrc6R8nTqAIbvQmBiOWIXDR/qiUSJqA6AsCdutQYuC/ReIANK0zSWxIdwoKFJQGCBQAiMHXb9Tqa0EVnfE+PB+ISvDHNcLHCkKGJdSF9bvL9YSEGPqwd/D0rUx1arVw04N30JUaFKnVUkkmMNVnE+NRxMI95Jj7sEfec+pHRF/WbAqMYLuf8ASMLWP7sZ7SUj1lI0p+6CfI1YcM4XFApESBcnLN1Zz5u57zH4mvIZKVPWbu+y29X/ABf5o6+aUtlbzOfJXC2vZ53vwp+jSII7dTqiVmjWQO+w7VxrA37oIyB0NaaKTfZ0ctxA/wDzQH8NtbinKvf4OMVQhlSV0nZeaODWbdR3fUKKKK2SoKKKKAKi8Vl0QSt92Nz+Ck1KqBzAM2twB/Uy/wBxqAickw6OH2S+VtAD8ezXNXVV3Lcga0tmHQwxEfAxrVjQBRRRQBSlzFwOWOVryzALMB9It2IRZ9IwHRjskwG2TswABxgGm2qLmoXHZ/0ZUZug1khFJO7NpGWAG+BjPTIoBct+brU92WT6PJ4xXH1DA+mvCt8VJHrXa55ms09+7tx6dqmfwBya88L5Vy/a3Gq5nwR2kigIgPVYo/djX8SfEmmbhvAIYtxHGG/VRVA/Ab0AqrzIkn+Tw3Nx5GKCQL/tJAqY9dVcuJXHFBHrh4eoGdw8ySSAZ3bsozhsDfSJMnpWjV8xQGfcC4aL5Sz8SmbScSQQRiyMZ+7IrBp0P7wzjaqfi3CbOG6eVIFK2WkapC0zzXcq6kVpJCzFIkIcrnGZB90U98wcuiZhPCwhu0GI5wOo69nKP85EfFT06jBrKby+dk7OUaZlmuXuU37s0kzd3fqojEek+KkVdQp55pMrqyyxbIdzcFizuSSTliepJqr/AMIPIxSFRhdmkbJVT5AD3m9BsPOvPGZ2OI099yFU+RO5b90An5VPtrdY0CIMADb/AInzJ6/Ouq7t5VsjRVkrs5Nw+NgO1RHbxYoBk+fp+NfG4ZF5EfCR0/kwqUTgE+VUsksjSqqRtISrMwUAkAEAHcgAZJrFR04K8khFSk7JllaXklozvZSBHdQrKyiVW0klTlt1I1Hocb7g1Jl5p1FO3guruUkaI5biOOIsNyRFCoVgMZ7wNQIeF3L9IhGPvSsNv3EJJ/EVe8I4IsBLljJKRgyHbA+6i9EX8/MmuRip4d6xWvkdCgqq0ex1n5i+kbcQlliQ9bZIJooz6SSqGMo/eCnyq4tOY7BVCJc26KBgLrWMKB4AHGKjVxuGA6gE/jXn8Vw6GJd5Sl8rq32OjTxEqeyRcjmC0PS6tz/ro/8A1VxuOaLNf+0RsfuxsJWPoFTJJpWktkJyUX+Ef8KOXLYSSmdQBEgZIcDGssR2j7fZ7oUHx73mK0KnBaFOLnKT0+ROWPmlshx5N5mW1SU3kE8KzTSSiYqJEVX0hBJ2ZZoiFVc6gAPOtFtLtJUV4nV0YZV0IZWHmCNjWZ28zIcqfiPA0LIbPVeWgwgy91bL7sqjd2VeizAbhh72MH06mF4jHSnNW6L9jmuV3dmpUV4t5g6q6nKsAynzBGQfwr3XYAUUUUAVT8z8bitovrQzGTKRxINTysQe6q/DJJOwG5Iq4NZjzDxH+n3M7o7pbdnbqEGoxh1WWeQL1Pvxg43wnQ1RiKvKpuSV30XmBi9md/qsY4HGma1AgljJBK6BiM7dQyaWBG258qbKxsXTmRbu0mUS4wH9+OVM57ORQe8nkeqnceOXXgXP0MpWK5H0Wc7BZD9XIf8ARTe62funDelV4XFxrKz0l1RhMb6K+A19rbMhRRRQBRRmigCijNfAaA+1k3tVsBFeQ3AGBcRtHJ0xrhw0Z+JQuP3BWs0i+13h0k9vbLCAZPpSBQTpB1pImC2DjOr+VTpTyTUiM45otGRcPXXcO56RrgftSbt+CgfxVa1B4PCUWRXGmUSyCVPFGDadJ+AAqdXYpeG/fU58/FbscrlsIa98nxZkuJPLs4x8gXb++tR75tgKteTo8W2r+seR/iC2lT/Cq1o8SlamkbODj8Vy4Jryag8Z4j2IUgAkvGpHkHYLn47iuclwW6/hXFsdEly3Pl+NQ5H6kn4k1W8T43DB+kcavBBux+Xh8TgVxtri3lIa7uIQmcrbpKHz5dqy+9+wNvPNYk8sbshKSRLtrZrw7ZW1+0/Qz+ap5R+bePQedNUaBQFUAAAAAbAAbAAeAqsPMMHRNb46COGRhjwwQmMfOvDcVmbaK1k/alZIR+ALN/ZrkV5Var+JWXS+n3KW2y3Nc7biaa3txlmZGLBRkRgKe9Ic9wHoPEk/Oqn6DcS7SzBAf83ACp+BlbvfwhauxYx2VlcMqBcRSOQOpIQncndmPma1nGCaV7t7W/PsRHjkNyeG2JPU20Gf9mtXtV3Ldp2NpbRfchiXH7KKD/KrGvXEwooooArOUXRf8QQ9TLFKPVZII1B+GqNx8q0alDnPg0pkjvLZNcqKY5YQQDNETqGknbtEbJXPUMw8a08dQdag4R36GGK3EuVkZzLbu0Ep3bRjQ582jIKk+uM+tVF1bXaKVmt47hD10YQkescmVP8AFTTwzi8U+RG/eXZ42BSRD5PG2GU/EVYA15nn1IPLUV7d9/ruRM8seMG22hmvLMf1bI0sQ/dYSRqP2SKvLP2h3JIC3fD5fijRt89M3+4UyvEp6gH5VEn4RA/vRIfiM1uQ4pKOmv1T+6v7mbkf/He+Ydz6F8frH/LUK4Scz8RbrcWyeei3OfxklYflXx+TrI/9ni/gT/014XkqyH+Yj/gQ/wA1qx8Uk/1P/qv5Fyuu+My4zPxWYfCSG3H/AIaDH41XnjxO0V7xCY+UUkj/ANsDSPxpqt+WLVPciVfgqD+S1Pjso16L+O9UviL/AOUn62FxHg4ZczktPJcLCoYlJbqaZm2PvYk0KB1wM9PCtZ5D/wCrbD/utv8A+UlJ/MchaMWsP6e5zFEo+yG2klIHRUQlifQDxrSLSARoiL7qKFX4KMD8hXW4bVq1YOc9uhlHWlD2p3bQ2SzxpreG4tnVPvETKAvzzj5030oe1hf+jJiATpaBsDcnTPE2APE7V0WZZQ8K5StOJQm5FzI907fXXEZMZV8AdkYHGFRRgBWXON875qDd+ze+T9FLbzD9fXbt+QdSfwqk5a5kigvoZUlVRIyw3MbHQSrHCMyNghkcjvEbKzVq3Euc7CEEPeQ6se6riR8+GEjyxPyrNDETy3V15FUUqivJGCcU+kAzZRAsLFHkVzIBpOJGQaRrC756bggZp34dbLFDHGpyqIoB8wB1+fWlbhNlNNBFE8bRRaR2rPs8ni4VeoDHOWONicedN/hiterXqVfH6FuHg43urdhY5jOYJW8QNY+KEMP7tT7bgFxMA0zGJDgiOLJYg/elI2/dHzrlPHqVlP2gR+IxV/y3zfa/RbcTXCJIIkVxIdHeVQrbsADuDuNq0cXUqxprlr2uTqNrY+2HB0hXTFDpHjhSSx82Y7sfUmpYs3+4fwx/Opi8yWh6XdufhNH/AOqvEvMtmvW7tx/ro/5as1w5OtJ6p+5ScV4dIfAD4kf7q7R8J+83yH/E1xHNdqf0chlPlDHJP/5amu8d7cSfoLG5b9aVVtV+fakPj4KazHDYme0H9BYmQ26p7o+fj+NVvFIvpUsVkm+tle4x9iBGDPq8tZURgeOo+ANWcHK17N/lE6W6eMdtl5D6GeQYX91M+tM/BOBwWqFIIwuTl2yWZz953YlnPqTXUwfC5RmqlV7dP5JJFlRRRXdMhRRRQBRRRQFTxrlq2usGeFWZfdkGUkX9mRSGX5GqCbkyeP8Aya+fH9Xcxi4HwDqUkHzLU60VXUpQqK00mBAax4knvW0Ew84Zyh/glQD+1VLDzZlmVrS5Uo7I+BG4DIcMMrIc4NazWfW/KFwHuGOgCS4nkXvfZkcsudtjjwrSlwvDS/Tb1ZiyK4czLrjQW90Wk1BB2J72kFmxvvgDwqY19Nju2N43+rVf77iraDlyZbmxk7hWEzdpg7jXEyrgEb7kU4VD/SMP5/UWM6JvmB7Ph8gIGR2s8EefTus5z8qquAX0l8dBvbW0cEq9uFL3CMpIZT22lQQdshGHxrWqzC+9mDyyTMzwssk0sgDKTjtZGfGMdRqxkeVbNHheFT2XrdkZaLRXHTgHK8NqWdNckrjDzytrkYdcZ6Kv6qgD0q7rLYPZdNHgR3JiA8I5Z4wPgqsAKlf+z28/+JXPw+kXP/5K3+VFaKS9/wCBnfZmk4pL9qPF4UsJ42ljErBezi1DW7B1OFTOSdvKqG69lssisJLyR8gjvyTyDceIaTBqdwn2aiBVCtEGCqGdYtJYgYJO+d9z18armsu2pOLvvoKnF4FZhqVW2+0Af51C5dRUmuVUAbxuAABgMmnbHqlaBc8hOxH1yj9w/wDGuFr7OHSZpPpA7yKhXsz1VmIOdf6xFayhKxbmRQk19FNg5IP9cP8AZ/8ANXr/ABIP9f8A+H/z1jly7GcyM6YYJ+NaD7J5Q1i0RweynnTB3wGcyr/ZkFc39noJJ+kHf/R/81W3KHLJsjcfW9osrq4GjRpIjVG+0c50g1ZTi09SE2mKXOdnGeKEGNCPokZxpHXtpRnp1xUDi9rGtjcaUQHudFA+2nkKeeMcqme7Nx2ukdisWjRk5V3fVnUPv4xjwqPxHkvtLeSETYL47xTYYZT01b9KuIDfUPinEo7eMyStpUYHQsSWOFVVAJZiSAFAySal1Q84cLlniQwECWGQSoCdAY6JIypbB0nTIxVsHDKpoD7w3m61m7UB+zaEFpVlBiKKOrHVtgeO+3jiruNwwDKcggEEbgg7g1nPD+TZ5kVLmOKBIozHGsahC+poclhHI2FCwAe+SxbJ0hQKnXXIckjkteSaA4KKO1QhDcPMyOwm7/ckaMHA2Cbd3cB3jlDZ0kHBIODnBHUHyPpXukhOSJdLFrx2kKxhW+tCgrI7S6kWYahIGCncEaevk18HtWigiidzI0caI0hyC5VQpc5JOTjO5PXrQEyiiigCiiigCiiigCiiigCiiigCiiigCiiigCiiigCiiigCiiigCiiigCiiigCiiigCiiigA0UUUAUUUUB//9k="/>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243" name="AutoShape 5" descr="data:image/jpeg;base64,/9j/4AAQSkZJRgABAQAAAQABAAD/2wCEAAkGBxQTEhQUEhQWFhUXGRgaFhUYGBoUHBccFxgYGRcZGhgaHCggGBomHhcaITEhJSktLi4uFx8zODMsNygtLisBCgoKDg0OGxAQGywmICQxLCwsLDQsLSwsMDQvLCwtLDAsNC8vLCwsLCwsLCwsLCwsLCwsLywuLCwsLCwsLCwsLP/AABEIAOEA4QMBIgACEQEDEQH/xAAcAAACAwEBAQEAAAAAAAAAAAAABgQFBwMCAQj/xABREAACAQMCAwUEBgYECgcJAAABAgMABBESIQUGMRMiQVFhBzJxgRQjQlKRoTNicoKSsSRTorIVFjRDY4OTwdHiJTVEdKOz0hdUVWRzhNPh8f/EABsBAQACAwEBAAAAAAAAAAAAAAACAwEEBQYH/8QANBEAAgECBAQEBQMDBQAAAAAAAAECAxEEEiExBRNBUTJhgaEicZGx8ELB0RTh8RUjUpKy/9oADAMBAAIRAxEAPwDbqKKKAKKKKAKKKKAKKKKAKKKKAKKKKAKKKKAKKKKAKKKKAKKKoOYOPNG621qgmu3GQhJVIkzgyzMASiA9ABljsPEgC5u7pI0LyOqIu5ZmCgfEnYUvSc82xBMCz3IH2oYmKf7Z9MX9qqzg1jZzzMbm4W9ukP8AnMCOM7f5PAe4APvd5tt2pM544ZeRyE3LvLHnuSfYx4DSO7GfTA9M1XOplV1qSjG44Te0xFJ/oku3+mtSfwWY/wA672ftNtG/SrNB+s6q6j1Lws4UerYrIqAapWIfYs5SP0baXSSoskbq6MMq6kMGHmCNjXavzxwTjFzZM7WkgQPu8TrrjZh9rTkFG8CVIz45rU+Ref4709jKohuQCezzqWQDq0bHr6qdx6jer4VFLYrlFodKKKKmRCiiigCiiigCiiigCiiqC/5ugSQwxCS5nHvQ269oU/8AqPkJF++woC/opYbiHEnGoW9rbr5zztIw/aWJNI+Tn41BXjV6p/yrhMh+4GkhOf2u0f8Au1i6A60UrLzTNEM3dnIqf19uwvIh6kIBKB66MetX/DeIxXEYkgkSSNujowYeoyPEeVZBKooooAooooAooooAooooCr5k4uLW3eUqXbZY4x1kkchY4x6sxA9Nz4VmvMV+1nG9ur6ruciS+nHUsw2iQ/ZRVwoA6KB4saauYr4G9y+8XD4TcMPBp5tUcA+IRZT8ZFrJLq4aR2dzlnJZj5knJqivOysiynG+pzqztuYbpF0rPJp6aWbWuPLS+RVZRWpexcepHLEk4yfIBR8gAAPlXmuUNwrltJzpOD8fLPjXWjQCo10GBWSNikiMGRx1Rh7rD5/iKk15lGVb4H8qzF2dw1c3XkXmMX1ok2AJBlJlH2ZE94fA7MPRhTBWNexPiBW6uLfPdljWUDyaJgj/AIq6fw1stdCLurms1ZhRRRWTAUUV5kcAEk4AGSfIDrQEbifEoreMyzyJFGOruwUb9Bv1PpSxxj2jWscZ7LVLMdo4Srwltsli0iDTGAMl98epwKp7jjC6f8KXC62cleHQN0jj8JyvhI475bqFKqCMmlbh4m4xxL+lFewihQzMuUAjEjsY+u3aEAMfuR1HMs1jNna4z8Ev73iELzX0sdrY5yOx1xPOviO1ZiyxZ21AKz+GAd27k+8tHgK2SKkUbFdAUJ66tPXfPU7nesr5w5kN3JpTu28e0SDYYGwYjzx0HgNvOqzg/F5raTtIH0t0I6hh5MPEVQ6/xeRZy9C29onai9lSV2ZQQ0QJ7oRhtpHQY3HypaxTNzLzOt7GnaQ6J02Docqyn3gQd18xufzpaqidr6FkdjtZ3TxNqido280YqfyqxteY54pDPEVEx9840rP6TIuFY+UgAceZGxqKCwHUgbgb7bnoKRnKOwaT3Ni5Z9otrdMkTaobhh+ikUgFvFUkxpffpjcjwpxBr8w8VGQACQRkhhsVIwVYHwIIzn0r9E8qXzT2VrM/vyQxO3xZASfxNblOpnRRKNmWtFFFWEQooooAoor6KAybma5/ot7Jvm5v2j8u5ar2QHw1QH+I0iVe83cQxZRwIwNx9Lv/AKsbkM13IiMw+yCzYBO2a92XIt9IR2hhgXxOTO/yVQF/tVp118V2X09hcllVRqYhQPE7VWXk0kpMcWU+8SO8B5n7nwPePkBvWpt7MLYoAZp+1zkzBlDdMYUFSsY/ZAO3WpFh7NLGMAMskgHg8rafmiaVPzFQjOnHXqTcJsy+ySOILDHl3+4gMjsfE6VyavLvlG9NtJcOvZCIBxBnVLIFYFw2k4Tu5IUEknY4rWuHcMhgXTBFHEviEUJn44G/zqXUHVSd0ifL0MIVwQCDkEAg+YPShz3T8D/Krnm/l42UupB/RJW7mOkLsd4z5Ix3U+Hu+WaS6OFPrtWX5EC59lTEcWgHnFcA/wAKH+YFb7WHex6218SL42it3JPkZHRV/JX/AArca3qfhRry3CiiipkQpb5+lY2ogQ4a6kjtx56ZW+tI9REsh+VMlLPMR1X/AA5fBDcz48+zh7MfnPn5UBnPtB4iJLpkXaK3AiQDoNI723x2+CivvCX+j8GeUbSX8zb+Iijyij4FUP8AtTSpxW5JWSQ9Wyx+J3NNXM/cs+FQjolojfEuqb/2T+NaalpKRe1qkLFFFGKpJhRRiuckoBAwSzHCooLM58lUbk0SuD27AAknAG5J2AquE+thIwwi7xqdsnp2jeQ8h86Y7X2e39ywM3ZW8Y3CMe1b0LIhwT6Fhjypx4V7OLWIhpi1y43+txoB9Il7v8Wqp5oQWr1CjKXQzfhvC3uSjuji1aWKOWb3ciWVY8R597dsFhsBnxr9LQRBFVVGFUAKB0AGwA+VIfNaAxwQgD625tUA6DCzJK2PLCRMflTy1yPjU6eIpxheTSK6sGpWO1FR/pQ8jXpbgVKONoSdlJFeVnaivKtmvVbKaexEK+iuNxcJGrPIyoijLMxCqoHUknYD40vNztC+fosVxdAdXhj0xbdfr5SkZ+TGsgRYLdDHFJgB7ziWuQgYP1c0rqh9FEI288nxNQeP/STzHaBNfZhFI66dGG7b09D+76Vy4pxCVbhHhSJYBcfSGge4gd0kOoSdk0blQrB3OljsScEDar9/aXaopM0c8ZHhoWTOSOjxsU9dyK05qSlda7+5sxaa7bDvRVBwDnKzu9Ihl77ZxEwKPsuonSeoxvkZGx8q7cK4O8cskzzyuzs+ULExhS+YgEPusijTlcZyc5rVcbeLQvvfYuqQ/a1zVPYQwG2IV5JDlioYBUAJXB231DfyBxT3VfxngsF0qpcxLIqsHUNnZh0Ox3HmOh8azCSUk2hJNqyOphS4gCyoGSVBrQ7ghgCR+dZNBwa2i7VbxbyQRMQ7Rt3LROsYZkYGZxGVZmAYDPxrYnYAEk4AG58gKS4+OK1q11PpVJNbKACNSFiIhgklnZNOw6lugopuK0XUw4JvUm+yHgy27X4L65BLGobzhEQeFttt+1fJHiK0as89k1symfVsUhsrd/H62GFmkHxAmRT8K0OunHY0XuFFFFSMBSvxf/rSz/7re/3rWmilvjmF4lw5j9oXcWf2o0k/lCaAwjiKdzT8vyNM/H5u0tuGSedlEPmmQ350u8UXr6Mf99e7LiYMEds3vQvI0X60cxDsvxVw3ykHlWivA0bD8SZ5nkCKzN0UEn5UzWnLlpDHG3E2laaZdQtou1PZr192AamxkAu22dhSxdEAKW9wSRF89NIkTXnPhjNOfE+YYrXiNwtxqEkrxiNgMhYRGgUkk+52jSdM76j4VFXy3SuyStfU8LyHHOVlsbzFq46EGdlIJDBGYgjyIfJBHypv5d5Wt7PJiUtIRhpnOuRvTV9kfqrgelWVhGoQaFC5yTgAZY+8xx1JPjUmqnUbRaoJHys39qvM91bTWcVqSpkYs2wPaEMqqm46HJz8RWjSSBRliAPMnA32G5rhc2UbsjvGjNGSY2ZQShOxKk+6fh5ViElGV2jMk2rJlUE7biUSn3bWIzfGSctEn4Ikv8Q8qaqzjjN/ovJDaXLm6Y28TWiRCQMFOoayVyiaZWJYEY887VpBrn42LUovy/PuVN6s+UUUVpmAz5VX8c5g+jKvdaSWRtEMK41SufAeQA3LHZQCTU6WQKCWIAAJJPgAMk1lvGeMMUNzuJbtSIB4wWee7jyeYjWT1wQPCt3BQnKTeZqK3s/YjI+cc47mTVcaLudTkIcm0tyPCOPYzuPGRz16Ypxi4ja8WtewZhFLgHs84KsvQqNu0X08vI1kOKK7HOd9TGRE/jXCJbWUxTLgjofssPvKfEfyqBUme+ldQjyO6g5CsxYA9NgTt8qjVU7X0JkK5h0tHJEoDR5we8mnOdwY2DBgdxvjrnIJBaeS+cb6acWklxAZSCUMkDOHAGSC0ciYbAJ3GNutUdRJJXgkSeA4kjOpPUj3kPmrDYj1qyMr/CyL01RsD8Euptrm7xH4x20fYah4hpGd3wf1Sp9avYYgiBVGFUAAeQUYG59BWcf433s6p9FlhbXgs30SVEiUjJJklkw5HTCg59BvXzl/ikEy6+Lm4lTUwWUuDZvpbGTHGqaQSNjIGXb3txVVlKWRyX5+5a5OKzJM5e0HndZQ1nZsHDD6+bcpo3BjRgRq1Y0lgcAagN+i9bceTtFMdpbWuiSNXmXVM0KyEBpIEcBY8Ak59DVbLeGd3nIAMp1BQAAidIo1A2CqgVQPSuNrFre4XwaNB+If/jV6tHRdCltvU/THBOER2sKwxA6VycsdTMzHLO7faZiSSfWp9VHKF6ZrG0lb3ngiZviUGfzq3rcKAooooApV5xmCXPDmJ92Wdz+ytncaj8Nx+NM8xbS2jBbB0hiQCcbZIBIGazXivLvGLyZmmNpCugxIyu8gjRyDKVTQC8j6VGSQNIxjc5w9gZtcyKVfJGVGW9Ns7/hUGwsxcTW0evQJZolEg3K6yACM7Z8MeOaaudeR2sNZQSSW0qAPNguySaSrmQAd1G2IPQHI22zYcF9nUN/ZQXNlcNbs6KXTHaIkqHDmPvBoyHUkYJHkAKohSsy2U7ooOYOETWjGK9TCt3VmGexlB8m+w36rYPlnrUPjPEpZ7UW8yJKYAjJc5xIsRYQMrgjvj6xclT90kbZr9B2UDi2C3rRSsEPavp0owHVirZA23PhnPSsuveSILu3u76CH6PH2LmyjizF2gQa+2kXppkKjSmB3dzuRiapJO6I53axf+zjtTYxtKxIfvxBnMrLGwXSrOdyc6jjwBAycUz5rJeTf8LC0SW1aOe2DOnZYzJEEY7Aal1jGCNycN0NW1xzdemNmjSDMOXuO9mSKNVJJa2mMEg3x0J2zjO1as6FRyNiNWCiXftIiDWZ1DVGssLSjqDGsg1ZHiBsT6KaXri3+iQmSC5uIgANMat2ysT7qJFKGGWJAAXHhUnlXmm94j2yRwWpWMAO0rSRBg5dQOz0vj9G2VJ8quuV+RewkEs8gk0MTBAursbfIx3dZLOwGcE7Lk4AquVeFGLjPfsTVWNnpcuOT+FyQW47chriVmlnYdO0k3Kj0UAIPRau6KK4c5ucnJ9StBRRRUDIv865eBLcdbqWO38fcclpunT6pJKy7m3inaXUrAFssUhjUZJWMYUKPAaV1E9Bua0Pne7dJ7DsQrSJJNLhyVVUWB0eRiBnCmUbeJIFLXAuEWltYxzcQf62/RVZjkEJPusKad0XSQWPrudhXbwUEsOn3f9iH6hJ5ZgubzPYoGJOSxOmKFfDXJ4tjfSMn0FR7mCIThhM0wTKo2NpX6MYYl37MdAdy25zjFbjc8Aha2NqF7OEjSUjPZ93OSuR59D55PnUGLlGGCFo7ELayMAO3C9rIBnfvOc5xkDfb5VsKrHUm6cjIJZZhMIzH2YUZk1+8oIyAVHuMeuDvjcgbZ9i8BKhVZlYlRIF7mVUsQHOzHA6DNaVwj2aWkW8xkuTnP1p7pJ3LFFwHJPi+qj2m8N/okcsagC2kDlQMARspjfAHTAYN8FNM0HKyMZZJXZnpFc7r3fmK8W1yWdgVwuT2bffCnS/4MMfMV7vOgHrUbNOzF7jByXwOOe0QzPK6q0i9kZCsYCSMANC41DAGzZp2SFQoUKAoGAoAxgDGMdMY8KXvZ2mLFD955m+RlfH8qZa8bxGtOWInG+ibt9Tr4eKVNPyM/wCZ+UuxDTWi9wbyQDfA8WiHh6p+HlStwuYCOabwJJB9EXA/HH51tNKXDOUVfiqREgWzA3XZ/eaNl1RDbAXWyOfQkD07fB8fKu+RU36Puuq+ZpYugofHHY1Lk+xMFjaRMMMkESsPUINX55q4oor1BywooooAooooAxXxEA2AA+G1far+P8VS1t5J3BIQZCjq7HZEXzZmIUDzIoCk5jc3lwvD0/RgLLesDj6sn6qDPnKVOf1EP3hTT2Y06cDGMYxtjGMY8qpeUOFPBBmYg3EzGW4YdDI+MqP1EACD0UVeUBjvA708BvpLa4DfQpzrhlwTpwMA7ddKhUcde4rdCa0bi3BbPiUKmRI5kIzHMp7wB6GOVTkfI486ncZ4RDdRNFcIJEPgfAjoykbqw8CCCKzmb2a3dm7ScJvWQE5MMh05/eAZH+Lx5/WoCdyXwf8AwfdXdo7s5l0zwyNjMkY7jA42Mise9561PjgOtY7zhe8bVEkuIAjWxMi3cSglV04kDaGcFCME5QDug4qbwX2qyRhV4hbMpJAEsasufXspAD037pOfAVxMdgakqnMhrfp1LYTSVmarRXK0uVkRZI2DI4DKw3DAjII+Vda5BaFFFFDJn/tJjdZUYBitxBJZhgM6Hnmh058tS69/NRXXn7k5r6ez0OqRW7nWpzkqNGNOPH6vG/3s0yc1WLzW7LFgyo0csYOwZoJFlVSfDVo058M194XxJLmMTRZ0sSGVhh43HvxSL9l1OQR8/GuxhKr5Cy7p/wCDEUnKzJRqtsOOwTSyQxvqkjzqGlgDpbS2liMPpbunSTg7Gl7ifELv6dOsEyqsSQgRSR60fWHYtkEMp6DIP2TtXi04sYnR5eHkMgdQ9q6yKBKyvJ9W2hhlhnoT133rZVF2uX/FuloO9JPAudPpfErqx7JeyiVxr3JYxuscgYdNB1HHw8c7XnCeaba4k7KNnEmktoeKSI4XGT31AOMjx8a78M5dt7eaeeKPTLOcyNknJzk4BOFBJJOOp+VQSUb5lr0Iy1tYQecOW4rX6FFBLBCii5C/SZdGe1dHCjCkkA7ZPQYySeqdxhniaRJUKSRbMmdW5GV0n7QYEYPjmtK5n4+hubm0CiVxCiJCo1PJJMHLKR0WML2ZLEADUcml7h/BDc3UczuHito4YQw3+kS264Z8+KBywB8Sg8KVa8aNN1KvT3IKm5SywGjl6y7C2hiPVEUN+1jvfmTXWLiKNM0PeEigNpZSupTjvITsygkA46HapVUvGe7dWL+JeWM/svCz4/ijU/KvFQtWqSct2pP1s2diXwRVull+xd1BuJeyurGbwE4ib9m4UxAfDWYz8qnVUc25FpM496ICVfjCwlH9yp8OqcvFU5ea99COIjmpSXkapRXmNwwDDoQCPnvXqvox50KKKKAKKKKAKVOIj6XxGODrDZhZ5vJpnyLZD+yNUpHn2Zpkv7tYYpJZDhI1Z2Pkqgk/kKpeRrJ0tu1mGJ7ljcTD7plxoT9yMIn7vrQDDRRRQATRShxeZ/8ACWjU2j6KrBc93V2zhjjzxgZq/wCDyZUg+B/nQE24hV1ZHGVYFWHmGGCPwNInBLAXPDms7jcxdpauT1zCxSOT0OkI4PqKfqT7AdnxG+i8JFt7gfF1aF//ACFP71c7icXyc63i0ydPewuexviTfR5bOX9LayMpB+6zNn5CQSL8APOtCrLebc8M4pFfoD2Fx3JwN99I7Tbz0qsg8zE/3q0+CZXVWQhlYAqw3BBGQQfLFcjFJNqrHaWvr1RbHse6KKquP8Y7BUVF7SeVtEEOca2xklj9mNR3mbwA8yBWvCEpyUY7sk3Y48z8dNugWFO2uZMrBADu7YLFm37qAKSScdMeNZPb8U4lFIL5WjZ54pJZIwQsci25xJC8QiBFwg3zqJwhGo4xUvikzxST4Bnv2liuLeeOEkkKqxzR4XvCBFDAKT3hIOppRm4lq1EyznV2rlw+j9MGEzpBjSoYasjZiMnB616PC4TkK3Xr+dihzUkmnoPl/d3k00dzFBbxtoCuDO7iVMllBAiGGUk4bP2iN/DtPxy5RSWsmYgbdlMrg/HIVh8lNR+TkuL6N+zuLdBCwjJWJpdWFBDj60AAg9N8EGpVzwnicEgZuzuoN9XYoEl6ddDuB1+6WPpW/fC3yXaKIVuIQTatYOWuYLGAvcXV0n0mQaTGEkBhTOeyVCmsknBJI72BtgCrHivtGiBEdujdo+yy3CtbQr6s0gDMf1QN/MUrcajgviIFRe2AZi8wMBtkTGqSTWAdO4GnGGPoM104VN2SiF3e5tTpWO7MEiRlmJAjJfIZegVwSDkDyzVLC03O2bXo+hn+srOnzMnzXUurTlvuv2lzPIJiXnAYRrMzY1E6Bq0HAGnVjAAq8ghVFCoAqqAFUDAAHQADoKWFsZLbv2fu9WtWP1befZk/on+HdPiPGmDhXEUuIxJHnByCpGGRhsyMPBgdsV47jWCxmHknWlmj0fT6dGdjh+Mw+Ij/ALas+q6kuqTjv+UWA/0zn8LearulfmLiGLu1WJDNInasYkI7uqPQhdjtGveO59cZ6VzMFByqadpf+Wb1aSUde6+40Vwv4BJFIh3DoykftKR/vrsmcDPXxxvX2taLcZJ9ix6oY+SrkycPs3PVreEn49muauqW/ZwuOG2q/dQr/C7KP5UyV9QWp5gKKKKAKKKKAWOeR2q29n/71OiuP9FFmabPoVj0f6ymcUsoO14ux+za2oA/bupCT4dQluv8dM1AFFFFAJnMY08Ttj4Pa3C/NJYGH5M1XvBW7zD0z+H/APap+eRpm4dL4C4eI/CaCQDP76J+VWPDHxIPXIoC9pT4yNHFLVv662uIz6mN4ZE+eDJ+dNbsAMnoNz8qzbmrjs0ywXltAVhtpNaST6o2uu1Uw9nDD7/e7TZn07hdiKpxFPmUpQXVGYuzGfj3B47uB4Jc6WGzDqjDdXXyYHBrOOAcwS8Il+hXykwbmKRQTpGd2jA3eLxKDvRknYjFPK3t/L+hsREPvXUyofDfs4RIT8CR0rlf8lz3iaL+7Ux5B7K3gWMAjyklMjj4rpNcjB4OuouFVLK/PVeaLZSW6LWDjdu8XbJPEYupk7RdI88tnA+dJPFeb7QXkkqyiYG0aKIxhpNMhkJ0rgd7te6uoZGYsEjNN3CPZ5w63OpLVHfOdcuZmz55kJx8sUc+8G7SBZ4UU3Foe1g2G4UfWRfB1BHodJ8K3cNw9UJ51K7ISlmVmI932thaM+hpOIXh0hUUydntsq4+xEpz6sSfHas5e9n6RJ9I4mwWGLDCBmyMLnSZyO67DOAq+gJbpWn2N0ssaSRnKSKrqfNWAI/I1X8x2oZEk+jrcPE2pFdxGiHB+sYt3e754JGcisc6TbT3e5s8qKStstil5PuGN5cloRCtxHFNEnRgiExKZEx3WcYb4DB3BpzpQ5Ad5vpV1KySNJLoSWPOgxxKAFjzuUWQyDV9o5PjTfUKviJw2KLmvl1btE2TtI3VkLglSAwLRvpIJjYKMj0BwcUkcSuHuFmF2HMsRImV9cNnYqPdcBWBuJGXSybkksp7uK1Ssw5nuLd76OdY5HiyYpZTG4hE0bBYpNR7jMDqj1eBxvtV2GvKWV/UpxDyRckvQicLtbqOCKRZHkYopeCcjc4GQr41I3o2Rk42611tuLrDMs4WTsrkFXjCMziePOnCAZ1EBlONjoU+tMVVXGGzJaKPfNwhX4IGaQ/DTkfMV1OI0ITwk4z2tf6anAwOIksTFx3b9mSTFdXPvk2kJ+ypDTsPVxlYvguT6irTh3DooF0RIFHU+JY+JZjuzepNSqK+XVMRKSyrSPZbevf1PdRgk7vV9wrjeXKxxvI5wqKWY+QUZNep5lRS7sFVRlmJwAB4knoK4cC4O/EHSaZSlkjBo42GlrplOVkdTusIIBCndiATtsdnh+AniqiS8K3f51K8RXjSjrv0GrkO1eLh9okgIfslLg9Qz99gfUFqvqBRX0I8+FFFFAFBor4xoBa5P78vEJ/6y7ZFP6ttHHB/eR/xpmpa9nS/9Hwv1MplmJ6Z7eaSUfk4HyploAooooBY9pER+gSSDrA0VwP9RKkjf2Fb8a9RPuGHoR/MVfcQtVlikicZWRGRh5hwVP5Gkrk+dmtY1k/Sw5hl89cJ7Ns/HSG+DCgHqOQMAR41D4pwtJzCXLfUyrKoBwGZFYKG23UFtWPNV8qi2t2U26jy8vhUz/CSev4UBMoqvfiq+Ck/gK4vxZvBQPjk0BbVyluFXqR8P/1VJLeO3VjjyG38qh3V5HEuqWRI1+87BB+JNAK/BeOxWkMkEkscawTzxprYKdAlYxDBPQIyj5Vzv+Lf4QjMNtH9J1HBd42FvGQR3nZgFfT10rkk4G1Ll7aW8vb3D5eWeWR7bThOxUMFjuGYDVI7aAyK2wVicd7fjw7mCa2cvnsnY5kOgy20xG2p1XvwSEdWG22+cVTLh8neor+XYn/WJfAajy7axQRC1icMYAocbasuNepgOmosW+dWlIPBOcIQ8kv0TLy6TLLayR3IcoNKkgssgwPDT41ef4723il0P/tZ/wDclas6FS+zNiNenbdHW547KZZIrW2MxiKrI5kWFFZlD6ASCWYKyk4XA1Del6yseJRI8P0S2mtG14ge4yyhyWZO07MBlyxxlcjzqBwi7tJNc93ezwXMrkyW6SyWmnT3UAiTDSdwL3zkn06VccJFv2ySW1tfzkH9PK8yogI0lv6VIurYnopqWXJpYxfNrc6R8nTqAIbvQmBiOWIXDR/qiUSJqA6AsCdutQYuC/ReIANK0zSWxIdwoKFJQGCBQAiMHXb9Tqa0EVnfE+PB+ISvDHNcLHCkKGJdSF9bvL9YSEGPqwd/D0rUx1arVw04N30JUaFKnVUkkmMNVnE+NRxMI95Jj7sEfec+pHRF/WbAqMYLuf8ASMLWP7sZ7SUj1lI0p+6CfI1YcM4XFApESBcnLN1Zz5u57zH4mvIZKVPWbu+y29X/ABf5o6+aUtlbzOfJXC2vZ53vwp+jSII7dTqiVmjWQO+w7VxrA37oIyB0NaaKTfZ0ctxA/wDzQH8NtbinKvf4OMVQhlSV0nZeaODWbdR3fUKKKK2SoKKKKAKi8Vl0QSt92Nz+Ck1KqBzAM2twB/Uy/wBxqAickw6OH2S+VtAD8ezXNXVV3Lcga0tmHQwxEfAxrVjQBRRRQBSlzFwOWOVryzALMB9It2IRZ9IwHRjskwG2TswABxgGm2qLmoXHZ/0ZUZug1khFJO7NpGWAG+BjPTIoBct+brU92WT6PJ4xXH1DA+mvCt8VJHrXa55ms09+7tx6dqmfwBya88L5Vy/a3Gq5nwR2kigIgPVYo/djX8SfEmmbhvAIYtxHGG/VRVA/Ab0AqrzIkn+Tw3Nx5GKCQL/tJAqY9dVcuJXHFBHrh4eoGdw8ySSAZ3bsozhsDfSJMnpWjV8xQGfcC4aL5Sz8SmbScSQQRiyMZ+7IrBp0P7wzjaqfi3CbOG6eVIFK2WkapC0zzXcq6kVpJCzFIkIcrnGZB90U98wcuiZhPCwhu0GI5wOo69nKP85EfFT06jBrKby+dk7OUaZlmuXuU37s0kzd3fqojEek+KkVdQp55pMrqyyxbIdzcFizuSSTliepJqr/AMIPIxSFRhdmkbJVT5AD3m9BsPOvPGZ2OI099yFU+RO5b90An5VPtrdY0CIMADb/AInzJ6/Ouq7t5VsjRVkrs5Nw+NgO1RHbxYoBk+fp+NfG4ZF5EfCR0/kwqUTgE+VUsksjSqqRtISrMwUAkAEAHcgAZJrFR04K8khFSk7JllaXklozvZSBHdQrKyiVW0klTlt1I1Hocb7g1Jl5p1FO3guruUkaI5biOOIsNyRFCoVgMZ7wNQIeF3L9IhGPvSsNv3EJJ/EVe8I4IsBLljJKRgyHbA+6i9EX8/MmuRip4d6xWvkdCgqq0ex1n5i+kbcQlliQ9bZIJooz6SSqGMo/eCnyq4tOY7BVCJc26KBgLrWMKB4AHGKjVxuGA6gE/jXn8Vw6GJd5Sl8rq32OjTxEqeyRcjmC0PS6tz/ro/8A1VxuOaLNf+0RsfuxsJWPoFTJJpWktkJyUX+Ef8KOXLYSSmdQBEgZIcDGssR2j7fZ7oUHx73mK0KnBaFOLnKT0+ROWPmlshx5N5mW1SU3kE8KzTSSiYqJEVX0hBJ2ZZoiFVc6gAPOtFtLtJUV4nV0YZV0IZWHmCNjWZ28zIcqfiPA0LIbPVeWgwgy91bL7sqjd2VeizAbhh72MH06mF4jHSnNW6L9jmuV3dmpUV4t5g6q6nKsAynzBGQfwr3XYAUUUUAVT8z8bitovrQzGTKRxINTysQe6q/DJJOwG5Iq4NZjzDxH+n3M7o7pbdnbqEGoxh1WWeQL1Pvxg43wnQ1RiKvKpuSV30XmBi9md/qsY4HGma1AgljJBK6BiM7dQyaWBG258qbKxsXTmRbu0mUS4wH9+OVM57ORQe8nkeqnceOXXgXP0MpWK5H0Wc7BZD9XIf8ARTe62funDelV4XFxrKz0l1RhMb6K+A19rbMhRRRQBRRmigCijNfAaA+1k3tVsBFeQ3AGBcRtHJ0xrhw0Z+JQuP3BWs0i+13h0k9vbLCAZPpSBQTpB1pImC2DjOr+VTpTyTUiM45otGRcPXXcO56RrgftSbt+CgfxVa1B4PCUWRXGmUSyCVPFGDadJ+AAqdXYpeG/fU58/FbscrlsIa98nxZkuJPLs4x8gXb++tR75tgKteTo8W2r+seR/iC2lT/Cq1o8SlamkbODj8Vy4Jryag8Z4j2IUgAkvGpHkHYLn47iuclwW6/hXFsdEly3Pl+NQ5H6kn4k1W8T43DB+kcavBBux+Xh8TgVxtri3lIa7uIQmcrbpKHz5dqy+9+wNvPNYk8sbshKSRLtrZrw7ZW1+0/Qz+ap5R+bePQedNUaBQFUAAAAAbAAbAAeAqsPMMHRNb46COGRhjwwQmMfOvDcVmbaK1k/alZIR+ALN/ZrkV5Var+JWXS+n3KW2y3Nc7biaa3txlmZGLBRkRgKe9Ic9wHoPEk/Oqn6DcS7SzBAf83ACp+BlbvfwhauxYx2VlcMqBcRSOQOpIQncndmPma1nGCaV7t7W/PsRHjkNyeG2JPU20Gf9mtXtV3Ldp2NpbRfchiXH7KKD/KrGvXEwooooArOUXRf8QQ9TLFKPVZII1B+GqNx8q0alDnPg0pkjvLZNcqKY5YQQDNETqGknbtEbJXPUMw8a08dQdag4R36GGK3EuVkZzLbu0Ep3bRjQ582jIKk+uM+tVF1bXaKVmt47hD10YQkescmVP8AFTTwzi8U+RG/eXZ42BSRD5PG2GU/EVYA15nn1IPLUV7d9/ruRM8seMG22hmvLMf1bI0sQ/dYSRqP2SKvLP2h3JIC3fD5fijRt89M3+4UyvEp6gH5VEn4RA/vRIfiM1uQ4pKOmv1T+6v7mbkf/He+Ydz6F8frH/LUK4Scz8RbrcWyeei3OfxklYflXx+TrI/9ni/gT/014XkqyH+Yj/gQ/wA1qx8Uk/1P/qv5Fyuu+My4zPxWYfCSG3H/AIaDH41XnjxO0V7xCY+UUkj/ANsDSPxpqt+WLVPciVfgqD+S1Pjso16L+O9UviL/AOUn62FxHg4ZczktPJcLCoYlJbqaZm2PvYk0KB1wM9PCtZ5D/wCrbD/utv8A+UlJ/MchaMWsP6e5zFEo+yG2klIHRUQlifQDxrSLSARoiL7qKFX4KMD8hXW4bVq1YOc9uhlHWlD2p3bQ2SzxpreG4tnVPvETKAvzzj5030oe1hf+jJiATpaBsDcnTPE2APE7V0WZZQ8K5StOJQm5FzI907fXXEZMZV8AdkYHGFRRgBWXON875qDd+ze+T9FLbzD9fXbt+QdSfwqk5a5kigvoZUlVRIyw3MbHQSrHCMyNghkcjvEbKzVq3Euc7CEEPeQ6se6riR8+GEjyxPyrNDETy3V15FUUqivJGCcU+kAzZRAsLFHkVzIBpOJGQaRrC756bggZp34dbLFDHGpyqIoB8wB1+fWlbhNlNNBFE8bRRaR2rPs8ni4VeoDHOWONicedN/hiterXqVfH6FuHg43urdhY5jOYJW8QNY+KEMP7tT7bgFxMA0zGJDgiOLJYg/elI2/dHzrlPHqVlP2gR+IxV/y3zfa/RbcTXCJIIkVxIdHeVQrbsADuDuNq0cXUqxprlr2uTqNrY+2HB0hXTFDpHjhSSx82Y7sfUmpYs3+4fwx/Opi8yWh6XdufhNH/AOqvEvMtmvW7tx/ro/5as1w5OtJ6p+5ScV4dIfAD4kf7q7R8J+83yH/E1xHNdqf0chlPlDHJP/5amu8d7cSfoLG5b9aVVtV+fakPj4KazHDYme0H9BYmQ26p7o+fj+NVvFIvpUsVkm+tle4x9iBGDPq8tZURgeOo+ANWcHK17N/lE6W6eMdtl5D6GeQYX91M+tM/BOBwWqFIIwuTl2yWZz953YlnPqTXUwfC5RmqlV7dP5JJFlRRRXdMhRRRQBRRRQFTxrlq2usGeFWZfdkGUkX9mRSGX5GqCbkyeP8Aya+fH9Xcxi4HwDqUkHzLU60VXUpQqK00mBAax4knvW0Ew84Zyh/glQD+1VLDzZlmVrS5Uo7I+BG4DIcMMrIc4NazWfW/KFwHuGOgCS4nkXvfZkcsudtjjwrSlwvDS/Tb1ZiyK4czLrjQW90Wk1BB2J72kFmxvvgDwqY19Nju2N43+rVf77iraDlyZbmxk7hWEzdpg7jXEyrgEb7kU4VD/SMP5/UWM6JvmB7Ph8gIGR2s8EefTus5z8qquAX0l8dBvbW0cEq9uFL3CMpIZT22lQQdshGHxrWqzC+9mDyyTMzwssk0sgDKTjtZGfGMdRqxkeVbNHheFT2XrdkZaLRXHTgHK8NqWdNckrjDzytrkYdcZ6Kv6qgD0q7rLYPZdNHgR3JiA8I5Z4wPgqsAKlf+z28/+JXPw+kXP/5K3+VFaKS9/wCBnfZmk4pL9qPF4UsJ42ljErBezi1DW7B1OFTOSdvKqG69lssisJLyR8gjvyTyDceIaTBqdwn2aiBVCtEGCqGdYtJYgYJO+d9z18armsu2pOLvvoKnF4FZhqVW2+0Af51C5dRUmuVUAbxuAABgMmnbHqlaBc8hOxH1yj9w/wDGuFr7OHSZpPpA7yKhXsz1VmIOdf6xFayhKxbmRQk19FNg5IP9cP8AZ/8ANXr/ABIP9f8A+H/z1jly7GcyM6YYJ+NaD7J5Q1i0RweynnTB3wGcyr/ZkFc39noJJ+kHf/R/81W3KHLJsjcfW9osrq4GjRpIjVG+0c50g1ZTi09SE2mKXOdnGeKEGNCPokZxpHXtpRnp1xUDi9rGtjcaUQHudFA+2nkKeeMcqme7Nx2ukdisWjRk5V3fVnUPv4xjwqPxHkvtLeSETYL47xTYYZT01b9KuIDfUPinEo7eMyStpUYHQsSWOFVVAJZiSAFAySal1Q84cLlniQwECWGQSoCdAY6JIypbB0nTIxVsHDKpoD7w3m61m7UB+zaEFpVlBiKKOrHVtgeO+3jiruNwwDKcggEEbgg7g1nPD+TZ5kVLmOKBIozHGsahC+poclhHI2FCwAe+SxbJ0hQKnXXIckjkteSaA4KKO1QhDcPMyOwm7/ckaMHA2Cbd3cB3jlDZ0kHBIODnBHUHyPpXukhOSJdLFrx2kKxhW+tCgrI7S6kWYahIGCncEaevk18HtWigiidzI0caI0hyC5VQpc5JOTjO5PXrQEyiiigCiiigCiiigCiiigCiiigCiiigCiiigCiiigCiiigCiiigCiiigCiiigCiiigCiiigA0UUUAUUUUB//9k="/>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 name="1 Título"/>
          <p:cNvSpPr txBox="1">
            <a:spLocks/>
          </p:cNvSpPr>
          <p:nvPr/>
        </p:nvSpPr>
        <p:spPr bwMode="auto">
          <a:xfrm>
            <a:off x="304800" y="230188"/>
            <a:ext cx="11364686" cy="1092200"/>
          </a:xfrm>
          <a:prstGeom prst="rect">
            <a:avLst/>
          </a:prstGeom>
          <a:noFill/>
          <a:ln w="9525">
            <a:noFill/>
            <a:miter lim="800000"/>
            <a:headEnd/>
            <a:tailEnd/>
          </a:ln>
        </p:spPr>
        <p:txBody>
          <a:bodyPr anchor="ctr"/>
          <a:lstStyle/>
          <a:p>
            <a:pPr algn="ctr" eaLnBrk="0" hangingPunct="0">
              <a:defRPr/>
            </a:pPr>
            <a:r>
              <a:rPr lang="es-ES" sz="3200" b="1" dirty="0">
                <a:solidFill>
                  <a:schemeClr val="tx2"/>
                </a:solidFill>
                <a:latin typeface="+mj-lt"/>
                <a:ea typeface="+mj-ea"/>
                <a:cs typeface="+mj-cs"/>
              </a:rPr>
              <a:t>Sistema de Distribución/Dispensación de Medicamentos por Dosis Unitaria - SDMDU</a:t>
            </a:r>
          </a:p>
        </p:txBody>
      </p:sp>
      <p:sp>
        <p:nvSpPr>
          <p:cNvPr id="7" name="6 Abrir llave"/>
          <p:cNvSpPr/>
          <p:nvPr/>
        </p:nvSpPr>
        <p:spPr>
          <a:xfrm>
            <a:off x="3451225" y="1603376"/>
            <a:ext cx="84138" cy="75882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ES"/>
          </a:p>
        </p:txBody>
      </p:sp>
      <p:sp>
        <p:nvSpPr>
          <p:cNvPr id="9" name="8 CuadroTexto"/>
          <p:cNvSpPr txBox="1"/>
          <p:nvPr/>
        </p:nvSpPr>
        <p:spPr>
          <a:xfrm>
            <a:off x="1711326" y="1828801"/>
            <a:ext cx="1782763" cy="461963"/>
          </a:xfrm>
          <a:prstGeom prst="rect">
            <a:avLst/>
          </a:prstGeom>
          <a:noFill/>
        </p:spPr>
        <p:txBody>
          <a:bodyPr>
            <a:spAutoFit/>
          </a:bodyPr>
          <a:lstStyle/>
          <a:p>
            <a:pPr>
              <a:defRPr/>
            </a:pPr>
            <a:r>
              <a:rPr lang="es-ES" sz="2400" b="1" dirty="0">
                <a:solidFill>
                  <a:schemeClr val="accent5"/>
                </a:solidFill>
                <a:cs typeface="Arial" charset="0"/>
              </a:rPr>
              <a:t>FINALIDAD</a:t>
            </a:r>
          </a:p>
        </p:txBody>
      </p:sp>
      <p:sp>
        <p:nvSpPr>
          <p:cNvPr id="10247" name="9 Rectángulo"/>
          <p:cNvSpPr>
            <a:spLocks noChangeArrowheads="1"/>
          </p:cNvSpPr>
          <p:nvPr/>
        </p:nvSpPr>
        <p:spPr bwMode="auto">
          <a:xfrm>
            <a:off x="3668714" y="1673226"/>
            <a:ext cx="6605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Wingdings" panose="05000000000000000000" pitchFamily="2" charset="2"/>
              <a:buChar char="ü"/>
            </a:pPr>
            <a:r>
              <a:rPr lang="es-ES" altLang="en-US"/>
              <a:t>Fortalecimiento de la atención a la salud y dentro de la misma la atención farmacéutica para beneficio de la población ecuatoriana.</a:t>
            </a:r>
          </a:p>
        </p:txBody>
      </p:sp>
      <p:sp>
        <p:nvSpPr>
          <p:cNvPr id="11" name="10 CuadroTexto"/>
          <p:cNvSpPr txBox="1"/>
          <p:nvPr/>
        </p:nvSpPr>
        <p:spPr>
          <a:xfrm>
            <a:off x="1693863" y="3275014"/>
            <a:ext cx="1841500" cy="708025"/>
          </a:xfrm>
          <a:prstGeom prst="rect">
            <a:avLst/>
          </a:prstGeom>
          <a:noFill/>
        </p:spPr>
        <p:txBody>
          <a:bodyPr>
            <a:spAutoFit/>
          </a:bodyPr>
          <a:lstStyle/>
          <a:p>
            <a:pPr>
              <a:defRPr/>
            </a:pPr>
            <a:r>
              <a:rPr lang="es-ES" sz="2000" b="1" dirty="0">
                <a:solidFill>
                  <a:schemeClr val="accent5"/>
                </a:solidFill>
                <a:cs typeface="Arial" charset="0"/>
              </a:rPr>
              <a:t>FARMACIA HOSPITALARIA</a:t>
            </a:r>
          </a:p>
        </p:txBody>
      </p:sp>
      <p:sp>
        <p:nvSpPr>
          <p:cNvPr id="12" name="11 Abrir llave"/>
          <p:cNvSpPr/>
          <p:nvPr/>
        </p:nvSpPr>
        <p:spPr>
          <a:xfrm>
            <a:off x="3487739" y="2768601"/>
            <a:ext cx="47625" cy="16160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ES"/>
          </a:p>
        </p:txBody>
      </p:sp>
      <p:sp>
        <p:nvSpPr>
          <p:cNvPr id="10250" name="13 Rectángulo"/>
          <p:cNvSpPr>
            <a:spLocks noChangeArrowheads="1"/>
          </p:cNvSpPr>
          <p:nvPr/>
        </p:nvSpPr>
        <p:spPr bwMode="auto">
          <a:xfrm>
            <a:off x="3810000" y="2768600"/>
            <a:ext cx="6464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Wingdings" panose="05000000000000000000" pitchFamily="2" charset="2"/>
              <a:buChar char="ü"/>
            </a:pPr>
            <a:r>
              <a:rPr lang="es-ES" altLang="en-US" dirty="0"/>
              <a:t>Como parte de los sistemas de atención a la salud, debe responder a las actuales necesidades de salud de la población.</a:t>
            </a:r>
          </a:p>
          <a:p>
            <a:pPr algn="just" eaLnBrk="1" hangingPunct="1">
              <a:buFont typeface="Wingdings" panose="05000000000000000000" pitchFamily="2" charset="2"/>
              <a:buChar char="ü"/>
            </a:pPr>
            <a:r>
              <a:rPr lang="es-ES" altLang="en-US" dirty="0"/>
              <a:t> Contar con profesionales farmacéuticos capacidades y competencias específicas para diseñar e implementar nuevos procesos de trabajo con enfoque sistémico e integral como parte del equipo de salud.</a:t>
            </a:r>
          </a:p>
        </p:txBody>
      </p:sp>
      <p:sp>
        <p:nvSpPr>
          <p:cNvPr id="15" name="14 CuadroTexto"/>
          <p:cNvSpPr txBox="1"/>
          <p:nvPr/>
        </p:nvSpPr>
        <p:spPr>
          <a:xfrm>
            <a:off x="1524001" y="5045076"/>
            <a:ext cx="2024063" cy="708025"/>
          </a:xfrm>
          <a:prstGeom prst="rect">
            <a:avLst/>
          </a:prstGeom>
          <a:noFill/>
        </p:spPr>
        <p:txBody>
          <a:bodyPr>
            <a:spAutoFit/>
          </a:bodyPr>
          <a:lstStyle/>
          <a:p>
            <a:pPr>
              <a:defRPr/>
            </a:pPr>
            <a:r>
              <a:rPr lang="es-ES" sz="2000" b="1" dirty="0">
                <a:solidFill>
                  <a:schemeClr val="accent5"/>
                </a:solidFill>
                <a:cs typeface="Arial" charset="0"/>
              </a:rPr>
              <a:t>MEJORAMIENTO CONTINUO</a:t>
            </a:r>
          </a:p>
        </p:txBody>
      </p:sp>
      <p:sp>
        <p:nvSpPr>
          <p:cNvPr id="16" name="15 Abrir llave"/>
          <p:cNvSpPr/>
          <p:nvPr/>
        </p:nvSpPr>
        <p:spPr>
          <a:xfrm>
            <a:off x="3498851" y="4735513"/>
            <a:ext cx="49213" cy="1257300"/>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ES"/>
          </a:p>
        </p:txBody>
      </p:sp>
      <p:sp>
        <p:nvSpPr>
          <p:cNvPr id="10253" name="16 Rectángulo"/>
          <p:cNvSpPr>
            <a:spLocks noChangeArrowheads="1"/>
          </p:cNvSpPr>
          <p:nvPr/>
        </p:nvSpPr>
        <p:spPr bwMode="auto">
          <a:xfrm>
            <a:off x="3810000" y="4772025"/>
            <a:ext cx="6464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Wingdings" panose="05000000000000000000" pitchFamily="2" charset="2"/>
              <a:buChar char="ü"/>
            </a:pPr>
            <a:r>
              <a:rPr lang="es-ES" altLang="en-US" dirty="0"/>
              <a:t> En procesos que se ejecutan en el Servicio de Farmacia Hospitalaria en el ciclo del medicamento (prescripción, dispensación, administración y seguimiento) en los hospitales del Sistema Nacional de Salud. </a:t>
            </a:r>
          </a:p>
        </p:txBody>
      </p:sp>
    </p:spTree>
    <p:extLst>
      <p:ext uri="{BB962C8B-B14F-4D97-AF65-F5344CB8AC3E}">
        <p14:creationId xmlns:p14="http://schemas.microsoft.com/office/powerpoint/2010/main" val="363240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ctrTitle"/>
          </p:nvPr>
        </p:nvSpPr>
        <p:spPr>
          <a:xfrm>
            <a:off x="2209800" y="521606"/>
            <a:ext cx="7772400" cy="774700"/>
          </a:xfrm>
        </p:spPr>
        <p:txBody>
          <a:bodyPr>
            <a:normAutofit fontScale="90000"/>
          </a:bodyPr>
          <a:lstStyle/>
          <a:p>
            <a:r>
              <a:rPr lang="es-ES" altLang="en-US" sz="3600" b="1" dirty="0">
                <a:solidFill>
                  <a:schemeClr val="accent5">
                    <a:lumMod val="75000"/>
                  </a:schemeClr>
                </a:solidFill>
              </a:rPr>
              <a:t>Ventajas de SDMDU</a:t>
            </a:r>
            <a:r>
              <a:rPr lang="es-ES" altLang="en-US" b="1" dirty="0" smtClean="0">
                <a:solidFill>
                  <a:schemeClr val="tx2"/>
                </a:solidFill>
              </a:rPr>
              <a:t/>
            </a:r>
            <a:br>
              <a:rPr lang="es-ES" altLang="en-US" b="1" dirty="0" smtClean="0">
                <a:solidFill>
                  <a:schemeClr val="tx2"/>
                </a:solidFill>
              </a:rPr>
            </a:br>
            <a:endParaRPr lang="es-ES" altLang="en-US" dirty="0" smtClean="0"/>
          </a:p>
        </p:txBody>
      </p:sp>
      <p:graphicFrame>
        <p:nvGraphicFramePr>
          <p:cNvPr id="4" name="3 Diagrama"/>
          <p:cNvGraphicFramePr/>
          <p:nvPr>
            <p:extLst>
              <p:ext uri="{D42A27DB-BD31-4B8C-83A1-F6EECF244321}">
                <p14:modId xmlns:p14="http://schemas.microsoft.com/office/powerpoint/2010/main" val="4026153348"/>
              </p:ext>
            </p:extLst>
          </p:nvPr>
        </p:nvGraphicFramePr>
        <p:xfrm>
          <a:off x="986971" y="1175657"/>
          <a:ext cx="7402063" cy="4662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600" y="2003426"/>
            <a:ext cx="2692400" cy="329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echa derecha 4">
            <a:hlinkClick r:id="rId8" action="ppaction://hlinksldjump"/>
          </p:cNvPr>
          <p:cNvSpPr/>
          <p:nvPr/>
        </p:nvSpPr>
        <p:spPr>
          <a:xfrm>
            <a:off x="10637949" y="6529589"/>
            <a:ext cx="1223494"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0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69684" y="2369713"/>
            <a:ext cx="3617199" cy="3477294"/>
          </a:xfrm>
          <a:prstGeom prst="roundRect">
            <a:avLst/>
          </a:prstGeom>
          <a:solidFill>
            <a:srgbClr val="92D05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1"/>
                </a:solidFill>
              </a:rPr>
              <a:t>Objetivo General</a:t>
            </a:r>
            <a:endParaRPr lang="en-US" b="1" dirty="0">
              <a:solidFill>
                <a:schemeClr val="tx1"/>
              </a:solidFill>
            </a:endParaRPr>
          </a:p>
          <a:p>
            <a:r>
              <a:rPr lang="es-EC" dirty="0">
                <a:solidFill>
                  <a:schemeClr val="tx1"/>
                </a:solidFill>
              </a:rPr>
              <a:t> </a:t>
            </a:r>
            <a:endParaRPr lang="en-US" dirty="0">
              <a:solidFill>
                <a:schemeClr val="tx1"/>
              </a:solidFill>
            </a:endParaRPr>
          </a:p>
          <a:p>
            <a:r>
              <a:rPr lang="es-EC" dirty="0">
                <a:solidFill>
                  <a:schemeClr val="tx1"/>
                </a:solidFill>
              </a:rPr>
              <a:t>Evaluar la calidad en la Gestión del Sistema de Dispensación/Distribución de Medicamentos por Dosis Unitaria en los servicios de hospitalización de Gineco -Obstetricia y Neonatología del Hospital Gineco-Obstétrico Isidro Ayora.</a:t>
            </a:r>
            <a:endParaRPr lang="en-US" dirty="0">
              <a:solidFill>
                <a:schemeClr val="tx1"/>
              </a:solidFill>
            </a:endParaRPr>
          </a:p>
          <a:p>
            <a:pPr algn="ctr"/>
            <a:endParaRPr lang="en-US" dirty="0">
              <a:solidFill>
                <a:schemeClr val="tx1"/>
              </a:solidFill>
            </a:endParaRPr>
          </a:p>
        </p:txBody>
      </p:sp>
      <p:sp>
        <p:nvSpPr>
          <p:cNvPr id="5" name="Rectángulo redondeado 4"/>
          <p:cNvSpPr/>
          <p:nvPr/>
        </p:nvSpPr>
        <p:spPr>
          <a:xfrm>
            <a:off x="7405350" y="2176530"/>
            <a:ext cx="4559123" cy="3953814"/>
          </a:xfrm>
          <a:prstGeom prst="roundRect">
            <a:avLst/>
          </a:prstGeom>
          <a:solidFill>
            <a:srgbClr val="92D05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s-EC" sz="1400" b="1" dirty="0">
                <a:solidFill>
                  <a:schemeClr val="tx1"/>
                </a:solidFill>
              </a:rPr>
              <a:t>Objetivos Específicos</a:t>
            </a:r>
            <a:endParaRPr lang="en-US" sz="1400" b="1" dirty="0">
              <a:solidFill>
                <a:schemeClr val="tx1"/>
              </a:solidFill>
            </a:endParaRPr>
          </a:p>
          <a:p>
            <a:r>
              <a:rPr lang="es-EC" sz="1400" dirty="0">
                <a:solidFill>
                  <a:schemeClr val="tx1"/>
                </a:solidFill>
              </a:rPr>
              <a:t> </a:t>
            </a:r>
            <a:endParaRPr lang="en-US" sz="1400" dirty="0">
              <a:solidFill>
                <a:schemeClr val="tx1"/>
              </a:solidFill>
            </a:endParaRPr>
          </a:p>
          <a:p>
            <a:pPr lvl="0" algn="just"/>
            <a:r>
              <a:rPr lang="es-EC" sz="1400" dirty="0" smtClean="0">
                <a:solidFill>
                  <a:schemeClr val="tx1"/>
                </a:solidFill>
              </a:rPr>
              <a:t>1.- Realizar </a:t>
            </a:r>
            <a:r>
              <a:rPr lang="es-EC" sz="1400" dirty="0">
                <a:solidFill>
                  <a:schemeClr val="tx1"/>
                </a:solidFill>
              </a:rPr>
              <a:t>el diagnóstico situacional actual del funcionamiento de procedimientos y/o protocolos para SDMDU en el servicio de farmacia del Hospital Gineco-Obstétrico Isidro Ayora.</a:t>
            </a:r>
            <a:endParaRPr lang="en-US" sz="1400" dirty="0">
              <a:solidFill>
                <a:schemeClr val="tx1"/>
              </a:solidFill>
            </a:endParaRPr>
          </a:p>
          <a:p>
            <a:pPr lvl="0" algn="just"/>
            <a:r>
              <a:rPr lang="es-EC" sz="1400" dirty="0" smtClean="0">
                <a:solidFill>
                  <a:schemeClr val="tx1"/>
                </a:solidFill>
              </a:rPr>
              <a:t>2.- Analizar </a:t>
            </a:r>
            <a:r>
              <a:rPr lang="es-EC" sz="1400" dirty="0">
                <a:solidFill>
                  <a:schemeClr val="tx1"/>
                </a:solidFill>
              </a:rPr>
              <a:t>en base a estándares internos el funcionamiento de los procesos para evaluar la aplicabilidad de SDMDU en los servicios de cobertura del sistema.</a:t>
            </a:r>
            <a:endParaRPr lang="en-US" sz="1400" dirty="0">
              <a:solidFill>
                <a:schemeClr val="tx1"/>
              </a:solidFill>
            </a:endParaRPr>
          </a:p>
          <a:p>
            <a:pPr lvl="0" algn="just"/>
            <a:r>
              <a:rPr lang="es-EC" sz="1400" dirty="0" smtClean="0">
                <a:solidFill>
                  <a:schemeClr val="tx1"/>
                </a:solidFill>
              </a:rPr>
              <a:t>3.- Actualizar </a:t>
            </a:r>
            <a:r>
              <a:rPr lang="es-EC" sz="1400" dirty="0">
                <a:solidFill>
                  <a:schemeClr val="tx1"/>
                </a:solidFill>
              </a:rPr>
              <a:t>los procedimientos para mejorar la calidad en el SDMDU.</a:t>
            </a:r>
            <a:endParaRPr lang="en-US" sz="1400" dirty="0">
              <a:solidFill>
                <a:schemeClr val="tx1"/>
              </a:solidFill>
            </a:endParaRPr>
          </a:p>
          <a:p>
            <a:pPr lvl="0" algn="just"/>
            <a:r>
              <a:rPr lang="es-EC" sz="1400" dirty="0" smtClean="0">
                <a:solidFill>
                  <a:schemeClr val="tx1"/>
                </a:solidFill>
              </a:rPr>
              <a:t>4.-  Elaborar </a:t>
            </a:r>
            <a:r>
              <a:rPr lang="es-EC" sz="1400" dirty="0">
                <a:solidFill>
                  <a:schemeClr val="tx1"/>
                </a:solidFill>
              </a:rPr>
              <a:t>una propuesta de procedimientos técnicos de SDMDU con base a los estándares seleccionados</a:t>
            </a:r>
            <a:endParaRPr lang="en-US" sz="1400" dirty="0">
              <a:solidFill>
                <a:schemeClr val="tx1"/>
              </a:solidFill>
            </a:endParaRPr>
          </a:p>
          <a:p>
            <a:pPr lvl="0" algn="just"/>
            <a:r>
              <a:rPr lang="es-EC" sz="1400" dirty="0" smtClean="0">
                <a:solidFill>
                  <a:schemeClr val="tx1"/>
                </a:solidFill>
              </a:rPr>
              <a:t>5.- Proponer </a:t>
            </a:r>
            <a:r>
              <a:rPr lang="es-EC" sz="1400" dirty="0">
                <a:solidFill>
                  <a:schemeClr val="tx1"/>
                </a:solidFill>
              </a:rPr>
              <a:t>un mecanismo de seguimiento y control con base a indicadores definidos para el tema.</a:t>
            </a:r>
            <a:endParaRPr lang="en-US" sz="1400" dirty="0">
              <a:solidFill>
                <a:schemeClr val="tx1"/>
              </a:solidFill>
            </a:endParaRPr>
          </a:p>
          <a:p>
            <a:r>
              <a:rPr lang="es-EC" sz="1400" dirty="0">
                <a:solidFill>
                  <a:schemeClr val="tx1"/>
                </a:solidFill>
              </a:rPr>
              <a:t> </a:t>
            </a:r>
            <a:endParaRPr lang="en-US" sz="1400" dirty="0">
              <a:solidFill>
                <a:schemeClr val="tx1"/>
              </a:solidFill>
            </a:endParaRPr>
          </a:p>
        </p:txBody>
      </p:sp>
      <p:sp>
        <p:nvSpPr>
          <p:cNvPr id="7" name="Elipse 6"/>
          <p:cNvSpPr/>
          <p:nvPr/>
        </p:nvSpPr>
        <p:spPr>
          <a:xfrm>
            <a:off x="3940931" y="681099"/>
            <a:ext cx="3631842" cy="1198724"/>
          </a:xfrm>
          <a:prstGeom prst="ellipse">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4314419" y="412126"/>
            <a:ext cx="2884867" cy="1275008"/>
          </a:xfrm>
          <a:prstGeom prst="ellipse">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OBJETIVOS DE LA INVESTIGACIÓN</a:t>
            </a:r>
            <a:endParaRPr lang="en-US" b="1" dirty="0">
              <a:solidFill>
                <a:schemeClr val="tx1"/>
              </a:solidFill>
            </a:endParaRPr>
          </a:p>
        </p:txBody>
      </p:sp>
      <p:sp>
        <p:nvSpPr>
          <p:cNvPr id="13" name="Flecha curvada hacia la derecha 12"/>
          <p:cNvSpPr/>
          <p:nvPr/>
        </p:nvSpPr>
        <p:spPr>
          <a:xfrm flipH="1">
            <a:off x="4495090" y="2148796"/>
            <a:ext cx="591505" cy="1377869"/>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echa curvada hacia la derecha 13"/>
          <p:cNvSpPr/>
          <p:nvPr/>
        </p:nvSpPr>
        <p:spPr>
          <a:xfrm>
            <a:off x="6630473" y="2148796"/>
            <a:ext cx="566671" cy="1377869"/>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lecha derecha 8">
            <a:hlinkClick r:id="rId2" action="ppaction://hlinksldjump"/>
          </p:cNvPr>
          <p:cNvSpPr/>
          <p:nvPr/>
        </p:nvSpPr>
        <p:spPr>
          <a:xfrm>
            <a:off x="10637949" y="6529589"/>
            <a:ext cx="1223494" cy="32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14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13645" y="489397"/>
            <a:ext cx="9762186" cy="461665"/>
          </a:xfrm>
          <a:prstGeom prst="rect">
            <a:avLst/>
          </a:prstGeom>
          <a:solidFill>
            <a:schemeClr val="accent4">
              <a:lumMod val="40000"/>
              <a:lumOff val="60000"/>
            </a:schemeClr>
          </a:solidFill>
        </p:spPr>
        <p:txBody>
          <a:bodyPr wrap="square" rtlCol="0">
            <a:spAutoFit/>
          </a:bodyPr>
          <a:lstStyle/>
          <a:p>
            <a:pPr algn="ctr"/>
            <a:r>
              <a:rPr lang="es-EC" sz="2400" b="1" dirty="0" smtClean="0">
                <a:solidFill>
                  <a:schemeClr val="accent5">
                    <a:lumMod val="50000"/>
                  </a:schemeClr>
                </a:solidFill>
              </a:rPr>
              <a:t>DESARROLLO Y PLANTEAMIENTO DEL PROBLEMA</a:t>
            </a:r>
            <a:endParaRPr lang="en-US" sz="2400" b="1" dirty="0">
              <a:solidFill>
                <a:schemeClr val="accent5">
                  <a:lumMod val="50000"/>
                </a:schemeClr>
              </a:solidFill>
            </a:endParaRPr>
          </a:p>
        </p:txBody>
      </p:sp>
      <p:sp>
        <p:nvSpPr>
          <p:cNvPr id="4" name="CuadroTexto 3"/>
          <p:cNvSpPr txBox="1"/>
          <p:nvPr/>
        </p:nvSpPr>
        <p:spPr>
          <a:xfrm>
            <a:off x="1828797" y="1378038"/>
            <a:ext cx="2356834" cy="369332"/>
          </a:xfrm>
          <a:prstGeom prst="rect">
            <a:avLst/>
          </a:prstGeom>
          <a:solidFill>
            <a:schemeClr val="accent2">
              <a:lumMod val="60000"/>
              <a:lumOff val="40000"/>
            </a:schemeClr>
          </a:solidFill>
        </p:spPr>
        <p:txBody>
          <a:bodyPr wrap="square" rtlCol="0">
            <a:spAutoFit/>
          </a:bodyPr>
          <a:lstStyle/>
          <a:p>
            <a:r>
              <a:rPr lang="es-EC" b="1" dirty="0" smtClean="0"/>
              <a:t>Distribución interna</a:t>
            </a:r>
            <a:endParaRPr lang="en-US" b="1" dirty="0"/>
          </a:p>
        </p:txBody>
      </p:sp>
      <p:sp>
        <p:nvSpPr>
          <p:cNvPr id="5" name="CuadroTexto 4"/>
          <p:cNvSpPr txBox="1"/>
          <p:nvPr/>
        </p:nvSpPr>
        <p:spPr>
          <a:xfrm>
            <a:off x="1813777" y="4428182"/>
            <a:ext cx="2356834" cy="369332"/>
          </a:xfrm>
          <a:prstGeom prst="rect">
            <a:avLst/>
          </a:prstGeom>
          <a:solidFill>
            <a:schemeClr val="accent2">
              <a:lumMod val="60000"/>
              <a:lumOff val="40000"/>
            </a:schemeClr>
          </a:solidFill>
        </p:spPr>
        <p:txBody>
          <a:bodyPr wrap="square" rtlCol="0">
            <a:spAutoFit/>
          </a:bodyPr>
          <a:lstStyle/>
          <a:p>
            <a:r>
              <a:rPr lang="es-EC" b="1" dirty="0" smtClean="0"/>
              <a:t>Distribución Externa</a:t>
            </a:r>
            <a:endParaRPr lang="en-US" b="1" dirty="0"/>
          </a:p>
        </p:txBody>
      </p:sp>
      <p:cxnSp>
        <p:nvCxnSpPr>
          <p:cNvPr id="9" name="Conector angular 8"/>
          <p:cNvCxnSpPr/>
          <p:nvPr/>
        </p:nvCxnSpPr>
        <p:spPr>
          <a:xfrm rot="10800000">
            <a:off x="4327302" y="1764407"/>
            <a:ext cx="1893195" cy="13780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p:nvPr/>
        </p:nvCxnSpPr>
        <p:spPr>
          <a:xfrm rot="10800000" flipV="1">
            <a:off x="4365938" y="3155323"/>
            <a:ext cx="1828800" cy="16205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a:off x="1828797" y="2459863"/>
            <a:ext cx="2498505" cy="9015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Distribución Intrahospitalaria - SDMDU</a:t>
            </a:r>
            <a:endParaRPr lang="en-US" dirty="0">
              <a:solidFill>
                <a:schemeClr val="tx1"/>
              </a:solidFill>
            </a:endParaRPr>
          </a:p>
        </p:txBody>
      </p:sp>
      <p:sp>
        <p:nvSpPr>
          <p:cNvPr id="13" name="Rectángulo 12"/>
          <p:cNvSpPr/>
          <p:nvPr/>
        </p:nvSpPr>
        <p:spPr>
          <a:xfrm>
            <a:off x="566671" y="5902486"/>
            <a:ext cx="11294772" cy="523220"/>
          </a:xfrm>
          <a:prstGeom prst="rect">
            <a:avLst/>
          </a:prstGeom>
          <a:solidFill>
            <a:schemeClr val="accent4">
              <a:lumMod val="20000"/>
              <a:lumOff val="80000"/>
            </a:schemeClr>
          </a:solidFill>
        </p:spPr>
        <p:txBody>
          <a:bodyPr wrap="square">
            <a:spAutoFit/>
          </a:bodyPr>
          <a:lstStyle/>
          <a:p>
            <a:pPr algn="just"/>
            <a:r>
              <a:rPr lang="es-EC" sz="1400" dirty="0" smtClean="0">
                <a:effectLst/>
                <a:latin typeface="Times New Roman" panose="02020603050405020304" pitchFamily="18" charset="0"/>
                <a:ea typeface="Calibri" panose="020F0502020204030204" pitchFamily="34" charset="0"/>
              </a:rPr>
              <a:t>SDMDU, constituye una de las principales actividades que se realizan actualmente en las farmacias de un hospital, para racionalizar la distribución de medicamentos y la terapéutica, así como disminuir los errores relacionados con medicación garantizando la seguridad del paciente y su uso racional.</a:t>
            </a:r>
            <a:endParaRPr lang="en-US" sz="1400"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l="32220" t="20541" r="29723" b="15807"/>
          <a:stretch>
            <a:fillRect/>
          </a:stretch>
        </p:blipFill>
        <p:spPr bwMode="auto">
          <a:xfrm>
            <a:off x="5515429" y="1378038"/>
            <a:ext cx="6346014" cy="448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7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4326</Words>
  <Application>Microsoft Office PowerPoint</Application>
  <PresentationFormat>Panorámica</PresentationFormat>
  <Paragraphs>464</Paragraphs>
  <Slides>41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Calibri</vt:lpstr>
      <vt:lpstr>Calibri Light</vt:lpstr>
      <vt:lpstr>Cambria Math</vt:lpstr>
      <vt:lpstr>Symbol</vt:lpstr>
      <vt:lpstr>Times New Roman</vt:lpstr>
      <vt:lpstr>Wingdings</vt:lpstr>
      <vt:lpstr>Tema de Office</vt:lpstr>
      <vt:lpstr>Presentación de PowerPoint</vt:lpstr>
      <vt:lpstr>Presentación de PowerPoint</vt:lpstr>
      <vt:lpstr>Presentación de PowerPoint</vt:lpstr>
      <vt:lpstr>Uso Racional de Medicamentos </vt:lpstr>
      <vt:lpstr>Sistema de Distribución/Dispensación de Medicamentos por Dosis Unitaria - SDMDU </vt:lpstr>
      <vt:lpstr>Presentación de PowerPoint</vt:lpstr>
      <vt:lpstr>Ventajas de SDMDU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PCUSER</dc:creator>
  <cp:lastModifiedBy>PCUSER</cp:lastModifiedBy>
  <cp:revision>49</cp:revision>
  <dcterms:created xsi:type="dcterms:W3CDTF">2015-10-24T21:29:49Z</dcterms:created>
  <dcterms:modified xsi:type="dcterms:W3CDTF">2015-10-26T23:54:08Z</dcterms:modified>
</cp:coreProperties>
</file>