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4" r:id="rId3"/>
    <p:sldId id="256" r:id="rId4"/>
    <p:sldId id="257" r:id="rId5"/>
    <p:sldId id="280" r:id="rId6"/>
    <p:sldId id="258" r:id="rId7"/>
    <p:sldId id="276" r:id="rId8"/>
    <p:sldId id="272" r:id="rId9"/>
    <p:sldId id="259" r:id="rId10"/>
    <p:sldId id="277" r:id="rId11"/>
    <p:sldId id="264" r:id="rId12"/>
    <p:sldId id="261" r:id="rId13"/>
    <p:sldId id="262" r:id="rId14"/>
    <p:sldId id="278" r:id="rId15"/>
    <p:sldId id="279" r:id="rId16"/>
    <p:sldId id="263" r:id="rId17"/>
    <p:sldId id="265" r:id="rId18"/>
    <p:sldId id="266" r:id="rId19"/>
    <p:sldId id="269" r:id="rId20"/>
    <p:sldId id="270" r:id="rId21"/>
    <p:sldId id="267" r:id="rId22"/>
    <p:sldId id="281" r:id="rId23"/>
    <p:sldId id="275" r:id="rId24"/>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Estilo o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77" autoAdjust="0"/>
    <p:restoredTop sz="94662" autoAdjust="0"/>
  </p:normalViewPr>
  <p:slideViewPr>
    <p:cSldViewPr>
      <p:cViewPr varScale="1">
        <p:scale>
          <a:sx n="70" d="100"/>
          <a:sy n="70" d="100"/>
        </p:scale>
        <p:origin x="-135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AEECC7-84D8-4D43-B090-341F4CD76690}"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s-EC"/>
        </a:p>
      </dgm:t>
    </dgm:pt>
    <dgm:pt modelId="{C9F41D8E-A011-473C-BA8C-B127CBE54605}">
      <dgm:prSet phldrT="[Texto]" custT="1"/>
      <dgm:spPr/>
      <dgm:t>
        <a:bodyPr/>
        <a:lstStyle/>
        <a:p>
          <a:r>
            <a:rPr lang="es-EC" sz="2500" b="0" dirty="0" smtClean="0">
              <a:latin typeface="Arial" panose="020B0604020202020204" pitchFamily="34" charset="0"/>
              <a:cs typeface="Arial" panose="020B0604020202020204" pitchFamily="34" charset="0"/>
            </a:rPr>
            <a:t>Descripción de Tecnologías Celulares del Ecuador</a:t>
          </a:r>
          <a:endParaRPr lang="es-EC" sz="2500" b="0" dirty="0">
            <a:latin typeface="Arial" panose="020B0604020202020204" pitchFamily="34" charset="0"/>
            <a:cs typeface="Arial" panose="020B0604020202020204" pitchFamily="34" charset="0"/>
          </a:endParaRPr>
        </a:p>
      </dgm:t>
    </dgm:pt>
    <dgm:pt modelId="{CEF8E7D5-217B-4C99-AB04-205D13BC2AD3}" type="parTrans" cxnId="{DAAAAD58-F465-4224-8883-6146F1F72FE8}">
      <dgm:prSet/>
      <dgm:spPr/>
      <dgm:t>
        <a:bodyPr/>
        <a:lstStyle/>
        <a:p>
          <a:endParaRPr lang="es-EC"/>
        </a:p>
      </dgm:t>
    </dgm:pt>
    <dgm:pt modelId="{F55A3E6C-CD78-4495-8FCB-E9BA66048CB0}" type="sibTrans" cxnId="{DAAAAD58-F465-4224-8883-6146F1F72FE8}">
      <dgm:prSet/>
      <dgm:spPr/>
      <dgm:t>
        <a:bodyPr/>
        <a:lstStyle/>
        <a:p>
          <a:endParaRPr lang="es-EC"/>
        </a:p>
      </dgm:t>
    </dgm:pt>
    <dgm:pt modelId="{760F4128-A87F-49DE-ADBB-098CEC132FAB}">
      <dgm:prSet phldrT="[Texto]" custT="1"/>
      <dgm:spPr/>
      <dgm:t>
        <a:bodyPr/>
        <a:lstStyle/>
        <a:p>
          <a:r>
            <a:rPr lang="es-EC" sz="2500" smtClean="0">
              <a:latin typeface="Arial" panose="020B0604020202020204" pitchFamily="34" charset="0"/>
              <a:cs typeface="Arial" panose="020B0604020202020204" pitchFamily="34" charset="0"/>
            </a:rPr>
            <a:t>Priorización</a:t>
          </a:r>
          <a:endParaRPr lang="es-EC" sz="2500" dirty="0">
            <a:latin typeface="Arial" panose="020B0604020202020204" pitchFamily="34" charset="0"/>
            <a:cs typeface="Arial" panose="020B0604020202020204" pitchFamily="34" charset="0"/>
          </a:endParaRPr>
        </a:p>
      </dgm:t>
    </dgm:pt>
    <dgm:pt modelId="{13B4FA78-7967-460C-BC1F-6ACBDAE5D31E}" type="parTrans" cxnId="{68CA4CF7-8AFC-42BB-9359-8E73D77E4A76}">
      <dgm:prSet/>
      <dgm:spPr/>
      <dgm:t>
        <a:bodyPr/>
        <a:lstStyle/>
        <a:p>
          <a:endParaRPr lang="es-EC"/>
        </a:p>
      </dgm:t>
    </dgm:pt>
    <dgm:pt modelId="{CD03CC8F-499E-427D-987B-798586C65F28}" type="sibTrans" cxnId="{68CA4CF7-8AFC-42BB-9359-8E73D77E4A76}">
      <dgm:prSet/>
      <dgm:spPr/>
      <dgm:t>
        <a:bodyPr/>
        <a:lstStyle/>
        <a:p>
          <a:endParaRPr lang="es-EC"/>
        </a:p>
      </dgm:t>
    </dgm:pt>
    <dgm:pt modelId="{FDE36500-3BD5-4BE0-A198-3261B8EE8563}">
      <dgm:prSet phldrT="[Texto]" custT="1"/>
      <dgm:spPr/>
      <dgm:t>
        <a:bodyPr/>
        <a:lstStyle/>
        <a:p>
          <a:r>
            <a:rPr lang="es-EC" sz="2500" smtClean="0">
              <a:latin typeface="Arial" panose="020B0604020202020204" pitchFamily="34" charset="0"/>
              <a:cs typeface="Arial" panose="020B0604020202020204" pitchFamily="34" charset="0"/>
            </a:rPr>
            <a:t>Propuesta de Cobertura</a:t>
          </a:r>
          <a:endParaRPr lang="es-EC" sz="2500" dirty="0">
            <a:latin typeface="Arial" panose="020B0604020202020204" pitchFamily="34" charset="0"/>
            <a:cs typeface="Arial" panose="020B0604020202020204" pitchFamily="34" charset="0"/>
          </a:endParaRPr>
        </a:p>
      </dgm:t>
    </dgm:pt>
    <dgm:pt modelId="{F344172C-242D-4C94-BD1F-18216C2A354E}" type="parTrans" cxnId="{E63CF528-68D3-4216-9141-7D63DA14D40C}">
      <dgm:prSet/>
      <dgm:spPr/>
      <dgm:t>
        <a:bodyPr/>
        <a:lstStyle/>
        <a:p>
          <a:endParaRPr lang="es-EC"/>
        </a:p>
      </dgm:t>
    </dgm:pt>
    <dgm:pt modelId="{567972D6-2F30-4907-82FB-590ADC5AC484}" type="sibTrans" cxnId="{E63CF528-68D3-4216-9141-7D63DA14D40C}">
      <dgm:prSet/>
      <dgm:spPr/>
      <dgm:t>
        <a:bodyPr/>
        <a:lstStyle/>
        <a:p>
          <a:endParaRPr lang="es-EC"/>
        </a:p>
      </dgm:t>
    </dgm:pt>
    <dgm:pt modelId="{269587FF-EE91-4AE8-B205-2517D856DE95}">
      <dgm:prSet phldrT="[Texto]" custT="1"/>
      <dgm:spPr/>
      <dgm:t>
        <a:bodyPr/>
        <a:lstStyle/>
        <a:p>
          <a:r>
            <a:rPr lang="es-EC" sz="2500" smtClean="0">
              <a:latin typeface="Arial" panose="020B0604020202020204" pitchFamily="34" charset="0"/>
              <a:cs typeface="Arial" panose="020B0604020202020204" pitchFamily="34" charset="0"/>
            </a:rPr>
            <a:t>Conectividad entre Estaciones Base</a:t>
          </a:r>
          <a:endParaRPr lang="es-EC" sz="2500" dirty="0">
            <a:latin typeface="Arial" panose="020B0604020202020204" pitchFamily="34" charset="0"/>
            <a:cs typeface="Arial" panose="020B0604020202020204" pitchFamily="34" charset="0"/>
          </a:endParaRPr>
        </a:p>
      </dgm:t>
    </dgm:pt>
    <dgm:pt modelId="{20E408DD-C0C8-41C3-A98E-9203B3023E5A}" type="parTrans" cxnId="{5B84B675-7F59-46D8-BA14-41D07B27D324}">
      <dgm:prSet/>
      <dgm:spPr/>
      <dgm:t>
        <a:bodyPr/>
        <a:lstStyle/>
        <a:p>
          <a:endParaRPr lang="es-EC"/>
        </a:p>
      </dgm:t>
    </dgm:pt>
    <dgm:pt modelId="{AFCCF5A4-6CF7-4F01-8D83-51529A80BB01}" type="sibTrans" cxnId="{5B84B675-7F59-46D8-BA14-41D07B27D324}">
      <dgm:prSet/>
      <dgm:spPr/>
      <dgm:t>
        <a:bodyPr/>
        <a:lstStyle/>
        <a:p>
          <a:endParaRPr lang="es-EC"/>
        </a:p>
      </dgm:t>
    </dgm:pt>
    <dgm:pt modelId="{B137DA17-3A08-44D2-B295-CEE367990AB9}">
      <dgm:prSet phldrT="[Texto]" custT="1"/>
      <dgm:spPr/>
      <dgm:t>
        <a:bodyPr/>
        <a:lstStyle/>
        <a:p>
          <a:r>
            <a:rPr lang="es-EC" sz="2500" smtClean="0">
              <a:latin typeface="Arial" panose="020B0604020202020204" pitchFamily="34" charset="0"/>
              <a:cs typeface="Arial" panose="020B0604020202020204" pitchFamily="34" charset="0"/>
            </a:rPr>
            <a:t>Estimado de Costos</a:t>
          </a:r>
          <a:endParaRPr lang="es-EC" sz="2500" dirty="0">
            <a:latin typeface="Arial" panose="020B0604020202020204" pitchFamily="34" charset="0"/>
            <a:cs typeface="Arial" panose="020B0604020202020204" pitchFamily="34" charset="0"/>
          </a:endParaRPr>
        </a:p>
      </dgm:t>
    </dgm:pt>
    <dgm:pt modelId="{DC531C16-D5DF-4499-A508-C0C5B9E3058B}" type="parTrans" cxnId="{5C537587-8DD5-4CC1-983C-FCE44EEAB7E4}">
      <dgm:prSet/>
      <dgm:spPr/>
      <dgm:t>
        <a:bodyPr/>
        <a:lstStyle/>
        <a:p>
          <a:endParaRPr lang="es-EC"/>
        </a:p>
      </dgm:t>
    </dgm:pt>
    <dgm:pt modelId="{0FC25256-6D1C-432B-9F5A-861881D95692}" type="sibTrans" cxnId="{5C537587-8DD5-4CC1-983C-FCE44EEAB7E4}">
      <dgm:prSet/>
      <dgm:spPr/>
      <dgm:t>
        <a:bodyPr/>
        <a:lstStyle/>
        <a:p>
          <a:endParaRPr lang="es-EC"/>
        </a:p>
      </dgm:t>
    </dgm:pt>
    <dgm:pt modelId="{A3469563-4A2B-4FB5-B95B-0E9F20A416A7}" type="pres">
      <dgm:prSet presAssocID="{65AEECC7-84D8-4D43-B090-341F4CD76690}" presName="linear" presStyleCnt="0">
        <dgm:presLayoutVars>
          <dgm:animLvl val="lvl"/>
          <dgm:resizeHandles val="exact"/>
        </dgm:presLayoutVars>
      </dgm:prSet>
      <dgm:spPr/>
      <dgm:t>
        <a:bodyPr/>
        <a:lstStyle/>
        <a:p>
          <a:endParaRPr lang="es-EC"/>
        </a:p>
      </dgm:t>
    </dgm:pt>
    <dgm:pt modelId="{19109812-6EA8-4401-9A42-FFBF7EFF15E1}" type="pres">
      <dgm:prSet presAssocID="{C9F41D8E-A011-473C-BA8C-B127CBE54605}" presName="parentText" presStyleLbl="node1" presStyleIdx="0" presStyleCnt="5">
        <dgm:presLayoutVars>
          <dgm:chMax val="0"/>
          <dgm:bulletEnabled val="1"/>
        </dgm:presLayoutVars>
      </dgm:prSet>
      <dgm:spPr/>
      <dgm:t>
        <a:bodyPr/>
        <a:lstStyle/>
        <a:p>
          <a:endParaRPr lang="es-EC"/>
        </a:p>
      </dgm:t>
    </dgm:pt>
    <dgm:pt modelId="{DF5273C2-67D0-4CB9-80DC-635DB239B6F5}" type="pres">
      <dgm:prSet presAssocID="{F55A3E6C-CD78-4495-8FCB-E9BA66048CB0}" presName="spacer" presStyleCnt="0"/>
      <dgm:spPr/>
      <dgm:t>
        <a:bodyPr/>
        <a:lstStyle/>
        <a:p>
          <a:endParaRPr lang="es-EC"/>
        </a:p>
      </dgm:t>
    </dgm:pt>
    <dgm:pt modelId="{AE6BDF63-EF5D-4EB9-A24F-7A5558DE91A0}" type="pres">
      <dgm:prSet presAssocID="{760F4128-A87F-49DE-ADBB-098CEC132FAB}" presName="parentText" presStyleLbl="node1" presStyleIdx="1" presStyleCnt="5">
        <dgm:presLayoutVars>
          <dgm:chMax val="0"/>
          <dgm:bulletEnabled val="1"/>
        </dgm:presLayoutVars>
      </dgm:prSet>
      <dgm:spPr/>
      <dgm:t>
        <a:bodyPr/>
        <a:lstStyle/>
        <a:p>
          <a:endParaRPr lang="es-EC"/>
        </a:p>
      </dgm:t>
    </dgm:pt>
    <dgm:pt modelId="{4338F268-AC44-4952-AB77-5B66D9F1CC34}" type="pres">
      <dgm:prSet presAssocID="{CD03CC8F-499E-427D-987B-798586C65F28}" presName="spacer" presStyleCnt="0"/>
      <dgm:spPr/>
      <dgm:t>
        <a:bodyPr/>
        <a:lstStyle/>
        <a:p>
          <a:endParaRPr lang="es-EC"/>
        </a:p>
      </dgm:t>
    </dgm:pt>
    <dgm:pt modelId="{ABF9A100-2FB4-4604-AAC1-4FB84E0B78F2}" type="pres">
      <dgm:prSet presAssocID="{FDE36500-3BD5-4BE0-A198-3261B8EE8563}" presName="parentText" presStyleLbl="node1" presStyleIdx="2" presStyleCnt="5">
        <dgm:presLayoutVars>
          <dgm:chMax val="0"/>
          <dgm:bulletEnabled val="1"/>
        </dgm:presLayoutVars>
      </dgm:prSet>
      <dgm:spPr/>
      <dgm:t>
        <a:bodyPr/>
        <a:lstStyle/>
        <a:p>
          <a:endParaRPr lang="es-EC"/>
        </a:p>
      </dgm:t>
    </dgm:pt>
    <dgm:pt modelId="{5A39A353-9011-43CA-B524-8CD5E2245A75}" type="pres">
      <dgm:prSet presAssocID="{567972D6-2F30-4907-82FB-590ADC5AC484}" presName="spacer" presStyleCnt="0"/>
      <dgm:spPr/>
      <dgm:t>
        <a:bodyPr/>
        <a:lstStyle/>
        <a:p>
          <a:endParaRPr lang="es-EC"/>
        </a:p>
      </dgm:t>
    </dgm:pt>
    <dgm:pt modelId="{4C52A846-66F6-451E-A061-6AC47C17B915}" type="pres">
      <dgm:prSet presAssocID="{269587FF-EE91-4AE8-B205-2517D856DE95}" presName="parentText" presStyleLbl="node1" presStyleIdx="3" presStyleCnt="5">
        <dgm:presLayoutVars>
          <dgm:chMax val="0"/>
          <dgm:bulletEnabled val="1"/>
        </dgm:presLayoutVars>
      </dgm:prSet>
      <dgm:spPr/>
      <dgm:t>
        <a:bodyPr/>
        <a:lstStyle/>
        <a:p>
          <a:endParaRPr lang="es-EC"/>
        </a:p>
      </dgm:t>
    </dgm:pt>
    <dgm:pt modelId="{69D674CA-BC2B-4769-83A0-0A58096AAE74}" type="pres">
      <dgm:prSet presAssocID="{AFCCF5A4-6CF7-4F01-8D83-51529A80BB01}" presName="spacer" presStyleCnt="0"/>
      <dgm:spPr/>
      <dgm:t>
        <a:bodyPr/>
        <a:lstStyle/>
        <a:p>
          <a:endParaRPr lang="es-EC"/>
        </a:p>
      </dgm:t>
    </dgm:pt>
    <dgm:pt modelId="{0E3EF802-0396-412E-8570-6D5A015EB628}" type="pres">
      <dgm:prSet presAssocID="{B137DA17-3A08-44D2-B295-CEE367990AB9}" presName="parentText" presStyleLbl="node1" presStyleIdx="4" presStyleCnt="5">
        <dgm:presLayoutVars>
          <dgm:chMax val="0"/>
          <dgm:bulletEnabled val="1"/>
        </dgm:presLayoutVars>
      </dgm:prSet>
      <dgm:spPr/>
      <dgm:t>
        <a:bodyPr/>
        <a:lstStyle/>
        <a:p>
          <a:endParaRPr lang="es-EC"/>
        </a:p>
      </dgm:t>
    </dgm:pt>
  </dgm:ptLst>
  <dgm:cxnLst>
    <dgm:cxn modelId="{5C537587-8DD5-4CC1-983C-FCE44EEAB7E4}" srcId="{65AEECC7-84D8-4D43-B090-341F4CD76690}" destId="{B137DA17-3A08-44D2-B295-CEE367990AB9}" srcOrd="4" destOrd="0" parTransId="{DC531C16-D5DF-4499-A508-C0C5B9E3058B}" sibTransId="{0FC25256-6D1C-432B-9F5A-861881D95692}"/>
    <dgm:cxn modelId="{E63CF528-68D3-4216-9141-7D63DA14D40C}" srcId="{65AEECC7-84D8-4D43-B090-341F4CD76690}" destId="{FDE36500-3BD5-4BE0-A198-3261B8EE8563}" srcOrd="2" destOrd="0" parTransId="{F344172C-242D-4C94-BD1F-18216C2A354E}" sibTransId="{567972D6-2F30-4907-82FB-590ADC5AC484}"/>
    <dgm:cxn modelId="{2EA22A89-4BA8-466B-8F65-626CE737B9CC}" type="presOf" srcId="{C9F41D8E-A011-473C-BA8C-B127CBE54605}" destId="{19109812-6EA8-4401-9A42-FFBF7EFF15E1}" srcOrd="0" destOrd="0" presId="urn:microsoft.com/office/officeart/2005/8/layout/vList2"/>
    <dgm:cxn modelId="{5B84B675-7F59-46D8-BA14-41D07B27D324}" srcId="{65AEECC7-84D8-4D43-B090-341F4CD76690}" destId="{269587FF-EE91-4AE8-B205-2517D856DE95}" srcOrd="3" destOrd="0" parTransId="{20E408DD-C0C8-41C3-A98E-9203B3023E5A}" sibTransId="{AFCCF5A4-6CF7-4F01-8D83-51529A80BB01}"/>
    <dgm:cxn modelId="{578AC874-737C-48BA-AD75-19B21F16280C}" type="presOf" srcId="{269587FF-EE91-4AE8-B205-2517D856DE95}" destId="{4C52A846-66F6-451E-A061-6AC47C17B915}" srcOrd="0" destOrd="0" presId="urn:microsoft.com/office/officeart/2005/8/layout/vList2"/>
    <dgm:cxn modelId="{D5763742-9B19-49C9-B0F3-80354E4FD1FA}" type="presOf" srcId="{FDE36500-3BD5-4BE0-A198-3261B8EE8563}" destId="{ABF9A100-2FB4-4604-AAC1-4FB84E0B78F2}" srcOrd="0" destOrd="0" presId="urn:microsoft.com/office/officeart/2005/8/layout/vList2"/>
    <dgm:cxn modelId="{CB16473E-2E17-4D4D-AC9F-4FBC070C878D}" type="presOf" srcId="{B137DA17-3A08-44D2-B295-CEE367990AB9}" destId="{0E3EF802-0396-412E-8570-6D5A015EB628}" srcOrd="0" destOrd="0" presId="urn:microsoft.com/office/officeart/2005/8/layout/vList2"/>
    <dgm:cxn modelId="{DAAAAD58-F465-4224-8883-6146F1F72FE8}" srcId="{65AEECC7-84D8-4D43-B090-341F4CD76690}" destId="{C9F41D8E-A011-473C-BA8C-B127CBE54605}" srcOrd="0" destOrd="0" parTransId="{CEF8E7D5-217B-4C99-AB04-205D13BC2AD3}" sibTransId="{F55A3E6C-CD78-4495-8FCB-E9BA66048CB0}"/>
    <dgm:cxn modelId="{693F4D57-E9D3-451C-BDA8-4D4E53C50EC5}" type="presOf" srcId="{65AEECC7-84D8-4D43-B090-341F4CD76690}" destId="{A3469563-4A2B-4FB5-B95B-0E9F20A416A7}" srcOrd="0" destOrd="0" presId="urn:microsoft.com/office/officeart/2005/8/layout/vList2"/>
    <dgm:cxn modelId="{BE78949F-04C8-4BA8-BA5E-9EB002BE7C3C}" type="presOf" srcId="{760F4128-A87F-49DE-ADBB-098CEC132FAB}" destId="{AE6BDF63-EF5D-4EB9-A24F-7A5558DE91A0}" srcOrd="0" destOrd="0" presId="urn:microsoft.com/office/officeart/2005/8/layout/vList2"/>
    <dgm:cxn modelId="{68CA4CF7-8AFC-42BB-9359-8E73D77E4A76}" srcId="{65AEECC7-84D8-4D43-B090-341F4CD76690}" destId="{760F4128-A87F-49DE-ADBB-098CEC132FAB}" srcOrd="1" destOrd="0" parTransId="{13B4FA78-7967-460C-BC1F-6ACBDAE5D31E}" sibTransId="{CD03CC8F-499E-427D-987B-798586C65F28}"/>
    <dgm:cxn modelId="{798EAD7B-0690-4E34-9B1E-7CA79F60BF2A}" type="presParOf" srcId="{A3469563-4A2B-4FB5-B95B-0E9F20A416A7}" destId="{19109812-6EA8-4401-9A42-FFBF7EFF15E1}" srcOrd="0" destOrd="0" presId="urn:microsoft.com/office/officeart/2005/8/layout/vList2"/>
    <dgm:cxn modelId="{1B73DCB4-7215-4ACD-AAF6-F0718FA5EFFB}" type="presParOf" srcId="{A3469563-4A2B-4FB5-B95B-0E9F20A416A7}" destId="{DF5273C2-67D0-4CB9-80DC-635DB239B6F5}" srcOrd="1" destOrd="0" presId="urn:microsoft.com/office/officeart/2005/8/layout/vList2"/>
    <dgm:cxn modelId="{72E5C473-8AF2-468D-A930-E44AEA56969D}" type="presParOf" srcId="{A3469563-4A2B-4FB5-B95B-0E9F20A416A7}" destId="{AE6BDF63-EF5D-4EB9-A24F-7A5558DE91A0}" srcOrd="2" destOrd="0" presId="urn:microsoft.com/office/officeart/2005/8/layout/vList2"/>
    <dgm:cxn modelId="{61D9FC59-22FC-4683-AA5D-1685766AC284}" type="presParOf" srcId="{A3469563-4A2B-4FB5-B95B-0E9F20A416A7}" destId="{4338F268-AC44-4952-AB77-5B66D9F1CC34}" srcOrd="3" destOrd="0" presId="urn:microsoft.com/office/officeart/2005/8/layout/vList2"/>
    <dgm:cxn modelId="{9954E480-B9E6-4AF7-8E12-95259412E028}" type="presParOf" srcId="{A3469563-4A2B-4FB5-B95B-0E9F20A416A7}" destId="{ABF9A100-2FB4-4604-AAC1-4FB84E0B78F2}" srcOrd="4" destOrd="0" presId="urn:microsoft.com/office/officeart/2005/8/layout/vList2"/>
    <dgm:cxn modelId="{6EC0BB7C-26A9-465D-9BCF-859B225AFA15}" type="presParOf" srcId="{A3469563-4A2B-4FB5-B95B-0E9F20A416A7}" destId="{5A39A353-9011-43CA-B524-8CD5E2245A75}" srcOrd="5" destOrd="0" presId="urn:microsoft.com/office/officeart/2005/8/layout/vList2"/>
    <dgm:cxn modelId="{49DFDAE9-2FD1-4F0B-902C-6EC63CBDF476}" type="presParOf" srcId="{A3469563-4A2B-4FB5-B95B-0E9F20A416A7}" destId="{4C52A846-66F6-451E-A061-6AC47C17B915}" srcOrd="6" destOrd="0" presId="urn:microsoft.com/office/officeart/2005/8/layout/vList2"/>
    <dgm:cxn modelId="{609F6192-5E81-4DCC-862F-FBC3C1FDA660}" type="presParOf" srcId="{A3469563-4A2B-4FB5-B95B-0E9F20A416A7}" destId="{69D674CA-BC2B-4769-83A0-0A58096AAE74}" srcOrd="7" destOrd="0" presId="urn:microsoft.com/office/officeart/2005/8/layout/vList2"/>
    <dgm:cxn modelId="{0C8A9699-2EC1-4FB0-92F8-4FC58FB6AA91}" type="presParOf" srcId="{A3469563-4A2B-4FB5-B95B-0E9F20A416A7}" destId="{0E3EF802-0396-412E-8570-6D5A015EB628}"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56C7EF-A4AB-4B22-8BE1-A1D3763E2850}"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es-EC"/>
        </a:p>
      </dgm:t>
    </dgm:pt>
    <dgm:pt modelId="{AE5EB0D9-D9B6-4A78-BDAC-1E67EAA18226}">
      <dgm:prSet phldrT="[Texto]" custT="1"/>
      <dgm:spPr/>
      <dgm:t>
        <a:bodyPr/>
        <a:lstStyle/>
        <a:p>
          <a:r>
            <a:rPr lang="es-EC" sz="1700" dirty="0" smtClean="0">
              <a:latin typeface="Arial" panose="020B0604020202020204" pitchFamily="34" charset="0"/>
              <a:cs typeface="Arial" panose="020B0604020202020204" pitchFamily="34" charset="0"/>
            </a:rPr>
            <a:t>2G (GSM): Servicios de voz y datos conmutados por circuitos.</a:t>
          </a:r>
          <a:endParaRPr lang="es-EC" sz="1700" dirty="0">
            <a:latin typeface="Arial" panose="020B0604020202020204" pitchFamily="34" charset="0"/>
            <a:cs typeface="Arial" panose="020B0604020202020204" pitchFamily="34" charset="0"/>
          </a:endParaRPr>
        </a:p>
      </dgm:t>
    </dgm:pt>
    <dgm:pt modelId="{F760E727-5C20-432A-AEC2-75D06E4BB72A}" type="parTrans" cxnId="{290834B9-1794-4D93-8564-0489B8D2F0C4}">
      <dgm:prSet/>
      <dgm:spPr/>
      <dgm:t>
        <a:bodyPr/>
        <a:lstStyle/>
        <a:p>
          <a:endParaRPr lang="es-EC"/>
        </a:p>
      </dgm:t>
    </dgm:pt>
    <dgm:pt modelId="{B7E4D9B8-020B-4B59-BC1E-09A8D9B18978}" type="sibTrans" cxnId="{290834B9-1794-4D93-8564-0489B8D2F0C4}">
      <dgm:prSet/>
      <dgm:spPr/>
      <dgm:t>
        <a:bodyPr/>
        <a:lstStyle/>
        <a:p>
          <a:endParaRPr lang="es-EC"/>
        </a:p>
      </dgm:t>
    </dgm:pt>
    <dgm:pt modelId="{24D9C024-0C2B-46F1-9216-C6D865F10B8C}">
      <dgm:prSet phldrT="[Texto]" custT="1"/>
      <dgm:spPr/>
      <dgm:t>
        <a:bodyPr/>
        <a:lstStyle/>
        <a:p>
          <a:r>
            <a:rPr lang="es-EC" sz="1700" dirty="0" smtClean="0">
              <a:latin typeface="Arial" panose="020B0604020202020204" pitchFamily="34" charset="0"/>
              <a:cs typeface="Arial" panose="020B0604020202020204" pitchFamily="34" charset="0"/>
            </a:rPr>
            <a:t>3G (UMTS): Acceso a internet a altas velocidades.</a:t>
          </a:r>
          <a:endParaRPr lang="es-EC" sz="1700" dirty="0">
            <a:latin typeface="Arial" panose="020B0604020202020204" pitchFamily="34" charset="0"/>
            <a:cs typeface="Arial" panose="020B0604020202020204" pitchFamily="34" charset="0"/>
          </a:endParaRPr>
        </a:p>
      </dgm:t>
    </dgm:pt>
    <dgm:pt modelId="{2766410F-1138-4100-9B02-D7C09FB78C7A}" type="parTrans" cxnId="{973E06CF-2398-412F-B553-FCA3AA78A4B2}">
      <dgm:prSet/>
      <dgm:spPr/>
      <dgm:t>
        <a:bodyPr/>
        <a:lstStyle/>
        <a:p>
          <a:endParaRPr lang="es-EC"/>
        </a:p>
      </dgm:t>
    </dgm:pt>
    <dgm:pt modelId="{9A26FEC5-C6DC-4F2C-8C34-908EA03E1231}" type="sibTrans" cxnId="{973E06CF-2398-412F-B553-FCA3AA78A4B2}">
      <dgm:prSet/>
      <dgm:spPr/>
      <dgm:t>
        <a:bodyPr/>
        <a:lstStyle/>
        <a:p>
          <a:endParaRPr lang="es-EC"/>
        </a:p>
      </dgm:t>
    </dgm:pt>
    <dgm:pt modelId="{19A2812A-D754-4B88-BCED-09E34D902BED}">
      <dgm:prSet phldrT="[Texto]" custT="1"/>
      <dgm:spPr/>
      <dgm:t>
        <a:bodyPr/>
        <a:lstStyle/>
        <a:p>
          <a:r>
            <a:rPr lang="es-EC" sz="1700" dirty="0" smtClean="0">
              <a:latin typeface="Arial" panose="020B0604020202020204" pitchFamily="34" charset="0"/>
              <a:cs typeface="Arial" panose="020B0604020202020204" pitchFamily="34" charset="0"/>
            </a:rPr>
            <a:t>4G (LTE): Mejoras en la técnica MIMO, mejor calidad de servicio, fiabilidad en la red.</a:t>
          </a:r>
          <a:endParaRPr lang="es-EC" sz="1700" dirty="0">
            <a:latin typeface="Arial" panose="020B0604020202020204" pitchFamily="34" charset="0"/>
            <a:cs typeface="Arial" panose="020B0604020202020204" pitchFamily="34" charset="0"/>
          </a:endParaRPr>
        </a:p>
      </dgm:t>
    </dgm:pt>
    <dgm:pt modelId="{97B19B04-4014-45C0-8982-0F5A546847E1}" type="parTrans" cxnId="{CA7671A8-E37F-4537-9E93-9B8B515CA18D}">
      <dgm:prSet/>
      <dgm:spPr/>
      <dgm:t>
        <a:bodyPr/>
        <a:lstStyle/>
        <a:p>
          <a:endParaRPr lang="es-EC"/>
        </a:p>
      </dgm:t>
    </dgm:pt>
    <dgm:pt modelId="{AB750D55-FEDF-46FF-9ECA-456D8C90E511}" type="sibTrans" cxnId="{CA7671A8-E37F-4537-9E93-9B8B515CA18D}">
      <dgm:prSet/>
      <dgm:spPr/>
      <dgm:t>
        <a:bodyPr/>
        <a:lstStyle/>
        <a:p>
          <a:endParaRPr lang="es-EC"/>
        </a:p>
      </dgm:t>
    </dgm:pt>
    <dgm:pt modelId="{FF2A44B7-31EE-4A19-8085-BC8BBFE32560}" type="pres">
      <dgm:prSet presAssocID="{7156C7EF-A4AB-4B22-8BE1-A1D3763E2850}" presName="linear" presStyleCnt="0">
        <dgm:presLayoutVars>
          <dgm:dir/>
          <dgm:animLvl val="lvl"/>
          <dgm:resizeHandles val="exact"/>
        </dgm:presLayoutVars>
      </dgm:prSet>
      <dgm:spPr/>
      <dgm:t>
        <a:bodyPr/>
        <a:lstStyle/>
        <a:p>
          <a:endParaRPr lang="es-EC"/>
        </a:p>
      </dgm:t>
    </dgm:pt>
    <dgm:pt modelId="{D1646AF6-14FB-4748-8C33-9C5019C29D21}" type="pres">
      <dgm:prSet presAssocID="{AE5EB0D9-D9B6-4A78-BDAC-1E67EAA18226}" presName="parentLin" presStyleCnt="0"/>
      <dgm:spPr/>
      <dgm:t>
        <a:bodyPr/>
        <a:lstStyle/>
        <a:p>
          <a:endParaRPr lang="es-EC"/>
        </a:p>
      </dgm:t>
    </dgm:pt>
    <dgm:pt modelId="{5AFB32D4-3778-41E2-B946-A2D216A1D6FC}" type="pres">
      <dgm:prSet presAssocID="{AE5EB0D9-D9B6-4A78-BDAC-1E67EAA18226}" presName="parentLeftMargin" presStyleLbl="node1" presStyleIdx="0" presStyleCnt="3"/>
      <dgm:spPr/>
      <dgm:t>
        <a:bodyPr/>
        <a:lstStyle/>
        <a:p>
          <a:endParaRPr lang="es-EC"/>
        </a:p>
      </dgm:t>
    </dgm:pt>
    <dgm:pt modelId="{23BA68A7-79BB-4A1F-87EA-47014BE59A95}" type="pres">
      <dgm:prSet presAssocID="{AE5EB0D9-D9B6-4A78-BDAC-1E67EAA18226}" presName="parentText" presStyleLbl="node1" presStyleIdx="0" presStyleCnt="3" custScaleX="118800" custScaleY="39470">
        <dgm:presLayoutVars>
          <dgm:chMax val="0"/>
          <dgm:bulletEnabled val="1"/>
        </dgm:presLayoutVars>
      </dgm:prSet>
      <dgm:spPr/>
      <dgm:t>
        <a:bodyPr/>
        <a:lstStyle/>
        <a:p>
          <a:endParaRPr lang="es-EC"/>
        </a:p>
      </dgm:t>
    </dgm:pt>
    <dgm:pt modelId="{E8C23004-0DA9-40EA-A74A-398B4C8EB621}" type="pres">
      <dgm:prSet presAssocID="{AE5EB0D9-D9B6-4A78-BDAC-1E67EAA18226}" presName="negativeSpace" presStyleCnt="0"/>
      <dgm:spPr/>
      <dgm:t>
        <a:bodyPr/>
        <a:lstStyle/>
        <a:p>
          <a:endParaRPr lang="es-EC"/>
        </a:p>
      </dgm:t>
    </dgm:pt>
    <dgm:pt modelId="{D4986A1F-B9FD-4EA4-904A-4ACEF7FDA57C}" type="pres">
      <dgm:prSet presAssocID="{AE5EB0D9-D9B6-4A78-BDAC-1E67EAA18226}" presName="childText" presStyleLbl="conFgAcc1" presStyleIdx="0" presStyleCnt="3">
        <dgm:presLayoutVars>
          <dgm:bulletEnabled val="1"/>
        </dgm:presLayoutVars>
      </dgm:prSet>
      <dgm:spPr/>
      <dgm:t>
        <a:bodyPr/>
        <a:lstStyle/>
        <a:p>
          <a:endParaRPr lang="es-EC"/>
        </a:p>
      </dgm:t>
    </dgm:pt>
    <dgm:pt modelId="{6FDBBD48-18AA-4260-B519-E0834F3D1B63}" type="pres">
      <dgm:prSet presAssocID="{B7E4D9B8-020B-4B59-BC1E-09A8D9B18978}" presName="spaceBetweenRectangles" presStyleCnt="0"/>
      <dgm:spPr/>
      <dgm:t>
        <a:bodyPr/>
        <a:lstStyle/>
        <a:p>
          <a:endParaRPr lang="es-EC"/>
        </a:p>
      </dgm:t>
    </dgm:pt>
    <dgm:pt modelId="{F4CDCB2C-B139-48A5-83AF-82B37D915AC2}" type="pres">
      <dgm:prSet presAssocID="{24D9C024-0C2B-46F1-9216-C6D865F10B8C}" presName="parentLin" presStyleCnt="0"/>
      <dgm:spPr/>
      <dgm:t>
        <a:bodyPr/>
        <a:lstStyle/>
        <a:p>
          <a:endParaRPr lang="es-EC"/>
        </a:p>
      </dgm:t>
    </dgm:pt>
    <dgm:pt modelId="{DD490848-CCE1-42C2-B423-D2F7E5E02683}" type="pres">
      <dgm:prSet presAssocID="{24D9C024-0C2B-46F1-9216-C6D865F10B8C}" presName="parentLeftMargin" presStyleLbl="node1" presStyleIdx="0" presStyleCnt="3"/>
      <dgm:spPr/>
      <dgm:t>
        <a:bodyPr/>
        <a:lstStyle/>
        <a:p>
          <a:endParaRPr lang="es-EC"/>
        </a:p>
      </dgm:t>
    </dgm:pt>
    <dgm:pt modelId="{B814093B-99E8-40E6-BAB1-0943B882374C}" type="pres">
      <dgm:prSet presAssocID="{24D9C024-0C2B-46F1-9216-C6D865F10B8C}" presName="parentText" presStyleLbl="node1" presStyleIdx="1" presStyleCnt="3" custScaleX="118800" custScaleY="34758">
        <dgm:presLayoutVars>
          <dgm:chMax val="0"/>
          <dgm:bulletEnabled val="1"/>
        </dgm:presLayoutVars>
      </dgm:prSet>
      <dgm:spPr/>
      <dgm:t>
        <a:bodyPr/>
        <a:lstStyle/>
        <a:p>
          <a:endParaRPr lang="es-EC"/>
        </a:p>
      </dgm:t>
    </dgm:pt>
    <dgm:pt modelId="{D0E4F44F-9547-4A35-B3C2-1AB14844ED13}" type="pres">
      <dgm:prSet presAssocID="{24D9C024-0C2B-46F1-9216-C6D865F10B8C}" presName="negativeSpace" presStyleCnt="0"/>
      <dgm:spPr/>
      <dgm:t>
        <a:bodyPr/>
        <a:lstStyle/>
        <a:p>
          <a:endParaRPr lang="es-EC"/>
        </a:p>
      </dgm:t>
    </dgm:pt>
    <dgm:pt modelId="{1A0C11A9-62C2-4B36-9C02-78342F6091F7}" type="pres">
      <dgm:prSet presAssocID="{24D9C024-0C2B-46F1-9216-C6D865F10B8C}" presName="childText" presStyleLbl="conFgAcc1" presStyleIdx="1" presStyleCnt="3">
        <dgm:presLayoutVars>
          <dgm:bulletEnabled val="1"/>
        </dgm:presLayoutVars>
      </dgm:prSet>
      <dgm:spPr/>
      <dgm:t>
        <a:bodyPr/>
        <a:lstStyle/>
        <a:p>
          <a:endParaRPr lang="es-EC"/>
        </a:p>
      </dgm:t>
    </dgm:pt>
    <dgm:pt modelId="{8FDC6B77-5877-42DD-9443-41EA1E986669}" type="pres">
      <dgm:prSet presAssocID="{9A26FEC5-C6DC-4F2C-8C34-908EA03E1231}" presName="spaceBetweenRectangles" presStyleCnt="0"/>
      <dgm:spPr/>
      <dgm:t>
        <a:bodyPr/>
        <a:lstStyle/>
        <a:p>
          <a:endParaRPr lang="es-EC"/>
        </a:p>
      </dgm:t>
    </dgm:pt>
    <dgm:pt modelId="{A54BC2F4-A57A-4C06-A851-E25324552B69}" type="pres">
      <dgm:prSet presAssocID="{19A2812A-D754-4B88-BCED-09E34D902BED}" presName="parentLin" presStyleCnt="0"/>
      <dgm:spPr/>
      <dgm:t>
        <a:bodyPr/>
        <a:lstStyle/>
        <a:p>
          <a:endParaRPr lang="es-EC"/>
        </a:p>
      </dgm:t>
    </dgm:pt>
    <dgm:pt modelId="{4BFA3062-0C23-451D-89BD-C5865C9850A8}" type="pres">
      <dgm:prSet presAssocID="{19A2812A-D754-4B88-BCED-09E34D902BED}" presName="parentLeftMargin" presStyleLbl="node1" presStyleIdx="1" presStyleCnt="3"/>
      <dgm:spPr/>
      <dgm:t>
        <a:bodyPr/>
        <a:lstStyle/>
        <a:p>
          <a:endParaRPr lang="es-EC"/>
        </a:p>
      </dgm:t>
    </dgm:pt>
    <dgm:pt modelId="{155188E5-D297-40BF-8010-0DA7880FCBB7}" type="pres">
      <dgm:prSet presAssocID="{19A2812A-D754-4B88-BCED-09E34D902BED}" presName="parentText" presStyleLbl="node1" presStyleIdx="2" presStyleCnt="3" custScaleX="116438" custScaleY="37155" custLinFactNeighborX="14292" custLinFactNeighborY="0">
        <dgm:presLayoutVars>
          <dgm:chMax val="0"/>
          <dgm:bulletEnabled val="1"/>
        </dgm:presLayoutVars>
      </dgm:prSet>
      <dgm:spPr/>
      <dgm:t>
        <a:bodyPr/>
        <a:lstStyle/>
        <a:p>
          <a:endParaRPr lang="es-EC"/>
        </a:p>
      </dgm:t>
    </dgm:pt>
    <dgm:pt modelId="{AA9D43CE-4D82-4ED2-A06C-A4C9BB1DA4AA}" type="pres">
      <dgm:prSet presAssocID="{19A2812A-D754-4B88-BCED-09E34D902BED}" presName="negativeSpace" presStyleCnt="0"/>
      <dgm:spPr/>
      <dgm:t>
        <a:bodyPr/>
        <a:lstStyle/>
        <a:p>
          <a:endParaRPr lang="es-EC"/>
        </a:p>
      </dgm:t>
    </dgm:pt>
    <dgm:pt modelId="{C949B0C6-792D-4000-8907-7694BD2D1F9D}" type="pres">
      <dgm:prSet presAssocID="{19A2812A-D754-4B88-BCED-09E34D902BED}" presName="childText" presStyleLbl="conFgAcc1" presStyleIdx="2" presStyleCnt="3">
        <dgm:presLayoutVars>
          <dgm:bulletEnabled val="1"/>
        </dgm:presLayoutVars>
      </dgm:prSet>
      <dgm:spPr/>
      <dgm:t>
        <a:bodyPr/>
        <a:lstStyle/>
        <a:p>
          <a:endParaRPr lang="es-EC"/>
        </a:p>
      </dgm:t>
    </dgm:pt>
  </dgm:ptLst>
  <dgm:cxnLst>
    <dgm:cxn modelId="{290834B9-1794-4D93-8564-0489B8D2F0C4}" srcId="{7156C7EF-A4AB-4B22-8BE1-A1D3763E2850}" destId="{AE5EB0D9-D9B6-4A78-BDAC-1E67EAA18226}" srcOrd="0" destOrd="0" parTransId="{F760E727-5C20-432A-AEC2-75D06E4BB72A}" sibTransId="{B7E4D9B8-020B-4B59-BC1E-09A8D9B18978}"/>
    <dgm:cxn modelId="{CA7671A8-E37F-4537-9E93-9B8B515CA18D}" srcId="{7156C7EF-A4AB-4B22-8BE1-A1D3763E2850}" destId="{19A2812A-D754-4B88-BCED-09E34D902BED}" srcOrd="2" destOrd="0" parTransId="{97B19B04-4014-45C0-8982-0F5A546847E1}" sibTransId="{AB750D55-FEDF-46FF-9ECA-456D8C90E511}"/>
    <dgm:cxn modelId="{973E06CF-2398-412F-B553-FCA3AA78A4B2}" srcId="{7156C7EF-A4AB-4B22-8BE1-A1D3763E2850}" destId="{24D9C024-0C2B-46F1-9216-C6D865F10B8C}" srcOrd="1" destOrd="0" parTransId="{2766410F-1138-4100-9B02-D7C09FB78C7A}" sibTransId="{9A26FEC5-C6DC-4F2C-8C34-908EA03E1231}"/>
    <dgm:cxn modelId="{1E22238C-F41C-4495-B245-83B7555C6934}" type="presOf" srcId="{24D9C024-0C2B-46F1-9216-C6D865F10B8C}" destId="{DD490848-CCE1-42C2-B423-D2F7E5E02683}" srcOrd="0" destOrd="0" presId="urn:microsoft.com/office/officeart/2005/8/layout/list1"/>
    <dgm:cxn modelId="{5D55F0A4-82DA-481A-AECA-23E24C73D399}" type="presOf" srcId="{19A2812A-D754-4B88-BCED-09E34D902BED}" destId="{155188E5-D297-40BF-8010-0DA7880FCBB7}" srcOrd="1" destOrd="0" presId="urn:microsoft.com/office/officeart/2005/8/layout/list1"/>
    <dgm:cxn modelId="{23F5DC3B-6327-4287-9017-C06EC6EB2957}" type="presOf" srcId="{19A2812A-D754-4B88-BCED-09E34D902BED}" destId="{4BFA3062-0C23-451D-89BD-C5865C9850A8}" srcOrd="0" destOrd="0" presId="urn:microsoft.com/office/officeart/2005/8/layout/list1"/>
    <dgm:cxn modelId="{D5417062-5CC0-40AC-AC32-94916D56AC93}" type="presOf" srcId="{AE5EB0D9-D9B6-4A78-BDAC-1E67EAA18226}" destId="{5AFB32D4-3778-41E2-B946-A2D216A1D6FC}" srcOrd="0" destOrd="0" presId="urn:microsoft.com/office/officeart/2005/8/layout/list1"/>
    <dgm:cxn modelId="{D5C65DAD-2A51-4120-8DD6-E7544C89A4CB}" type="presOf" srcId="{7156C7EF-A4AB-4B22-8BE1-A1D3763E2850}" destId="{FF2A44B7-31EE-4A19-8085-BC8BBFE32560}" srcOrd="0" destOrd="0" presId="urn:microsoft.com/office/officeart/2005/8/layout/list1"/>
    <dgm:cxn modelId="{21C0F4B9-41A0-4794-BB0B-44D8F82E42EF}" type="presOf" srcId="{24D9C024-0C2B-46F1-9216-C6D865F10B8C}" destId="{B814093B-99E8-40E6-BAB1-0943B882374C}" srcOrd="1" destOrd="0" presId="urn:microsoft.com/office/officeart/2005/8/layout/list1"/>
    <dgm:cxn modelId="{CC892F0C-C12C-4107-A29C-D96F5138B126}" type="presOf" srcId="{AE5EB0D9-D9B6-4A78-BDAC-1E67EAA18226}" destId="{23BA68A7-79BB-4A1F-87EA-47014BE59A95}" srcOrd="1" destOrd="0" presId="urn:microsoft.com/office/officeart/2005/8/layout/list1"/>
    <dgm:cxn modelId="{905BB111-1222-424E-9A5C-F005D99C751D}" type="presParOf" srcId="{FF2A44B7-31EE-4A19-8085-BC8BBFE32560}" destId="{D1646AF6-14FB-4748-8C33-9C5019C29D21}" srcOrd="0" destOrd="0" presId="urn:microsoft.com/office/officeart/2005/8/layout/list1"/>
    <dgm:cxn modelId="{BB6B9AF6-3D97-464A-AB55-16193BD9A373}" type="presParOf" srcId="{D1646AF6-14FB-4748-8C33-9C5019C29D21}" destId="{5AFB32D4-3778-41E2-B946-A2D216A1D6FC}" srcOrd="0" destOrd="0" presId="urn:microsoft.com/office/officeart/2005/8/layout/list1"/>
    <dgm:cxn modelId="{936AE5E2-36A2-4AB1-B9A3-010503CCA25F}" type="presParOf" srcId="{D1646AF6-14FB-4748-8C33-9C5019C29D21}" destId="{23BA68A7-79BB-4A1F-87EA-47014BE59A95}" srcOrd="1" destOrd="0" presId="urn:microsoft.com/office/officeart/2005/8/layout/list1"/>
    <dgm:cxn modelId="{D99E0535-1AC0-4AD5-B6A4-F41C1ECEB6C0}" type="presParOf" srcId="{FF2A44B7-31EE-4A19-8085-BC8BBFE32560}" destId="{E8C23004-0DA9-40EA-A74A-398B4C8EB621}" srcOrd="1" destOrd="0" presId="urn:microsoft.com/office/officeart/2005/8/layout/list1"/>
    <dgm:cxn modelId="{94432555-C7B9-4B2A-AF0A-7A50ED071823}" type="presParOf" srcId="{FF2A44B7-31EE-4A19-8085-BC8BBFE32560}" destId="{D4986A1F-B9FD-4EA4-904A-4ACEF7FDA57C}" srcOrd="2" destOrd="0" presId="urn:microsoft.com/office/officeart/2005/8/layout/list1"/>
    <dgm:cxn modelId="{EFE0697E-6650-4B76-811B-CC95D07F2146}" type="presParOf" srcId="{FF2A44B7-31EE-4A19-8085-BC8BBFE32560}" destId="{6FDBBD48-18AA-4260-B519-E0834F3D1B63}" srcOrd="3" destOrd="0" presId="urn:microsoft.com/office/officeart/2005/8/layout/list1"/>
    <dgm:cxn modelId="{E164F3D4-D35A-4A36-B5B7-02DE7761F2BA}" type="presParOf" srcId="{FF2A44B7-31EE-4A19-8085-BC8BBFE32560}" destId="{F4CDCB2C-B139-48A5-83AF-82B37D915AC2}" srcOrd="4" destOrd="0" presId="urn:microsoft.com/office/officeart/2005/8/layout/list1"/>
    <dgm:cxn modelId="{A5DB2A7A-0F42-4FA4-8949-0444F9961562}" type="presParOf" srcId="{F4CDCB2C-B139-48A5-83AF-82B37D915AC2}" destId="{DD490848-CCE1-42C2-B423-D2F7E5E02683}" srcOrd="0" destOrd="0" presId="urn:microsoft.com/office/officeart/2005/8/layout/list1"/>
    <dgm:cxn modelId="{2910F560-587D-4838-B164-26EDAFCF4C7A}" type="presParOf" srcId="{F4CDCB2C-B139-48A5-83AF-82B37D915AC2}" destId="{B814093B-99E8-40E6-BAB1-0943B882374C}" srcOrd="1" destOrd="0" presId="urn:microsoft.com/office/officeart/2005/8/layout/list1"/>
    <dgm:cxn modelId="{16694A9D-B8E3-4A1B-B43A-E56FFF128E1A}" type="presParOf" srcId="{FF2A44B7-31EE-4A19-8085-BC8BBFE32560}" destId="{D0E4F44F-9547-4A35-B3C2-1AB14844ED13}" srcOrd="5" destOrd="0" presId="urn:microsoft.com/office/officeart/2005/8/layout/list1"/>
    <dgm:cxn modelId="{F0DFFE45-8401-4561-B41F-2E5E17337376}" type="presParOf" srcId="{FF2A44B7-31EE-4A19-8085-BC8BBFE32560}" destId="{1A0C11A9-62C2-4B36-9C02-78342F6091F7}" srcOrd="6" destOrd="0" presId="urn:microsoft.com/office/officeart/2005/8/layout/list1"/>
    <dgm:cxn modelId="{E11C4BA3-CCCE-437C-9F3C-9301F483C75B}" type="presParOf" srcId="{FF2A44B7-31EE-4A19-8085-BC8BBFE32560}" destId="{8FDC6B77-5877-42DD-9443-41EA1E986669}" srcOrd="7" destOrd="0" presId="urn:microsoft.com/office/officeart/2005/8/layout/list1"/>
    <dgm:cxn modelId="{D998B793-0B3D-4719-9E8C-50CFC953A2C0}" type="presParOf" srcId="{FF2A44B7-31EE-4A19-8085-BC8BBFE32560}" destId="{A54BC2F4-A57A-4C06-A851-E25324552B69}" srcOrd="8" destOrd="0" presId="urn:microsoft.com/office/officeart/2005/8/layout/list1"/>
    <dgm:cxn modelId="{4074A342-AB49-4F87-B48F-F1E4DA78E873}" type="presParOf" srcId="{A54BC2F4-A57A-4C06-A851-E25324552B69}" destId="{4BFA3062-0C23-451D-89BD-C5865C9850A8}" srcOrd="0" destOrd="0" presId="urn:microsoft.com/office/officeart/2005/8/layout/list1"/>
    <dgm:cxn modelId="{365FF6CC-CFC4-4FF5-9B7B-B655D81CAC7F}" type="presParOf" srcId="{A54BC2F4-A57A-4C06-A851-E25324552B69}" destId="{155188E5-D297-40BF-8010-0DA7880FCBB7}" srcOrd="1" destOrd="0" presId="urn:microsoft.com/office/officeart/2005/8/layout/list1"/>
    <dgm:cxn modelId="{C97FB242-5C55-45FC-B113-2BB3A5FD9DA1}" type="presParOf" srcId="{FF2A44B7-31EE-4A19-8085-BC8BBFE32560}" destId="{AA9D43CE-4D82-4ED2-A06C-A4C9BB1DA4AA}" srcOrd="9" destOrd="0" presId="urn:microsoft.com/office/officeart/2005/8/layout/list1"/>
    <dgm:cxn modelId="{259C6503-152C-4594-824A-A488EC5EC55E}" type="presParOf" srcId="{FF2A44B7-31EE-4A19-8085-BC8BBFE32560}" destId="{C949B0C6-792D-4000-8907-7694BD2D1F9D}"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6FC2B8D-70C2-49D8-9D5B-125DDAFF5E46}"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es-EC"/>
        </a:p>
      </dgm:t>
    </dgm:pt>
    <dgm:pt modelId="{E82DD4C7-851C-4307-B897-165ED64764D0}">
      <dgm:prSet phldrT="[Texto]" custT="1"/>
      <dgm:spPr/>
      <dgm:t>
        <a:bodyPr/>
        <a:lstStyle/>
        <a:p>
          <a:r>
            <a:rPr lang="es-EC" sz="1700" dirty="0" smtClean="0">
              <a:latin typeface="Arial" panose="020B0604020202020204" pitchFamily="34" charset="0"/>
              <a:cs typeface="Arial" panose="020B0604020202020204" pitchFamily="34" charset="0"/>
            </a:rPr>
            <a:t>Pobreza por necesidades básicas insatisfechas (NBI)</a:t>
          </a:r>
          <a:endParaRPr lang="es-EC" sz="1700" dirty="0">
            <a:latin typeface="Arial" panose="020B0604020202020204" pitchFamily="34" charset="0"/>
            <a:cs typeface="Arial" panose="020B0604020202020204" pitchFamily="34" charset="0"/>
          </a:endParaRPr>
        </a:p>
      </dgm:t>
    </dgm:pt>
    <dgm:pt modelId="{B6E03D71-2E93-443B-8729-FA5B71783DE8}" type="parTrans" cxnId="{F9488832-AD97-4890-8159-758691D007B7}">
      <dgm:prSet/>
      <dgm:spPr/>
      <dgm:t>
        <a:bodyPr/>
        <a:lstStyle/>
        <a:p>
          <a:endParaRPr lang="es-EC"/>
        </a:p>
      </dgm:t>
    </dgm:pt>
    <dgm:pt modelId="{61DA25EA-2A23-4D71-BFB7-CA83D8864A55}" type="sibTrans" cxnId="{F9488832-AD97-4890-8159-758691D007B7}">
      <dgm:prSet/>
      <dgm:spPr/>
      <dgm:t>
        <a:bodyPr/>
        <a:lstStyle/>
        <a:p>
          <a:endParaRPr lang="es-EC"/>
        </a:p>
      </dgm:t>
    </dgm:pt>
    <dgm:pt modelId="{34E80543-8766-466F-AFA7-20C6C562F33C}">
      <dgm:prSet phldrT="[Texto]" custT="1"/>
      <dgm:spPr/>
      <dgm:t>
        <a:bodyPr/>
        <a:lstStyle/>
        <a:p>
          <a:r>
            <a:rPr lang="es-EC" sz="1700" dirty="0" smtClean="0">
              <a:latin typeface="Arial" panose="020B0604020202020204" pitchFamily="34" charset="0"/>
              <a:cs typeface="Arial" panose="020B0604020202020204" pitchFamily="34" charset="0"/>
            </a:rPr>
            <a:t>Densidad Poblacional</a:t>
          </a:r>
          <a:endParaRPr lang="es-EC" sz="1700" dirty="0">
            <a:latin typeface="Arial" panose="020B0604020202020204" pitchFamily="34" charset="0"/>
            <a:cs typeface="Arial" panose="020B0604020202020204" pitchFamily="34" charset="0"/>
          </a:endParaRPr>
        </a:p>
      </dgm:t>
    </dgm:pt>
    <dgm:pt modelId="{CEB641AC-6B80-49CD-8B80-8A3916C9034C}" type="parTrans" cxnId="{0E87964F-15E5-4081-92B8-1BD552E3D11E}">
      <dgm:prSet/>
      <dgm:spPr/>
      <dgm:t>
        <a:bodyPr/>
        <a:lstStyle/>
        <a:p>
          <a:endParaRPr lang="es-EC"/>
        </a:p>
      </dgm:t>
    </dgm:pt>
    <dgm:pt modelId="{2C079427-2365-4730-8F91-CA48285DA198}" type="sibTrans" cxnId="{0E87964F-15E5-4081-92B8-1BD552E3D11E}">
      <dgm:prSet/>
      <dgm:spPr/>
      <dgm:t>
        <a:bodyPr/>
        <a:lstStyle/>
        <a:p>
          <a:endParaRPr lang="es-EC"/>
        </a:p>
      </dgm:t>
    </dgm:pt>
    <dgm:pt modelId="{72767D2F-146A-44A3-AB60-83820C4AFFA8}">
      <dgm:prSet phldrT="[Texto]" custT="1"/>
      <dgm:spPr/>
      <dgm:t>
        <a:bodyPr/>
        <a:lstStyle/>
        <a:p>
          <a:r>
            <a:rPr lang="es-EC" sz="1700" dirty="0" smtClean="0">
              <a:latin typeface="Arial" panose="020B0604020202020204" pitchFamily="34" charset="0"/>
              <a:cs typeface="Arial" panose="020B0604020202020204" pitchFamily="34" charset="0"/>
            </a:rPr>
            <a:t>Cobertura del  Servicio Móvil Avanzado</a:t>
          </a:r>
          <a:endParaRPr lang="es-EC" sz="1700" dirty="0">
            <a:latin typeface="Arial" panose="020B0604020202020204" pitchFamily="34" charset="0"/>
            <a:cs typeface="Arial" panose="020B0604020202020204" pitchFamily="34" charset="0"/>
          </a:endParaRPr>
        </a:p>
      </dgm:t>
    </dgm:pt>
    <dgm:pt modelId="{683B280E-AAA4-4487-8E1A-B7F99DE52F3E}" type="parTrans" cxnId="{BC9CA483-FE16-423A-B5A2-7DA53F154DB9}">
      <dgm:prSet/>
      <dgm:spPr/>
      <dgm:t>
        <a:bodyPr/>
        <a:lstStyle/>
        <a:p>
          <a:endParaRPr lang="es-EC"/>
        </a:p>
      </dgm:t>
    </dgm:pt>
    <dgm:pt modelId="{CCA0C0EC-5614-4F9B-B0B4-AC652B2F8250}" type="sibTrans" cxnId="{BC9CA483-FE16-423A-B5A2-7DA53F154DB9}">
      <dgm:prSet/>
      <dgm:spPr/>
      <dgm:t>
        <a:bodyPr/>
        <a:lstStyle/>
        <a:p>
          <a:endParaRPr lang="es-EC"/>
        </a:p>
      </dgm:t>
    </dgm:pt>
    <dgm:pt modelId="{B1A1C961-1A7E-4275-8169-1386EED35C0A}">
      <dgm:prSet phldrT="[Texto]" custT="1"/>
      <dgm:spPr/>
      <dgm:t>
        <a:bodyPr/>
        <a:lstStyle/>
        <a:p>
          <a:r>
            <a:rPr lang="es-EC" sz="1700" dirty="0" smtClean="0">
              <a:latin typeface="Arial" panose="020B0604020202020204" pitchFamily="34" charset="0"/>
              <a:cs typeface="Arial" panose="020B0604020202020204" pitchFamily="34" charset="0"/>
            </a:rPr>
            <a:t>Localidades dispersas  y Sectores Censales</a:t>
          </a:r>
          <a:endParaRPr lang="es-EC" sz="1700" dirty="0">
            <a:latin typeface="Arial" panose="020B0604020202020204" pitchFamily="34" charset="0"/>
            <a:cs typeface="Arial" panose="020B0604020202020204" pitchFamily="34" charset="0"/>
          </a:endParaRPr>
        </a:p>
      </dgm:t>
    </dgm:pt>
    <dgm:pt modelId="{EB162ABD-3843-4460-91B5-F8649F377A6E}" type="parTrans" cxnId="{9CDFF45B-53FF-4A0E-BC7F-E49D2096F3C5}">
      <dgm:prSet/>
      <dgm:spPr/>
      <dgm:t>
        <a:bodyPr/>
        <a:lstStyle/>
        <a:p>
          <a:endParaRPr lang="es-EC"/>
        </a:p>
      </dgm:t>
    </dgm:pt>
    <dgm:pt modelId="{7302841E-27E1-40D8-BB99-261848ED17A9}" type="sibTrans" cxnId="{9CDFF45B-53FF-4A0E-BC7F-E49D2096F3C5}">
      <dgm:prSet/>
      <dgm:spPr/>
      <dgm:t>
        <a:bodyPr/>
        <a:lstStyle/>
        <a:p>
          <a:endParaRPr lang="es-EC"/>
        </a:p>
      </dgm:t>
    </dgm:pt>
    <dgm:pt modelId="{E6445132-69E6-4087-9258-BC750E9B8DDD}">
      <dgm:prSet phldrT="[Texto]" custT="1"/>
      <dgm:spPr/>
      <dgm:t>
        <a:bodyPr/>
        <a:lstStyle/>
        <a:p>
          <a:r>
            <a:rPr lang="es-EC" sz="1700" dirty="0" smtClean="0">
              <a:latin typeface="Arial" panose="020B0604020202020204" pitchFamily="34" charset="0"/>
              <a:cs typeface="Arial" panose="020B0604020202020204" pitchFamily="34" charset="0"/>
            </a:rPr>
            <a:t>Porcentaje de cobertura de menos del 40% de población</a:t>
          </a:r>
          <a:endParaRPr lang="es-EC" sz="1700" dirty="0">
            <a:latin typeface="Arial" panose="020B0604020202020204" pitchFamily="34" charset="0"/>
            <a:cs typeface="Arial" panose="020B0604020202020204" pitchFamily="34" charset="0"/>
          </a:endParaRPr>
        </a:p>
      </dgm:t>
    </dgm:pt>
    <dgm:pt modelId="{471A317D-7A38-4F84-AB1E-BE942E66FC7C}" type="parTrans" cxnId="{C9FFE88A-6924-4837-B46E-936F2119007B}">
      <dgm:prSet/>
      <dgm:spPr/>
      <dgm:t>
        <a:bodyPr/>
        <a:lstStyle/>
        <a:p>
          <a:endParaRPr lang="es-EC"/>
        </a:p>
      </dgm:t>
    </dgm:pt>
    <dgm:pt modelId="{3A47EC25-BC5B-420F-A335-0E7A63A308C7}" type="sibTrans" cxnId="{C9FFE88A-6924-4837-B46E-936F2119007B}">
      <dgm:prSet/>
      <dgm:spPr/>
      <dgm:t>
        <a:bodyPr/>
        <a:lstStyle/>
        <a:p>
          <a:endParaRPr lang="es-EC"/>
        </a:p>
      </dgm:t>
    </dgm:pt>
    <dgm:pt modelId="{67706F1E-64A8-4494-9630-25CBFD7371AA}">
      <dgm:prSet phldrT="[Texto]" custT="1"/>
      <dgm:spPr/>
      <dgm:t>
        <a:bodyPr/>
        <a:lstStyle/>
        <a:p>
          <a:r>
            <a:rPr lang="es-EC" sz="1700" dirty="0" smtClean="0">
              <a:latin typeface="Arial" panose="020B0604020202020204" pitchFamily="34" charset="0"/>
              <a:cs typeface="Arial" panose="020B0604020202020204" pitchFamily="34" charset="0"/>
            </a:rPr>
            <a:t>Mapas a nivel parroquial</a:t>
          </a:r>
          <a:endParaRPr lang="es-EC" sz="1700" dirty="0">
            <a:latin typeface="Arial" panose="020B0604020202020204" pitchFamily="34" charset="0"/>
            <a:cs typeface="Arial" panose="020B0604020202020204" pitchFamily="34" charset="0"/>
          </a:endParaRPr>
        </a:p>
      </dgm:t>
    </dgm:pt>
    <dgm:pt modelId="{E831DDF0-EC84-4290-88E0-9F5CEB0B40E5}" type="parTrans" cxnId="{CDE23143-7989-434A-BA68-6FFFF0D908F3}">
      <dgm:prSet/>
      <dgm:spPr/>
      <dgm:t>
        <a:bodyPr/>
        <a:lstStyle/>
        <a:p>
          <a:endParaRPr lang="es-EC"/>
        </a:p>
      </dgm:t>
    </dgm:pt>
    <dgm:pt modelId="{FC43B88D-2C94-414F-B6D5-8F3B5A8C2F0D}" type="sibTrans" cxnId="{CDE23143-7989-434A-BA68-6FFFF0D908F3}">
      <dgm:prSet/>
      <dgm:spPr/>
      <dgm:t>
        <a:bodyPr/>
        <a:lstStyle/>
        <a:p>
          <a:endParaRPr lang="es-EC"/>
        </a:p>
      </dgm:t>
    </dgm:pt>
    <dgm:pt modelId="{3F0DCC62-2D9E-4BAD-810E-31FDE3F23DCE}" type="pres">
      <dgm:prSet presAssocID="{46FC2B8D-70C2-49D8-9D5B-125DDAFF5E46}" presName="linear" presStyleCnt="0">
        <dgm:presLayoutVars>
          <dgm:dir/>
          <dgm:animLvl val="lvl"/>
          <dgm:resizeHandles val="exact"/>
        </dgm:presLayoutVars>
      </dgm:prSet>
      <dgm:spPr/>
      <dgm:t>
        <a:bodyPr/>
        <a:lstStyle/>
        <a:p>
          <a:endParaRPr lang="es-EC"/>
        </a:p>
      </dgm:t>
    </dgm:pt>
    <dgm:pt modelId="{B941B272-93C2-4328-B936-0E51D5652FAF}" type="pres">
      <dgm:prSet presAssocID="{E82DD4C7-851C-4307-B897-165ED64764D0}" presName="parentLin" presStyleCnt="0"/>
      <dgm:spPr/>
      <dgm:t>
        <a:bodyPr/>
        <a:lstStyle/>
        <a:p>
          <a:endParaRPr lang="es-EC"/>
        </a:p>
      </dgm:t>
    </dgm:pt>
    <dgm:pt modelId="{0E586026-11A0-404C-A1E1-7F7E4E282873}" type="pres">
      <dgm:prSet presAssocID="{E82DD4C7-851C-4307-B897-165ED64764D0}" presName="parentLeftMargin" presStyleLbl="node1" presStyleIdx="0" presStyleCnt="6"/>
      <dgm:spPr/>
      <dgm:t>
        <a:bodyPr/>
        <a:lstStyle/>
        <a:p>
          <a:endParaRPr lang="es-EC"/>
        </a:p>
      </dgm:t>
    </dgm:pt>
    <dgm:pt modelId="{486C116A-E36B-4CD6-848E-822996AF898E}" type="pres">
      <dgm:prSet presAssocID="{E82DD4C7-851C-4307-B897-165ED64764D0}" presName="parentText" presStyleLbl="node1" presStyleIdx="0" presStyleCnt="6">
        <dgm:presLayoutVars>
          <dgm:chMax val="0"/>
          <dgm:bulletEnabled val="1"/>
        </dgm:presLayoutVars>
      </dgm:prSet>
      <dgm:spPr/>
      <dgm:t>
        <a:bodyPr/>
        <a:lstStyle/>
        <a:p>
          <a:endParaRPr lang="es-EC"/>
        </a:p>
      </dgm:t>
    </dgm:pt>
    <dgm:pt modelId="{9FE68F4D-53C6-44A8-AB1F-F7D4EC51F0D1}" type="pres">
      <dgm:prSet presAssocID="{E82DD4C7-851C-4307-B897-165ED64764D0}" presName="negativeSpace" presStyleCnt="0"/>
      <dgm:spPr/>
      <dgm:t>
        <a:bodyPr/>
        <a:lstStyle/>
        <a:p>
          <a:endParaRPr lang="es-EC"/>
        </a:p>
      </dgm:t>
    </dgm:pt>
    <dgm:pt modelId="{601A9FEB-A165-46AE-8160-775B8809E05F}" type="pres">
      <dgm:prSet presAssocID="{E82DD4C7-851C-4307-B897-165ED64764D0}" presName="childText" presStyleLbl="conFgAcc1" presStyleIdx="0" presStyleCnt="6">
        <dgm:presLayoutVars>
          <dgm:bulletEnabled val="1"/>
        </dgm:presLayoutVars>
      </dgm:prSet>
      <dgm:spPr/>
      <dgm:t>
        <a:bodyPr/>
        <a:lstStyle/>
        <a:p>
          <a:endParaRPr lang="es-EC"/>
        </a:p>
      </dgm:t>
    </dgm:pt>
    <dgm:pt modelId="{2F334D3E-E141-45E4-A129-9E58B2F7E516}" type="pres">
      <dgm:prSet presAssocID="{61DA25EA-2A23-4D71-BFB7-CA83D8864A55}" presName="spaceBetweenRectangles" presStyleCnt="0"/>
      <dgm:spPr/>
      <dgm:t>
        <a:bodyPr/>
        <a:lstStyle/>
        <a:p>
          <a:endParaRPr lang="es-EC"/>
        </a:p>
      </dgm:t>
    </dgm:pt>
    <dgm:pt modelId="{D8800B2A-E378-4750-B5F1-F53BBDAD9824}" type="pres">
      <dgm:prSet presAssocID="{34E80543-8766-466F-AFA7-20C6C562F33C}" presName="parentLin" presStyleCnt="0"/>
      <dgm:spPr/>
      <dgm:t>
        <a:bodyPr/>
        <a:lstStyle/>
        <a:p>
          <a:endParaRPr lang="es-EC"/>
        </a:p>
      </dgm:t>
    </dgm:pt>
    <dgm:pt modelId="{F5EF55FF-BCB0-43A9-9ED9-78E54570AECE}" type="pres">
      <dgm:prSet presAssocID="{34E80543-8766-466F-AFA7-20C6C562F33C}" presName="parentLeftMargin" presStyleLbl="node1" presStyleIdx="0" presStyleCnt="6"/>
      <dgm:spPr/>
      <dgm:t>
        <a:bodyPr/>
        <a:lstStyle/>
        <a:p>
          <a:endParaRPr lang="es-EC"/>
        </a:p>
      </dgm:t>
    </dgm:pt>
    <dgm:pt modelId="{65F4AA26-3970-40ED-AF6F-377CA3D8020B}" type="pres">
      <dgm:prSet presAssocID="{34E80543-8766-466F-AFA7-20C6C562F33C}" presName="parentText" presStyleLbl="node1" presStyleIdx="1" presStyleCnt="6">
        <dgm:presLayoutVars>
          <dgm:chMax val="0"/>
          <dgm:bulletEnabled val="1"/>
        </dgm:presLayoutVars>
      </dgm:prSet>
      <dgm:spPr/>
      <dgm:t>
        <a:bodyPr/>
        <a:lstStyle/>
        <a:p>
          <a:endParaRPr lang="es-EC"/>
        </a:p>
      </dgm:t>
    </dgm:pt>
    <dgm:pt modelId="{D3BC7A0F-01E3-47C6-86B5-744E29966EFA}" type="pres">
      <dgm:prSet presAssocID="{34E80543-8766-466F-AFA7-20C6C562F33C}" presName="negativeSpace" presStyleCnt="0"/>
      <dgm:spPr/>
      <dgm:t>
        <a:bodyPr/>
        <a:lstStyle/>
        <a:p>
          <a:endParaRPr lang="es-EC"/>
        </a:p>
      </dgm:t>
    </dgm:pt>
    <dgm:pt modelId="{2624F620-4047-4101-97AD-DD3191C7655D}" type="pres">
      <dgm:prSet presAssocID="{34E80543-8766-466F-AFA7-20C6C562F33C}" presName="childText" presStyleLbl="conFgAcc1" presStyleIdx="1" presStyleCnt="6">
        <dgm:presLayoutVars>
          <dgm:bulletEnabled val="1"/>
        </dgm:presLayoutVars>
      </dgm:prSet>
      <dgm:spPr/>
      <dgm:t>
        <a:bodyPr/>
        <a:lstStyle/>
        <a:p>
          <a:endParaRPr lang="es-EC"/>
        </a:p>
      </dgm:t>
    </dgm:pt>
    <dgm:pt modelId="{00AF4561-1699-4073-954E-FD57105348DD}" type="pres">
      <dgm:prSet presAssocID="{2C079427-2365-4730-8F91-CA48285DA198}" presName="spaceBetweenRectangles" presStyleCnt="0"/>
      <dgm:spPr/>
      <dgm:t>
        <a:bodyPr/>
        <a:lstStyle/>
        <a:p>
          <a:endParaRPr lang="es-EC"/>
        </a:p>
      </dgm:t>
    </dgm:pt>
    <dgm:pt modelId="{98A769C2-BFF4-4518-AD73-5423543D23F5}" type="pres">
      <dgm:prSet presAssocID="{72767D2F-146A-44A3-AB60-83820C4AFFA8}" presName="parentLin" presStyleCnt="0"/>
      <dgm:spPr/>
      <dgm:t>
        <a:bodyPr/>
        <a:lstStyle/>
        <a:p>
          <a:endParaRPr lang="es-EC"/>
        </a:p>
      </dgm:t>
    </dgm:pt>
    <dgm:pt modelId="{AD0293B8-B42E-4411-8B06-2F8E6A3FE3AD}" type="pres">
      <dgm:prSet presAssocID="{72767D2F-146A-44A3-AB60-83820C4AFFA8}" presName="parentLeftMargin" presStyleLbl="node1" presStyleIdx="1" presStyleCnt="6"/>
      <dgm:spPr/>
      <dgm:t>
        <a:bodyPr/>
        <a:lstStyle/>
        <a:p>
          <a:endParaRPr lang="es-EC"/>
        </a:p>
      </dgm:t>
    </dgm:pt>
    <dgm:pt modelId="{3EB9721B-33C4-4E9B-8E14-F1C48A2AB9D1}" type="pres">
      <dgm:prSet presAssocID="{72767D2F-146A-44A3-AB60-83820C4AFFA8}" presName="parentText" presStyleLbl="node1" presStyleIdx="2" presStyleCnt="6">
        <dgm:presLayoutVars>
          <dgm:chMax val="0"/>
          <dgm:bulletEnabled val="1"/>
        </dgm:presLayoutVars>
      </dgm:prSet>
      <dgm:spPr/>
      <dgm:t>
        <a:bodyPr/>
        <a:lstStyle/>
        <a:p>
          <a:endParaRPr lang="es-EC"/>
        </a:p>
      </dgm:t>
    </dgm:pt>
    <dgm:pt modelId="{7F7F0736-99C6-43FB-9A9C-B23D97CCEBEA}" type="pres">
      <dgm:prSet presAssocID="{72767D2F-146A-44A3-AB60-83820C4AFFA8}" presName="negativeSpace" presStyleCnt="0"/>
      <dgm:spPr/>
      <dgm:t>
        <a:bodyPr/>
        <a:lstStyle/>
        <a:p>
          <a:endParaRPr lang="es-EC"/>
        </a:p>
      </dgm:t>
    </dgm:pt>
    <dgm:pt modelId="{FF476C2B-5066-4279-B71E-86C6716AB7A9}" type="pres">
      <dgm:prSet presAssocID="{72767D2F-146A-44A3-AB60-83820C4AFFA8}" presName="childText" presStyleLbl="conFgAcc1" presStyleIdx="2" presStyleCnt="6">
        <dgm:presLayoutVars>
          <dgm:bulletEnabled val="1"/>
        </dgm:presLayoutVars>
      </dgm:prSet>
      <dgm:spPr/>
      <dgm:t>
        <a:bodyPr/>
        <a:lstStyle/>
        <a:p>
          <a:endParaRPr lang="es-EC"/>
        </a:p>
      </dgm:t>
    </dgm:pt>
    <dgm:pt modelId="{51160924-DC23-4DFA-B137-FAE1745F0941}" type="pres">
      <dgm:prSet presAssocID="{CCA0C0EC-5614-4F9B-B0B4-AC652B2F8250}" presName="spaceBetweenRectangles" presStyleCnt="0"/>
      <dgm:spPr/>
      <dgm:t>
        <a:bodyPr/>
        <a:lstStyle/>
        <a:p>
          <a:endParaRPr lang="es-EC"/>
        </a:p>
      </dgm:t>
    </dgm:pt>
    <dgm:pt modelId="{4F641CD5-2987-45A5-A17F-7222F35ECFAF}" type="pres">
      <dgm:prSet presAssocID="{B1A1C961-1A7E-4275-8169-1386EED35C0A}" presName="parentLin" presStyleCnt="0"/>
      <dgm:spPr/>
      <dgm:t>
        <a:bodyPr/>
        <a:lstStyle/>
        <a:p>
          <a:endParaRPr lang="es-EC"/>
        </a:p>
      </dgm:t>
    </dgm:pt>
    <dgm:pt modelId="{070FA65B-B4B0-4219-A88B-CA023B11754E}" type="pres">
      <dgm:prSet presAssocID="{B1A1C961-1A7E-4275-8169-1386EED35C0A}" presName="parentLeftMargin" presStyleLbl="node1" presStyleIdx="2" presStyleCnt="6"/>
      <dgm:spPr/>
      <dgm:t>
        <a:bodyPr/>
        <a:lstStyle/>
        <a:p>
          <a:endParaRPr lang="es-EC"/>
        </a:p>
      </dgm:t>
    </dgm:pt>
    <dgm:pt modelId="{569856E0-F69A-4DCC-A889-7A5FA2D2A066}" type="pres">
      <dgm:prSet presAssocID="{B1A1C961-1A7E-4275-8169-1386EED35C0A}" presName="parentText" presStyleLbl="node1" presStyleIdx="3" presStyleCnt="6">
        <dgm:presLayoutVars>
          <dgm:chMax val="0"/>
          <dgm:bulletEnabled val="1"/>
        </dgm:presLayoutVars>
      </dgm:prSet>
      <dgm:spPr/>
      <dgm:t>
        <a:bodyPr/>
        <a:lstStyle/>
        <a:p>
          <a:endParaRPr lang="es-EC"/>
        </a:p>
      </dgm:t>
    </dgm:pt>
    <dgm:pt modelId="{31E182B3-3963-4BB1-942E-63DB53CD00FE}" type="pres">
      <dgm:prSet presAssocID="{B1A1C961-1A7E-4275-8169-1386EED35C0A}" presName="negativeSpace" presStyleCnt="0"/>
      <dgm:spPr/>
      <dgm:t>
        <a:bodyPr/>
        <a:lstStyle/>
        <a:p>
          <a:endParaRPr lang="es-EC"/>
        </a:p>
      </dgm:t>
    </dgm:pt>
    <dgm:pt modelId="{AA09662E-29A6-4EAC-BF04-12D45D158A47}" type="pres">
      <dgm:prSet presAssocID="{B1A1C961-1A7E-4275-8169-1386EED35C0A}" presName="childText" presStyleLbl="conFgAcc1" presStyleIdx="3" presStyleCnt="6">
        <dgm:presLayoutVars>
          <dgm:bulletEnabled val="1"/>
        </dgm:presLayoutVars>
      </dgm:prSet>
      <dgm:spPr/>
      <dgm:t>
        <a:bodyPr/>
        <a:lstStyle/>
        <a:p>
          <a:endParaRPr lang="es-EC"/>
        </a:p>
      </dgm:t>
    </dgm:pt>
    <dgm:pt modelId="{30904D32-6A12-4335-8D21-17E3638A1F4B}" type="pres">
      <dgm:prSet presAssocID="{7302841E-27E1-40D8-BB99-261848ED17A9}" presName="spaceBetweenRectangles" presStyleCnt="0"/>
      <dgm:spPr/>
      <dgm:t>
        <a:bodyPr/>
        <a:lstStyle/>
        <a:p>
          <a:endParaRPr lang="es-EC"/>
        </a:p>
      </dgm:t>
    </dgm:pt>
    <dgm:pt modelId="{818EBD59-2D69-46A1-B8BA-E0A01902A694}" type="pres">
      <dgm:prSet presAssocID="{67706F1E-64A8-4494-9630-25CBFD7371AA}" presName="parentLin" presStyleCnt="0"/>
      <dgm:spPr/>
      <dgm:t>
        <a:bodyPr/>
        <a:lstStyle/>
        <a:p>
          <a:endParaRPr lang="es-EC"/>
        </a:p>
      </dgm:t>
    </dgm:pt>
    <dgm:pt modelId="{3D128E1E-5187-4FB8-8627-F684A4AA4521}" type="pres">
      <dgm:prSet presAssocID="{67706F1E-64A8-4494-9630-25CBFD7371AA}" presName="parentLeftMargin" presStyleLbl="node1" presStyleIdx="3" presStyleCnt="6"/>
      <dgm:spPr/>
      <dgm:t>
        <a:bodyPr/>
        <a:lstStyle/>
        <a:p>
          <a:endParaRPr lang="es-EC"/>
        </a:p>
      </dgm:t>
    </dgm:pt>
    <dgm:pt modelId="{7851288A-8089-4141-B5A0-4EED4FD458DC}" type="pres">
      <dgm:prSet presAssocID="{67706F1E-64A8-4494-9630-25CBFD7371AA}" presName="parentText" presStyleLbl="node1" presStyleIdx="4" presStyleCnt="6">
        <dgm:presLayoutVars>
          <dgm:chMax val="0"/>
          <dgm:bulletEnabled val="1"/>
        </dgm:presLayoutVars>
      </dgm:prSet>
      <dgm:spPr/>
      <dgm:t>
        <a:bodyPr/>
        <a:lstStyle/>
        <a:p>
          <a:endParaRPr lang="es-EC"/>
        </a:p>
      </dgm:t>
    </dgm:pt>
    <dgm:pt modelId="{A2867E98-CFB4-4F22-B214-67DA26FCB225}" type="pres">
      <dgm:prSet presAssocID="{67706F1E-64A8-4494-9630-25CBFD7371AA}" presName="negativeSpace" presStyleCnt="0"/>
      <dgm:spPr/>
      <dgm:t>
        <a:bodyPr/>
        <a:lstStyle/>
        <a:p>
          <a:endParaRPr lang="es-EC"/>
        </a:p>
      </dgm:t>
    </dgm:pt>
    <dgm:pt modelId="{629A60F0-6EE3-418C-800E-694AE01BBF36}" type="pres">
      <dgm:prSet presAssocID="{67706F1E-64A8-4494-9630-25CBFD7371AA}" presName="childText" presStyleLbl="conFgAcc1" presStyleIdx="4" presStyleCnt="6">
        <dgm:presLayoutVars>
          <dgm:bulletEnabled val="1"/>
        </dgm:presLayoutVars>
      </dgm:prSet>
      <dgm:spPr/>
      <dgm:t>
        <a:bodyPr/>
        <a:lstStyle/>
        <a:p>
          <a:endParaRPr lang="es-EC"/>
        </a:p>
      </dgm:t>
    </dgm:pt>
    <dgm:pt modelId="{5189B4F7-770C-42C2-A574-636618FFCA35}" type="pres">
      <dgm:prSet presAssocID="{FC43B88D-2C94-414F-B6D5-8F3B5A8C2F0D}" presName="spaceBetweenRectangles" presStyleCnt="0"/>
      <dgm:spPr/>
      <dgm:t>
        <a:bodyPr/>
        <a:lstStyle/>
        <a:p>
          <a:endParaRPr lang="es-EC"/>
        </a:p>
      </dgm:t>
    </dgm:pt>
    <dgm:pt modelId="{A976D2B0-DB04-4534-B5EC-C4972DBD0D7E}" type="pres">
      <dgm:prSet presAssocID="{E6445132-69E6-4087-9258-BC750E9B8DDD}" presName="parentLin" presStyleCnt="0"/>
      <dgm:spPr/>
      <dgm:t>
        <a:bodyPr/>
        <a:lstStyle/>
        <a:p>
          <a:endParaRPr lang="es-EC"/>
        </a:p>
      </dgm:t>
    </dgm:pt>
    <dgm:pt modelId="{2718B772-11D7-4984-9429-E102B4D828D3}" type="pres">
      <dgm:prSet presAssocID="{E6445132-69E6-4087-9258-BC750E9B8DDD}" presName="parentLeftMargin" presStyleLbl="node1" presStyleIdx="4" presStyleCnt="6"/>
      <dgm:spPr/>
      <dgm:t>
        <a:bodyPr/>
        <a:lstStyle/>
        <a:p>
          <a:endParaRPr lang="es-EC"/>
        </a:p>
      </dgm:t>
    </dgm:pt>
    <dgm:pt modelId="{2C4F0ACB-376F-4B07-9731-450D37760C53}" type="pres">
      <dgm:prSet presAssocID="{E6445132-69E6-4087-9258-BC750E9B8DDD}" presName="parentText" presStyleLbl="node1" presStyleIdx="5" presStyleCnt="6">
        <dgm:presLayoutVars>
          <dgm:chMax val="0"/>
          <dgm:bulletEnabled val="1"/>
        </dgm:presLayoutVars>
      </dgm:prSet>
      <dgm:spPr/>
      <dgm:t>
        <a:bodyPr/>
        <a:lstStyle/>
        <a:p>
          <a:endParaRPr lang="es-EC"/>
        </a:p>
      </dgm:t>
    </dgm:pt>
    <dgm:pt modelId="{196992F6-537F-4AD1-B8BA-4FD9CEA073B7}" type="pres">
      <dgm:prSet presAssocID="{E6445132-69E6-4087-9258-BC750E9B8DDD}" presName="negativeSpace" presStyleCnt="0"/>
      <dgm:spPr/>
      <dgm:t>
        <a:bodyPr/>
        <a:lstStyle/>
        <a:p>
          <a:endParaRPr lang="es-EC"/>
        </a:p>
      </dgm:t>
    </dgm:pt>
    <dgm:pt modelId="{50959356-8435-4313-99AA-B7ED844A44FF}" type="pres">
      <dgm:prSet presAssocID="{E6445132-69E6-4087-9258-BC750E9B8DDD}" presName="childText" presStyleLbl="conFgAcc1" presStyleIdx="5" presStyleCnt="6">
        <dgm:presLayoutVars>
          <dgm:bulletEnabled val="1"/>
        </dgm:presLayoutVars>
      </dgm:prSet>
      <dgm:spPr/>
      <dgm:t>
        <a:bodyPr/>
        <a:lstStyle/>
        <a:p>
          <a:endParaRPr lang="es-EC"/>
        </a:p>
      </dgm:t>
    </dgm:pt>
  </dgm:ptLst>
  <dgm:cxnLst>
    <dgm:cxn modelId="{0E87964F-15E5-4081-92B8-1BD552E3D11E}" srcId="{46FC2B8D-70C2-49D8-9D5B-125DDAFF5E46}" destId="{34E80543-8766-466F-AFA7-20C6C562F33C}" srcOrd="1" destOrd="0" parTransId="{CEB641AC-6B80-49CD-8B80-8A3916C9034C}" sibTransId="{2C079427-2365-4730-8F91-CA48285DA198}"/>
    <dgm:cxn modelId="{DD78B1EB-ECF1-4F63-AB71-2A5058E35396}" type="presOf" srcId="{72767D2F-146A-44A3-AB60-83820C4AFFA8}" destId="{3EB9721B-33C4-4E9B-8E14-F1C48A2AB9D1}" srcOrd="1" destOrd="0" presId="urn:microsoft.com/office/officeart/2005/8/layout/list1"/>
    <dgm:cxn modelId="{C1261179-CC05-4F21-9679-CCD879B20ABD}" type="presOf" srcId="{B1A1C961-1A7E-4275-8169-1386EED35C0A}" destId="{070FA65B-B4B0-4219-A88B-CA023B11754E}" srcOrd="0" destOrd="0" presId="urn:microsoft.com/office/officeart/2005/8/layout/list1"/>
    <dgm:cxn modelId="{A046E542-5113-440C-A89C-FCA8CD1047BB}" type="presOf" srcId="{46FC2B8D-70C2-49D8-9D5B-125DDAFF5E46}" destId="{3F0DCC62-2D9E-4BAD-810E-31FDE3F23DCE}" srcOrd="0" destOrd="0" presId="urn:microsoft.com/office/officeart/2005/8/layout/list1"/>
    <dgm:cxn modelId="{7023AAEF-B092-402E-A10C-9C75F24896A5}" type="presOf" srcId="{34E80543-8766-466F-AFA7-20C6C562F33C}" destId="{65F4AA26-3970-40ED-AF6F-377CA3D8020B}" srcOrd="1" destOrd="0" presId="urn:microsoft.com/office/officeart/2005/8/layout/list1"/>
    <dgm:cxn modelId="{F2E24C04-77E4-46C1-83EF-69C8EE352046}" type="presOf" srcId="{E6445132-69E6-4087-9258-BC750E9B8DDD}" destId="{2C4F0ACB-376F-4B07-9731-450D37760C53}" srcOrd="1" destOrd="0" presId="urn:microsoft.com/office/officeart/2005/8/layout/list1"/>
    <dgm:cxn modelId="{BC9CA483-FE16-423A-B5A2-7DA53F154DB9}" srcId="{46FC2B8D-70C2-49D8-9D5B-125DDAFF5E46}" destId="{72767D2F-146A-44A3-AB60-83820C4AFFA8}" srcOrd="2" destOrd="0" parTransId="{683B280E-AAA4-4487-8E1A-B7F99DE52F3E}" sibTransId="{CCA0C0EC-5614-4F9B-B0B4-AC652B2F8250}"/>
    <dgm:cxn modelId="{F78BA8D3-7763-4083-9F17-ACA6D4279E30}" type="presOf" srcId="{72767D2F-146A-44A3-AB60-83820C4AFFA8}" destId="{AD0293B8-B42E-4411-8B06-2F8E6A3FE3AD}" srcOrd="0" destOrd="0" presId="urn:microsoft.com/office/officeart/2005/8/layout/list1"/>
    <dgm:cxn modelId="{671DFFFD-9DA3-4421-B8B0-420318035C1B}" type="presOf" srcId="{E82DD4C7-851C-4307-B897-165ED64764D0}" destId="{486C116A-E36B-4CD6-848E-822996AF898E}" srcOrd="1" destOrd="0" presId="urn:microsoft.com/office/officeart/2005/8/layout/list1"/>
    <dgm:cxn modelId="{2B720902-4EFD-4CA4-A1F9-5A0158160F4A}" type="presOf" srcId="{E6445132-69E6-4087-9258-BC750E9B8DDD}" destId="{2718B772-11D7-4984-9429-E102B4D828D3}" srcOrd="0" destOrd="0" presId="urn:microsoft.com/office/officeart/2005/8/layout/list1"/>
    <dgm:cxn modelId="{C9FFE88A-6924-4837-B46E-936F2119007B}" srcId="{46FC2B8D-70C2-49D8-9D5B-125DDAFF5E46}" destId="{E6445132-69E6-4087-9258-BC750E9B8DDD}" srcOrd="5" destOrd="0" parTransId="{471A317D-7A38-4F84-AB1E-BE942E66FC7C}" sibTransId="{3A47EC25-BC5B-420F-A335-0E7A63A308C7}"/>
    <dgm:cxn modelId="{500DD997-0F64-4F26-A14C-00036511A549}" type="presOf" srcId="{B1A1C961-1A7E-4275-8169-1386EED35C0A}" destId="{569856E0-F69A-4DCC-A889-7A5FA2D2A066}" srcOrd="1" destOrd="0" presId="urn:microsoft.com/office/officeart/2005/8/layout/list1"/>
    <dgm:cxn modelId="{F9488832-AD97-4890-8159-758691D007B7}" srcId="{46FC2B8D-70C2-49D8-9D5B-125DDAFF5E46}" destId="{E82DD4C7-851C-4307-B897-165ED64764D0}" srcOrd="0" destOrd="0" parTransId="{B6E03D71-2E93-443B-8729-FA5B71783DE8}" sibTransId="{61DA25EA-2A23-4D71-BFB7-CA83D8864A55}"/>
    <dgm:cxn modelId="{FA80672B-3591-4313-8D78-92795970851E}" type="presOf" srcId="{67706F1E-64A8-4494-9630-25CBFD7371AA}" destId="{3D128E1E-5187-4FB8-8627-F684A4AA4521}" srcOrd="0" destOrd="0" presId="urn:microsoft.com/office/officeart/2005/8/layout/list1"/>
    <dgm:cxn modelId="{CDE23143-7989-434A-BA68-6FFFF0D908F3}" srcId="{46FC2B8D-70C2-49D8-9D5B-125DDAFF5E46}" destId="{67706F1E-64A8-4494-9630-25CBFD7371AA}" srcOrd="4" destOrd="0" parTransId="{E831DDF0-EC84-4290-88E0-9F5CEB0B40E5}" sibTransId="{FC43B88D-2C94-414F-B6D5-8F3B5A8C2F0D}"/>
    <dgm:cxn modelId="{1116C2EF-89B7-4F37-B959-C5E91F7001D9}" type="presOf" srcId="{34E80543-8766-466F-AFA7-20C6C562F33C}" destId="{F5EF55FF-BCB0-43A9-9ED9-78E54570AECE}" srcOrd="0" destOrd="0" presId="urn:microsoft.com/office/officeart/2005/8/layout/list1"/>
    <dgm:cxn modelId="{9A129ACE-ADA5-46D9-B53A-E1ACECDAE8D0}" type="presOf" srcId="{67706F1E-64A8-4494-9630-25CBFD7371AA}" destId="{7851288A-8089-4141-B5A0-4EED4FD458DC}" srcOrd="1" destOrd="0" presId="urn:microsoft.com/office/officeart/2005/8/layout/list1"/>
    <dgm:cxn modelId="{62EACF6D-D082-4E97-899F-B83545C59642}" type="presOf" srcId="{E82DD4C7-851C-4307-B897-165ED64764D0}" destId="{0E586026-11A0-404C-A1E1-7F7E4E282873}" srcOrd="0" destOrd="0" presId="urn:microsoft.com/office/officeart/2005/8/layout/list1"/>
    <dgm:cxn modelId="{9CDFF45B-53FF-4A0E-BC7F-E49D2096F3C5}" srcId="{46FC2B8D-70C2-49D8-9D5B-125DDAFF5E46}" destId="{B1A1C961-1A7E-4275-8169-1386EED35C0A}" srcOrd="3" destOrd="0" parTransId="{EB162ABD-3843-4460-91B5-F8649F377A6E}" sibTransId="{7302841E-27E1-40D8-BB99-261848ED17A9}"/>
    <dgm:cxn modelId="{1ED9B023-85C9-4946-B5DC-60426F777D97}" type="presParOf" srcId="{3F0DCC62-2D9E-4BAD-810E-31FDE3F23DCE}" destId="{B941B272-93C2-4328-B936-0E51D5652FAF}" srcOrd="0" destOrd="0" presId="urn:microsoft.com/office/officeart/2005/8/layout/list1"/>
    <dgm:cxn modelId="{3118C086-2C49-438C-8CFC-A27FE21868F1}" type="presParOf" srcId="{B941B272-93C2-4328-B936-0E51D5652FAF}" destId="{0E586026-11A0-404C-A1E1-7F7E4E282873}" srcOrd="0" destOrd="0" presId="urn:microsoft.com/office/officeart/2005/8/layout/list1"/>
    <dgm:cxn modelId="{6C47D4E0-B64C-4170-9658-60469C651031}" type="presParOf" srcId="{B941B272-93C2-4328-B936-0E51D5652FAF}" destId="{486C116A-E36B-4CD6-848E-822996AF898E}" srcOrd="1" destOrd="0" presId="urn:microsoft.com/office/officeart/2005/8/layout/list1"/>
    <dgm:cxn modelId="{6950E972-0876-43C5-9C4D-7C72FF155F30}" type="presParOf" srcId="{3F0DCC62-2D9E-4BAD-810E-31FDE3F23DCE}" destId="{9FE68F4D-53C6-44A8-AB1F-F7D4EC51F0D1}" srcOrd="1" destOrd="0" presId="urn:microsoft.com/office/officeart/2005/8/layout/list1"/>
    <dgm:cxn modelId="{912E1D49-AB00-4DDE-B278-07E0B0268A7E}" type="presParOf" srcId="{3F0DCC62-2D9E-4BAD-810E-31FDE3F23DCE}" destId="{601A9FEB-A165-46AE-8160-775B8809E05F}" srcOrd="2" destOrd="0" presId="urn:microsoft.com/office/officeart/2005/8/layout/list1"/>
    <dgm:cxn modelId="{17B545C7-0482-4D5D-90B7-633B5F70391A}" type="presParOf" srcId="{3F0DCC62-2D9E-4BAD-810E-31FDE3F23DCE}" destId="{2F334D3E-E141-45E4-A129-9E58B2F7E516}" srcOrd="3" destOrd="0" presId="urn:microsoft.com/office/officeart/2005/8/layout/list1"/>
    <dgm:cxn modelId="{E638AF38-E1D6-4E2E-8D31-670E2C76BF02}" type="presParOf" srcId="{3F0DCC62-2D9E-4BAD-810E-31FDE3F23DCE}" destId="{D8800B2A-E378-4750-B5F1-F53BBDAD9824}" srcOrd="4" destOrd="0" presId="urn:microsoft.com/office/officeart/2005/8/layout/list1"/>
    <dgm:cxn modelId="{EFBDE0A7-C369-4336-801A-909A3863B203}" type="presParOf" srcId="{D8800B2A-E378-4750-B5F1-F53BBDAD9824}" destId="{F5EF55FF-BCB0-43A9-9ED9-78E54570AECE}" srcOrd="0" destOrd="0" presId="urn:microsoft.com/office/officeart/2005/8/layout/list1"/>
    <dgm:cxn modelId="{C46566D4-E26F-4185-A3F5-61641D0DD623}" type="presParOf" srcId="{D8800B2A-E378-4750-B5F1-F53BBDAD9824}" destId="{65F4AA26-3970-40ED-AF6F-377CA3D8020B}" srcOrd="1" destOrd="0" presId="urn:microsoft.com/office/officeart/2005/8/layout/list1"/>
    <dgm:cxn modelId="{C708DF7F-2DBE-4C5E-A9CD-8F562E129BFD}" type="presParOf" srcId="{3F0DCC62-2D9E-4BAD-810E-31FDE3F23DCE}" destId="{D3BC7A0F-01E3-47C6-86B5-744E29966EFA}" srcOrd="5" destOrd="0" presId="urn:microsoft.com/office/officeart/2005/8/layout/list1"/>
    <dgm:cxn modelId="{608E39F5-056D-432F-9EF7-712B68C7195D}" type="presParOf" srcId="{3F0DCC62-2D9E-4BAD-810E-31FDE3F23DCE}" destId="{2624F620-4047-4101-97AD-DD3191C7655D}" srcOrd="6" destOrd="0" presId="urn:microsoft.com/office/officeart/2005/8/layout/list1"/>
    <dgm:cxn modelId="{66DEE0BC-9F8E-4013-8C73-C81C14C13B53}" type="presParOf" srcId="{3F0DCC62-2D9E-4BAD-810E-31FDE3F23DCE}" destId="{00AF4561-1699-4073-954E-FD57105348DD}" srcOrd="7" destOrd="0" presId="urn:microsoft.com/office/officeart/2005/8/layout/list1"/>
    <dgm:cxn modelId="{4F003E69-1B80-42F3-AF27-89474F40F68A}" type="presParOf" srcId="{3F0DCC62-2D9E-4BAD-810E-31FDE3F23DCE}" destId="{98A769C2-BFF4-4518-AD73-5423543D23F5}" srcOrd="8" destOrd="0" presId="urn:microsoft.com/office/officeart/2005/8/layout/list1"/>
    <dgm:cxn modelId="{60078DDA-E1A4-4FAD-A43C-7CA2BA7CDAE7}" type="presParOf" srcId="{98A769C2-BFF4-4518-AD73-5423543D23F5}" destId="{AD0293B8-B42E-4411-8B06-2F8E6A3FE3AD}" srcOrd="0" destOrd="0" presId="urn:microsoft.com/office/officeart/2005/8/layout/list1"/>
    <dgm:cxn modelId="{29465DA1-ED20-4A98-9E93-0B0D4102F994}" type="presParOf" srcId="{98A769C2-BFF4-4518-AD73-5423543D23F5}" destId="{3EB9721B-33C4-4E9B-8E14-F1C48A2AB9D1}" srcOrd="1" destOrd="0" presId="urn:microsoft.com/office/officeart/2005/8/layout/list1"/>
    <dgm:cxn modelId="{76CC43F1-6697-40DB-B036-11FC9B28C1D3}" type="presParOf" srcId="{3F0DCC62-2D9E-4BAD-810E-31FDE3F23DCE}" destId="{7F7F0736-99C6-43FB-9A9C-B23D97CCEBEA}" srcOrd="9" destOrd="0" presId="urn:microsoft.com/office/officeart/2005/8/layout/list1"/>
    <dgm:cxn modelId="{1EE3E276-8FA4-4B2D-9B7F-B6FABFED847C}" type="presParOf" srcId="{3F0DCC62-2D9E-4BAD-810E-31FDE3F23DCE}" destId="{FF476C2B-5066-4279-B71E-86C6716AB7A9}" srcOrd="10" destOrd="0" presId="urn:microsoft.com/office/officeart/2005/8/layout/list1"/>
    <dgm:cxn modelId="{E613690E-A86C-4169-BD6E-078B706ED6EB}" type="presParOf" srcId="{3F0DCC62-2D9E-4BAD-810E-31FDE3F23DCE}" destId="{51160924-DC23-4DFA-B137-FAE1745F0941}" srcOrd="11" destOrd="0" presId="urn:microsoft.com/office/officeart/2005/8/layout/list1"/>
    <dgm:cxn modelId="{8EAD36E6-75DF-4829-8FCC-022066D2833E}" type="presParOf" srcId="{3F0DCC62-2D9E-4BAD-810E-31FDE3F23DCE}" destId="{4F641CD5-2987-45A5-A17F-7222F35ECFAF}" srcOrd="12" destOrd="0" presId="urn:microsoft.com/office/officeart/2005/8/layout/list1"/>
    <dgm:cxn modelId="{760ACF37-1BFE-41C9-9473-062A5D499AD9}" type="presParOf" srcId="{4F641CD5-2987-45A5-A17F-7222F35ECFAF}" destId="{070FA65B-B4B0-4219-A88B-CA023B11754E}" srcOrd="0" destOrd="0" presId="urn:microsoft.com/office/officeart/2005/8/layout/list1"/>
    <dgm:cxn modelId="{D43D86B7-921F-469C-A14F-279ED8E2D214}" type="presParOf" srcId="{4F641CD5-2987-45A5-A17F-7222F35ECFAF}" destId="{569856E0-F69A-4DCC-A889-7A5FA2D2A066}" srcOrd="1" destOrd="0" presId="urn:microsoft.com/office/officeart/2005/8/layout/list1"/>
    <dgm:cxn modelId="{00656282-16AE-49A0-8436-5144684509DD}" type="presParOf" srcId="{3F0DCC62-2D9E-4BAD-810E-31FDE3F23DCE}" destId="{31E182B3-3963-4BB1-942E-63DB53CD00FE}" srcOrd="13" destOrd="0" presId="urn:microsoft.com/office/officeart/2005/8/layout/list1"/>
    <dgm:cxn modelId="{200067B0-F596-4CDB-963C-F860E3B89F1F}" type="presParOf" srcId="{3F0DCC62-2D9E-4BAD-810E-31FDE3F23DCE}" destId="{AA09662E-29A6-4EAC-BF04-12D45D158A47}" srcOrd="14" destOrd="0" presId="urn:microsoft.com/office/officeart/2005/8/layout/list1"/>
    <dgm:cxn modelId="{18CEF151-D182-4A98-8EFC-E14D76ED5382}" type="presParOf" srcId="{3F0DCC62-2D9E-4BAD-810E-31FDE3F23DCE}" destId="{30904D32-6A12-4335-8D21-17E3638A1F4B}" srcOrd="15" destOrd="0" presId="urn:microsoft.com/office/officeart/2005/8/layout/list1"/>
    <dgm:cxn modelId="{3F4D7C6A-8ABE-4488-9AEB-3D76197FB6D7}" type="presParOf" srcId="{3F0DCC62-2D9E-4BAD-810E-31FDE3F23DCE}" destId="{818EBD59-2D69-46A1-B8BA-E0A01902A694}" srcOrd="16" destOrd="0" presId="urn:microsoft.com/office/officeart/2005/8/layout/list1"/>
    <dgm:cxn modelId="{B1B02E8F-34F4-4DB3-99BA-366355E8A2B4}" type="presParOf" srcId="{818EBD59-2D69-46A1-B8BA-E0A01902A694}" destId="{3D128E1E-5187-4FB8-8627-F684A4AA4521}" srcOrd="0" destOrd="0" presId="urn:microsoft.com/office/officeart/2005/8/layout/list1"/>
    <dgm:cxn modelId="{409A3B46-2BAB-4C02-91C2-7EAD0C6B9B4E}" type="presParOf" srcId="{818EBD59-2D69-46A1-B8BA-E0A01902A694}" destId="{7851288A-8089-4141-B5A0-4EED4FD458DC}" srcOrd="1" destOrd="0" presId="urn:microsoft.com/office/officeart/2005/8/layout/list1"/>
    <dgm:cxn modelId="{5AF19469-BEE7-45D3-A529-FCA0859CCE7E}" type="presParOf" srcId="{3F0DCC62-2D9E-4BAD-810E-31FDE3F23DCE}" destId="{A2867E98-CFB4-4F22-B214-67DA26FCB225}" srcOrd="17" destOrd="0" presId="urn:microsoft.com/office/officeart/2005/8/layout/list1"/>
    <dgm:cxn modelId="{819272B5-9E5D-496A-A295-3095240F35A4}" type="presParOf" srcId="{3F0DCC62-2D9E-4BAD-810E-31FDE3F23DCE}" destId="{629A60F0-6EE3-418C-800E-694AE01BBF36}" srcOrd="18" destOrd="0" presId="urn:microsoft.com/office/officeart/2005/8/layout/list1"/>
    <dgm:cxn modelId="{0764A31F-F91E-442D-BB22-C84E238864FB}" type="presParOf" srcId="{3F0DCC62-2D9E-4BAD-810E-31FDE3F23DCE}" destId="{5189B4F7-770C-42C2-A574-636618FFCA35}" srcOrd="19" destOrd="0" presId="urn:microsoft.com/office/officeart/2005/8/layout/list1"/>
    <dgm:cxn modelId="{D979E599-97DD-4931-9139-068685105084}" type="presParOf" srcId="{3F0DCC62-2D9E-4BAD-810E-31FDE3F23DCE}" destId="{A976D2B0-DB04-4534-B5EC-C4972DBD0D7E}" srcOrd="20" destOrd="0" presId="urn:microsoft.com/office/officeart/2005/8/layout/list1"/>
    <dgm:cxn modelId="{8738037E-4068-4323-AF45-B96AF530F6EC}" type="presParOf" srcId="{A976D2B0-DB04-4534-B5EC-C4972DBD0D7E}" destId="{2718B772-11D7-4984-9429-E102B4D828D3}" srcOrd="0" destOrd="0" presId="urn:microsoft.com/office/officeart/2005/8/layout/list1"/>
    <dgm:cxn modelId="{DC9800B8-E78A-42CC-83AA-0210ABB038A3}" type="presParOf" srcId="{A976D2B0-DB04-4534-B5EC-C4972DBD0D7E}" destId="{2C4F0ACB-376F-4B07-9731-450D37760C53}" srcOrd="1" destOrd="0" presId="urn:microsoft.com/office/officeart/2005/8/layout/list1"/>
    <dgm:cxn modelId="{135CC3E0-1211-4742-9449-7FE73414C078}" type="presParOf" srcId="{3F0DCC62-2D9E-4BAD-810E-31FDE3F23DCE}" destId="{196992F6-537F-4AD1-B8BA-4FD9CEA073B7}" srcOrd="21" destOrd="0" presId="urn:microsoft.com/office/officeart/2005/8/layout/list1"/>
    <dgm:cxn modelId="{169C4CF5-00B1-4C4C-A2CA-EA1758A80B4F}" type="presParOf" srcId="{3F0DCC62-2D9E-4BAD-810E-31FDE3F23DCE}" destId="{50959356-8435-4313-99AA-B7ED844A44FF}"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479DE09-5962-47AC-8ED5-8E2D19E4B5B7}"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s-EC"/>
        </a:p>
      </dgm:t>
    </dgm:pt>
    <dgm:pt modelId="{DCF8AF1E-3791-4A98-B521-BC9E946957EC}">
      <dgm:prSet phldrT="[Texto]" custT="1"/>
      <dgm:spPr/>
      <dgm:t>
        <a:bodyPr/>
        <a:lstStyle/>
        <a:p>
          <a:r>
            <a:rPr lang="es-EC" sz="2000" dirty="0" smtClean="0">
              <a:latin typeface="Arial" panose="020B0604020202020204" pitchFamily="34" charset="0"/>
              <a:cs typeface="Arial" panose="020B0604020202020204" pitchFamily="34" charset="0"/>
            </a:rPr>
            <a:t>Pichincha</a:t>
          </a:r>
          <a:endParaRPr lang="es-EC" sz="2000" dirty="0">
            <a:latin typeface="Arial" panose="020B0604020202020204" pitchFamily="34" charset="0"/>
            <a:cs typeface="Arial" panose="020B0604020202020204" pitchFamily="34" charset="0"/>
          </a:endParaRPr>
        </a:p>
      </dgm:t>
    </dgm:pt>
    <dgm:pt modelId="{0373751F-54B8-4AA6-B834-D466267A5105}" type="parTrans" cxnId="{14E72578-EF8E-414B-AD3D-E7D91FEE4A55}">
      <dgm:prSet/>
      <dgm:spPr/>
      <dgm:t>
        <a:bodyPr/>
        <a:lstStyle/>
        <a:p>
          <a:endParaRPr lang="es-EC"/>
        </a:p>
      </dgm:t>
    </dgm:pt>
    <dgm:pt modelId="{19537239-E6E7-4F4C-B401-136A93208ACE}" type="sibTrans" cxnId="{14E72578-EF8E-414B-AD3D-E7D91FEE4A55}">
      <dgm:prSet/>
      <dgm:spPr/>
      <dgm:t>
        <a:bodyPr/>
        <a:lstStyle/>
        <a:p>
          <a:endParaRPr lang="es-EC"/>
        </a:p>
      </dgm:t>
    </dgm:pt>
    <dgm:pt modelId="{1C51CBE0-62E3-4BC8-86BE-2980951958A5}">
      <dgm:prSet phldrT="[Texto]" custT="1"/>
      <dgm:spPr/>
      <dgm:t>
        <a:bodyPr/>
        <a:lstStyle/>
        <a:p>
          <a:r>
            <a:rPr lang="es-EC" sz="2000" dirty="0" smtClean="0">
              <a:latin typeface="Arial" panose="020B0604020202020204" pitchFamily="34" charset="0"/>
              <a:cs typeface="Arial" panose="020B0604020202020204" pitchFamily="34" charset="0"/>
            </a:rPr>
            <a:t>Manabí</a:t>
          </a:r>
          <a:endParaRPr lang="es-EC" sz="2000" dirty="0">
            <a:latin typeface="Arial" panose="020B0604020202020204" pitchFamily="34" charset="0"/>
            <a:cs typeface="Arial" panose="020B0604020202020204" pitchFamily="34" charset="0"/>
          </a:endParaRPr>
        </a:p>
      </dgm:t>
    </dgm:pt>
    <dgm:pt modelId="{42DDFDF4-73A7-41CD-A176-15FD3A32DFF9}" type="parTrans" cxnId="{87E8202D-8871-490B-8350-A927D4BB21D1}">
      <dgm:prSet/>
      <dgm:spPr/>
      <dgm:t>
        <a:bodyPr/>
        <a:lstStyle/>
        <a:p>
          <a:endParaRPr lang="es-EC"/>
        </a:p>
      </dgm:t>
    </dgm:pt>
    <dgm:pt modelId="{5611A02E-BD2C-4EB2-92D1-B49566014B6C}" type="sibTrans" cxnId="{87E8202D-8871-490B-8350-A927D4BB21D1}">
      <dgm:prSet/>
      <dgm:spPr/>
      <dgm:t>
        <a:bodyPr/>
        <a:lstStyle/>
        <a:p>
          <a:endParaRPr lang="es-EC"/>
        </a:p>
      </dgm:t>
    </dgm:pt>
    <dgm:pt modelId="{2B51E90B-64FF-4BFF-B52C-DD5F7258F107}">
      <dgm:prSet phldrT="[Texto]" custT="1"/>
      <dgm:spPr/>
      <dgm:t>
        <a:bodyPr/>
        <a:lstStyle/>
        <a:p>
          <a:r>
            <a:rPr lang="es-EC" sz="2000" dirty="0" smtClean="0">
              <a:latin typeface="Arial" panose="020B0604020202020204" pitchFamily="34" charset="0"/>
              <a:cs typeface="Arial" panose="020B0604020202020204" pitchFamily="34" charset="0"/>
            </a:rPr>
            <a:t>Los Ríos</a:t>
          </a:r>
          <a:endParaRPr lang="es-EC" sz="2000" dirty="0">
            <a:latin typeface="Arial" panose="020B0604020202020204" pitchFamily="34" charset="0"/>
            <a:cs typeface="Arial" panose="020B0604020202020204" pitchFamily="34" charset="0"/>
          </a:endParaRPr>
        </a:p>
      </dgm:t>
    </dgm:pt>
    <dgm:pt modelId="{AFA52B7E-DABC-4FAB-B31D-2E5C9305D629}" type="parTrans" cxnId="{C2AD2639-B891-4DDA-86D8-652FF7FA3EB9}">
      <dgm:prSet/>
      <dgm:spPr/>
      <dgm:t>
        <a:bodyPr/>
        <a:lstStyle/>
        <a:p>
          <a:endParaRPr lang="es-EC"/>
        </a:p>
      </dgm:t>
    </dgm:pt>
    <dgm:pt modelId="{FB6DC59B-5819-4F9C-BEAB-6E26AB3E6245}" type="sibTrans" cxnId="{C2AD2639-B891-4DDA-86D8-652FF7FA3EB9}">
      <dgm:prSet/>
      <dgm:spPr/>
      <dgm:t>
        <a:bodyPr/>
        <a:lstStyle/>
        <a:p>
          <a:endParaRPr lang="es-EC"/>
        </a:p>
      </dgm:t>
    </dgm:pt>
    <dgm:pt modelId="{05045CBB-18BA-416E-B4C2-B0B60A69726F}">
      <dgm:prSet phldrT="[Texto]" custT="1"/>
      <dgm:spPr/>
      <dgm:t>
        <a:bodyPr/>
        <a:lstStyle/>
        <a:p>
          <a:r>
            <a:rPr lang="es-EC" sz="2000" dirty="0" smtClean="0">
              <a:latin typeface="Arial" panose="020B0604020202020204" pitchFamily="34" charset="0"/>
              <a:cs typeface="Arial" panose="020B0604020202020204" pitchFamily="34" charset="0"/>
            </a:rPr>
            <a:t>El Oro</a:t>
          </a:r>
          <a:endParaRPr lang="es-EC" sz="2000" dirty="0">
            <a:latin typeface="Arial" panose="020B0604020202020204" pitchFamily="34" charset="0"/>
            <a:cs typeface="Arial" panose="020B0604020202020204" pitchFamily="34" charset="0"/>
          </a:endParaRPr>
        </a:p>
      </dgm:t>
    </dgm:pt>
    <dgm:pt modelId="{64F9BA34-7DC0-4813-90F2-0ED5A14F1D4B}" type="parTrans" cxnId="{284FA88E-E921-4027-BA33-673F98E6AC6D}">
      <dgm:prSet/>
      <dgm:spPr/>
      <dgm:t>
        <a:bodyPr/>
        <a:lstStyle/>
        <a:p>
          <a:endParaRPr lang="es-EC"/>
        </a:p>
      </dgm:t>
    </dgm:pt>
    <dgm:pt modelId="{FAC91B8D-D1DE-4401-8FE1-74F8E3C15634}" type="sibTrans" cxnId="{284FA88E-E921-4027-BA33-673F98E6AC6D}">
      <dgm:prSet/>
      <dgm:spPr/>
      <dgm:t>
        <a:bodyPr/>
        <a:lstStyle/>
        <a:p>
          <a:endParaRPr lang="es-EC"/>
        </a:p>
      </dgm:t>
    </dgm:pt>
    <dgm:pt modelId="{1E440F22-FBA0-49C7-AE16-2DDBC1C4F86F}">
      <dgm:prSet phldrT="[Texto]" custT="1"/>
      <dgm:spPr/>
      <dgm:t>
        <a:bodyPr/>
        <a:lstStyle/>
        <a:p>
          <a:r>
            <a:rPr lang="es-EC" sz="2000" dirty="0" smtClean="0">
              <a:latin typeface="Arial" panose="020B0604020202020204" pitchFamily="34" charset="0"/>
              <a:cs typeface="Arial" panose="020B0604020202020204" pitchFamily="34" charset="0"/>
            </a:rPr>
            <a:t>Azuay</a:t>
          </a:r>
          <a:endParaRPr lang="es-EC" sz="2000" dirty="0">
            <a:latin typeface="Arial" panose="020B0604020202020204" pitchFamily="34" charset="0"/>
            <a:cs typeface="Arial" panose="020B0604020202020204" pitchFamily="34" charset="0"/>
          </a:endParaRPr>
        </a:p>
      </dgm:t>
    </dgm:pt>
    <dgm:pt modelId="{D8619FA6-93D7-42BE-8014-BE44EE479055}" type="parTrans" cxnId="{7DA596BB-4BD0-4444-912D-C0D5F4314441}">
      <dgm:prSet/>
      <dgm:spPr/>
      <dgm:t>
        <a:bodyPr/>
        <a:lstStyle/>
        <a:p>
          <a:endParaRPr lang="es-EC"/>
        </a:p>
      </dgm:t>
    </dgm:pt>
    <dgm:pt modelId="{59A75290-20BA-42A9-A6F4-690963932C07}" type="sibTrans" cxnId="{7DA596BB-4BD0-4444-912D-C0D5F4314441}">
      <dgm:prSet/>
      <dgm:spPr/>
      <dgm:t>
        <a:bodyPr/>
        <a:lstStyle/>
        <a:p>
          <a:endParaRPr lang="es-EC"/>
        </a:p>
      </dgm:t>
    </dgm:pt>
    <dgm:pt modelId="{C008F840-2C3A-4A32-8539-0D719717D8A5}">
      <dgm:prSet phldrT="[Texto]" custT="1"/>
      <dgm:spPr/>
      <dgm:t>
        <a:bodyPr/>
        <a:lstStyle/>
        <a:p>
          <a:r>
            <a:rPr lang="es-EC" sz="2000" dirty="0" smtClean="0">
              <a:latin typeface="Arial" panose="020B0604020202020204" pitchFamily="34" charset="0"/>
              <a:cs typeface="Arial" panose="020B0604020202020204" pitchFamily="34" charset="0"/>
            </a:rPr>
            <a:t>Esmeraldas</a:t>
          </a:r>
          <a:endParaRPr lang="es-EC" sz="2000" dirty="0">
            <a:latin typeface="Arial" panose="020B0604020202020204" pitchFamily="34" charset="0"/>
            <a:cs typeface="Arial" panose="020B0604020202020204" pitchFamily="34" charset="0"/>
          </a:endParaRPr>
        </a:p>
      </dgm:t>
    </dgm:pt>
    <dgm:pt modelId="{30E5E975-A096-4C7C-8B5B-292CC659563F}" type="parTrans" cxnId="{BC67C6ED-E5E4-439F-BB86-E9FD7392BD88}">
      <dgm:prSet/>
      <dgm:spPr/>
      <dgm:t>
        <a:bodyPr/>
        <a:lstStyle/>
        <a:p>
          <a:endParaRPr lang="es-EC"/>
        </a:p>
      </dgm:t>
    </dgm:pt>
    <dgm:pt modelId="{785CCE31-5169-419E-AF79-AB19A3D78D3A}" type="sibTrans" cxnId="{BC67C6ED-E5E4-439F-BB86-E9FD7392BD88}">
      <dgm:prSet/>
      <dgm:spPr/>
      <dgm:t>
        <a:bodyPr/>
        <a:lstStyle/>
        <a:p>
          <a:endParaRPr lang="es-EC"/>
        </a:p>
      </dgm:t>
    </dgm:pt>
    <dgm:pt modelId="{8CAACC33-082A-48FF-A667-100D581F8A2F}">
      <dgm:prSet phldrT="[Texto]" custT="1"/>
      <dgm:spPr/>
      <dgm:t>
        <a:bodyPr/>
        <a:lstStyle/>
        <a:p>
          <a:r>
            <a:rPr lang="es-EC" sz="2000" dirty="0" smtClean="0">
              <a:latin typeface="Arial" panose="020B0604020202020204" pitchFamily="34" charset="0"/>
              <a:cs typeface="Arial" panose="020B0604020202020204" pitchFamily="34" charset="0"/>
            </a:rPr>
            <a:t>Tungurahua</a:t>
          </a:r>
          <a:endParaRPr lang="es-EC" sz="2000" dirty="0">
            <a:latin typeface="Arial" panose="020B0604020202020204" pitchFamily="34" charset="0"/>
            <a:cs typeface="Arial" panose="020B0604020202020204" pitchFamily="34" charset="0"/>
          </a:endParaRPr>
        </a:p>
      </dgm:t>
    </dgm:pt>
    <dgm:pt modelId="{8F8B6959-D8C7-4F90-AE6F-F129FE98FCA0}" type="parTrans" cxnId="{31FD38DD-CFCB-42FC-AC05-7CD2A58E20E3}">
      <dgm:prSet/>
      <dgm:spPr/>
      <dgm:t>
        <a:bodyPr/>
        <a:lstStyle/>
        <a:p>
          <a:endParaRPr lang="es-EC"/>
        </a:p>
      </dgm:t>
    </dgm:pt>
    <dgm:pt modelId="{F9489E36-C5A1-4317-9D9B-20B78A8AA5CB}" type="sibTrans" cxnId="{31FD38DD-CFCB-42FC-AC05-7CD2A58E20E3}">
      <dgm:prSet/>
      <dgm:spPr/>
      <dgm:t>
        <a:bodyPr/>
        <a:lstStyle/>
        <a:p>
          <a:endParaRPr lang="es-EC"/>
        </a:p>
      </dgm:t>
    </dgm:pt>
    <dgm:pt modelId="{36B0746F-0F83-4C87-B264-417EA1467545}">
      <dgm:prSet phldrT="[Texto]" custT="1"/>
      <dgm:spPr/>
      <dgm:t>
        <a:bodyPr/>
        <a:lstStyle/>
        <a:p>
          <a:r>
            <a:rPr lang="es-EC" sz="2000" dirty="0" smtClean="0">
              <a:latin typeface="Arial" panose="020B0604020202020204" pitchFamily="34" charset="0"/>
              <a:cs typeface="Arial" panose="020B0604020202020204" pitchFamily="34" charset="0"/>
            </a:rPr>
            <a:t>Guayas</a:t>
          </a:r>
          <a:endParaRPr lang="es-EC" sz="2000" dirty="0">
            <a:latin typeface="Arial" panose="020B0604020202020204" pitchFamily="34" charset="0"/>
            <a:cs typeface="Arial" panose="020B0604020202020204" pitchFamily="34" charset="0"/>
          </a:endParaRPr>
        </a:p>
      </dgm:t>
    </dgm:pt>
    <dgm:pt modelId="{3D4F346C-3C86-4C00-B2D9-DD088F3F563F}" type="parTrans" cxnId="{EDFF7684-2886-4227-858B-2EA25F893E77}">
      <dgm:prSet/>
      <dgm:spPr/>
      <dgm:t>
        <a:bodyPr/>
        <a:lstStyle/>
        <a:p>
          <a:endParaRPr lang="es-EC"/>
        </a:p>
      </dgm:t>
    </dgm:pt>
    <dgm:pt modelId="{34BB36CD-A8FD-42FB-BC3E-0881292C377D}" type="sibTrans" cxnId="{EDFF7684-2886-4227-858B-2EA25F893E77}">
      <dgm:prSet/>
      <dgm:spPr/>
      <dgm:t>
        <a:bodyPr/>
        <a:lstStyle/>
        <a:p>
          <a:endParaRPr lang="es-EC"/>
        </a:p>
      </dgm:t>
    </dgm:pt>
    <dgm:pt modelId="{57C75164-7C62-4114-88AD-45E330A62771}" type="pres">
      <dgm:prSet presAssocID="{1479DE09-5962-47AC-8ED5-8E2D19E4B5B7}" presName="linear" presStyleCnt="0">
        <dgm:presLayoutVars>
          <dgm:animLvl val="lvl"/>
          <dgm:resizeHandles val="exact"/>
        </dgm:presLayoutVars>
      </dgm:prSet>
      <dgm:spPr/>
      <dgm:t>
        <a:bodyPr/>
        <a:lstStyle/>
        <a:p>
          <a:endParaRPr lang="es-EC"/>
        </a:p>
      </dgm:t>
    </dgm:pt>
    <dgm:pt modelId="{A62DD44B-DECD-4C73-952D-3B82458450F7}" type="pres">
      <dgm:prSet presAssocID="{36B0746F-0F83-4C87-B264-417EA1467545}" presName="parentText" presStyleLbl="node1" presStyleIdx="0" presStyleCnt="8">
        <dgm:presLayoutVars>
          <dgm:chMax val="0"/>
          <dgm:bulletEnabled val="1"/>
        </dgm:presLayoutVars>
      </dgm:prSet>
      <dgm:spPr/>
      <dgm:t>
        <a:bodyPr/>
        <a:lstStyle/>
        <a:p>
          <a:endParaRPr lang="es-EC"/>
        </a:p>
      </dgm:t>
    </dgm:pt>
    <dgm:pt modelId="{2D948F07-C8CE-49BF-930C-21F5A663F557}" type="pres">
      <dgm:prSet presAssocID="{34BB36CD-A8FD-42FB-BC3E-0881292C377D}" presName="spacer" presStyleCnt="0"/>
      <dgm:spPr/>
      <dgm:t>
        <a:bodyPr/>
        <a:lstStyle/>
        <a:p>
          <a:endParaRPr lang="es-EC"/>
        </a:p>
      </dgm:t>
    </dgm:pt>
    <dgm:pt modelId="{75D078A5-A08D-45E2-B764-E560BDB9BA13}" type="pres">
      <dgm:prSet presAssocID="{DCF8AF1E-3791-4A98-B521-BC9E946957EC}" presName="parentText" presStyleLbl="node1" presStyleIdx="1" presStyleCnt="8">
        <dgm:presLayoutVars>
          <dgm:chMax val="0"/>
          <dgm:bulletEnabled val="1"/>
        </dgm:presLayoutVars>
      </dgm:prSet>
      <dgm:spPr/>
      <dgm:t>
        <a:bodyPr/>
        <a:lstStyle/>
        <a:p>
          <a:endParaRPr lang="es-EC"/>
        </a:p>
      </dgm:t>
    </dgm:pt>
    <dgm:pt modelId="{F2185CAE-FB8F-4884-A1D6-373746C54C74}" type="pres">
      <dgm:prSet presAssocID="{19537239-E6E7-4F4C-B401-136A93208ACE}" presName="spacer" presStyleCnt="0"/>
      <dgm:spPr/>
      <dgm:t>
        <a:bodyPr/>
        <a:lstStyle/>
        <a:p>
          <a:endParaRPr lang="es-EC"/>
        </a:p>
      </dgm:t>
    </dgm:pt>
    <dgm:pt modelId="{D1AA65A6-91CF-4440-BE49-212BFF94BF41}" type="pres">
      <dgm:prSet presAssocID="{1C51CBE0-62E3-4BC8-86BE-2980951958A5}" presName="parentText" presStyleLbl="node1" presStyleIdx="2" presStyleCnt="8">
        <dgm:presLayoutVars>
          <dgm:chMax val="0"/>
          <dgm:bulletEnabled val="1"/>
        </dgm:presLayoutVars>
      </dgm:prSet>
      <dgm:spPr/>
      <dgm:t>
        <a:bodyPr/>
        <a:lstStyle/>
        <a:p>
          <a:endParaRPr lang="es-EC"/>
        </a:p>
      </dgm:t>
    </dgm:pt>
    <dgm:pt modelId="{91C8C80F-398B-49E6-A69F-CBA24BC0790B}" type="pres">
      <dgm:prSet presAssocID="{5611A02E-BD2C-4EB2-92D1-B49566014B6C}" presName="spacer" presStyleCnt="0"/>
      <dgm:spPr/>
      <dgm:t>
        <a:bodyPr/>
        <a:lstStyle/>
        <a:p>
          <a:endParaRPr lang="es-EC"/>
        </a:p>
      </dgm:t>
    </dgm:pt>
    <dgm:pt modelId="{CD5BB7C8-E9A6-49DA-8C10-2F6B5F99C3F8}" type="pres">
      <dgm:prSet presAssocID="{2B51E90B-64FF-4BFF-B52C-DD5F7258F107}" presName="parentText" presStyleLbl="node1" presStyleIdx="3" presStyleCnt="8">
        <dgm:presLayoutVars>
          <dgm:chMax val="0"/>
          <dgm:bulletEnabled val="1"/>
        </dgm:presLayoutVars>
      </dgm:prSet>
      <dgm:spPr/>
      <dgm:t>
        <a:bodyPr/>
        <a:lstStyle/>
        <a:p>
          <a:endParaRPr lang="es-EC"/>
        </a:p>
      </dgm:t>
    </dgm:pt>
    <dgm:pt modelId="{95BF8F09-541D-45D5-8D3A-88B90B52E062}" type="pres">
      <dgm:prSet presAssocID="{FB6DC59B-5819-4F9C-BEAB-6E26AB3E6245}" presName="spacer" presStyleCnt="0"/>
      <dgm:spPr/>
      <dgm:t>
        <a:bodyPr/>
        <a:lstStyle/>
        <a:p>
          <a:endParaRPr lang="es-EC"/>
        </a:p>
      </dgm:t>
    </dgm:pt>
    <dgm:pt modelId="{15520E00-6A7B-4487-95BD-06A00B040CDE}" type="pres">
      <dgm:prSet presAssocID="{1E440F22-FBA0-49C7-AE16-2DDBC1C4F86F}" presName="parentText" presStyleLbl="node1" presStyleIdx="4" presStyleCnt="8">
        <dgm:presLayoutVars>
          <dgm:chMax val="0"/>
          <dgm:bulletEnabled val="1"/>
        </dgm:presLayoutVars>
      </dgm:prSet>
      <dgm:spPr/>
      <dgm:t>
        <a:bodyPr/>
        <a:lstStyle/>
        <a:p>
          <a:endParaRPr lang="es-EC"/>
        </a:p>
      </dgm:t>
    </dgm:pt>
    <dgm:pt modelId="{B4301A86-E827-4923-A665-313D11DB2929}" type="pres">
      <dgm:prSet presAssocID="{59A75290-20BA-42A9-A6F4-690963932C07}" presName="spacer" presStyleCnt="0"/>
      <dgm:spPr/>
      <dgm:t>
        <a:bodyPr/>
        <a:lstStyle/>
        <a:p>
          <a:endParaRPr lang="es-EC"/>
        </a:p>
      </dgm:t>
    </dgm:pt>
    <dgm:pt modelId="{D9570BD0-A97C-40A6-B683-1DC97A18F045}" type="pres">
      <dgm:prSet presAssocID="{05045CBB-18BA-416E-B4C2-B0B60A69726F}" presName="parentText" presStyleLbl="node1" presStyleIdx="5" presStyleCnt="8">
        <dgm:presLayoutVars>
          <dgm:chMax val="0"/>
          <dgm:bulletEnabled val="1"/>
        </dgm:presLayoutVars>
      </dgm:prSet>
      <dgm:spPr/>
      <dgm:t>
        <a:bodyPr/>
        <a:lstStyle/>
        <a:p>
          <a:endParaRPr lang="es-EC"/>
        </a:p>
      </dgm:t>
    </dgm:pt>
    <dgm:pt modelId="{84186DB0-E990-474A-B406-BDED9B709602}" type="pres">
      <dgm:prSet presAssocID="{FAC91B8D-D1DE-4401-8FE1-74F8E3C15634}" presName="spacer" presStyleCnt="0"/>
      <dgm:spPr/>
      <dgm:t>
        <a:bodyPr/>
        <a:lstStyle/>
        <a:p>
          <a:endParaRPr lang="es-EC"/>
        </a:p>
      </dgm:t>
    </dgm:pt>
    <dgm:pt modelId="{4996E009-AF1B-4D66-90A3-31272FE793F7}" type="pres">
      <dgm:prSet presAssocID="{C008F840-2C3A-4A32-8539-0D719717D8A5}" presName="parentText" presStyleLbl="node1" presStyleIdx="6" presStyleCnt="8">
        <dgm:presLayoutVars>
          <dgm:chMax val="0"/>
          <dgm:bulletEnabled val="1"/>
        </dgm:presLayoutVars>
      </dgm:prSet>
      <dgm:spPr/>
      <dgm:t>
        <a:bodyPr/>
        <a:lstStyle/>
        <a:p>
          <a:endParaRPr lang="es-EC"/>
        </a:p>
      </dgm:t>
    </dgm:pt>
    <dgm:pt modelId="{D690183F-CF23-458A-98E8-C538A805D59A}" type="pres">
      <dgm:prSet presAssocID="{785CCE31-5169-419E-AF79-AB19A3D78D3A}" presName="spacer" presStyleCnt="0"/>
      <dgm:spPr/>
      <dgm:t>
        <a:bodyPr/>
        <a:lstStyle/>
        <a:p>
          <a:endParaRPr lang="es-EC"/>
        </a:p>
      </dgm:t>
    </dgm:pt>
    <dgm:pt modelId="{F03D4022-9BAA-4C6E-87B1-5CC61C77C625}" type="pres">
      <dgm:prSet presAssocID="{8CAACC33-082A-48FF-A667-100D581F8A2F}" presName="parentText" presStyleLbl="node1" presStyleIdx="7" presStyleCnt="8">
        <dgm:presLayoutVars>
          <dgm:chMax val="0"/>
          <dgm:bulletEnabled val="1"/>
        </dgm:presLayoutVars>
      </dgm:prSet>
      <dgm:spPr/>
      <dgm:t>
        <a:bodyPr/>
        <a:lstStyle/>
        <a:p>
          <a:endParaRPr lang="es-EC"/>
        </a:p>
      </dgm:t>
    </dgm:pt>
  </dgm:ptLst>
  <dgm:cxnLst>
    <dgm:cxn modelId="{C26A7950-8594-44C1-A516-4E22CE8A583A}" type="presOf" srcId="{DCF8AF1E-3791-4A98-B521-BC9E946957EC}" destId="{75D078A5-A08D-45E2-B764-E560BDB9BA13}" srcOrd="0" destOrd="0" presId="urn:microsoft.com/office/officeart/2005/8/layout/vList2"/>
    <dgm:cxn modelId="{87E8202D-8871-490B-8350-A927D4BB21D1}" srcId="{1479DE09-5962-47AC-8ED5-8E2D19E4B5B7}" destId="{1C51CBE0-62E3-4BC8-86BE-2980951958A5}" srcOrd="2" destOrd="0" parTransId="{42DDFDF4-73A7-41CD-A176-15FD3A32DFF9}" sibTransId="{5611A02E-BD2C-4EB2-92D1-B49566014B6C}"/>
    <dgm:cxn modelId="{A5807B18-03F4-42EE-A298-518E3E4707A0}" type="presOf" srcId="{05045CBB-18BA-416E-B4C2-B0B60A69726F}" destId="{D9570BD0-A97C-40A6-B683-1DC97A18F045}" srcOrd="0" destOrd="0" presId="urn:microsoft.com/office/officeart/2005/8/layout/vList2"/>
    <dgm:cxn modelId="{4D67DAD6-91DB-42A2-A0B5-48BFE491580C}" type="presOf" srcId="{36B0746F-0F83-4C87-B264-417EA1467545}" destId="{A62DD44B-DECD-4C73-952D-3B82458450F7}" srcOrd="0" destOrd="0" presId="urn:microsoft.com/office/officeart/2005/8/layout/vList2"/>
    <dgm:cxn modelId="{EDFF7684-2886-4227-858B-2EA25F893E77}" srcId="{1479DE09-5962-47AC-8ED5-8E2D19E4B5B7}" destId="{36B0746F-0F83-4C87-B264-417EA1467545}" srcOrd="0" destOrd="0" parTransId="{3D4F346C-3C86-4C00-B2D9-DD088F3F563F}" sibTransId="{34BB36CD-A8FD-42FB-BC3E-0881292C377D}"/>
    <dgm:cxn modelId="{72CD1033-A321-49CA-9A51-AE5C8F23F9D0}" type="presOf" srcId="{1C51CBE0-62E3-4BC8-86BE-2980951958A5}" destId="{D1AA65A6-91CF-4440-BE49-212BFF94BF41}" srcOrd="0" destOrd="0" presId="urn:microsoft.com/office/officeart/2005/8/layout/vList2"/>
    <dgm:cxn modelId="{1405283F-75C3-41CF-B58D-46A26814101D}" type="presOf" srcId="{1479DE09-5962-47AC-8ED5-8E2D19E4B5B7}" destId="{57C75164-7C62-4114-88AD-45E330A62771}" srcOrd="0" destOrd="0" presId="urn:microsoft.com/office/officeart/2005/8/layout/vList2"/>
    <dgm:cxn modelId="{B73E136D-040B-47B9-BBA9-97029B022504}" type="presOf" srcId="{1E440F22-FBA0-49C7-AE16-2DDBC1C4F86F}" destId="{15520E00-6A7B-4487-95BD-06A00B040CDE}" srcOrd="0" destOrd="0" presId="urn:microsoft.com/office/officeart/2005/8/layout/vList2"/>
    <dgm:cxn modelId="{284FA88E-E921-4027-BA33-673F98E6AC6D}" srcId="{1479DE09-5962-47AC-8ED5-8E2D19E4B5B7}" destId="{05045CBB-18BA-416E-B4C2-B0B60A69726F}" srcOrd="5" destOrd="0" parTransId="{64F9BA34-7DC0-4813-90F2-0ED5A14F1D4B}" sibTransId="{FAC91B8D-D1DE-4401-8FE1-74F8E3C15634}"/>
    <dgm:cxn modelId="{7DA596BB-4BD0-4444-912D-C0D5F4314441}" srcId="{1479DE09-5962-47AC-8ED5-8E2D19E4B5B7}" destId="{1E440F22-FBA0-49C7-AE16-2DDBC1C4F86F}" srcOrd="4" destOrd="0" parTransId="{D8619FA6-93D7-42BE-8014-BE44EE479055}" sibTransId="{59A75290-20BA-42A9-A6F4-690963932C07}"/>
    <dgm:cxn modelId="{C2AD2639-B891-4DDA-86D8-652FF7FA3EB9}" srcId="{1479DE09-5962-47AC-8ED5-8E2D19E4B5B7}" destId="{2B51E90B-64FF-4BFF-B52C-DD5F7258F107}" srcOrd="3" destOrd="0" parTransId="{AFA52B7E-DABC-4FAB-B31D-2E5C9305D629}" sibTransId="{FB6DC59B-5819-4F9C-BEAB-6E26AB3E6245}"/>
    <dgm:cxn modelId="{058F682D-21E1-460F-B927-14D51900CDC6}" type="presOf" srcId="{C008F840-2C3A-4A32-8539-0D719717D8A5}" destId="{4996E009-AF1B-4D66-90A3-31272FE793F7}" srcOrd="0" destOrd="0" presId="urn:microsoft.com/office/officeart/2005/8/layout/vList2"/>
    <dgm:cxn modelId="{1AE0444D-2C06-4F9C-8E99-D4CF2BA1809D}" type="presOf" srcId="{2B51E90B-64FF-4BFF-B52C-DD5F7258F107}" destId="{CD5BB7C8-E9A6-49DA-8C10-2F6B5F99C3F8}" srcOrd="0" destOrd="0" presId="urn:microsoft.com/office/officeart/2005/8/layout/vList2"/>
    <dgm:cxn modelId="{2CEA1707-1B38-479C-991C-45F900A0F39D}" type="presOf" srcId="{8CAACC33-082A-48FF-A667-100D581F8A2F}" destId="{F03D4022-9BAA-4C6E-87B1-5CC61C77C625}" srcOrd="0" destOrd="0" presId="urn:microsoft.com/office/officeart/2005/8/layout/vList2"/>
    <dgm:cxn modelId="{14E72578-EF8E-414B-AD3D-E7D91FEE4A55}" srcId="{1479DE09-5962-47AC-8ED5-8E2D19E4B5B7}" destId="{DCF8AF1E-3791-4A98-B521-BC9E946957EC}" srcOrd="1" destOrd="0" parTransId="{0373751F-54B8-4AA6-B834-D466267A5105}" sibTransId="{19537239-E6E7-4F4C-B401-136A93208ACE}"/>
    <dgm:cxn modelId="{BC67C6ED-E5E4-439F-BB86-E9FD7392BD88}" srcId="{1479DE09-5962-47AC-8ED5-8E2D19E4B5B7}" destId="{C008F840-2C3A-4A32-8539-0D719717D8A5}" srcOrd="6" destOrd="0" parTransId="{30E5E975-A096-4C7C-8B5B-292CC659563F}" sibTransId="{785CCE31-5169-419E-AF79-AB19A3D78D3A}"/>
    <dgm:cxn modelId="{31FD38DD-CFCB-42FC-AC05-7CD2A58E20E3}" srcId="{1479DE09-5962-47AC-8ED5-8E2D19E4B5B7}" destId="{8CAACC33-082A-48FF-A667-100D581F8A2F}" srcOrd="7" destOrd="0" parTransId="{8F8B6959-D8C7-4F90-AE6F-F129FE98FCA0}" sibTransId="{F9489E36-C5A1-4317-9D9B-20B78A8AA5CB}"/>
    <dgm:cxn modelId="{DD74453F-686F-44A0-8478-9E93623F5C2C}" type="presParOf" srcId="{57C75164-7C62-4114-88AD-45E330A62771}" destId="{A62DD44B-DECD-4C73-952D-3B82458450F7}" srcOrd="0" destOrd="0" presId="urn:microsoft.com/office/officeart/2005/8/layout/vList2"/>
    <dgm:cxn modelId="{9E71A34E-E43B-4623-8AD9-CD8021DB56E6}" type="presParOf" srcId="{57C75164-7C62-4114-88AD-45E330A62771}" destId="{2D948F07-C8CE-49BF-930C-21F5A663F557}" srcOrd="1" destOrd="0" presId="urn:microsoft.com/office/officeart/2005/8/layout/vList2"/>
    <dgm:cxn modelId="{39D49F69-3951-4704-8884-489639923537}" type="presParOf" srcId="{57C75164-7C62-4114-88AD-45E330A62771}" destId="{75D078A5-A08D-45E2-B764-E560BDB9BA13}" srcOrd="2" destOrd="0" presId="urn:microsoft.com/office/officeart/2005/8/layout/vList2"/>
    <dgm:cxn modelId="{81173FCB-76D2-4BFE-AC3A-7C38FC49B10F}" type="presParOf" srcId="{57C75164-7C62-4114-88AD-45E330A62771}" destId="{F2185CAE-FB8F-4884-A1D6-373746C54C74}" srcOrd="3" destOrd="0" presId="urn:microsoft.com/office/officeart/2005/8/layout/vList2"/>
    <dgm:cxn modelId="{F744DAA9-256A-4FE9-B3CD-D681F71D1B6E}" type="presParOf" srcId="{57C75164-7C62-4114-88AD-45E330A62771}" destId="{D1AA65A6-91CF-4440-BE49-212BFF94BF41}" srcOrd="4" destOrd="0" presId="urn:microsoft.com/office/officeart/2005/8/layout/vList2"/>
    <dgm:cxn modelId="{14953A87-14FA-4C68-A260-C1D9241D09AB}" type="presParOf" srcId="{57C75164-7C62-4114-88AD-45E330A62771}" destId="{91C8C80F-398B-49E6-A69F-CBA24BC0790B}" srcOrd="5" destOrd="0" presId="urn:microsoft.com/office/officeart/2005/8/layout/vList2"/>
    <dgm:cxn modelId="{8E6713DE-3DB0-4921-BC86-B17C43E3FC28}" type="presParOf" srcId="{57C75164-7C62-4114-88AD-45E330A62771}" destId="{CD5BB7C8-E9A6-49DA-8C10-2F6B5F99C3F8}" srcOrd="6" destOrd="0" presId="urn:microsoft.com/office/officeart/2005/8/layout/vList2"/>
    <dgm:cxn modelId="{E76F0C47-C596-4CB3-B47A-03932FB03C91}" type="presParOf" srcId="{57C75164-7C62-4114-88AD-45E330A62771}" destId="{95BF8F09-541D-45D5-8D3A-88B90B52E062}" srcOrd="7" destOrd="0" presId="urn:microsoft.com/office/officeart/2005/8/layout/vList2"/>
    <dgm:cxn modelId="{BEEC4E3D-1DCC-4FB0-9E46-210077D90C34}" type="presParOf" srcId="{57C75164-7C62-4114-88AD-45E330A62771}" destId="{15520E00-6A7B-4487-95BD-06A00B040CDE}" srcOrd="8" destOrd="0" presId="urn:microsoft.com/office/officeart/2005/8/layout/vList2"/>
    <dgm:cxn modelId="{EB7F090C-4276-4D14-8000-1CC8030C4957}" type="presParOf" srcId="{57C75164-7C62-4114-88AD-45E330A62771}" destId="{B4301A86-E827-4923-A665-313D11DB2929}" srcOrd="9" destOrd="0" presId="urn:microsoft.com/office/officeart/2005/8/layout/vList2"/>
    <dgm:cxn modelId="{0C6908B7-F0C3-4FF7-872F-570FAFD2A479}" type="presParOf" srcId="{57C75164-7C62-4114-88AD-45E330A62771}" destId="{D9570BD0-A97C-40A6-B683-1DC97A18F045}" srcOrd="10" destOrd="0" presId="urn:microsoft.com/office/officeart/2005/8/layout/vList2"/>
    <dgm:cxn modelId="{827B08CC-89DE-4A99-8312-F21EE5B9C9C4}" type="presParOf" srcId="{57C75164-7C62-4114-88AD-45E330A62771}" destId="{84186DB0-E990-474A-B406-BDED9B709602}" srcOrd="11" destOrd="0" presId="urn:microsoft.com/office/officeart/2005/8/layout/vList2"/>
    <dgm:cxn modelId="{6846796B-0549-4435-9C5F-63769261EDB1}" type="presParOf" srcId="{57C75164-7C62-4114-88AD-45E330A62771}" destId="{4996E009-AF1B-4D66-90A3-31272FE793F7}" srcOrd="12" destOrd="0" presId="urn:microsoft.com/office/officeart/2005/8/layout/vList2"/>
    <dgm:cxn modelId="{22F89FF1-73E8-4B5B-9918-E36D348D1B20}" type="presParOf" srcId="{57C75164-7C62-4114-88AD-45E330A62771}" destId="{D690183F-CF23-458A-98E8-C538A805D59A}" srcOrd="13" destOrd="0" presId="urn:microsoft.com/office/officeart/2005/8/layout/vList2"/>
    <dgm:cxn modelId="{F82C131D-360A-431A-A72E-1B0B386861D2}" type="presParOf" srcId="{57C75164-7C62-4114-88AD-45E330A62771}" destId="{F03D4022-9BAA-4C6E-87B1-5CC61C77C625}"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109812-6EA8-4401-9A42-FFBF7EFF15E1}">
      <dsp:nvSpPr>
        <dsp:cNvPr id="0" name=""/>
        <dsp:cNvSpPr/>
      </dsp:nvSpPr>
      <dsp:spPr>
        <a:xfrm>
          <a:off x="0" y="16847"/>
          <a:ext cx="7632848" cy="91728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s-EC" sz="2500" b="0" kern="1200" dirty="0" smtClean="0">
              <a:latin typeface="Arial" panose="020B0604020202020204" pitchFamily="34" charset="0"/>
              <a:cs typeface="Arial" panose="020B0604020202020204" pitchFamily="34" charset="0"/>
            </a:rPr>
            <a:t>Descripción de Tecnologías Celulares del Ecuador</a:t>
          </a:r>
          <a:endParaRPr lang="es-EC" sz="2500" b="0" kern="1200" dirty="0">
            <a:latin typeface="Arial" panose="020B0604020202020204" pitchFamily="34" charset="0"/>
            <a:cs typeface="Arial" panose="020B0604020202020204" pitchFamily="34" charset="0"/>
          </a:endParaRPr>
        </a:p>
      </dsp:txBody>
      <dsp:txXfrm>
        <a:off x="44778" y="61625"/>
        <a:ext cx="7543292" cy="827724"/>
      </dsp:txXfrm>
    </dsp:sp>
    <dsp:sp modelId="{AE6BDF63-EF5D-4EB9-A24F-7A5558DE91A0}">
      <dsp:nvSpPr>
        <dsp:cNvPr id="0" name=""/>
        <dsp:cNvSpPr/>
      </dsp:nvSpPr>
      <dsp:spPr>
        <a:xfrm>
          <a:off x="0" y="1075247"/>
          <a:ext cx="7632848" cy="91728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s-EC" sz="2500" kern="1200" smtClean="0">
              <a:latin typeface="Arial" panose="020B0604020202020204" pitchFamily="34" charset="0"/>
              <a:cs typeface="Arial" panose="020B0604020202020204" pitchFamily="34" charset="0"/>
            </a:rPr>
            <a:t>Priorización</a:t>
          </a:r>
          <a:endParaRPr lang="es-EC" sz="2500" kern="1200" dirty="0">
            <a:latin typeface="Arial" panose="020B0604020202020204" pitchFamily="34" charset="0"/>
            <a:cs typeface="Arial" panose="020B0604020202020204" pitchFamily="34" charset="0"/>
          </a:endParaRPr>
        </a:p>
      </dsp:txBody>
      <dsp:txXfrm>
        <a:off x="44778" y="1120025"/>
        <a:ext cx="7543292" cy="827724"/>
      </dsp:txXfrm>
    </dsp:sp>
    <dsp:sp modelId="{ABF9A100-2FB4-4604-AAC1-4FB84E0B78F2}">
      <dsp:nvSpPr>
        <dsp:cNvPr id="0" name=""/>
        <dsp:cNvSpPr/>
      </dsp:nvSpPr>
      <dsp:spPr>
        <a:xfrm>
          <a:off x="0" y="2133647"/>
          <a:ext cx="7632848" cy="91728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s-EC" sz="2500" kern="1200" smtClean="0">
              <a:latin typeface="Arial" panose="020B0604020202020204" pitchFamily="34" charset="0"/>
              <a:cs typeface="Arial" panose="020B0604020202020204" pitchFamily="34" charset="0"/>
            </a:rPr>
            <a:t>Propuesta de Cobertura</a:t>
          </a:r>
          <a:endParaRPr lang="es-EC" sz="2500" kern="1200" dirty="0">
            <a:latin typeface="Arial" panose="020B0604020202020204" pitchFamily="34" charset="0"/>
            <a:cs typeface="Arial" panose="020B0604020202020204" pitchFamily="34" charset="0"/>
          </a:endParaRPr>
        </a:p>
      </dsp:txBody>
      <dsp:txXfrm>
        <a:off x="44778" y="2178425"/>
        <a:ext cx="7543292" cy="827724"/>
      </dsp:txXfrm>
    </dsp:sp>
    <dsp:sp modelId="{4C52A846-66F6-451E-A061-6AC47C17B915}">
      <dsp:nvSpPr>
        <dsp:cNvPr id="0" name=""/>
        <dsp:cNvSpPr/>
      </dsp:nvSpPr>
      <dsp:spPr>
        <a:xfrm>
          <a:off x="0" y="3192047"/>
          <a:ext cx="7632848" cy="91728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s-EC" sz="2500" kern="1200" smtClean="0">
              <a:latin typeface="Arial" panose="020B0604020202020204" pitchFamily="34" charset="0"/>
              <a:cs typeface="Arial" panose="020B0604020202020204" pitchFamily="34" charset="0"/>
            </a:rPr>
            <a:t>Conectividad entre Estaciones Base</a:t>
          </a:r>
          <a:endParaRPr lang="es-EC" sz="2500" kern="1200" dirty="0">
            <a:latin typeface="Arial" panose="020B0604020202020204" pitchFamily="34" charset="0"/>
            <a:cs typeface="Arial" panose="020B0604020202020204" pitchFamily="34" charset="0"/>
          </a:endParaRPr>
        </a:p>
      </dsp:txBody>
      <dsp:txXfrm>
        <a:off x="44778" y="3236825"/>
        <a:ext cx="7543292" cy="827724"/>
      </dsp:txXfrm>
    </dsp:sp>
    <dsp:sp modelId="{0E3EF802-0396-412E-8570-6D5A015EB628}">
      <dsp:nvSpPr>
        <dsp:cNvPr id="0" name=""/>
        <dsp:cNvSpPr/>
      </dsp:nvSpPr>
      <dsp:spPr>
        <a:xfrm>
          <a:off x="0" y="4250448"/>
          <a:ext cx="7632848" cy="91728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s-EC" sz="2500" kern="1200" smtClean="0">
              <a:latin typeface="Arial" panose="020B0604020202020204" pitchFamily="34" charset="0"/>
              <a:cs typeface="Arial" panose="020B0604020202020204" pitchFamily="34" charset="0"/>
            </a:rPr>
            <a:t>Estimado de Costos</a:t>
          </a:r>
          <a:endParaRPr lang="es-EC" sz="2500" kern="1200" dirty="0">
            <a:latin typeface="Arial" panose="020B0604020202020204" pitchFamily="34" charset="0"/>
            <a:cs typeface="Arial" panose="020B0604020202020204" pitchFamily="34" charset="0"/>
          </a:endParaRPr>
        </a:p>
      </dsp:txBody>
      <dsp:txXfrm>
        <a:off x="44778" y="4295226"/>
        <a:ext cx="7543292" cy="8277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986A1F-B9FD-4EA4-904A-4ACEF7FDA57C}">
      <dsp:nvSpPr>
        <dsp:cNvPr id="0" name=""/>
        <dsp:cNvSpPr/>
      </dsp:nvSpPr>
      <dsp:spPr>
        <a:xfrm>
          <a:off x="0" y="544118"/>
          <a:ext cx="8100392" cy="16380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3BA68A7-79BB-4A1F-87EA-47014BE59A95}">
      <dsp:nvSpPr>
        <dsp:cNvPr id="0" name=""/>
        <dsp:cNvSpPr/>
      </dsp:nvSpPr>
      <dsp:spPr>
        <a:xfrm>
          <a:off x="405019" y="746168"/>
          <a:ext cx="6736285" cy="75735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4323" tIns="0" rIns="214323" bIns="0" numCol="1" spcCol="1270" anchor="ctr" anchorCtr="0">
          <a:noAutofit/>
        </a:bodyPr>
        <a:lstStyle/>
        <a:p>
          <a:pPr lvl="0" algn="l" defTabSz="755650">
            <a:lnSpc>
              <a:spcPct val="90000"/>
            </a:lnSpc>
            <a:spcBef>
              <a:spcPct val="0"/>
            </a:spcBef>
            <a:spcAft>
              <a:spcPct val="35000"/>
            </a:spcAft>
          </a:pPr>
          <a:r>
            <a:rPr lang="es-EC" sz="1700" kern="1200" dirty="0" smtClean="0">
              <a:latin typeface="Arial" panose="020B0604020202020204" pitchFamily="34" charset="0"/>
              <a:cs typeface="Arial" panose="020B0604020202020204" pitchFamily="34" charset="0"/>
            </a:rPr>
            <a:t>2G (GSM): Servicios de voz y datos conmutados por circuitos.</a:t>
          </a:r>
          <a:endParaRPr lang="es-EC" sz="1700" kern="1200" dirty="0">
            <a:latin typeface="Arial" panose="020B0604020202020204" pitchFamily="34" charset="0"/>
            <a:cs typeface="Arial" panose="020B0604020202020204" pitchFamily="34" charset="0"/>
          </a:endParaRPr>
        </a:p>
      </dsp:txBody>
      <dsp:txXfrm>
        <a:off x="441990" y="783139"/>
        <a:ext cx="6662343" cy="683408"/>
      </dsp:txXfrm>
    </dsp:sp>
    <dsp:sp modelId="{1A0C11A9-62C2-4B36-9C02-78342F6091F7}">
      <dsp:nvSpPr>
        <dsp:cNvPr id="0" name=""/>
        <dsp:cNvSpPr/>
      </dsp:nvSpPr>
      <dsp:spPr>
        <a:xfrm>
          <a:off x="0" y="2240655"/>
          <a:ext cx="8100392" cy="16380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14093B-99E8-40E6-BAB1-0943B882374C}">
      <dsp:nvSpPr>
        <dsp:cNvPr id="0" name=""/>
        <dsp:cNvSpPr/>
      </dsp:nvSpPr>
      <dsp:spPr>
        <a:xfrm>
          <a:off x="405019" y="2533118"/>
          <a:ext cx="6736285" cy="666936"/>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4323" tIns="0" rIns="214323" bIns="0" numCol="1" spcCol="1270" anchor="ctr" anchorCtr="0">
          <a:noAutofit/>
        </a:bodyPr>
        <a:lstStyle/>
        <a:p>
          <a:pPr lvl="0" algn="l" defTabSz="755650">
            <a:lnSpc>
              <a:spcPct val="90000"/>
            </a:lnSpc>
            <a:spcBef>
              <a:spcPct val="0"/>
            </a:spcBef>
            <a:spcAft>
              <a:spcPct val="35000"/>
            </a:spcAft>
          </a:pPr>
          <a:r>
            <a:rPr lang="es-EC" sz="1700" kern="1200" dirty="0" smtClean="0">
              <a:latin typeface="Arial" panose="020B0604020202020204" pitchFamily="34" charset="0"/>
              <a:cs typeface="Arial" panose="020B0604020202020204" pitchFamily="34" charset="0"/>
            </a:rPr>
            <a:t>3G (UMTS): Acceso a internet a altas velocidades.</a:t>
          </a:r>
          <a:endParaRPr lang="es-EC" sz="1700" kern="1200" dirty="0">
            <a:latin typeface="Arial" panose="020B0604020202020204" pitchFamily="34" charset="0"/>
            <a:cs typeface="Arial" panose="020B0604020202020204" pitchFamily="34" charset="0"/>
          </a:endParaRPr>
        </a:p>
      </dsp:txBody>
      <dsp:txXfrm>
        <a:off x="437576" y="2565675"/>
        <a:ext cx="6671171" cy="601822"/>
      </dsp:txXfrm>
    </dsp:sp>
    <dsp:sp modelId="{C949B0C6-792D-4000-8907-7694BD2D1F9D}">
      <dsp:nvSpPr>
        <dsp:cNvPr id="0" name=""/>
        <dsp:cNvSpPr/>
      </dsp:nvSpPr>
      <dsp:spPr>
        <a:xfrm>
          <a:off x="0" y="3983185"/>
          <a:ext cx="8100392" cy="16380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5188E5-D297-40BF-8010-0DA7880FCBB7}">
      <dsp:nvSpPr>
        <dsp:cNvPr id="0" name=""/>
        <dsp:cNvSpPr/>
      </dsp:nvSpPr>
      <dsp:spPr>
        <a:xfrm>
          <a:off x="462905" y="4229655"/>
          <a:ext cx="6602354" cy="71293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4323" tIns="0" rIns="214323" bIns="0" numCol="1" spcCol="1270" anchor="ctr" anchorCtr="0">
          <a:noAutofit/>
        </a:bodyPr>
        <a:lstStyle/>
        <a:p>
          <a:pPr lvl="0" algn="l" defTabSz="755650">
            <a:lnSpc>
              <a:spcPct val="90000"/>
            </a:lnSpc>
            <a:spcBef>
              <a:spcPct val="0"/>
            </a:spcBef>
            <a:spcAft>
              <a:spcPct val="35000"/>
            </a:spcAft>
          </a:pPr>
          <a:r>
            <a:rPr lang="es-EC" sz="1700" kern="1200" dirty="0" smtClean="0">
              <a:latin typeface="Arial" panose="020B0604020202020204" pitchFamily="34" charset="0"/>
              <a:cs typeface="Arial" panose="020B0604020202020204" pitchFamily="34" charset="0"/>
            </a:rPr>
            <a:t>4G (LTE): Mejoras en la técnica MIMO, mejor calidad de servicio, fiabilidad en la red.</a:t>
          </a:r>
          <a:endParaRPr lang="es-EC" sz="1700" kern="1200" dirty="0">
            <a:latin typeface="Arial" panose="020B0604020202020204" pitchFamily="34" charset="0"/>
            <a:cs typeface="Arial" panose="020B0604020202020204" pitchFamily="34" charset="0"/>
          </a:endParaRPr>
        </a:p>
      </dsp:txBody>
      <dsp:txXfrm>
        <a:off x="497707" y="4264457"/>
        <a:ext cx="6532750" cy="6433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1A9FEB-A165-46AE-8160-775B8809E05F}">
      <dsp:nvSpPr>
        <dsp:cNvPr id="0" name=""/>
        <dsp:cNvSpPr/>
      </dsp:nvSpPr>
      <dsp:spPr>
        <a:xfrm>
          <a:off x="0" y="393007"/>
          <a:ext cx="6936432" cy="4536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6C116A-E36B-4CD6-848E-822996AF898E}">
      <dsp:nvSpPr>
        <dsp:cNvPr id="0" name=""/>
        <dsp:cNvSpPr/>
      </dsp:nvSpPr>
      <dsp:spPr>
        <a:xfrm>
          <a:off x="346821" y="127327"/>
          <a:ext cx="4855502" cy="5313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526" tIns="0" rIns="183526" bIns="0" numCol="1" spcCol="1270" anchor="ctr" anchorCtr="0">
          <a:noAutofit/>
        </a:bodyPr>
        <a:lstStyle/>
        <a:p>
          <a:pPr lvl="0" algn="l" defTabSz="755650">
            <a:lnSpc>
              <a:spcPct val="90000"/>
            </a:lnSpc>
            <a:spcBef>
              <a:spcPct val="0"/>
            </a:spcBef>
            <a:spcAft>
              <a:spcPct val="35000"/>
            </a:spcAft>
          </a:pPr>
          <a:r>
            <a:rPr lang="es-EC" sz="1700" kern="1200" dirty="0" smtClean="0">
              <a:latin typeface="Arial" panose="020B0604020202020204" pitchFamily="34" charset="0"/>
              <a:cs typeface="Arial" panose="020B0604020202020204" pitchFamily="34" charset="0"/>
            </a:rPr>
            <a:t>Pobreza por necesidades básicas insatisfechas (NBI)</a:t>
          </a:r>
          <a:endParaRPr lang="es-EC" sz="1700" kern="1200" dirty="0">
            <a:latin typeface="Arial" panose="020B0604020202020204" pitchFamily="34" charset="0"/>
            <a:cs typeface="Arial" panose="020B0604020202020204" pitchFamily="34" charset="0"/>
          </a:endParaRPr>
        </a:p>
      </dsp:txBody>
      <dsp:txXfrm>
        <a:off x="372760" y="153266"/>
        <a:ext cx="4803624" cy="479482"/>
      </dsp:txXfrm>
    </dsp:sp>
    <dsp:sp modelId="{2624F620-4047-4101-97AD-DD3191C7655D}">
      <dsp:nvSpPr>
        <dsp:cNvPr id="0" name=""/>
        <dsp:cNvSpPr/>
      </dsp:nvSpPr>
      <dsp:spPr>
        <a:xfrm>
          <a:off x="0" y="1209487"/>
          <a:ext cx="6936432" cy="4536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F4AA26-3970-40ED-AF6F-377CA3D8020B}">
      <dsp:nvSpPr>
        <dsp:cNvPr id="0" name=""/>
        <dsp:cNvSpPr/>
      </dsp:nvSpPr>
      <dsp:spPr>
        <a:xfrm>
          <a:off x="346821" y="943807"/>
          <a:ext cx="4855502" cy="5313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526" tIns="0" rIns="183526" bIns="0" numCol="1" spcCol="1270" anchor="ctr" anchorCtr="0">
          <a:noAutofit/>
        </a:bodyPr>
        <a:lstStyle/>
        <a:p>
          <a:pPr lvl="0" algn="l" defTabSz="755650">
            <a:lnSpc>
              <a:spcPct val="90000"/>
            </a:lnSpc>
            <a:spcBef>
              <a:spcPct val="0"/>
            </a:spcBef>
            <a:spcAft>
              <a:spcPct val="35000"/>
            </a:spcAft>
          </a:pPr>
          <a:r>
            <a:rPr lang="es-EC" sz="1700" kern="1200" dirty="0" smtClean="0">
              <a:latin typeface="Arial" panose="020B0604020202020204" pitchFamily="34" charset="0"/>
              <a:cs typeface="Arial" panose="020B0604020202020204" pitchFamily="34" charset="0"/>
            </a:rPr>
            <a:t>Densidad Poblacional</a:t>
          </a:r>
          <a:endParaRPr lang="es-EC" sz="1700" kern="1200" dirty="0">
            <a:latin typeface="Arial" panose="020B0604020202020204" pitchFamily="34" charset="0"/>
            <a:cs typeface="Arial" panose="020B0604020202020204" pitchFamily="34" charset="0"/>
          </a:endParaRPr>
        </a:p>
      </dsp:txBody>
      <dsp:txXfrm>
        <a:off x="372760" y="969746"/>
        <a:ext cx="4803624" cy="479482"/>
      </dsp:txXfrm>
    </dsp:sp>
    <dsp:sp modelId="{FF476C2B-5066-4279-B71E-86C6716AB7A9}">
      <dsp:nvSpPr>
        <dsp:cNvPr id="0" name=""/>
        <dsp:cNvSpPr/>
      </dsp:nvSpPr>
      <dsp:spPr>
        <a:xfrm>
          <a:off x="0" y="2025968"/>
          <a:ext cx="6936432" cy="4536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B9721B-33C4-4E9B-8E14-F1C48A2AB9D1}">
      <dsp:nvSpPr>
        <dsp:cNvPr id="0" name=""/>
        <dsp:cNvSpPr/>
      </dsp:nvSpPr>
      <dsp:spPr>
        <a:xfrm>
          <a:off x="346821" y="1760288"/>
          <a:ext cx="4855502" cy="5313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526" tIns="0" rIns="183526" bIns="0" numCol="1" spcCol="1270" anchor="ctr" anchorCtr="0">
          <a:noAutofit/>
        </a:bodyPr>
        <a:lstStyle/>
        <a:p>
          <a:pPr lvl="0" algn="l" defTabSz="755650">
            <a:lnSpc>
              <a:spcPct val="90000"/>
            </a:lnSpc>
            <a:spcBef>
              <a:spcPct val="0"/>
            </a:spcBef>
            <a:spcAft>
              <a:spcPct val="35000"/>
            </a:spcAft>
          </a:pPr>
          <a:r>
            <a:rPr lang="es-EC" sz="1700" kern="1200" dirty="0" smtClean="0">
              <a:latin typeface="Arial" panose="020B0604020202020204" pitchFamily="34" charset="0"/>
              <a:cs typeface="Arial" panose="020B0604020202020204" pitchFamily="34" charset="0"/>
            </a:rPr>
            <a:t>Cobertura del  Servicio Móvil Avanzado</a:t>
          </a:r>
          <a:endParaRPr lang="es-EC" sz="1700" kern="1200" dirty="0">
            <a:latin typeface="Arial" panose="020B0604020202020204" pitchFamily="34" charset="0"/>
            <a:cs typeface="Arial" panose="020B0604020202020204" pitchFamily="34" charset="0"/>
          </a:endParaRPr>
        </a:p>
      </dsp:txBody>
      <dsp:txXfrm>
        <a:off x="372760" y="1786227"/>
        <a:ext cx="4803624" cy="479482"/>
      </dsp:txXfrm>
    </dsp:sp>
    <dsp:sp modelId="{AA09662E-29A6-4EAC-BF04-12D45D158A47}">
      <dsp:nvSpPr>
        <dsp:cNvPr id="0" name=""/>
        <dsp:cNvSpPr/>
      </dsp:nvSpPr>
      <dsp:spPr>
        <a:xfrm>
          <a:off x="0" y="2842448"/>
          <a:ext cx="6936432" cy="4536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9856E0-F69A-4DCC-A889-7A5FA2D2A066}">
      <dsp:nvSpPr>
        <dsp:cNvPr id="0" name=""/>
        <dsp:cNvSpPr/>
      </dsp:nvSpPr>
      <dsp:spPr>
        <a:xfrm>
          <a:off x="346821" y="2576768"/>
          <a:ext cx="4855502" cy="5313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526" tIns="0" rIns="183526" bIns="0" numCol="1" spcCol="1270" anchor="ctr" anchorCtr="0">
          <a:noAutofit/>
        </a:bodyPr>
        <a:lstStyle/>
        <a:p>
          <a:pPr lvl="0" algn="l" defTabSz="755650">
            <a:lnSpc>
              <a:spcPct val="90000"/>
            </a:lnSpc>
            <a:spcBef>
              <a:spcPct val="0"/>
            </a:spcBef>
            <a:spcAft>
              <a:spcPct val="35000"/>
            </a:spcAft>
          </a:pPr>
          <a:r>
            <a:rPr lang="es-EC" sz="1700" kern="1200" dirty="0" smtClean="0">
              <a:latin typeface="Arial" panose="020B0604020202020204" pitchFamily="34" charset="0"/>
              <a:cs typeface="Arial" panose="020B0604020202020204" pitchFamily="34" charset="0"/>
            </a:rPr>
            <a:t>Localidades dispersas  y Sectores Censales</a:t>
          </a:r>
          <a:endParaRPr lang="es-EC" sz="1700" kern="1200" dirty="0">
            <a:latin typeface="Arial" panose="020B0604020202020204" pitchFamily="34" charset="0"/>
            <a:cs typeface="Arial" panose="020B0604020202020204" pitchFamily="34" charset="0"/>
          </a:endParaRPr>
        </a:p>
      </dsp:txBody>
      <dsp:txXfrm>
        <a:off x="372760" y="2602707"/>
        <a:ext cx="4803624" cy="479482"/>
      </dsp:txXfrm>
    </dsp:sp>
    <dsp:sp modelId="{629A60F0-6EE3-418C-800E-694AE01BBF36}">
      <dsp:nvSpPr>
        <dsp:cNvPr id="0" name=""/>
        <dsp:cNvSpPr/>
      </dsp:nvSpPr>
      <dsp:spPr>
        <a:xfrm>
          <a:off x="0" y="3658928"/>
          <a:ext cx="6936432" cy="4536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51288A-8089-4141-B5A0-4EED4FD458DC}">
      <dsp:nvSpPr>
        <dsp:cNvPr id="0" name=""/>
        <dsp:cNvSpPr/>
      </dsp:nvSpPr>
      <dsp:spPr>
        <a:xfrm>
          <a:off x="346821" y="3393248"/>
          <a:ext cx="4855502" cy="5313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526" tIns="0" rIns="183526" bIns="0" numCol="1" spcCol="1270" anchor="ctr" anchorCtr="0">
          <a:noAutofit/>
        </a:bodyPr>
        <a:lstStyle/>
        <a:p>
          <a:pPr lvl="0" algn="l" defTabSz="755650">
            <a:lnSpc>
              <a:spcPct val="90000"/>
            </a:lnSpc>
            <a:spcBef>
              <a:spcPct val="0"/>
            </a:spcBef>
            <a:spcAft>
              <a:spcPct val="35000"/>
            </a:spcAft>
          </a:pPr>
          <a:r>
            <a:rPr lang="es-EC" sz="1700" kern="1200" dirty="0" smtClean="0">
              <a:latin typeface="Arial" panose="020B0604020202020204" pitchFamily="34" charset="0"/>
              <a:cs typeface="Arial" panose="020B0604020202020204" pitchFamily="34" charset="0"/>
            </a:rPr>
            <a:t>Mapas a nivel parroquial</a:t>
          </a:r>
          <a:endParaRPr lang="es-EC" sz="1700" kern="1200" dirty="0">
            <a:latin typeface="Arial" panose="020B0604020202020204" pitchFamily="34" charset="0"/>
            <a:cs typeface="Arial" panose="020B0604020202020204" pitchFamily="34" charset="0"/>
          </a:endParaRPr>
        </a:p>
      </dsp:txBody>
      <dsp:txXfrm>
        <a:off x="372760" y="3419187"/>
        <a:ext cx="4803624" cy="479482"/>
      </dsp:txXfrm>
    </dsp:sp>
    <dsp:sp modelId="{50959356-8435-4313-99AA-B7ED844A44FF}">
      <dsp:nvSpPr>
        <dsp:cNvPr id="0" name=""/>
        <dsp:cNvSpPr/>
      </dsp:nvSpPr>
      <dsp:spPr>
        <a:xfrm>
          <a:off x="0" y="4475408"/>
          <a:ext cx="6936432" cy="4536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4F0ACB-376F-4B07-9731-450D37760C53}">
      <dsp:nvSpPr>
        <dsp:cNvPr id="0" name=""/>
        <dsp:cNvSpPr/>
      </dsp:nvSpPr>
      <dsp:spPr>
        <a:xfrm>
          <a:off x="346821" y="4209728"/>
          <a:ext cx="4855502" cy="5313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526" tIns="0" rIns="183526" bIns="0" numCol="1" spcCol="1270" anchor="ctr" anchorCtr="0">
          <a:noAutofit/>
        </a:bodyPr>
        <a:lstStyle/>
        <a:p>
          <a:pPr lvl="0" algn="l" defTabSz="755650">
            <a:lnSpc>
              <a:spcPct val="90000"/>
            </a:lnSpc>
            <a:spcBef>
              <a:spcPct val="0"/>
            </a:spcBef>
            <a:spcAft>
              <a:spcPct val="35000"/>
            </a:spcAft>
          </a:pPr>
          <a:r>
            <a:rPr lang="es-EC" sz="1700" kern="1200" dirty="0" smtClean="0">
              <a:latin typeface="Arial" panose="020B0604020202020204" pitchFamily="34" charset="0"/>
              <a:cs typeface="Arial" panose="020B0604020202020204" pitchFamily="34" charset="0"/>
            </a:rPr>
            <a:t>Porcentaje de cobertura de menos del 40% de población</a:t>
          </a:r>
          <a:endParaRPr lang="es-EC" sz="1700" kern="1200" dirty="0">
            <a:latin typeface="Arial" panose="020B0604020202020204" pitchFamily="34" charset="0"/>
            <a:cs typeface="Arial" panose="020B0604020202020204" pitchFamily="34" charset="0"/>
          </a:endParaRPr>
        </a:p>
      </dsp:txBody>
      <dsp:txXfrm>
        <a:off x="372760" y="4235667"/>
        <a:ext cx="4803624" cy="4794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2DD44B-DECD-4C73-952D-3B82458450F7}">
      <dsp:nvSpPr>
        <dsp:cNvPr id="0" name=""/>
        <dsp:cNvSpPr/>
      </dsp:nvSpPr>
      <dsp:spPr>
        <a:xfrm>
          <a:off x="0" y="20499"/>
          <a:ext cx="1944216" cy="46507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C" sz="2000" kern="1200" dirty="0" smtClean="0">
              <a:latin typeface="Arial" panose="020B0604020202020204" pitchFamily="34" charset="0"/>
              <a:cs typeface="Arial" panose="020B0604020202020204" pitchFamily="34" charset="0"/>
            </a:rPr>
            <a:t>Guayas</a:t>
          </a:r>
          <a:endParaRPr lang="es-EC" sz="2000" kern="1200" dirty="0">
            <a:latin typeface="Arial" panose="020B0604020202020204" pitchFamily="34" charset="0"/>
            <a:cs typeface="Arial" panose="020B0604020202020204" pitchFamily="34" charset="0"/>
          </a:endParaRPr>
        </a:p>
      </dsp:txBody>
      <dsp:txXfrm>
        <a:off x="22703" y="43202"/>
        <a:ext cx="1898810" cy="419669"/>
      </dsp:txXfrm>
    </dsp:sp>
    <dsp:sp modelId="{75D078A5-A08D-45E2-B764-E560BDB9BA13}">
      <dsp:nvSpPr>
        <dsp:cNvPr id="0" name=""/>
        <dsp:cNvSpPr/>
      </dsp:nvSpPr>
      <dsp:spPr>
        <a:xfrm>
          <a:off x="0" y="528774"/>
          <a:ext cx="1944216" cy="46507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C" sz="2000" kern="1200" dirty="0" smtClean="0">
              <a:latin typeface="Arial" panose="020B0604020202020204" pitchFamily="34" charset="0"/>
              <a:cs typeface="Arial" panose="020B0604020202020204" pitchFamily="34" charset="0"/>
            </a:rPr>
            <a:t>Pichincha</a:t>
          </a:r>
          <a:endParaRPr lang="es-EC" sz="2000" kern="1200" dirty="0">
            <a:latin typeface="Arial" panose="020B0604020202020204" pitchFamily="34" charset="0"/>
            <a:cs typeface="Arial" panose="020B0604020202020204" pitchFamily="34" charset="0"/>
          </a:endParaRPr>
        </a:p>
      </dsp:txBody>
      <dsp:txXfrm>
        <a:off x="22703" y="551477"/>
        <a:ext cx="1898810" cy="419669"/>
      </dsp:txXfrm>
    </dsp:sp>
    <dsp:sp modelId="{D1AA65A6-91CF-4440-BE49-212BFF94BF41}">
      <dsp:nvSpPr>
        <dsp:cNvPr id="0" name=""/>
        <dsp:cNvSpPr/>
      </dsp:nvSpPr>
      <dsp:spPr>
        <a:xfrm>
          <a:off x="0" y="1037049"/>
          <a:ext cx="1944216" cy="46507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C" sz="2000" kern="1200" dirty="0" smtClean="0">
              <a:latin typeface="Arial" panose="020B0604020202020204" pitchFamily="34" charset="0"/>
              <a:cs typeface="Arial" panose="020B0604020202020204" pitchFamily="34" charset="0"/>
            </a:rPr>
            <a:t>Manabí</a:t>
          </a:r>
          <a:endParaRPr lang="es-EC" sz="2000" kern="1200" dirty="0">
            <a:latin typeface="Arial" panose="020B0604020202020204" pitchFamily="34" charset="0"/>
            <a:cs typeface="Arial" panose="020B0604020202020204" pitchFamily="34" charset="0"/>
          </a:endParaRPr>
        </a:p>
      </dsp:txBody>
      <dsp:txXfrm>
        <a:off x="22703" y="1059752"/>
        <a:ext cx="1898810" cy="419669"/>
      </dsp:txXfrm>
    </dsp:sp>
    <dsp:sp modelId="{CD5BB7C8-E9A6-49DA-8C10-2F6B5F99C3F8}">
      <dsp:nvSpPr>
        <dsp:cNvPr id="0" name=""/>
        <dsp:cNvSpPr/>
      </dsp:nvSpPr>
      <dsp:spPr>
        <a:xfrm>
          <a:off x="0" y="1545324"/>
          <a:ext cx="1944216" cy="46507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C" sz="2000" kern="1200" dirty="0" smtClean="0">
              <a:latin typeface="Arial" panose="020B0604020202020204" pitchFamily="34" charset="0"/>
              <a:cs typeface="Arial" panose="020B0604020202020204" pitchFamily="34" charset="0"/>
            </a:rPr>
            <a:t>Los Ríos</a:t>
          </a:r>
          <a:endParaRPr lang="es-EC" sz="2000" kern="1200" dirty="0">
            <a:latin typeface="Arial" panose="020B0604020202020204" pitchFamily="34" charset="0"/>
            <a:cs typeface="Arial" panose="020B0604020202020204" pitchFamily="34" charset="0"/>
          </a:endParaRPr>
        </a:p>
      </dsp:txBody>
      <dsp:txXfrm>
        <a:off x="22703" y="1568027"/>
        <a:ext cx="1898810" cy="419669"/>
      </dsp:txXfrm>
    </dsp:sp>
    <dsp:sp modelId="{15520E00-6A7B-4487-95BD-06A00B040CDE}">
      <dsp:nvSpPr>
        <dsp:cNvPr id="0" name=""/>
        <dsp:cNvSpPr/>
      </dsp:nvSpPr>
      <dsp:spPr>
        <a:xfrm>
          <a:off x="0" y="2053600"/>
          <a:ext cx="1944216" cy="46507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C" sz="2000" kern="1200" dirty="0" smtClean="0">
              <a:latin typeface="Arial" panose="020B0604020202020204" pitchFamily="34" charset="0"/>
              <a:cs typeface="Arial" panose="020B0604020202020204" pitchFamily="34" charset="0"/>
            </a:rPr>
            <a:t>Azuay</a:t>
          </a:r>
          <a:endParaRPr lang="es-EC" sz="2000" kern="1200" dirty="0">
            <a:latin typeface="Arial" panose="020B0604020202020204" pitchFamily="34" charset="0"/>
            <a:cs typeface="Arial" panose="020B0604020202020204" pitchFamily="34" charset="0"/>
          </a:endParaRPr>
        </a:p>
      </dsp:txBody>
      <dsp:txXfrm>
        <a:off x="22703" y="2076303"/>
        <a:ext cx="1898810" cy="419669"/>
      </dsp:txXfrm>
    </dsp:sp>
    <dsp:sp modelId="{D9570BD0-A97C-40A6-B683-1DC97A18F045}">
      <dsp:nvSpPr>
        <dsp:cNvPr id="0" name=""/>
        <dsp:cNvSpPr/>
      </dsp:nvSpPr>
      <dsp:spPr>
        <a:xfrm>
          <a:off x="0" y="2561875"/>
          <a:ext cx="1944216" cy="46507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C" sz="2000" kern="1200" dirty="0" smtClean="0">
              <a:latin typeface="Arial" panose="020B0604020202020204" pitchFamily="34" charset="0"/>
              <a:cs typeface="Arial" panose="020B0604020202020204" pitchFamily="34" charset="0"/>
            </a:rPr>
            <a:t>El Oro</a:t>
          </a:r>
          <a:endParaRPr lang="es-EC" sz="2000" kern="1200" dirty="0">
            <a:latin typeface="Arial" panose="020B0604020202020204" pitchFamily="34" charset="0"/>
            <a:cs typeface="Arial" panose="020B0604020202020204" pitchFamily="34" charset="0"/>
          </a:endParaRPr>
        </a:p>
      </dsp:txBody>
      <dsp:txXfrm>
        <a:off x="22703" y="2584578"/>
        <a:ext cx="1898810" cy="419669"/>
      </dsp:txXfrm>
    </dsp:sp>
    <dsp:sp modelId="{4996E009-AF1B-4D66-90A3-31272FE793F7}">
      <dsp:nvSpPr>
        <dsp:cNvPr id="0" name=""/>
        <dsp:cNvSpPr/>
      </dsp:nvSpPr>
      <dsp:spPr>
        <a:xfrm>
          <a:off x="0" y="3070150"/>
          <a:ext cx="1944216" cy="46507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C" sz="2000" kern="1200" dirty="0" smtClean="0">
              <a:latin typeface="Arial" panose="020B0604020202020204" pitchFamily="34" charset="0"/>
              <a:cs typeface="Arial" panose="020B0604020202020204" pitchFamily="34" charset="0"/>
            </a:rPr>
            <a:t>Esmeraldas</a:t>
          </a:r>
          <a:endParaRPr lang="es-EC" sz="2000" kern="1200" dirty="0">
            <a:latin typeface="Arial" panose="020B0604020202020204" pitchFamily="34" charset="0"/>
            <a:cs typeface="Arial" panose="020B0604020202020204" pitchFamily="34" charset="0"/>
          </a:endParaRPr>
        </a:p>
      </dsp:txBody>
      <dsp:txXfrm>
        <a:off x="22703" y="3092853"/>
        <a:ext cx="1898810" cy="419669"/>
      </dsp:txXfrm>
    </dsp:sp>
    <dsp:sp modelId="{F03D4022-9BAA-4C6E-87B1-5CC61C77C625}">
      <dsp:nvSpPr>
        <dsp:cNvPr id="0" name=""/>
        <dsp:cNvSpPr/>
      </dsp:nvSpPr>
      <dsp:spPr>
        <a:xfrm>
          <a:off x="0" y="3578425"/>
          <a:ext cx="1944216" cy="46507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C" sz="2000" kern="1200" dirty="0" smtClean="0">
              <a:latin typeface="Arial" panose="020B0604020202020204" pitchFamily="34" charset="0"/>
              <a:cs typeface="Arial" panose="020B0604020202020204" pitchFamily="34" charset="0"/>
            </a:rPr>
            <a:t>Tungurahua</a:t>
          </a:r>
          <a:endParaRPr lang="es-EC" sz="2000" kern="1200" dirty="0">
            <a:latin typeface="Arial" panose="020B0604020202020204" pitchFamily="34" charset="0"/>
            <a:cs typeface="Arial" panose="020B0604020202020204" pitchFamily="34" charset="0"/>
          </a:endParaRPr>
        </a:p>
      </dsp:txBody>
      <dsp:txXfrm>
        <a:off x="22703" y="3601128"/>
        <a:ext cx="1898810" cy="41966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0258D284-F86E-4FAB-BAA5-D5293C9EAD78}" type="datetimeFigureOut">
              <a:rPr lang="es-EC" smtClean="0"/>
              <a:t>20/2/2017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57F34115-1734-444B-B4F0-83559D8515CE}" type="slidenum">
              <a:rPr lang="es-EC" smtClean="0"/>
              <a:t>‹Nº›</a:t>
            </a:fld>
            <a:endParaRPr lang="es-EC"/>
          </a:p>
        </p:txBody>
      </p:sp>
    </p:spTree>
    <p:extLst>
      <p:ext uri="{BB962C8B-B14F-4D97-AF65-F5344CB8AC3E}">
        <p14:creationId xmlns:p14="http://schemas.microsoft.com/office/powerpoint/2010/main" val="2896915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0258D284-F86E-4FAB-BAA5-D5293C9EAD78}" type="datetimeFigureOut">
              <a:rPr lang="es-EC" smtClean="0"/>
              <a:t>20/2/2017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57F34115-1734-444B-B4F0-83559D8515CE}" type="slidenum">
              <a:rPr lang="es-EC" smtClean="0"/>
              <a:t>‹Nº›</a:t>
            </a:fld>
            <a:endParaRPr lang="es-EC"/>
          </a:p>
        </p:txBody>
      </p:sp>
    </p:spTree>
    <p:extLst>
      <p:ext uri="{BB962C8B-B14F-4D97-AF65-F5344CB8AC3E}">
        <p14:creationId xmlns:p14="http://schemas.microsoft.com/office/powerpoint/2010/main" val="2288285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0258D284-F86E-4FAB-BAA5-D5293C9EAD78}" type="datetimeFigureOut">
              <a:rPr lang="es-EC" smtClean="0"/>
              <a:t>20/2/2017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57F34115-1734-444B-B4F0-83559D8515CE}" type="slidenum">
              <a:rPr lang="es-EC" smtClean="0"/>
              <a:t>‹Nº›</a:t>
            </a:fld>
            <a:endParaRPr lang="es-EC"/>
          </a:p>
        </p:txBody>
      </p:sp>
    </p:spTree>
    <p:extLst>
      <p:ext uri="{BB962C8B-B14F-4D97-AF65-F5344CB8AC3E}">
        <p14:creationId xmlns:p14="http://schemas.microsoft.com/office/powerpoint/2010/main" val="932588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0258D284-F86E-4FAB-BAA5-D5293C9EAD78}" type="datetimeFigureOut">
              <a:rPr lang="es-EC" smtClean="0"/>
              <a:t>20/2/2017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57F34115-1734-444B-B4F0-83559D8515CE}" type="slidenum">
              <a:rPr lang="es-EC" smtClean="0"/>
              <a:t>‹Nº›</a:t>
            </a:fld>
            <a:endParaRPr lang="es-EC"/>
          </a:p>
        </p:txBody>
      </p:sp>
    </p:spTree>
    <p:extLst>
      <p:ext uri="{BB962C8B-B14F-4D97-AF65-F5344CB8AC3E}">
        <p14:creationId xmlns:p14="http://schemas.microsoft.com/office/powerpoint/2010/main" val="628753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258D284-F86E-4FAB-BAA5-D5293C9EAD78}" type="datetimeFigureOut">
              <a:rPr lang="es-EC" smtClean="0"/>
              <a:t>20/2/2017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57F34115-1734-444B-B4F0-83559D8515CE}" type="slidenum">
              <a:rPr lang="es-EC" smtClean="0"/>
              <a:t>‹Nº›</a:t>
            </a:fld>
            <a:endParaRPr lang="es-EC"/>
          </a:p>
        </p:txBody>
      </p:sp>
    </p:spTree>
    <p:extLst>
      <p:ext uri="{BB962C8B-B14F-4D97-AF65-F5344CB8AC3E}">
        <p14:creationId xmlns:p14="http://schemas.microsoft.com/office/powerpoint/2010/main" val="3842239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0258D284-F86E-4FAB-BAA5-D5293C9EAD78}" type="datetimeFigureOut">
              <a:rPr lang="es-EC" smtClean="0"/>
              <a:t>20/2/2017</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57F34115-1734-444B-B4F0-83559D8515CE}" type="slidenum">
              <a:rPr lang="es-EC" smtClean="0"/>
              <a:t>‹Nº›</a:t>
            </a:fld>
            <a:endParaRPr lang="es-EC"/>
          </a:p>
        </p:txBody>
      </p:sp>
    </p:spTree>
    <p:extLst>
      <p:ext uri="{BB962C8B-B14F-4D97-AF65-F5344CB8AC3E}">
        <p14:creationId xmlns:p14="http://schemas.microsoft.com/office/powerpoint/2010/main" val="4011973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0258D284-F86E-4FAB-BAA5-D5293C9EAD78}" type="datetimeFigureOut">
              <a:rPr lang="es-EC" smtClean="0"/>
              <a:t>20/2/2017</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57F34115-1734-444B-B4F0-83559D8515CE}" type="slidenum">
              <a:rPr lang="es-EC" smtClean="0"/>
              <a:t>‹Nº›</a:t>
            </a:fld>
            <a:endParaRPr lang="es-EC"/>
          </a:p>
        </p:txBody>
      </p:sp>
    </p:spTree>
    <p:extLst>
      <p:ext uri="{BB962C8B-B14F-4D97-AF65-F5344CB8AC3E}">
        <p14:creationId xmlns:p14="http://schemas.microsoft.com/office/powerpoint/2010/main" val="265139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0258D284-F86E-4FAB-BAA5-D5293C9EAD78}" type="datetimeFigureOut">
              <a:rPr lang="es-EC" smtClean="0"/>
              <a:t>20/2/2017</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57F34115-1734-444B-B4F0-83559D8515CE}" type="slidenum">
              <a:rPr lang="es-EC" smtClean="0"/>
              <a:t>‹Nº›</a:t>
            </a:fld>
            <a:endParaRPr lang="es-EC"/>
          </a:p>
        </p:txBody>
      </p:sp>
    </p:spTree>
    <p:extLst>
      <p:ext uri="{BB962C8B-B14F-4D97-AF65-F5344CB8AC3E}">
        <p14:creationId xmlns:p14="http://schemas.microsoft.com/office/powerpoint/2010/main" val="100587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258D284-F86E-4FAB-BAA5-D5293C9EAD78}" type="datetimeFigureOut">
              <a:rPr lang="es-EC" smtClean="0"/>
              <a:t>20/2/2017</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57F34115-1734-444B-B4F0-83559D8515CE}" type="slidenum">
              <a:rPr lang="es-EC" smtClean="0"/>
              <a:t>‹Nº›</a:t>
            </a:fld>
            <a:endParaRPr lang="es-EC"/>
          </a:p>
        </p:txBody>
      </p:sp>
    </p:spTree>
    <p:extLst>
      <p:ext uri="{BB962C8B-B14F-4D97-AF65-F5344CB8AC3E}">
        <p14:creationId xmlns:p14="http://schemas.microsoft.com/office/powerpoint/2010/main" val="892745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258D284-F86E-4FAB-BAA5-D5293C9EAD78}" type="datetimeFigureOut">
              <a:rPr lang="es-EC" smtClean="0"/>
              <a:t>20/2/2017</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57F34115-1734-444B-B4F0-83559D8515CE}" type="slidenum">
              <a:rPr lang="es-EC" smtClean="0"/>
              <a:t>‹Nº›</a:t>
            </a:fld>
            <a:endParaRPr lang="es-EC"/>
          </a:p>
        </p:txBody>
      </p:sp>
    </p:spTree>
    <p:extLst>
      <p:ext uri="{BB962C8B-B14F-4D97-AF65-F5344CB8AC3E}">
        <p14:creationId xmlns:p14="http://schemas.microsoft.com/office/powerpoint/2010/main" val="4235195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258D284-F86E-4FAB-BAA5-D5293C9EAD78}" type="datetimeFigureOut">
              <a:rPr lang="es-EC" smtClean="0"/>
              <a:t>20/2/2017</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57F34115-1734-444B-B4F0-83559D8515CE}" type="slidenum">
              <a:rPr lang="es-EC" smtClean="0"/>
              <a:t>‹Nº›</a:t>
            </a:fld>
            <a:endParaRPr lang="es-EC"/>
          </a:p>
        </p:txBody>
      </p:sp>
    </p:spTree>
    <p:extLst>
      <p:ext uri="{BB962C8B-B14F-4D97-AF65-F5344CB8AC3E}">
        <p14:creationId xmlns:p14="http://schemas.microsoft.com/office/powerpoint/2010/main" val="4063677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58D284-F86E-4FAB-BAA5-D5293C9EAD78}" type="datetimeFigureOut">
              <a:rPr lang="es-EC" smtClean="0"/>
              <a:t>20/2/2017</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F34115-1734-444B-B4F0-83559D8515CE}" type="slidenum">
              <a:rPr lang="es-EC" smtClean="0"/>
              <a:t>‹Nº›</a:t>
            </a:fld>
            <a:endParaRPr lang="es-EC"/>
          </a:p>
        </p:txBody>
      </p:sp>
    </p:spTree>
    <p:extLst>
      <p:ext uri="{BB962C8B-B14F-4D97-AF65-F5344CB8AC3E}">
        <p14:creationId xmlns:p14="http://schemas.microsoft.com/office/powerpoint/2010/main" val="773349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3.png"/><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899592" y="2996952"/>
            <a:ext cx="7344816" cy="2160240"/>
          </a:xfrm>
        </p:spPr>
        <p:txBody>
          <a:bodyPr>
            <a:normAutofit fontScale="92500" lnSpcReduction="10000"/>
          </a:bodyPr>
          <a:lstStyle/>
          <a:p>
            <a:pPr algn="just"/>
            <a:r>
              <a:rPr lang="es-EC" b="1" dirty="0" smtClean="0">
                <a:solidFill>
                  <a:schemeClr val="tx1"/>
                </a:solidFill>
                <a:latin typeface="Arial" panose="020B0604020202020204" pitchFamily="34" charset="0"/>
                <a:cs typeface="Arial" panose="020B0604020202020204" pitchFamily="34" charset="0"/>
              </a:rPr>
              <a:t>ANÁLISIS Y PROPUESTA DE INFRAESTRUCTURA 4G PARA AUMENTAR LA COBERTURA DEL SERVICIO MÓVIL AVANZADO EN LOCALIDADES PRIORIZADAS</a:t>
            </a:r>
            <a:endParaRPr lang="es-EC" b="1" dirty="0">
              <a:solidFill>
                <a:schemeClr val="tx1"/>
              </a:solidFill>
              <a:latin typeface="Arial" panose="020B0604020202020204" pitchFamily="34" charset="0"/>
              <a:cs typeface="Arial" panose="020B0604020202020204" pitchFamily="34" charset="0"/>
            </a:endParaRPr>
          </a:p>
        </p:txBody>
      </p:sp>
      <p:pic>
        <p:nvPicPr>
          <p:cNvPr id="4" name="3 Imagen" descr="http://ciencia.espe.edu.ec/wp-content/uploads/2014/01/espe-peque.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5696" y="692696"/>
            <a:ext cx="5184576" cy="1842770"/>
          </a:xfrm>
          <a:prstGeom prst="rect">
            <a:avLst/>
          </a:prstGeom>
          <a:noFill/>
          <a:ln>
            <a:noFill/>
          </a:ln>
        </p:spPr>
      </p:pic>
    </p:spTree>
    <p:extLst>
      <p:ext uri="{BB962C8B-B14F-4D97-AF65-F5344CB8AC3E}">
        <p14:creationId xmlns:p14="http://schemas.microsoft.com/office/powerpoint/2010/main" val="1062410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928688"/>
            <a:ext cx="6564387" cy="59727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5085184"/>
            <a:ext cx="2880320" cy="13616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Rectángulo redondeado"/>
          <p:cNvSpPr/>
          <p:nvPr/>
        </p:nvSpPr>
        <p:spPr>
          <a:xfrm>
            <a:off x="2015064" y="0"/>
            <a:ext cx="4536756" cy="64807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C" sz="2000" dirty="0" smtClean="0">
                <a:latin typeface="Arial" panose="020B0604020202020204" pitchFamily="34" charset="0"/>
                <a:cs typeface="Arial" panose="020B0604020202020204" pitchFamily="34" charset="0"/>
              </a:rPr>
              <a:t>Parroquias menos del 40% de población con cobertura</a:t>
            </a:r>
            <a:endParaRPr lang="es-EC" sz="2000" dirty="0">
              <a:latin typeface="Arial" panose="020B0604020202020204" pitchFamily="34" charset="0"/>
              <a:cs typeface="Arial" panose="020B0604020202020204" pitchFamily="34" charset="0"/>
            </a:endParaRPr>
          </a:p>
        </p:txBody>
      </p:sp>
      <p:sp>
        <p:nvSpPr>
          <p:cNvPr id="2" name="1 Rectángulo"/>
          <p:cNvSpPr/>
          <p:nvPr/>
        </p:nvSpPr>
        <p:spPr>
          <a:xfrm>
            <a:off x="6105692" y="4509120"/>
            <a:ext cx="1541128" cy="369332"/>
          </a:xfrm>
          <a:prstGeom prst="rect">
            <a:avLst/>
          </a:prstGeom>
        </p:spPr>
        <p:txBody>
          <a:bodyPr wrap="none">
            <a:spAutoFit/>
          </a:bodyPr>
          <a:lstStyle/>
          <a:p>
            <a:r>
              <a:rPr lang="es-EC" dirty="0"/>
              <a:t>PRIORIZACIÓN</a:t>
            </a:r>
          </a:p>
        </p:txBody>
      </p:sp>
    </p:spTree>
    <p:extLst>
      <p:ext uri="{BB962C8B-B14F-4D97-AF65-F5344CB8AC3E}">
        <p14:creationId xmlns:p14="http://schemas.microsoft.com/office/powerpoint/2010/main" val="25954921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1496324" y="28636"/>
            <a:ext cx="5904656" cy="6377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C" sz="2000" dirty="0" smtClean="0">
                <a:latin typeface="Arial" panose="020B0604020202020204" pitchFamily="34" charset="0"/>
                <a:cs typeface="Arial" panose="020B0604020202020204" pitchFamily="34" charset="0"/>
              </a:rPr>
              <a:t>Parroquias de Prioridad Alta de la Provincia de Manabí</a:t>
            </a:r>
            <a:endParaRPr lang="es-EC" sz="2000" dirty="0">
              <a:latin typeface="Arial" panose="020B0604020202020204" pitchFamily="34" charset="0"/>
              <a:cs typeface="Arial" panose="020B0604020202020204" pitchFamily="34"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666400"/>
            <a:ext cx="5328592" cy="61916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72342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450438012"/>
              </p:ext>
            </p:extLst>
          </p:nvPr>
        </p:nvGraphicFramePr>
        <p:xfrm>
          <a:off x="1331640" y="1340770"/>
          <a:ext cx="6912768" cy="5328592"/>
        </p:xfrm>
        <a:graphic>
          <a:graphicData uri="http://schemas.openxmlformats.org/drawingml/2006/table">
            <a:tbl>
              <a:tblPr firstRow="1" firstCol="1" bandRow="1">
                <a:tableStyleId>{5940675A-B579-460E-94D1-54222C63F5DA}</a:tableStyleId>
              </a:tblPr>
              <a:tblGrid>
                <a:gridCol w="1707017"/>
                <a:gridCol w="1789096"/>
                <a:gridCol w="1743146"/>
                <a:gridCol w="1673509"/>
              </a:tblGrid>
              <a:tr h="867507">
                <a:tc>
                  <a:txBody>
                    <a:bodyPr/>
                    <a:lstStyle/>
                    <a:p>
                      <a:pPr algn="ctr">
                        <a:lnSpc>
                          <a:spcPct val="115000"/>
                        </a:lnSpc>
                        <a:spcAft>
                          <a:spcPts val="0"/>
                        </a:spcAft>
                      </a:pPr>
                      <a:r>
                        <a:rPr lang="es-EC" sz="1500" dirty="0">
                          <a:effectLst/>
                        </a:rPr>
                        <a:t>PROVINCIA</a:t>
                      </a:r>
                      <a:endParaRPr lang="es-EC" sz="1500" dirty="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dirty="0">
                          <a:effectLst/>
                        </a:rPr>
                        <a:t>PARROQUIA</a:t>
                      </a:r>
                      <a:endParaRPr lang="es-EC" sz="1500" dirty="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dirty="0">
                          <a:effectLst/>
                        </a:rPr>
                        <a:t>HABITANTE CON COBERTURA</a:t>
                      </a:r>
                      <a:endParaRPr lang="es-EC" sz="1500" dirty="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dirty="0">
                          <a:effectLst/>
                        </a:rPr>
                        <a:t>PORCENTAJE POBLACIÓN CUBIERTA</a:t>
                      </a:r>
                      <a:endParaRPr lang="es-EC" sz="1500" dirty="0">
                        <a:effectLst/>
                        <a:latin typeface="Arial" panose="020B0604020202020204" pitchFamily="34" charset="0"/>
                        <a:ea typeface="Calibri"/>
                        <a:cs typeface="Arial" panose="020B0604020202020204" pitchFamily="34" charset="0"/>
                      </a:endParaRPr>
                    </a:p>
                  </a:txBody>
                  <a:tcPr marL="37438" marR="37438" marT="0" marB="0" anchor="ctr"/>
                </a:tc>
              </a:tr>
              <a:tr h="352977">
                <a:tc>
                  <a:txBody>
                    <a:bodyPr/>
                    <a:lstStyle/>
                    <a:p>
                      <a:pPr algn="ctr">
                        <a:lnSpc>
                          <a:spcPct val="115000"/>
                        </a:lnSpc>
                        <a:spcAft>
                          <a:spcPts val="0"/>
                        </a:spcAft>
                      </a:pPr>
                      <a:r>
                        <a:rPr lang="es-EC" sz="1500" dirty="0">
                          <a:effectLst/>
                        </a:rPr>
                        <a:t>AZUAY</a:t>
                      </a:r>
                      <a:endParaRPr lang="es-EC" sz="1500" dirty="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a:effectLst/>
                        </a:rPr>
                        <a:t>BULAN</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a:effectLst/>
                        </a:rPr>
                        <a:t>596</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a:effectLst/>
                        </a:rPr>
                        <a:t>27.43</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r>
              <a:tr h="352977">
                <a:tc>
                  <a:txBody>
                    <a:bodyPr/>
                    <a:lstStyle/>
                    <a:p>
                      <a:pPr algn="ctr">
                        <a:lnSpc>
                          <a:spcPct val="115000"/>
                        </a:lnSpc>
                        <a:spcAft>
                          <a:spcPts val="0"/>
                        </a:spcAft>
                      </a:pPr>
                      <a:r>
                        <a:rPr lang="es-EC" sz="1500">
                          <a:effectLst/>
                        </a:rPr>
                        <a:t>AZUAY</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dirty="0">
                          <a:effectLst/>
                        </a:rPr>
                        <a:t>DUG-DUG</a:t>
                      </a:r>
                      <a:endParaRPr lang="es-EC" sz="1500" dirty="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a:effectLst/>
                        </a:rPr>
                        <a:t>686</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a:effectLst/>
                        </a:rPr>
                        <a:t>36.05</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r>
              <a:tr h="352977">
                <a:tc>
                  <a:txBody>
                    <a:bodyPr/>
                    <a:lstStyle/>
                    <a:p>
                      <a:pPr algn="ctr">
                        <a:lnSpc>
                          <a:spcPct val="115000"/>
                        </a:lnSpc>
                        <a:spcAft>
                          <a:spcPts val="0"/>
                        </a:spcAft>
                      </a:pPr>
                      <a:r>
                        <a:rPr lang="es-EC" sz="1500">
                          <a:effectLst/>
                        </a:rPr>
                        <a:t>AZUAY</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a:effectLst/>
                        </a:rPr>
                        <a:t>LA UNION</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a:effectLst/>
                        </a:rPr>
                        <a:t>477</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a:effectLst/>
                        </a:rPr>
                        <a:t>25.16</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r>
              <a:tr h="352977">
                <a:tc>
                  <a:txBody>
                    <a:bodyPr/>
                    <a:lstStyle/>
                    <a:p>
                      <a:pPr algn="ctr">
                        <a:lnSpc>
                          <a:spcPct val="115000"/>
                        </a:lnSpc>
                        <a:spcAft>
                          <a:spcPts val="0"/>
                        </a:spcAft>
                      </a:pPr>
                      <a:r>
                        <a:rPr lang="es-EC" sz="1500">
                          <a:effectLst/>
                        </a:rPr>
                        <a:t>AZUAY</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a:effectLst/>
                        </a:rPr>
                        <a:t>PALMAS</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dirty="0">
                          <a:effectLst/>
                        </a:rPr>
                        <a:t>235</a:t>
                      </a:r>
                      <a:endParaRPr lang="es-EC" sz="1500" dirty="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a:effectLst/>
                        </a:rPr>
                        <a:t>10.58</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r>
              <a:tr h="352977">
                <a:tc>
                  <a:txBody>
                    <a:bodyPr/>
                    <a:lstStyle/>
                    <a:p>
                      <a:pPr algn="ctr">
                        <a:lnSpc>
                          <a:spcPct val="115000"/>
                        </a:lnSpc>
                        <a:spcAft>
                          <a:spcPts val="0"/>
                        </a:spcAft>
                      </a:pPr>
                      <a:r>
                        <a:rPr lang="es-EC" sz="1500">
                          <a:effectLst/>
                        </a:rPr>
                        <a:t>AZUAY</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a:effectLst/>
                        </a:rPr>
                        <a:t>SAN GERARDO</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a:effectLst/>
                        </a:rPr>
                        <a:t>31</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dirty="0">
                          <a:effectLst/>
                        </a:rPr>
                        <a:t>2.77</a:t>
                      </a:r>
                      <a:endParaRPr lang="es-EC" sz="1500" dirty="0">
                        <a:effectLst/>
                        <a:latin typeface="Arial" panose="020B0604020202020204" pitchFamily="34" charset="0"/>
                        <a:ea typeface="Calibri"/>
                        <a:cs typeface="Arial" panose="020B0604020202020204" pitchFamily="34" charset="0"/>
                      </a:endParaRPr>
                    </a:p>
                  </a:txBody>
                  <a:tcPr marL="37438" marR="37438" marT="0" marB="0" anchor="ctr"/>
                </a:tc>
              </a:tr>
              <a:tr h="352977">
                <a:tc>
                  <a:txBody>
                    <a:bodyPr/>
                    <a:lstStyle/>
                    <a:p>
                      <a:pPr algn="ctr">
                        <a:lnSpc>
                          <a:spcPct val="115000"/>
                        </a:lnSpc>
                        <a:spcAft>
                          <a:spcPts val="0"/>
                        </a:spcAft>
                      </a:pPr>
                      <a:r>
                        <a:rPr lang="es-EC" sz="1500">
                          <a:effectLst/>
                        </a:rPr>
                        <a:t>EL ORO</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a:effectLst/>
                        </a:rPr>
                        <a:t>ARCAPAMBA</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a:effectLst/>
                        </a:rPr>
                        <a:t>0</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a:effectLst/>
                        </a:rPr>
                        <a:t>0</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r>
              <a:tr h="352977">
                <a:tc>
                  <a:txBody>
                    <a:bodyPr/>
                    <a:lstStyle/>
                    <a:p>
                      <a:pPr algn="ctr">
                        <a:lnSpc>
                          <a:spcPct val="115000"/>
                        </a:lnSpc>
                        <a:spcAft>
                          <a:spcPts val="0"/>
                        </a:spcAft>
                      </a:pPr>
                      <a:r>
                        <a:rPr lang="es-EC" sz="1500">
                          <a:effectLst/>
                        </a:rPr>
                        <a:t>EL ORO</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a:effectLst/>
                        </a:rPr>
                        <a:t>MALVAS</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a:effectLst/>
                        </a:rPr>
                        <a:t>270</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a:effectLst/>
                        </a:rPr>
                        <a:t>22.78</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r>
              <a:tr h="352977">
                <a:tc>
                  <a:txBody>
                    <a:bodyPr/>
                    <a:lstStyle/>
                    <a:p>
                      <a:pPr algn="ctr">
                        <a:lnSpc>
                          <a:spcPct val="115000"/>
                        </a:lnSpc>
                        <a:spcAft>
                          <a:spcPts val="0"/>
                        </a:spcAft>
                      </a:pPr>
                      <a:r>
                        <a:rPr lang="es-EC" sz="1500">
                          <a:effectLst/>
                        </a:rPr>
                        <a:t>EL ORO</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a:effectLst/>
                        </a:rPr>
                        <a:t>MILAGRO</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a:effectLst/>
                        </a:rPr>
                        <a:t>114</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a:effectLst/>
                        </a:rPr>
                        <a:t>24.15</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r>
              <a:tr h="352977">
                <a:tc>
                  <a:txBody>
                    <a:bodyPr/>
                    <a:lstStyle/>
                    <a:p>
                      <a:pPr algn="ctr">
                        <a:lnSpc>
                          <a:spcPct val="115000"/>
                        </a:lnSpc>
                        <a:spcAft>
                          <a:spcPts val="0"/>
                        </a:spcAft>
                      </a:pPr>
                      <a:r>
                        <a:rPr lang="es-EC" sz="1500">
                          <a:effectLst/>
                        </a:rPr>
                        <a:t>EL ORO</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a:effectLst/>
                        </a:rPr>
                        <a:t>SAN JOSE</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a:effectLst/>
                        </a:rPr>
                        <a:t>11</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a:effectLst/>
                        </a:rPr>
                        <a:t>3.01</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r>
              <a:tr h="352977">
                <a:tc>
                  <a:txBody>
                    <a:bodyPr/>
                    <a:lstStyle/>
                    <a:p>
                      <a:pPr algn="ctr">
                        <a:lnSpc>
                          <a:spcPct val="115000"/>
                        </a:lnSpc>
                        <a:spcAft>
                          <a:spcPts val="0"/>
                        </a:spcAft>
                      </a:pPr>
                      <a:r>
                        <a:rPr lang="es-EC" sz="1500">
                          <a:effectLst/>
                        </a:rPr>
                        <a:t>ESMERALDAS</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a:effectLst/>
                        </a:rPr>
                        <a:t>LA UNION</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a:effectLst/>
                        </a:rPr>
                        <a:t>0</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a:effectLst/>
                        </a:rPr>
                        <a:t>0</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r>
              <a:tr h="578338">
                <a:tc>
                  <a:txBody>
                    <a:bodyPr/>
                    <a:lstStyle/>
                    <a:p>
                      <a:pPr algn="ctr">
                        <a:lnSpc>
                          <a:spcPct val="115000"/>
                        </a:lnSpc>
                        <a:spcAft>
                          <a:spcPts val="0"/>
                        </a:spcAft>
                      </a:pPr>
                      <a:r>
                        <a:rPr lang="es-EC" sz="1500">
                          <a:effectLst/>
                        </a:rPr>
                        <a:t>ESMERALDAS</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a:effectLst/>
                        </a:rPr>
                        <a:t>SAN JAVIER DE CACHAVI</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a:effectLst/>
                        </a:rPr>
                        <a:t>0</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a:effectLst/>
                        </a:rPr>
                        <a:t>0</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r>
              <a:tr h="352977">
                <a:tc>
                  <a:txBody>
                    <a:bodyPr/>
                    <a:lstStyle/>
                    <a:p>
                      <a:pPr algn="ctr">
                        <a:lnSpc>
                          <a:spcPct val="115000"/>
                        </a:lnSpc>
                        <a:spcAft>
                          <a:spcPts val="0"/>
                        </a:spcAft>
                      </a:pPr>
                      <a:r>
                        <a:rPr lang="es-EC" sz="1500" dirty="0">
                          <a:effectLst/>
                        </a:rPr>
                        <a:t>ESMERALDAS</a:t>
                      </a:r>
                      <a:endParaRPr lang="es-EC" sz="1500" dirty="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dirty="0">
                          <a:effectLst/>
                        </a:rPr>
                        <a:t>TIMBIRE</a:t>
                      </a:r>
                      <a:endParaRPr lang="es-EC" sz="1500" dirty="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a:effectLst/>
                        </a:rPr>
                        <a:t>0</a:t>
                      </a:r>
                      <a:endParaRPr lang="es-EC" sz="1500">
                        <a:effectLst/>
                        <a:latin typeface="Arial" panose="020B0604020202020204" pitchFamily="34" charset="0"/>
                        <a:ea typeface="Calibri"/>
                        <a:cs typeface="Arial" panose="020B0604020202020204" pitchFamily="34" charset="0"/>
                      </a:endParaRPr>
                    </a:p>
                  </a:txBody>
                  <a:tcPr marL="37438" marR="37438" marT="0" marB="0" anchor="ctr"/>
                </a:tc>
                <a:tc>
                  <a:txBody>
                    <a:bodyPr/>
                    <a:lstStyle/>
                    <a:p>
                      <a:pPr algn="ctr">
                        <a:lnSpc>
                          <a:spcPct val="115000"/>
                        </a:lnSpc>
                        <a:spcAft>
                          <a:spcPts val="0"/>
                        </a:spcAft>
                      </a:pPr>
                      <a:r>
                        <a:rPr lang="es-EC" sz="1500" dirty="0">
                          <a:effectLst/>
                        </a:rPr>
                        <a:t>0</a:t>
                      </a:r>
                      <a:endParaRPr lang="es-EC" sz="1500" dirty="0">
                        <a:effectLst/>
                        <a:latin typeface="Arial" panose="020B0604020202020204" pitchFamily="34" charset="0"/>
                        <a:ea typeface="Calibri"/>
                        <a:cs typeface="Arial" panose="020B0604020202020204" pitchFamily="34" charset="0"/>
                      </a:endParaRPr>
                    </a:p>
                  </a:txBody>
                  <a:tcPr marL="37438" marR="37438" marT="0" marB="0" anchor="ctr"/>
                </a:tc>
              </a:tr>
            </a:tbl>
          </a:graphicData>
        </a:graphic>
      </p:graphicFrame>
      <p:sp>
        <p:nvSpPr>
          <p:cNvPr id="3" name="2 Rectángulo redondeado"/>
          <p:cNvSpPr/>
          <p:nvPr/>
        </p:nvSpPr>
        <p:spPr>
          <a:xfrm>
            <a:off x="2555776" y="103155"/>
            <a:ext cx="3816424" cy="64807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C" sz="2000" dirty="0" smtClean="0">
                <a:latin typeface="Arial" panose="020B0604020202020204" pitchFamily="34" charset="0"/>
                <a:cs typeface="Arial" panose="020B0604020202020204" pitchFamily="34" charset="0"/>
              </a:rPr>
              <a:t>Parroquias de Prioridad Alta</a:t>
            </a:r>
            <a:endParaRPr lang="es-EC"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73043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741859824"/>
              </p:ext>
            </p:extLst>
          </p:nvPr>
        </p:nvGraphicFramePr>
        <p:xfrm>
          <a:off x="1403648" y="1196751"/>
          <a:ext cx="6768751" cy="5328596"/>
        </p:xfrm>
        <a:graphic>
          <a:graphicData uri="http://schemas.openxmlformats.org/drawingml/2006/table">
            <a:tbl>
              <a:tblPr firstRow="1" firstCol="1" bandRow="1">
                <a:tableStyleId>{5940675A-B579-460E-94D1-54222C63F5DA}</a:tableStyleId>
              </a:tblPr>
              <a:tblGrid>
                <a:gridCol w="1671454"/>
                <a:gridCol w="1830944"/>
                <a:gridCol w="1627709"/>
                <a:gridCol w="1638644"/>
              </a:tblGrid>
              <a:tr h="872968">
                <a:tc>
                  <a:txBody>
                    <a:bodyPr/>
                    <a:lstStyle/>
                    <a:p>
                      <a:pPr algn="ctr">
                        <a:lnSpc>
                          <a:spcPct val="115000"/>
                        </a:lnSpc>
                        <a:spcAft>
                          <a:spcPts val="0"/>
                        </a:spcAft>
                      </a:pPr>
                      <a:r>
                        <a:rPr lang="es-EC" sz="1500" dirty="0">
                          <a:effectLst/>
                        </a:rPr>
                        <a:t>PROVINCIA</a:t>
                      </a:r>
                      <a:endParaRPr lang="es-EC" sz="1500" dirty="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a:effectLst/>
                        </a:rPr>
                        <a:t>PARROQUIA</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a:effectLst/>
                        </a:rPr>
                        <a:t>HABITANTE CON COBERTURA</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a:effectLst/>
                        </a:rPr>
                        <a:t>PORCENTAJE POBLACIÓN CUBIERTA</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r>
              <a:tr h="436484">
                <a:tc>
                  <a:txBody>
                    <a:bodyPr/>
                    <a:lstStyle/>
                    <a:p>
                      <a:pPr algn="ctr">
                        <a:lnSpc>
                          <a:spcPct val="115000"/>
                        </a:lnSpc>
                        <a:spcAft>
                          <a:spcPts val="0"/>
                        </a:spcAft>
                      </a:pPr>
                      <a:r>
                        <a:rPr lang="es-EC" sz="1500">
                          <a:effectLst/>
                        </a:rPr>
                        <a:t>GUAYAS</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a:effectLst/>
                        </a:rPr>
                        <a:t>TAURA</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a:effectLst/>
                        </a:rPr>
                        <a:t>3312</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a:effectLst/>
                        </a:rPr>
                        <a:t>30.71</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r>
              <a:tr h="436484">
                <a:tc>
                  <a:txBody>
                    <a:bodyPr/>
                    <a:lstStyle/>
                    <a:p>
                      <a:pPr algn="ctr">
                        <a:lnSpc>
                          <a:spcPct val="115000"/>
                        </a:lnSpc>
                        <a:spcAft>
                          <a:spcPts val="0"/>
                        </a:spcAft>
                      </a:pPr>
                      <a:r>
                        <a:rPr lang="es-EC" sz="1500" dirty="0">
                          <a:effectLst/>
                        </a:rPr>
                        <a:t>MANABI</a:t>
                      </a:r>
                      <a:endParaRPr lang="es-EC" sz="1500" dirty="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a:effectLst/>
                        </a:rPr>
                        <a:t>BELLAVISTA</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a:effectLst/>
                        </a:rPr>
                        <a:t>1330</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a:effectLst/>
                        </a:rPr>
                        <a:t>27.03</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r>
              <a:tr h="481878">
                <a:tc>
                  <a:txBody>
                    <a:bodyPr/>
                    <a:lstStyle/>
                    <a:p>
                      <a:pPr algn="ctr">
                        <a:lnSpc>
                          <a:spcPct val="115000"/>
                        </a:lnSpc>
                        <a:spcAft>
                          <a:spcPts val="0"/>
                        </a:spcAft>
                      </a:pPr>
                      <a:r>
                        <a:rPr lang="es-EC" sz="1500">
                          <a:effectLst/>
                        </a:rPr>
                        <a:t>MANABI</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dirty="0">
                          <a:effectLst/>
                        </a:rPr>
                        <a:t>HONORATO VÁSQUEZ</a:t>
                      </a:r>
                      <a:endParaRPr lang="es-EC" sz="1500" dirty="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a:effectLst/>
                        </a:rPr>
                        <a:t>1423</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a:effectLst/>
                        </a:rPr>
                        <a:t>24.18</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r>
              <a:tr h="436484">
                <a:tc>
                  <a:txBody>
                    <a:bodyPr/>
                    <a:lstStyle/>
                    <a:p>
                      <a:pPr algn="ctr">
                        <a:lnSpc>
                          <a:spcPct val="115000"/>
                        </a:lnSpc>
                        <a:spcAft>
                          <a:spcPts val="0"/>
                        </a:spcAft>
                      </a:pPr>
                      <a:r>
                        <a:rPr lang="es-EC" sz="1500">
                          <a:effectLst/>
                        </a:rPr>
                        <a:t>MANABI</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a:effectLst/>
                        </a:rPr>
                        <a:t>JAMA</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a:effectLst/>
                        </a:rPr>
                        <a:t>7906</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a:effectLst/>
                        </a:rPr>
                        <a:t>34</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r>
              <a:tr h="436484">
                <a:tc>
                  <a:txBody>
                    <a:bodyPr/>
                    <a:lstStyle/>
                    <a:p>
                      <a:pPr algn="ctr">
                        <a:lnSpc>
                          <a:spcPct val="115000"/>
                        </a:lnSpc>
                        <a:spcAft>
                          <a:spcPts val="0"/>
                        </a:spcAft>
                      </a:pPr>
                      <a:r>
                        <a:rPr lang="es-EC" sz="1500">
                          <a:effectLst/>
                        </a:rPr>
                        <a:t>MANABI</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a:effectLst/>
                        </a:rPr>
                        <a:t>PICHINCHA</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a:effectLst/>
                        </a:rPr>
                        <a:t>4630</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a:effectLst/>
                        </a:rPr>
                        <a:t>26.58</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r>
              <a:tr h="436484">
                <a:tc>
                  <a:txBody>
                    <a:bodyPr/>
                    <a:lstStyle/>
                    <a:p>
                      <a:pPr algn="ctr">
                        <a:lnSpc>
                          <a:spcPct val="115000"/>
                        </a:lnSpc>
                        <a:spcAft>
                          <a:spcPts val="0"/>
                        </a:spcAft>
                      </a:pPr>
                      <a:r>
                        <a:rPr lang="es-EC" sz="1500">
                          <a:effectLst/>
                        </a:rPr>
                        <a:t>MANABI</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a:effectLst/>
                        </a:rPr>
                        <a:t>SALANGO</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a:effectLst/>
                        </a:rPr>
                        <a:t>1265</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a:effectLst/>
                        </a:rPr>
                        <a:t>27.9</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r>
              <a:tr h="436484">
                <a:tc>
                  <a:txBody>
                    <a:bodyPr/>
                    <a:lstStyle/>
                    <a:p>
                      <a:pPr algn="ctr">
                        <a:lnSpc>
                          <a:spcPct val="115000"/>
                        </a:lnSpc>
                        <a:spcAft>
                          <a:spcPts val="0"/>
                        </a:spcAft>
                      </a:pPr>
                      <a:r>
                        <a:rPr lang="es-EC" sz="1500">
                          <a:effectLst/>
                        </a:rPr>
                        <a:t>MANABI</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a:effectLst/>
                        </a:rPr>
                        <a:t>SAN ISIDRO</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a:effectLst/>
                        </a:rPr>
                        <a:t>4327</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a:effectLst/>
                        </a:rPr>
                        <a:t>39.38</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r>
              <a:tr h="481878">
                <a:tc>
                  <a:txBody>
                    <a:bodyPr/>
                    <a:lstStyle/>
                    <a:p>
                      <a:pPr algn="ctr">
                        <a:lnSpc>
                          <a:spcPct val="115000"/>
                        </a:lnSpc>
                        <a:spcAft>
                          <a:spcPts val="0"/>
                        </a:spcAft>
                      </a:pPr>
                      <a:r>
                        <a:rPr lang="es-EC" sz="1500">
                          <a:effectLst/>
                        </a:rPr>
                        <a:t>MANABI</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a:effectLst/>
                        </a:rPr>
                        <a:t>SAN SEBASTIAN</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a:effectLst/>
                        </a:rPr>
                        <a:t>1506</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a:effectLst/>
                        </a:rPr>
                        <a:t>28.63</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r>
              <a:tr h="436484">
                <a:tc>
                  <a:txBody>
                    <a:bodyPr/>
                    <a:lstStyle/>
                    <a:p>
                      <a:pPr algn="ctr">
                        <a:lnSpc>
                          <a:spcPct val="115000"/>
                        </a:lnSpc>
                        <a:spcAft>
                          <a:spcPts val="0"/>
                        </a:spcAft>
                      </a:pPr>
                      <a:r>
                        <a:rPr lang="es-EC" sz="1500">
                          <a:effectLst/>
                        </a:rPr>
                        <a:t>PICHINCHA</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a:effectLst/>
                        </a:rPr>
                        <a:t>TOCACHI</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a:effectLst/>
                        </a:rPr>
                        <a:t>224</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a:effectLst/>
                        </a:rPr>
                        <a:t>11.28</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r>
              <a:tr h="436484">
                <a:tc>
                  <a:txBody>
                    <a:bodyPr/>
                    <a:lstStyle/>
                    <a:p>
                      <a:pPr algn="ctr">
                        <a:lnSpc>
                          <a:spcPct val="115000"/>
                        </a:lnSpc>
                        <a:spcAft>
                          <a:spcPts val="0"/>
                        </a:spcAft>
                      </a:pPr>
                      <a:r>
                        <a:rPr lang="es-EC" sz="1500">
                          <a:effectLst/>
                        </a:rPr>
                        <a:t>TUNGURAHUA</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a:effectLst/>
                        </a:rPr>
                        <a:t>COTALO</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a:effectLst/>
                        </a:rPr>
                        <a:t>158</a:t>
                      </a:r>
                      <a:endParaRPr lang="es-EC" sz="1500">
                        <a:effectLst/>
                        <a:latin typeface="Arial" panose="020B0604020202020204" pitchFamily="34" charset="0"/>
                        <a:ea typeface="Calibri"/>
                        <a:cs typeface="Arial" panose="020B0604020202020204" pitchFamily="34" charset="0"/>
                      </a:endParaRPr>
                    </a:p>
                  </a:txBody>
                  <a:tcPr marL="43253" marR="43253" marT="0" marB="0" anchor="ctr"/>
                </a:tc>
                <a:tc>
                  <a:txBody>
                    <a:bodyPr/>
                    <a:lstStyle/>
                    <a:p>
                      <a:pPr algn="ctr">
                        <a:lnSpc>
                          <a:spcPct val="115000"/>
                        </a:lnSpc>
                        <a:spcAft>
                          <a:spcPts val="0"/>
                        </a:spcAft>
                      </a:pPr>
                      <a:r>
                        <a:rPr lang="es-EC" sz="1500" dirty="0">
                          <a:effectLst/>
                        </a:rPr>
                        <a:t>8.53</a:t>
                      </a:r>
                      <a:endParaRPr lang="es-EC" sz="1500" dirty="0">
                        <a:effectLst/>
                        <a:latin typeface="Arial" panose="020B0604020202020204" pitchFamily="34" charset="0"/>
                        <a:ea typeface="Calibri"/>
                        <a:cs typeface="Arial" panose="020B0604020202020204" pitchFamily="34" charset="0"/>
                      </a:endParaRPr>
                    </a:p>
                  </a:txBody>
                  <a:tcPr marL="43253" marR="43253" marT="0" marB="0" anchor="ctr"/>
                </a:tc>
              </a:tr>
            </a:tbl>
          </a:graphicData>
        </a:graphic>
      </p:graphicFrame>
    </p:spTree>
    <p:extLst>
      <p:ext uri="{BB962C8B-B14F-4D97-AF65-F5344CB8AC3E}">
        <p14:creationId xmlns:p14="http://schemas.microsoft.com/office/powerpoint/2010/main" val="37040407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5" y="1052736"/>
            <a:ext cx="6150049" cy="56731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2 Rectángulo redondeado"/>
          <p:cNvSpPr/>
          <p:nvPr/>
        </p:nvSpPr>
        <p:spPr>
          <a:xfrm>
            <a:off x="2654168" y="0"/>
            <a:ext cx="3672408" cy="86409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C" sz="2000" dirty="0" smtClean="0">
                <a:latin typeface="Arial" panose="020B0604020202020204" pitchFamily="34" charset="0"/>
                <a:cs typeface="Arial" panose="020B0604020202020204" pitchFamily="34" charset="0"/>
              </a:rPr>
              <a:t>Propuesta de Cobertura</a:t>
            </a:r>
          </a:p>
        </p:txBody>
      </p:sp>
    </p:spTree>
    <p:extLst>
      <p:ext uri="{BB962C8B-B14F-4D97-AF65-F5344CB8AC3E}">
        <p14:creationId xmlns:p14="http://schemas.microsoft.com/office/powerpoint/2010/main" val="414668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232371"/>
            <a:ext cx="7905105" cy="56256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2 Rectángulo redondeado"/>
          <p:cNvSpPr/>
          <p:nvPr/>
        </p:nvSpPr>
        <p:spPr>
          <a:xfrm>
            <a:off x="2654168" y="0"/>
            <a:ext cx="3672408" cy="86409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C" sz="2000" dirty="0" smtClean="0">
                <a:latin typeface="Arial" panose="020B0604020202020204" pitchFamily="34" charset="0"/>
                <a:cs typeface="Arial" panose="020B0604020202020204" pitchFamily="34" charset="0"/>
              </a:rPr>
              <a:t>Propuesta de Cobertura</a:t>
            </a:r>
          </a:p>
        </p:txBody>
      </p:sp>
    </p:spTree>
    <p:extLst>
      <p:ext uri="{BB962C8B-B14F-4D97-AF65-F5344CB8AC3E}">
        <p14:creationId xmlns:p14="http://schemas.microsoft.com/office/powerpoint/2010/main" val="34006708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p:nvPr/>
        </p:nvPicPr>
        <p:blipFill>
          <a:blip r:embed="rId2">
            <a:extLst>
              <a:ext uri="{28A0092B-C50C-407E-A947-70E740481C1C}">
                <a14:useLocalDpi xmlns:a14="http://schemas.microsoft.com/office/drawing/2010/main" val="0"/>
              </a:ext>
            </a:extLst>
          </a:blip>
          <a:srcRect/>
          <a:stretch>
            <a:fillRect/>
          </a:stretch>
        </p:blipFill>
        <p:spPr bwMode="auto">
          <a:xfrm>
            <a:off x="4119532" y="1124744"/>
            <a:ext cx="5003800" cy="4511954"/>
          </a:xfrm>
          <a:prstGeom prst="rect">
            <a:avLst/>
          </a:prstGeom>
          <a:noFill/>
          <a:ln>
            <a:noFill/>
          </a:ln>
        </p:spPr>
      </p:pic>
      <p:sp>
        <p:nvSpPr>
          <p:cNvPr id="2" name="1 Rectángulo redondeado"/>
          <p:cNvSpPr/>
          <p:nvPr/>
        </p:nvSpPr>
        <p:spPr>
          <a:xfrm>
            <a:off x="2654168" y="0"/>
            <a:ext cx="3672408" cy="86409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C" sz="2000" dirty="0" smtClean="0">
                <a:latin typeface="Arial" panose="020B0604020202020204" pitchFamily="34" charset="0"/>
                <a:cs typeface="Arial" panose="020B0604020202020204" pitchFamily="34" charset="0"/>
              </a:rPr>
              <a:t>Propuesta de Cobertura</a:t>
            </a:r>
          </a:p>
        </p:txBody>
      </p:sp>
      <p:graphicFrame>
        <p:nvGraphicFramePr>
          <p:cNvPr id="3" name="2 Tabla"/>
          <p:cNvGraphicFramePr>
            <a:graphicFrameLocks noGrp="1"/>
          </p:cNvGraphicFramePr>
          <p:nvPr>
            <p:extLst>
              <p:ext uri="{D42A27DB-BD31-4B8C-83A1-F6EECF244321}">
                <p14:modId xmlns:p14="http://schemas.microsoft.com/office/powerpoint/2010/main" val="3819529027"/>
              </p:ext>
            </p:extLst>
          </p:nvPr>
        </p:nvGraphicFramePr>
        <p:xfrm>
          <a:off x="1" y="5584795"/>
          <a:ext cx="6008367" cy="1255162"/>
        </p:xfrm>
        <a:graphic>
          <a:graphicData uri="http://schemas.openxmlformats.org/drawingml/2006/table">
            <a:tbl>
              <a:tblPr>
                <a:tableStyleId>{5C22544A-7EE6-4342-B048-85BDC9FD1C3A}</a:tableStyleId>
              </a:tblPr>
              <a:tblGrid>
                <a:gridCol w="1892851"/>
                <a:gridCol w="1993229"/>
                <a:gridCol w="2122287"/>
              </a:tblGrid>
              <a:tr h="836775">
                <a:tc>
                  <a:txBody>
                    <a:bodyPr/>
                    <a:lstStyle/>
                    <a:p>
                      <a:pPr algn="ctr" fontAlgn="ctr"/>
                      <a:r>
                        <a:rPr lang="es-EC" sz="1500" u="none" strike="noStrike" dirty="0" smtClean="0">
                          <a:effectLst/>
                          <a:latin typeface="Arial" panose="020B0604020202020204" pitchFamily="34" charset="0"/>
                          <a:cs typeface="Arial" panose="020B0604020202020204" pitchFamily="34" charset="0"/>
                        </a:rPr>
                        <a:t>HABITANTES </a:t>
                      </a:r>
                      <a:r>
                        <a:rPr lang="es-EC" sz="1500" u="none" strike="noStrike" dirty="0">
                          <a:effectLst/>
                          <a:latin typeface="Arial" panose="020B0604020202020204" pitchFamily="34" charset="0"/>
                          <a:cs typeface="Arial" panose="020B0604020202020204" pitchFamily="34" charset="0"/>
                        </a:rPr>
                        <a:t>CON COBERTURA PROPUESTA</a:t>
                      </a:r>
                      <a:endParaRPr lang="es-EC" sz="15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EC" sz="1500" u="none" strike="noStrike" dirty="0">
                          <a:effectLst/>
                          <a:latin typeface="Arial" panose="020B0604020202020204" pitchFamily="34" charset="0"/>
                          <a:cs typeface="Arial" panose="020B0604020202020204" pitchFamily="34" charset="0"/>
                        </a:rPr>
                        <a:t>POBLACIÓN </a:t>
                      </a:r>
                      <a:r>
                        <a:rPr lang="es-EC" sz="1500" u="none" strike="noStrike" dirty="0" smtClean="0">
                          <a:effectLst/>
                          <a:latin typeface="Arial" panose="020B0604020202020204" pitchFamily="34" charset="0"/>
                          <a:cs typeface="Arial" panose="020B0604020202020204" pitchFamily="34" charset="0"/>
                        </a:rPr>
                        <a:t>TOTAL</a:t>
                      </a:r>
                      <a:r>
                        <a:rPr lang="es-EC" sz="1500" u="none" strike="noStrike" baseline="0" dirty="0" smtClean="0">
                          <a:effectLst/>
                          <a:latin typeface="Arial" panose="020B0604020202020204" pitchFamily="34" charset="0"/>
                          <a:cs typeface="Arial" panose="020B0604020202020204" pitchFamily="34" charset="0"/>
                        </a:rPr>
                        <a:t> CON COBERTURA</a:t>
                      </a:r>
                      <a:endParaRPr lang="es-EC" sz="15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EC" sz="1500" u="none" strike="noStrike" dirty="0">
                          <a:effectLst/>
                          <a:latin typeface="Arial" panose="020B0604020202020204" pitchFamily="34" charset="0"/>
                          <a:cs typeface="Arial" panose="020B0604020202020204" pitchFamily="34" charset="0"/>
                        </a:rPr>
                        <a:t>PORCENTAJE TOTAL </a:t>
                      </a:r>
                      <a:r>
                        <a:rPr lang="es-EC" sz="1500" u="none" strike="noStrike" dirty="0" smtClean="0">
                          <a:effectLst/>
                          <a:latin typeface="Arial" panose="020B0604020202020204" pitchFamily="34" charset="0"/>
                          <a:cs typeface="Arial" panose="020B0604020202020204" pitchFamily="34" charset="0"/>
                        </a:rPr>
                        <a:t>CON COBERTURA</a:t>
                      </a:r>
                      <a:endParaRPr lang="es-EC" sz="15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418387">
                <a:tc>
                  <a:txBody>
                    <a:bodyPr/>
                    <a:lstStyle/>
                    <a:p>
                      <a:pPr algn="ctr" fontAlgn="ctr"/>
                      <a:r>
                        <a:rPr lang="es-EC" sz="1500" u="none" strike="noStrike">
                          <a:effectLst/>
                          <a:latin typeface="Arial" panose="020B0604020202020204" pitchFamily="34" charset="0"/>
                          <a:cs typeface="Arial" panose="020B0604020202020204" pitchFamily="34" charset="0"/>
                        </a:rPr>
                        <a:t>1436</a:t>
                      </a:r>
                      <a:endParaRPr lang="es-EC" sz="15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EC" sz="1500" u="none" strike="noStrike">
                          <a:effectLst/>
                          <a:latin typeface="Arial" panose="020B0604020202020204" pitchFamily="34" charset="0"/>
                          <a:cs typeface="Arial" panose="020B0604020202020204" pitchFamily="34" charset="0"/>
                        </a:rPr>
                        <a:t>9342</a:t>
                      </a:r>
                      <a:endParaRPr lang="es-EC" sz="15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EC" sz="1500" u="none" strike="noStrike" dirty="0">
                          <a:effectLst/>
                          <a:latin typeface="Arial" panose="020B0604020202020204" pitchFamily="34" charset="0"/>
                          <a:cs typeface="Arial" panose="020B0604020202020204" pitchFamily="34" charset="0"/>
                        </a:rPr>
                        <a:t>40.18</a:t>
                      </a:r>
                      <a:endParaRPr lang="es-EC" sz="15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bl>
          </a:graphicData>
        </a:graphic>
      </p:graphicFrame>
      <p:graphicFrame>
        <p:nvGraphicFramePr>
          <p:cNvPr id="4" name="3 Tabla"/>
          <p:cNvGraphicFramePr>
            <a:graphicFrameLocks noGrp="1"/>
          </p:cNvGraphicFramePr>
          <p:nvPr>
            <p:extLst>
              <p:ext uri="{D42A27DB-BD31-4B8C-83A1-F6EECF244321}">
                <p14:modId xmlns:p14="http://schemas.microsoft.com/office/powerpoint/2010/main" val="904334843"/>
              </p:ext>
            </p:extLst>
          </p:nvPr>
        </p:nvGraphicFramePr>
        <p:xfrm>
          <a:off x="7932" y="864096"/>
          <a:ext cx="5408755" cy="1228725"/>
        </p:xfrm>
        <a:graphic>
          <a:graphicData uri="http://schemas.openxmlformats.org/drawingml/2006/table">
            <a:tbl>
              <a:tblPr>
                <a:tableStyleId>{5C22544A-7EE6-4342-B048-85BDC9FD1C3A}</a:tableStyleId>
              </a:tblPr>
              <a:tblGrid>
                <a:gridCol w="1380959"/>
                <a:gridCol w="1265878"/>
                <a:gridCol w="1380959"/>
                <a:gridCol w="1380959"/>
              </a:tblGrid>
              <a:tr h="381000">
                <a:tc rowSpan="2">
                  <a:txBody>
                    <a:bodyPr/>
                    <a:lstStyle/>
                    <a:p>
                      <a:pPr algn="ctr" rtl="0" fontAlgn="ctr"/>
                      <a:r>
                        <a:rPr lang="es-EC" sz="1500" u="none" strike="noStrike" dirty="0" smtClean="0">
                          <a:effectLst/>
                          <a:latin typeface="Arial" panose="020B0604020202020204" pitchFamily="34" charset="0"/>
                          <a:cs typeface="Arial" panose="020B0604020202020204" pitchFamily="34" charset="0"/>
                        </a:rPr>
                        <a:t>Provincia</a:t>
                      </a:r>
                      <a:endParaRPr lang="es-EC" sz="15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rowSpan="2">
                  <a:txBody>
                    <a:bodyPr/>
                    <a:lstStyle/>
                    <a:p>
                      <a:pPr algn="ctr" rtl="0" fontAlgn="ctr"/>
                      <a:r>
                        <a:rPr lang="es-EC" sz="1500" u="none" strike="noStrike" dirty="0" smtClean="0">
                          <a:effectLst/>
                          <a:latin typeface="Arial" panose="020B0604020202020204" pitchFamily="34" charset="0"/>
                          <a:cs typeface="Arial" panose="020B0604020202020204" pitchFamily="34" charset="0"/>
                        </a:rPr>
                        <a:t>Parroquia</a:t>
                      </a:r>
                      <a:endParaRPr lang="es-EC" sz="15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gridSpan="2">
                  <a:txBody>
                    <a:bodyPr/>
                    <a:lstStyle/>
                    <a:p>
                      <a:pPr algn="ctr" rtl="0" fontAlgn="ctr"/>
                      <a:r>
                        <a:rPr lang="es-EC" sz="1500" u="none" strike="noStrike" dirty="0">
                          <a:effectLst/>
                          <a:latin typeface="Arial" panose="020B0604020202020204" pitchFamily="34" charset="0"/>
                          <a:cs typeface="Arial" panose="020B0604020202020204" pitchFamily="34" charset="0"/>
                        </a:rPr>
                        <a:t>COORDENADAS RBS PROPUESTO</a:t>
                      </a:r>
                      <a:endParaRPr lang="es-EC" sz="15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hMerge="1">
                  <a:txBody>
                    <a:bodyPr/>
                    <a:lstStyle/>
                    <a:p>
                      <a:endParaRPr lang="es-EC"/>
                    </a:p>
                  </a:txBody>
                  <a:tcPr/>
                </a:tc>
              </a:tr>
              <a:tr h="381000">
                <a:tc vMerge="1">
                  <a:txBody>
                    <a:bodyPr/>
                    <a:lstStyle/>
                    <a:p>
                      <a:endParaRPr lang="es-EC"/>
                    </a:p>
                  </a:txBody>
                  <a:tcPr/>
                </a:tc>
                <a:tc vMerge="1">
                  <a:txBody>
                    <a:bodyPr/>
                    <a:lstStyle/>
                    <a:p>
                      <a:endParaRPr lang="es-EC"/>
                    </a:p>
                  </a:txBody>
                  <a:tcPr/>
                </a:tc>
                <a:tc>
                  <a:txBody>
                    <a:bodyPr/>
                    <a:lstStyle/>
                    <a:p>
                      <a:pPr algn="ctr" rtl="0" fontAlgn="ctr"/>
                      <a:r>
                        <a:rPr lang="es-EC" sz="1500" u="none" strike="noStrike">
                          <a:effectLst/>
                          <a:latin typeface="Arial" panose="020B0604020202020204" pitchFamily="34" charset="0"/>
                          <a:cs typeface="Arial" panose="020B0604020202020204" pitchFamily="34" charset="0"/>
                        </a:rPr>
                        <a:t>LATITUD</a:t>
                      </a:r>
                      <a:endParaRPr lang="es-EC" sz="15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EC" sz="1500" u="none" strike="noStrike" dirty="0">
                          <a:effectLst/>
                          <a:latin typeface="Arial" panose="020B0604020202020204" pitchFamily="34" charset="0"/>
                          <a:cs typeface="Arial" panose="020B0604020202020204" pitchFamily="34" charset="0"/>
                        </a:rPr>
                        <a:t>LONGITUD</a:t>
                      </a:r>
                      <a:endParaRPr lang="es-EC" sz="15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381000">
                <a:tc>
                  <a:txBody>
                    <a:bodyPr/>
                    <a:lstStyle/>
                    <a:p>
                      <a:pPr algn="ctr" rtl="0" fontAlgn="ctr"/>
                      <a:r>
                        <a:rPr lang="es-EC" sz="1500" u="none" strike="noStrike" dirty="0" smtClean="0">
                          <a:effectLst/>
                          <a:latin typeface="Arial" panose="020B0604020202020204" pitchFamily="34" charset="0"/>
                          <a:cs typeface="Arial" panose="020B0604020202020204" pitchFamily="34" charset="0"/>
                        </a:rPr>
                        <a:t>Manabí</a:t>
                      </a:r>
                      <a:endParaRPr lang="es-EC" sz="15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EC" sz="1500" u="none" strike="noStrike" dirty="0" smtClean="0">
                          <a:effectLst/>
                          <a:latin typeface="Arial" panose="020B0604020202020204" pitchFamily="34" charset="0"/>
                          <a:cs typeface="Arial" panose="020B0604020202020204" pitchFamily="34" charset="0"/>
                        </a:rPr>
                        <a:t>Jama</a:t>
                      </a:r>
                      <a:endParaRPr lang="es-EC" sz="15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EC" sz="1500" u="none" strike="noStrike" dirty="0">
                          <a:effectLst/>
                          <a:latin typeface="Arial" panose="020B0604020202020204" pitchFamily="34" charset="0"/>
                          <a:cs typeface="Arial" panose="020B0604020202020204" pitchFamily="34" charset="0"/>
                        </a:rPr>
                        <a:t>  0°14'40.06"S</a:t>
                      </a:r>
                      <a:endParaRPr lang="es-EC" sz="15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EC" sz="1500" u="none" strike="noStrike" dirty="0">
                          <a:effectLst/>
                          <a:latin typeface="Arial" panose="020B0604020202020204" pitchFamily="34" charset="0"/>
                          <a:cs typeface="Arial" panose="020B0604020202020204" pitchFamily="34" charset="0"/>
                        </a:rPr>
                        <a:t> 80°7'33.70"O</a:t>
                      </a:r>
                      <a:endParaRPr lang="es-EC" sz="15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bl>
          </a:graphicData>
        </a:graphic>
      </p:graphicFrame>
    </p:spTree>
    <p:extLst>
      <p:ext uri="{BB962C8B-B14F-4D97-AF65-F5344CB8AC3E}">
        <p14:creationId xmlns:p14="http://schemas.microsoft.com/office/powerpoint/2010/main" val="15772364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2233255" y="0"/>
            <a:ext cx="4320480"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dirty="0" smtClean="0">
                <a:latin typeface="Arial" panose="020B0604020202020204" pitchFamily="34" charset="0"/>
                <a:cs typeface="Arial" panose="020B0604020202020204" pitchFamily="34" charset="0"/>
              </a:rPr>
              <a:t>Conectividad entre estaciones base</a:t>
            </a:r>
          </a:p>
        </p:txBody>
      </p:sp>
      <p:pic>
        <p:nvPicPr>
          <p:cNvPr id="3" name="2 Imagen"/>
          <p:cNvPicPr/>
          <p:nvPr/>
        </p:nvPicPr>
        <p:blipFill>
          <a:blip r:embed="rId2"/>
          <a:stretch>
            <a:fillRect/>
          </a:stretch>
        </p:blipFill>
        <p:spPr>
          <a:xfrm>
            <a:off x="2411759" y="792088"/>
            <a:ext cx="4157424" cy="1616968"/>
          </a:xfrm>
          <a:prstGeom prst="rect">
            <a:avLst/>
          </a:prstGeom>
        </p:spPr>
      </p:pic>
      <p:pic>
        <p:nvPicPr>
          <p:cNvPr id="4" name="3 Imagen"/>
          <p:cNvPicPr/>
          <p:nvPr/>
        </p:nvPicPr>
        <p:blipFill>
          <a:blip r:embed="rId3"/>
          <a:stretch>
            <a:fillRect/>
          </a:stretch>
        </p:blipFill>
        <p:spPr>
          <a:xfrm>
            <a:off x="1115617" y="2409056"/>
            <a:ext cx="6555756" cy="4469897"/>
          </a:xfrm>
          <a:prstGeom prst="rect">
            <a:avLst/>
          </a:prstGeom>
        </p:spPr>
      </p:pic>
    </p:spTree>
    <p:extLst>
      <p:ext uri="{BB962C8B-B14F-4D97-AF65-F5344CB8AC3E}">
        <p14:creationId xmlns:p14="http://schemas.microsoft.com/office/powerpoint/2010/main" val="28191702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1763688" y="260648"/>
            <a:ext cx="5256584" cy="86409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C" sz="2000" dirty="0" smtClean="0">
                <a:latin typeface="Arial" panose="020B0604020202020204" pitchFamily="34" charset="0"/>
                <a:cs typeface="Arial" panose="020B0604020202020204" pitchFamily="34" charset="0"/>
              </a:rPr>
              <a:t>Costos estimados para la infraestructura propuesta</a:t>
            </a:r>
            <a:endParaRPr lang="es-EC" sz="2000" dirty="0">
              <a:latin typeface="Arial" panose="020B0604020202020204" pitchFamily="34" charset="0"/>
              <a:cs typeface="Arial" panose="020B0604020202020204"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1324749471"/>
              </p:ext>
            </p:extLst>
          </p:nvPr>
        </p:nvGraphicFramePr>
        <p:xfrm>
          <a:off x="1547147" y="1412776"/>
          <a:ext cx="5904655" cy="4128650"/>
        </p:xfrm>
        <a:graphic>
          <a:graphicData uri="http://schemas.openxmlformats.org/drawingml/2006/table">
            <a:tbl>
              <a:tblPr firstRow="1" firstCol="1" bandRow="1">
                <a:tableStyleId>{5940675A-B579-460E-94D1-54222C63F5DA}</a:tableStyleId>
              </a:tblPr>
              <a:tblGrid>
                <a:gridCol w="2545903"/>
                <a:gridCol w="981554"/>
                <a:gridCol w="1165593"/>
                <a:gridCol w="1211605"/>
              </a:tblGrid>
              <a:tr h="808196">
                <a:tc>
                  <a:txBody>
                    <a:bodyPr/>
                    <a:lstStyle/>
                    <a:p>
                      <a:pPr algn="ctr">
                        <a:lnSpc>
                          <a:spcPct val="115000"/>
                        </a:lnSpc>
                        <a:spcAft>
                          <a:spcPts val="0"/>
                        </a:spcAft>
                      </a:pPr>
                      <a:r>
                        <a:rPr lang="es-EC" sz="1700" dirty="0">
                          <a:effectLst/>
                        </a:rPr>
                        <a:t>Detalle</a:t>
                      </a:r>
                      <a:endParaRPr lang="es-EC" sz="1700" dirty="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700">
                          <a:effectLst/>
                        </a:rPr>
                        <a:t>Total requerido</a:t>
                      </a:r>
                      <a:endParaRPr lang="es-EC" sz="170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700">
                          <a:effectLst/>
                        </a:rPr>
                        <a:t>Costo por unidad ($)</a:t>
                      </a:r>
                      <a:endParaRPr lang="es-EC" sz="170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700">
                          <a:effectLst/>
                        </a:rPr>
                        <a:t>Total ($)</a:t>
                      </a:r>
                      <a:endParaRPr lang="es-EC" sz="1700">
                        <a:effectLst/>
                        <a:latin typeface="Arial" panose="020B0604020202020204" pitchFamily="34" charset="0"/>
                        <a:ea typeface="Calibri"/>
                        <a:cs typeface="Arial" panose="020B0604020202020204" pitchFamily="34" charset="0"/>
                      </a:endParaRPr>
                    </a:p>
                  </a:txBody>
                  <a:tcPr marL="44450" marR="44450" marT="0" marB="0" anchor="ctr"/>
                </a:tc>
              </a:tr>
              <a:tr h="354781">
                <a:tc>
                  <a:txBody>
                    <a:bodyPr/>
                    <a:lstStyle/>
                    <a:p>
                      <a:pPr algn="ctr">
                        <a:lnSpc>
                          <a:spcPct val="115000"/>
                        </a:lnSpc>
                        <a:spcAft>
                          <a:spcPts val="0"/>
                        </a:spcAft>
                      </a:pPr>
                      <a:r>
                        <a:rPr lang="es-EC" sz="1700" dirty="0">
                          <a:effectLst/>
                        </a:rPr>
                        <a:t>Antenas</a:t>
                      </a:r>
                      <a:endParaRPr lang="es-EC" sz="1700" dirty="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700" dirty="0">
                          <a:effectLst/>
                        </a:rPr>
                        <a:t>20</a:t>
                      </a:r>
                      <a:endParaRPr lang="es-EC" sz="1700" dirty="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700">
                          <a:effectLst/>
                        </a:rPr>
                        <a:t>2568.48</a:t>
                      </a:r>
                      <a:endParaRPr lang="es-EC" sz="170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700">
                          <a:effectLst/>
                        </a:rPr>
                        <a:t>51369.6</a:t>
                      </a:r>
                      <a:endParaRPr lang="es-EC" sz="1700">
                        <a:effectLst/>
                        <a:latin typeface="Arial" panose="020B0604020202020204" pitchFamily="34" charset="0"/>
                        <a:ea typeface="Calibri"/>
                        <a:cs typeface="Arial" panose="020B0604020202020204" pitchFamily="34" charset="0"/>
                      </a:endParaRPr>
                    </a:p>
                  </a:txBody>
                  <a:tcPr marL="44450" marR="44450" marT="0" marB="0" anchor="ctr"/>
                </a:tc>
              </a:tr>
              <a:tr h="354781">
                <a:tc>
                  <a:txBody>
                    <a:bodyPr/>
                    <a:lstStyle/>
                    <a:p>
                      <a:pPr algn="ctr">
                        <a:lnSpc>
                          <a:spcPct val="115000"/>
                        </a:lnSpc>
                        <a:spcAft>
                          <a:spcPts val="0"/>
                        </a:spcAft>
                      </a:pPr>
                      <a:r>
                        <a:rPr lang="es-EC" sz="1700">
                          <a:effectLst/>
                        </a:rPr>
                        <a:t>Instalación e-Node B</a:t>
                      </a:r>
                      <a:endParaRPr lang="es-EC" sz="170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700" dirty="0">
                          <a:effectLst/>
                        </a:rPr>
                        <a:t>20</a:t>
                      </a:r>
                      <a:endParaRPr lang="es-EC" sz="1700" dirty="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700">
                          <a:effectLst/>
                        </a:rPr>
                        <a:t>7369</a:t>
                      </a:r>
                      <a:endParaRPr lang="es-EC" sz="170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700">
                          <a:effectLst/>
                        </a:rPr>
                        <a:t>147380</a:t>
                      </a:r>
                      <a:endParaRPr lang="es-EC" sz="1700">
                        <a:effectLst/>
                        <a:latin typeface="Arial" panose="020B0604020202020204" pitchFamily="34" charset="0"/>
                        <a:ea typeface="Calibri"/>
                        <a:cs typeface="Arial" panose="020B0604020202020204" pitchFamily="34" charset="0"/>
                      </a:endParaRPr>
                    </a:p>
                  </a:txBody>
                  <a:tcPr marL="44450" marR="44450" marT="0" marB="0" anchor="ctr"/>
                </a:tc>
              </a:tr>
              <a:tr h="354781">
                <a:tc>
                  <a:txBody>
                    <a:bodyPr/>
                    <a:lstStyle/>
                    <a:p>
                      <a:pPr algn="ctr">
                        <a:lnSpc>
                          <a:spcPct val="115000"/>
                        </a:lnSpc>
                        <a:spcAft>
                          <a:spcPts val="0"/>
                        </a:spcAft>
                      </a:pPr>
                      <a:r>
                        <a:rPr lang="es-EC" sz="1700" dirty="0">
                          <a:effectLst/>
                        </a:rPr>
                        <a:t>Hardware de e-</a:t>
                      </a:r>
                      <a:r>
                        <a:rPr lang="es-EC" sz="1700" dirty="0" err="1">
                          <a:effectLst/>
                        </a:rPr>
                        <a:t>Node</a:t>
                      </a:r>
                      <a:r>
                        <a:rPr lang="es-EC" sz="1700" dirty="0">
                          <a:effectLst/>
                        </a:rPr>
                        <a:t> B</a:t>
                      </a:r>
                      <a:endParaRPr lang="es-EC" sz="1700" dirty="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700" dirty="0">
                          <a:effectLst/>
                        </a:rPr>
                        <a:t>20</a:t>
                      </a:r>
                      <a:endParaRPr lang="es-EC" sz="1700" dirty="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700" dirty="0">
                          <a:effectLst/>
                        </a:rPr>
                        <a:t>15200</a:t>
                      </a:r>
                      <a:endParaRPr lang="es-EC" sz="1700" dirty="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700">
                          <a:effectLst/>
                        </a:rPr>
                        <a:t>304000</a:t>
                      </a:r>
                      <a:endParaRPr lang="es-EC" sz="1700">
                        <a:effectLst/>
                        <a:latin typeface="Arial" panose="020B0604020202020204" pitchFamily="34" charset="0"/>
                        <a:ea typeface="Calibri"/>
                        <a:cs typeface="Arial" panose="020B0604020202020204" pitchFamily="34" charset="0"/>
                      </a:endParaRPr>
                    </a:p>
                  </a:txBody>
                  <a:tcPr marL="44450" marR="44450" marT="0" marB="0" anchor="ctr"/>
                </a:tc>
              </a:tr>
              <a:tr h="354781">
                <a:tc>
                  <a:txBody>
                    <a:bodyPr/>
                    <a:lstStyle/>
                    <a:p>
                      <a:pPr algn="ctr">
                        <a:lnSpc>
                          <a:spcPct val="115000"/>
                        </a:lnSpc>
                        <a:spcAft>
                          <a:spcPts val="0"/>
                        </a:spcAft>
                      </a:pPr>
                      <a:r>
                        <a:rPr lang="es-EC" sz="1700" dirty="0">
                          <a:effectLst/>
                        </a:rPr>
                        <a:t>Software de e-</a:t>
                      </a:r>
                      <a:r>
                        <a:rPr lang="es-EC" sz="1700" dirty="0" err="1">
                          <a:effectLst/>
                        </a:rPr>
                        <a:t>Node</a:t>
                      </a:r>
                      <a:r>
                        <a:rPr lang="es-EC" sz="1700" dirty="0">
                          <a:effectLst/>
                        </a:rPr>
                        <a:t> B</a:t>
                      </a:r>
                      <a:endParaRPr lang="es-EC" sz="1700" dirty="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700">
                          <a:effectLst/>
                        </a:rPr>
                        <a:t>20</a:t>
                      </a:r>
                      <a:endParaRPr lang="es-EC" sz="170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700" dirty="0">
                          <a:effectLst/>
                        </a:rPr>
                        <a:t>3875</a:t>
                      </a:r>
                      <a:endParaRPr lang="es-EC" sz="1700" dirty="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700">
                          <a:effectLst/>
                        </a:rPr>
                        <a:t>77500</a:t>
                      </a:r>
                      <a:endParaRPr lang="es-EC" sz="1700">
                        <a:effectLst/>
                        <a:latin typeface="Arial" panose="020B0604020202020204" pitchFamily="34" charset="0"/>
                        <a:ea typeface="Calibri"/>
                        <a:cs typeface="Arial" panose="020B0604020202020204" pitchFamily="34" charset="0"/>
                      </a:endParaRPr>
                    </a:p>
                  </a:txBody>
                  <a:tcPr marL="44450" marR="44450" marT="0" marB="0" anchor="ctr"/>
                </a:tc>
              </a:tr>
              <a:tr h="354781">
                <a:tc>
                  <a:txBody>
                    <a:bodyPr/>
                    <a:lstStyle/>
                    <a:p>
                      <a:pPr algn="ctr">
                        <a:lnSpc>
                          <a:spcPct val="115000"/>
                        </a:lnSpc>
                        <a:spcAft>
                          <a:spcPts val="0"/>
                        </a:spcAft>
                      </a:pPr>
                      <a:r>
                        <a:rPr lang="es-EC" sz="1700">
                          <a:effectLst/>
                        </a:rPr>
                        <a:t>Obra civil</a:t>
                      </a:r>
                      <a:endParaRPr lang="es-EC" sz="170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700">
                          <a:effectLst/>
                        </a:rPr>
                        <a:t>21</a:t>
                      </a:r>
                      <a:endParaRPr lang="es-EC" sz="170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700" dirty="0">
                          <a:effectLst/>
                        </a:rPr>
                        <a:t>50000</a:t>
                      </a:r>
                      <a:endParaRPr lang="es-EC" sz="1700" dirty="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700">
                          <a:effectLst/>
                        </a:rPr>
                        <a:t>1050000</a:t>
                      </a:r>
                      <a:endParaRPr lang="es-EC" sz="1700">
                        <a:effectLst/>
                        <a:latin typeface="Arial" panose="020B0604020202020204" pitchFamily="34" charset="0"/>
                        <a:ea typeface="Calibri"/>
                        <a:cs typeface="Arial" panose="020B0604020202020204" pitchFamily="34" charset="0"/>
                      </a:endParaRPr>
                    </a:p>
                  </a:txBody>
                  <a:tcPr marL="44450" marR="44450" marT="0" marB="0" anchor="ctr"/>
                </a:tc>
              </a:tr>
              <a:tr h="354781">
                <a:tc>
                  <a:txBody>
                    <a:bodyPr/>
                    <a:lstStyle/>
                    <a:p>
                      <a:pPr algn="ctr">
                        <a:lnSpc>
                          <a:spcPct val="115000"/>
                        </a:lnSpc>
                        <a:spcAft>
                          <a:spcPts val="0"/>
                        </a:spcAft>
                      </a:pPr>
                      <a:r>
                        <a:rPr lang="es-EC" sz="1700">
                          <a:effectLst/>
                        </a:rPr>
                        <a:t>Sistemas puesta a tierra</a:t>
                      </a:r>
                      <a:endParaRPr lang="es-EC" sz="170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700" dirty="0">
                          <a:effectLst/>
                        </a:rPr>
                        <a:t>21</a:t>
                      </a:r>
                      <a:endParaRPr lang="es-EC" sz="1700" dirty="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700" dirty="0">
                          <a:effectLst/>
                        </a:rPr>
                        <a:t>7000</a:t>
                      </a:r>
                      <a:endParaRPr lang="es-EC" sz="1700" dirty="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700" dirty="0">
                          <a:effectLst/>
                        </a:rPr>
                        <a:t>147000</a:t>
                      </a:r>
                      <a:endParaRPr lang="es-EC" sz="1700" dirty="0">
                        <a:effectLst/>
                        <a:latin typeface="Arial" panose="020B0604020202020204" pitchFamily="34" charset="0"/>
                        <a:ea typeface="Calibri"/>
                        <a:cs typeface="Arial" panose="020B0604020202020204" pitchFamily="34" charset="0"/>
                      </a:endParaRPr>
                    </a:p>
                  </a:txBody>
                  <a:tcPr marL="44450" marR="44450" marT="0" marB="0" anchor="ctr"/>
                </a:tc>
              </a:tr>
              <a:tr h="547024">
                <a:tc>
                  <a:txBody>
                    <a:bodyPr/>
                    <a:lstStyle/>
                    <a:p>
                      <a:pPr algn="ctr">
                        <a:lnSpc>
                          <a:spcPct val="115000"/>
                        </a:lnSpc>
                        <a:spcAft>
                          <a:spcPts val="0"/>
                        </a:spcAft>
                      </a:pPr>
                      <a:r>
                        <a:rPr lang="es-EC" sz="1700">
                          <a:effectLst/>
                        </a:rPr>
                        <a:t>Estructura Torre Autosoportada</a:t>
                      </a:r>
                      <a:endParaRPr lang="es-EC" sz="170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700">
                          <a:effectLst/>
                        </a:rPr>
                        <a:t>21</a:t>
                      </a:r>
                      <a:endParaRPr lang="es-EC" sz="170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700">
                          <a:effectLst/>
                        </a:rPr>
                        <a:t>72000</a:t>
                      </a:r>
                      <a:endParaRPr lang="es-EC" sz="170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700" dirty="0">
                          <a:effectLst/>
                        </a:rPr>
                        <a:t>1512000</a:t>
                      </a:r>
                      <a:endParaRPr lang="es-EC" sz="1700" dirty="0">
                        <a:effectLst/>
                        <a:latin typeface="Arial" panose="020B0604020202020204" pitchFamily="34" charset="0"/>
                        <a:ea typeface="Calibri"/>
                        <a:cs typeface="Arial" panose="020B0604020202020204" pitchFamily="34" charset="0"/>
                      </a:endParaRPr>
                    </a:p>
                  </a:txBody>
                  <a:tcPr marL="44450" marR="44450" marT="0" marB="0" anchor="ctr"/>
                </a:tc>
              </a:tr>
              <a:tr h="547024">
                <a:tc>
                  <a:txBody>
                    <a:bodyPr/>
                    <a:lstStyle/>
                    <a:p>
                      <a:pPr algn="ctr">
                        <a:lnSpc>
                          <a:spcPct val="115000"/>
                        </a:lnSpc>
                        <a:spcAft>
                          <a:spcPts val="0"/>
                        </a:spcAft>
                      </a:pPr>
                      <a:r>
                        <a:rPr lang="es-EC" sz="1700" dirty="0">
                          <a:effectLst/>
                        </a:rPr>
                        <a:t>Equipos de radioenlace de </a:t>
                      </a:r>
                      <a:r>
                        <a:rPr lang="es-EC" sz="1700" dirty="0" err="1">
                          <a:effectLst/>
                        </a:rPr>
                        <a:t>Tx</a:t>
                      </a:r>
                      <a:r>
                        <a:rPr lang="es-EC" sz="1700" dirty="0">
                          <a:effectLst/>
                        </a:rPr>
                        <a:t> y </a:t>
                      </a:r>
                      <a:r>
                        <a:rPr lang="es-EC" sz="1700" dirty="0" err="1">
                          <a:effectLst/>
                        </a:rPr>
                        <a:t>Rx</a:t>
                      </a:r>
                      <a:r>
                        <a:rPr lang="es-EC" sz="1700" dirty="0">
                          <a:effectLst/>
                        </a:rPr>
                        <a:t>(Equipo y antena)</a:t>
                      </a:r>
                      <a:endParaRPr lang="es-EC" sz="1700" dirty="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700" dirty="0">
                          <a:effectLst/>
                        </a:rPr>
                        <a:t>21</a:t>
                      </a:r>
                      <a:endParaRPr lang="es-EC" sz="1700" dirty="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700">
                          <a:effectLst/>
                        </a:rPr>
                        <a:t>10600</a:t>
                      </a:r>
                      <a:endParaRPr lang="es-EC" sz="170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700" dirty="0">
                          <a:effectLst/>
                        </a:rPr>
                        <a:t>222600</a:t>
                      </a:r>
                      <a:endParaRPr lang="es-EC" sz="1700" dirty="0">
                        <a:effectLst/>
                        <a:latin typeface="Arial" panose="020B0604020202020204" pitchFamily="34" charset="0"/>
                        <a:ea typeface="Calibri"/>
                        <a:cs typeface="Arial" panose="020B0604020202020204" pitchFamily="34" charset="0"/>
                      </a:endParaRPr>
                    </a:p>
                  </a:txBody>
                  <a:tcPr marL="44450" marR="44450" marT="0" marB="0" anchor="ctr"/>
                </a:tc>
              </a:tr>
            </a:tbl>
          </a:graphicData>
        </a:graphic>
      </p:graphicFrame>
      <p:sp>
        <p:nvSpPr>
          <p:cNvPr id="4" name="3 Rectángulo"/>
          <p:cNvSpPr/>
          <p:nvPr/>
        </p:nvSpPr>
        <p:spPr>
          <a:xfrm>
            <a:off x="821868" y="5728043"/>
            <a:ext cx="6624736" cy="646331"/>
          </a:xfrm>
          <a:prstGeom prst="rect">
            <a:avLst/>
          </a:prstGeom>
        </p:spPr>
        <p:txBody>
          <a:bodyPr wrap="square">
            <a:spAutoFit/>
          </a:bodyPr>
          <a:lstStyle/>
          <a:p>
            <a:r>
              <a:rPr lang="es-EC" dirty="0">
                <a:latin typeface="Arial" panose="020B0604020202020204" pitchFamily="34" charset="0"/>
                <a:cs typeface="Arial" panose="020B0604020202020204" pitchFamily="34" charset="0"/>
              </a:rPr>
              <a:t>El costo estimado total para la infraestructura propuesta de los 21 sitios  es de 3511849.60 dólares.</a:t>
            </a:r>
          </a:p>
        </p:txBody>
      </p:sp>
    </p:spTree>
    <p:extLst>
      <p:ext uri="{BB962C8B-B14F-4D97-AF65-F5344CB8AC3E}">
        <p14:creationId xmlns:p14="http://schemas.microsoft.com/office/powerpoint/2010/main" val="15549793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1979712" y="0"/>
            <a:ext cx="5256584"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C" sz="2000" dirty="0" smtClean="0">
                <a:latin typeface="Arial" panose="020B0604020202020204" pitchFamily="34" charset="0"/>
                <a:cs typeface="Arial" panose="020B0604020202020204" pitchFamily="34" charset="0"/>
              </a:rPr>
              <a:t>Costo estimado por el uso de frecuencia</a:t>
            </a:r>
            <a:endParaRPr lang="es-EC" sz="2000"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2 Rectángulo"/>
              <p:cNvSpPr/>
              <p:nvPr/>
            </p:nvSpPr>
            <p:spPr>
              <a:xfrm>
                <a:off x="2555776" y="1412776"/>
                <a:ext cx="3577198" cy="43665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EC" i="1">
                          <a:latin typeface="Cambria Math"/>
                        </a:rPr>
                        <m:t>𝑇</m:t>
                      </m:r>
                      <m:d>
                        <m:dPr>
                          <m:ctrlPr>
                            <a:rPr lang="es-EC" i="1">
                              <a:latin typeface="Cambria Math"/>
                            </a:rPr>
                          </m:ctrlPr>
                        </m:dPr>
                        <m:e>
                          <m:r>
                            <a:rPr lang="es-EC" i="1">
                              <a:latin typeface="Cambria Math"/>
                            </a:rPr>
                            <m:t>𝑈𝑆</m:t>
                          </m:r>
                          <m:r>
                            <a:rPr lang="es-EC" i="1">
                              <a:latin typeface="Cambria Math"/>
                            </a:rPr>
                            <m:t>$</m:t>
                          </m:r>
                        </m:e>
                      </m:d>
                      <m:r>
                        <a:rPr lang="es-EC" i="1">
                          <a:latin typeface="Cambria Math"/>
                        </a:rPr>
                        <m:t>=</m:t>
                      </m:r>
                      <m:sSub>
                        <m:sSubPr>
                          <m:ctrlPr>
                            <a:rPr lang="es-EC" i="1">
                              <a:latin typeface="Cambria Math"/>
                            </a:rPr>
                          </m:ctrlPr>
                        </m:sSubPr>
                        <m:e>
                          <m:r>
                            <a:rPr lang="es-EC" i="1">
                              <a:latin typeface="Cambria Math"/>
                            </a:rPr>
                            <m:t>𝐾</m:t>
                          </m:r>
                        </m:e>
                        <m:sub>
                          <m:r>
                            <a:rPr lang="es-EC" i="1">
                              <a:latin typeface="Cambria Math"/>
                            </a:rPr>
                            <m:t>𝑎</m:t>
                          </m:r>
                        </m:sub>
                      </m:sSub>
                      <m:r>
                        <a:rPr lang="es-EC" i="1">
                          <a:latin typeface="Cambria Math"/>
                        </a:rPr>
                        <m:t>∗ </m:t>
                      </m:r>
                      <m:sSub>
                        <m:sSubPr>
                          <m:ctrlPr>
                            <a:rPr lang="es-EC" i="1">
                              <a:latin typeface="Cambria Math"/>
                            </a:rPr>
                          </m:ctrlPr>
                        </m:sSubPr>
                        <m:e>
                          <m:r>
                            <a:rPr lang="es-EC" i="1">
                              <a:latin typeface="Cambria Math"/>
                            </a:rPr>
                            <m:t>𝛼</m:t>
                          </m:r>
                        </m:e>
                        <m:sub>
                          <m:r>
                            <a:rPr lang="es-EC" i="1">
                              <a:latin typeface="Cambria Math"/>
                            </a:rPr>
                            <m:t>3</m:t>
                          </m:r>
                        </m:sub>
                      </m:sSub>
                      <m:r>
                        <a:rPr lang="es-EC" i="1">
                          <a:latin typeface="Cambria Math"/>
                        </a:rPr>
                        <m:t>∗ </m:t>
                      </m:r>
                      <m:sSub>
                        <m:sSubPr>
                          <m:ctrlPr>
                            <a:rPr lang="es-EC" i="1">
                              <a:latin typeface="Cambria Math"/>
                            </a:rPr>
                          </m:ctrlPr>
                        </m:sSubPr>
                        <m:e>
                          <m:r>
                            <a:rPr lang="es-EC" i="1">
                              <a:latin typeface="Cambria Math"/>
                            </a:rPr>
                            <m:t>𝛽</m:t>
                          </m:r>
                        </m:e>
                        <m:sub>
                          <m:r>
                            <a:rPr lang="es-EC" i="1">
                              <a:latin typeface="Cambria Math"/>
                            </a:rPr>
                            <m:t>3</m:t>
                          </m:r>
                        </m:sub>
                      </m:sSub>
                      <m:r>
                        <a:rPr lang="es-EC" i="1">
                          <a:latin typeface="Cambria Math"/>
                        </a:rPr>
                        <m:t>∗</m:t>
                      </m:r>
                      <m:r>
                        <a:rPr lang="es-EC" i="1">
                          <a:latin typeface="Cambria Math"/>
                        </a:rPr>
                        <m:t>𝐴</m:t>
                      </m:r>
                      <m:r>
                        <a:rPr lang="es-EC" i="1">
                          <a:latin typeface="Cambria Math"/>
                        </a:rPr>
                        <m:t>∗</m:t>
                      </m:r>
                      <m:sSup>
                        <m:sSupPr>
                          <m:ctrlPr>
                            <a:rPr lang="es-EC" i="1">
                              <a:latin typeface="Cambria Math"/>
                            </a:rPr>
                          </m:ctrlPr>
                        </m:sSupPr>
                        <m:e>
                          <m:r>
                            <a:rPr lang="es-EC" i="1">
                              <a:latin typeface="Cambria Math"/>
                            </a:rPr>
                            <m:t>(</m:t>
                          </m:r>
                          <m:r>
                            <a:rPr lang="es-EC" i="1">
                              <a:latin typeface="Cambria Math"/>
                            </a:rPr>
                            <m:t>𝐷</m:t>
                          </m:r>
                          <m:r>
                            <a:rPr lang="es-EC" i="1">
                              <a:latin typeface="Cambria Math"/>
                            </a:rPr>
                            <m:t>)</m:t>
                          </m:r>
                        </m:e>
                        <m:sup>
                          <m:r>
                            <a:rPr lang="es-EC" i="1">
                              <a:latin typeface="Cambria Math"/>
                            </a:rPr>
                            <m:t>2</m:t>
                          </m:r>
                        </m:sup>
                      </m:sSup>
                    </m:oMath>
                  </m:oMathPara>
                </a14:m>
                <a:endParaRPr lang="es-EC" dirty="0"/>
              </a:p>
            </p:txBody>
          </p:sp>
        </mc:Choice>
        <mc:Fallback xmlns="">
          <p:sp>
            <p:nvSpPr>
              <p:cNvPr id="3" name="2 Rectángulo"/>
              <p:cNvSpPr>
                <a:spLocks noRot="1" noChangeAspect="1" noMove="1" noResize="1" noEditPoints="1" noAdjustHandles="1" noChangeArrowheads="1" noChangeShapeType="1" noTextEdit="1"/>
              </p:cNvSpPr>
              <p:nvPr/>
            </p:nvSpPr>
            <p:spPr>
              <a:xfrm>
                <a:off x="2555776" y="1412776"/>
                <a:ext cx="3577198" cy="436658"/>
              </a:xfrm>
              <a:prstGeom prst="rect">
                <a:avLst/>
              </a:prstGeom>
              <a:blipFill rotWithShape="1">
                <a:blip r:embed="rId2"/>
                <a:stretch>
                  <a:fillRect b="-5634"/>
                </a:stretch>
              </a:blipFill>
            </p:spPr>
            <p:txBody>
              <a:bodyPr/>
              <a:lstStyle/>
              <a:p>
                <a:r>
                  <a:rPr lang="es-EC">
                    <a:noFill/>
                  </a:rPr>
                  <a:t> </a:t>
                </a:r>
              </a:p>
            </p:txBody>
          </p:sp>
        </mc:Fallback>
      </mc:AlternateContent>
      <p:sp>
        <p:nvSpPr>
          <p:cNvPr id="4" name="3 Rectángulo"/>
          <p:cNvSpPr/>
          <p:nvPr/>
        </p:nvSpPr>
        <p:spPr>
          <a:xfrm>
            <a:off x="971600" y="2636912"/>
            <a:ext cx="6480720" cy="2708434"/>
          </a:xfrm>
          <a:prstGeom prst="rect">
            <a:avLst/>
          </a:prstGeom>
        </p:spPr>
        <p:txBody>
          <a:bodyPr wrap="square">
            <a:spAutoFit/>
          </a:bodyPr>
          <a:lstStyle/>
          <a:p>
            <a:r>
              <a:rPr lang="es-EC" sz="1700" dirty="0">
                <a:latin typeface="Arial" panose="020B0604020202020204" pitchFamily="34" charset="0"/>
                <a:cs typeface="Arial" panose="020B0604020202020204" pitchFamily="34" charset="0"/>
              </a:rPr>
              <a:t>T(US$)	= Tarifa mensual en dólares de los Estados Unidos de América, por frecuencia asignada.</a:t>
            </a:r>
          </a:p>
          <a:p>
            <a:r>
              <a:rPr lang="es-EC" sz="1700" dirty="0" err="1">
                <a:latin typeface="Arial" panose="020B0604020202020204" pitchFamily="34" charset="0"/>
                <a:cs typeface="Arial" panose="020B0604020202020204" pitchFamily="34" charset="0"/>
              </a:rPr>
              <a:t>Ka</a:t>
            </a:r>
            <a:r>
              <a:rPr lang="es-EC" sz="1700" dirty="0">
                <a:latin typeface="Arial" panose="020B0604020202020204" pitchFamily="34" charset="0"/>
                <a:cs typeface="Arial" panose="020B0604020202020204" pitchFamily="34" charset="0"/>
              </a:rPr>
              <a:t>	= Factor de ajuste por inflación.</a:t>
            </a:r>
          </a:p>
          <a:p>
            <a:r>
              <a:rPr lang="es-EC" sz="1700" dirty="0">
                <a:latin typeface="Arial" panose="020B0604020202020204" pitchFamily="34" charset="0"/>
                <a:cs typeface="Arial" panose="020B0604020202020204" pitchFamily="34" charset="0"/>
              </a:rPr>
              <a:t>α</a:t>
            </a:r>
            <a:r>
              <a:rPr lang="es-EC" sz="1700" baseline="-25000" dirty="0">
                <a:latin typeface="Arial" panose="020B0604020202020204" pitchFamily="34" charset="0"/>
                <a:cs typeface="Arial" panose="020B0604020202020204" pitchFamily="34" charset="0"/>
              </a:rPr>
              <a:t>3</a:t>
            </a:r>
            <a:r>
              <a:rPr lang="es-EC" sz="1700" dirty="0">
                <a:latin typeface="Arial" panose="020B0604020202020204" pitchFamily="34" charset="0"/>
                <a:cs typeface="Arial" panose="020B0604020202020204" pitchFamily="34" charset="0"/>
              </a:rPr>
              <a:t>	= Coeficiente de valoración del espectro del Servicio Fijo para enlaces punto – punto (De acuerdo a la Tabla 2, Anexo 3 del Reglamento de Tarifas).</a:t>
            </a:r>
          </a:p>
          <a:p>
            <a:r>
              <a:rPr lang="es-EC" sz="1700" dirty="0">
                <a:latin typeface="Arial" panose="020B0604020202020204" pitchFamily="34" charset="0"/>
                <a:cs typeface="Arial" panose="020B0604020202020204" pitchFamily="34" charset="0"/>
              </a:rPr>
              <a:t>β</a:t>
            </a:r>
            <a:r>
              <a:rPr lang="es-EC" sz="1700" baseline="-25000" dirty="0">
                <a:latin typeface="Arial" panose="020B0604020202020204" pitchFamily="34" charset="0"/>
                <a:cs typeface="Arial" panose="020B0604020202020204" pitchFamily="34" charset="0"/>
              </a:rPr>
              <a:t>3</a:t>
            </a:r>
            <a:r>
              <a:rPr lang="es-EC" sz="1700" dirty="0">
                <a:latin typeface="Arial" panose="020B0604020202020204" pitchFamily="34" charset="0"/>
                <a:cs typeface="Arial" panose="020B0604020202020204" pitchFamily="34" charset="0"/>
              </a:rPr>
              <a:t>	= Coeficiente de corrección para el sistema fijo, enlace punto – punto.</a:t>
            </a:r>
          </a:p>
          <a:p>
            <a:r>
              <a:rPr lang="es-EC" sz="1700" dirty="0">
                <a:latin typeface="Arial" panose="020B0604020202020204" pitchFamily="34" charset="0"/>
                <a:cs typeface="Arial" panose="020B0604020202020204" pitchFamily="34" charset="0"/>
              </a:rPr>
              <a:t>A	= Anchura de banda de la frecuencia asignada en MHz.</a:t>
            </a:r>
          </a:p>
          <a:p>
            <a:r>
              <a:rPr lang="es-EC" sz="1700" dirty="0">
                <a:latin typeface="Arial" panose="020B0604020202020204" pitchFamily="34" charset="0"/>
                <a:cs typeface="Arial" panose="020B0604020202020204" pitchFamily="34" charset="0"/>
              </a:rPr>
              <a:t>D	= Distancia en kilómetros entre las estaciones fijas</a:t>
            </a:r>
          </a:p>
        </p:txBody>
      </p:sp>
    </p:spTree>
    <p:extLst>
      <p:ext uri="{BB962C8B-B14F-4D97-AF65-F5344CB8AC3E}">
        <p14:creationId xmlns:p14="http://schemas.microsoft.com/office/powerpoint/2010/main" val="2361239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2189623793"/>
              </p:ext>
            </p:extLst>
          </p:nvPr>
        </p:nvGraphicFramePr>
        <p:xfrm>
          <a:off x="827584" y="836712"/>
          <a:ext cx="7632848"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93000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017596563"/>
              </p:ext>
            </p:extLst>
          </p:nvPr>
        </p:nvGraphicFramePr>
        <p:xfrm>
          <a:off x="1583667" y="1844824"/>
          <a:ext cx="5652630" cy="1176131"/>
        </p:xfrm>
        <a:graphic>
          <a:graphicData uri="http://schemas.openxmlformats.org/drawingml/2006/table">
            <a:tbl>
              <a:tblPr firstRow="1" firstCol="1" bandRow="1">
                <a:tableStyleId>{5940675A-B579-460E-94D1-54222C63F5DA}</a:tableStyleId>
              </a:tblPr>
              <a:tblGrid>
                <a:gridCol w="2559150"/>
                <a:gridCol w="1546740"/>
                <a:gridCol w="1546740"/>
              </a:tblGrid>
              <a:tr h="784087">
                <a:tc>
                  <a:txBody>
                    <a:bodyPr/>
                    <a:lstStyle/>
                    <a:p>
                      <a:pPr algn="ctr">
                        <a:lnSpc>
                          <a:spcPct val="115000"/>
                        </a:lnSpc>
                        <a:spcAft>
                          <a:spcPts val="0"/>
                        </a:spcAft>
                      </a:pPr>
                      <a:r>
                        <a:rPr lang="es-EC" sz="1500" dirty="0">
                          <a:effectLst/>
                        </a:rPr>
                        <a:t>Rango de frecuencias; f (frecuencia de operación)</a:t>
                      </a:r>
                      <a:endParaRPr lang="es-EC" sz="1500" dirty="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500">
                          <a:effectLst/>
                        </a:rPr>
                        <a:t>Distancia máxima aplicable (km)</a:t>
                      </a:r>
                      <a:endParaRPr lang="es-EC" sz="150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500">
                          <a:effectLst/>
                        </a:rPr>
                        <a:t>Distancia mínima aplicable (km)</a:t>
                      </a:r>
                      <a:endParaRPr lang="es-EC" sz="1500">
                        <a:effectLst/>
                        <a:latin typeface="Arial" panose="020B0604020202020204" pitchFamily="34" charset="0"/>
                        <a:ea typeface="Calibri"/>
                        <a:cs typeface="Arial" panose="020B0604020202020204" pitchFamily="34" charset="0"/>
                      </a:endParaRPr>
                    </a:p>
                  </a:txBody>
                  <a:tcPr marL="44450" marR="44450" marT="0" marB="0" anchor="ctr"/>
                </a:tc>
              </a:tr>
              <a:tr h="392044">
                <a:tc>
                  <a:txBody>
                    <a:bodyPr/>
                    <a:lstStyle/>
                    <a:p>
                      <a:pPr algn="ctr">
                        <a:lnSpc>
                          <a:spcPct val="115000"/>
                        </a:lnSpc>
                        <a:spcAft>
                          <a:spcPts val="0"/>
                        </a:spcAft>
                      </a:pPr>
                      <a:r>
                        <a:rPr lang="es-EC" sz="1500" dirty="0">
                          <a:effectLst/>
                        </a:rPr>
                        <a:t>5 GHz &lt; f &lt;= 10 GHz</a:t>
                      </a:r>
                      <a:endParaRPr lang="es-EC" sz="1500" dirty="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500" dirty="0">
                          <a:effectLst/>
                        </a:rPr>
                        <a:t>30</a:t>
                      </a:r>
                      <a:endParaRPr lang="es-EC" sz="1500" dirty="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500" dirty="0">
                          <a:effectLst/>
                        </a:rPr>
                        <a:t>12</a:t>
                      </a:r>
                      <a:endParaRPr lang="es-EC" sz="1500" dirty="0">
                        <a:effectLst/>
                        <a:latin typeface="Arial" panose="020B0604020202020204" pitchFamily="34" charset="0"/>
                        <a:ea typeface="Calibri"/>
                        <a:cs typeface="Arial" panose="020B0604020202020204" pitchFamily="34" charset="0"/>
                      </a:endParaRPr>
                    </a:p>
                  </a:txBody>
                  <a:tcPr marL="44450" marR="44450" marT="0" marB="0" anchor="ctr"/>
                </a:tc>
              </a:tr>
            </a:tbl>
          </a:graphicData>
        </a:graphic>
      </p:graphicFrame>
      <p:sp>
        <p:nvSpPr>
          <p:cNvPr id="3" name="2 Rectángulo"/>
          <p:cNvSpPr/>
          <p:nvPr/>
        </p:nvSpPr>
        <p:spPr>
          <a:xfrm>
            <a:off x="827584" y="906979"/>
            <a:ext cx="7344816" cy="615553"/>
          </a:xfrm>
          <a:prstGeom prst="rect">
            <a:avLst/>
          </a:prstGeom>
        </p:spPr>
        <p:txBody>
          <a:bodyPr wrap="square">
            <a:spAutoFit/>
          </a:bodyPr>
          <a:lstStyle/>
          <a:p>
            <a:pPr algn="just"/>
            <a:r>
              <a:rPr lang="es-EC" sz="1700" dirty="0">
                <a:latin typeface="Arial" panose="020B0604020202020204" pitchFamily="34" charset="0"/>
                <a:cs typeface="Arial" panose="020B0604020202020204" pitchFamily="34" charset="0"/>
              </a:rPr>
              <a:t>Distancias máximas aplicables para fines de cálculo de las tarifas del Servicio Fijo, enlaces punto - punto</a:t>
            </a:r>
          </a:p>
        </p:txBody>
      </p:sp>
      <p:sp>
        <p:nvSpPr>
          <p:cNvPr id="4" name="3 Rectángulo"/>
          <p:cNvSpPr/>
          <p:nvPr/>
        </p:nvSpPr>
        <p:spPr>
          <a:xfrm>
            <a:off x="794448" y="3356635"/>
            <a:ext cx="8064896" cy="615553"/>
          </a:xfrm>
          <a:prstGeom prst="rect">
            <a:avLst/>
          </a:prstGeom>
        </p:spPr>
        <p:txBody>
          <a:bodyPr wrap="square">
            <a:spAutoFit/>
          </a:bodyPr>
          <a:lstStyle/>
          <a:p>
            <a:r>
              <a:rPr lang="es-EC" sz="1700" dirty="0">
                <a:latin typeface="Arial" panose="020B0604020202020204" pitchFamily="34" charset="0"/>
                <a:cs typeface="Arial" panose="020B0604020202020204" pitchFamily="34" charset="0"/>
              </a:rPr>
              <a:t>Coeficiente de valoración del espectro aplicable para fines de cálculo de las tarifas del Servicio Fijo, enlaces punto - punto</a:t>
            </a:r>
          </a:p>
        </p:txBody>
      </p:sp>
      <p:graphicFrame>
        <p:nvGraphicFramePr>
          <p:cNvPr id="5" name="4 Tabla"/>
          <p:cNvGraphicFramePr>
            <a:graphicFrameLocks noGrp="1"/>
          </p:cNvGraphicFramePr>
          <p:nvPr>
            <p:extLst>
              <p:ext uri="{D42A27DB-BD31-4B8C-83A1-F6EECF244321}">
                <p14:modId xmlns:p14="http://schemas.microsoft.com/office/powerpoint/2010/main" val="4140573466"/>
              </p:ext>
            </p:extLst>
          </p:nvPr>
        </p:nvGraphicFramePr>
        <p:xfrm>
          <a:off x="1619672" y="4365104"/>
          <a:ext cx="5688632" cy="1176130"/>
        </p:xfrm>
        <a:graphic>
          <a:graphicData uri="http://schemas.openxmlformats.org/drawingml/2006/table">
            <a:tbl>
              <a:tblPr firstRow="1" firstCol="1" bandRow="1">
                <a:tableStyleId>{5940675A-B579-460E-94D1-54222C63F5DA}</a:tableStyleId>
              </a:tblPr>
              <a:tblGrid>
                <a:gridCol w="3027284"/>
                <a:gridCol w="2661348"/>
              </a:tblGrid>
              <a:tr h="784086">
                <a:tc>
                  <a:txBody>
                    <a:bodyPr/>
                    <a:lstStyle/>
                    <a:p>
                      <a:pPr algn="ctr">
                        <a:lnSpc>
                          <a:spcPct val="115000"/>
                        </a:lnSpc>
                        <a:spcAft>
                          <a:spcPts val="0"/>
                        </a:spcAft>
                      </a:pPr>
                      <a:r>
                        <a:rPr lang="es-EC" sz="1500" dirty="0">
                          <a:effectLst/>
                        </a:rPr>
                        <a:t>Rango de frecuencias; f (frecuencia de operación)</a:t>
                      </a:r>
                      <a:endParaRPr lang="es-EC" sz="1500" dirty="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500" dirty="0">
                          <a:effectLst/>
                        </a:rPr>
                        <a:t>Coeficiente de valoración del espectro α3</a:t>
                      </a:r>
                      <a:endParaRPr lang="es-EC" sz="1500" dirty="0">
                        <a:effectLst/>
                        <a:latin typeface="Arial" panose="020B0604020202020204" pitchFamily="34" charset="0"/>
                        <a:ea typeface="Calibri"/>
                        <a:cs typeface="Arial" panose="020B0604020202020204" pitchFamily="34" charset="0"/>
                      </a:endParaRPr>
                    </a:p>
                  </a:txBody>
                  <a:tcPr marL="44450" marR="44450" marT="0" marB="0" anchor="ctr"/>
                </a:tc>
              </a:tr>
              <a:tr h="392044">
                <a:tc>
                  <a:txBody>
                    <a:bodyPr/>
                    <a:lstStyle/>
                    <a:p>
                      <a:pPr algn="ctr">
                        <a:lnSpc>
                          <a:spcPct val="115000"/>
                        </a:lnSpc>
                        <a:spcAft>
                          <a:spcPts val="0"/>
                        </a:spcAft>
                      </a:pPr>
                      <a:r>
                        <a:rPr lang="es-EC" sz="1500" dirty="0">
                          <a:effectLst/>
                        </a:rPr>
                        <a:t>5 GHz &lt; f &lt;= 10 GHz</a:t>
                      </a:r>
                      <a:endParaRPr lang="es-EC" sz="1500" dirty="0">
                        <a:effectLst/>
                        <a:latin typeface="Arial" panose="020B0604020202020204" pitchFamily="34" charset="0"/>
                        <a:ea typeface="Calibri"/>
                        <a:cs typeface="Arial" panose="020B0604020202020204" pitchFamily="34" charset="0"/>
                      </a:endParaRPr>
                    </a:p>
                  </a:txBody>
                  <a:tcPr marL="44450" marR="44450" marT="0" marB="0" anchor="ctr"/>
                </a:tc>
                <a:tc>
                  <a:txBody>
                    <a:bodyPr/>
                    <a:lstStyle/>
                    <a:p>
                      <a:pPr algn="ctr">
                        <a:lnSpc>
                          <a:spcPct val="115000"/>
                        </a:lnSpc>
                        <a:spcAft>
                          <a:spcPts val="0"/>
                        </a:spcAft>
                      </a:pPr>
                      <a:r>
                        <a:rPr lang="es-EC" sz="1500" dirty="0">
                          <a:effectLst/>
                        </a:rPr>
                        <a:t>0.0237509</a:t>
                      </a:r>
                      <a:endParaRPr lang="es-EC" sz="1500" dirty="0">
                        <a:effectLst/>
                        <a:latin typeface="Arial" panose="020B0604020202020204" pitchFamily="34" charset="0"/>
                        <a:ea typeface="Calibri"/>
                        <a:cs typeface="Arial" panose="020B0604020202020204" pitchFamily="34" charset="0"/>
                      </a:endParaRPr>
                    </a:p>
                  </a:txBody>
                  <a:tcPr marL="44450" marR="44450" marT="0" marB="0" anchor="ctr"/>
                </a:tc>
              </a:tr>
            </a:tbl>
          </a:graphicData>
        </a:graphic>
      </p:graphicFrame>
    </p:spTree>
    <p:extLst>
      <p:ext uri="{BB962C8B-B14F-4D97-AF65-F5344CB8AC3E}">
        <p14:creationId xmlns:p14="http://schemas.microsoft.com/office/powerpoint/2010/main" val="26711853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1414816913"/>
              </p:ext>
            </p:extLst>
          </p:nvPr>
        </p:nvGraphicFramePr>
        <p:xfrm>
          <a:off x="17810" y="1052736"/>
          <a:ext cx="4752528" cy="4495546"/>
        </p:xfrm>
        <a:graphic>
          <a:graphicData uri="http://schemas.openxmlformats.org/drawingml/2006/table">
            <a:tbl>
              <a:tblPr firstRow="1" firstCol="1" bandRow="1">
                <a:tableStyleId>{5940675A-B579-460E-94D1-54222C63F5DA}</a:tableStyleId>
              </a:tblPr>
              <a:tblGrid>
                <a:gridCol w="1377882"/>
                <a:gridCol w="1109313"/>
                <a:gridCol w="1156020"/>
                <a:gridCol w="1109313"/>
              </a:tblGrid>
              <a:tr h="536900">
                <a:tc>
                  <a:txBody>
                    <a:bodyPr/>
                    <a:lstStyle/>
                    <a:p>
                      <a:pPr algn="ctr">
                        <a:lnSpc>
                          <a:spcPct val="115000"/>
                        </a:lnSpc>
                        <a:spcAft>
                          <a:spcPts val="0"/>
                        </a:spcAft>
                      </a:pPr>
                      <a:r>
                        <a:rPr lang="es-EC" sz="1500" dirty="0">
                          <a:effectLst/>
                        </a:rPr>
                        <a:t>PROVINCIA</a:t>
                      </a:r>
                      <a:endParaRPr lang="es-EC" sz="1500" dirty="0">
                        <a:effectLst/>
                        <a:latin typeface="Arial" panose="020B0604020202020204" pitchFamily="34" charset="0"/>
                        <a:ea typeface="Calibri"/>
                        <a:cs typeface="Arial" panose="020B0604020202020204" pitchFamily="34" charset="0"/>
                      </a:endParaRPr>
                    </a:p>
                  </a:txBody>
                  <a:tcPr marL="34720" marR="34720" marT="0" marB="0" anchor="ctr"/>
                </a:tc>
                <a:tc gridSpan="2">
                  <a:txBody>
                    <a:bodyPr/>
                    <a:lstStyle/>
                    <a:p>
                      <a:pPr algn="ctr">
                        <a:lnSpc>
                          <a:spcPct val="115000"/>
                        </a:lnSpc>
                        <a:spcAft>
                          <a:spcPts val="0"/>
                        </a:spcAft>
                      </a:pPr>
                      <a:r>
                        <a:rPr lang="es-EC" sz="1500" dirty="0">
                          <a:effectLst/>
                        </a:rPr>
                        <a:t>PARROQUIAS</a:t>
                      </a:r>
                      <a:endParaRPr lang="es-EC" sz="1500" dirty="0">
                        <a:effectLst/>
                        <a:latin typeface="Arial" panose="020B0604020202020204" pitchFamily="34" charset="0"/>
                        <a:ea typeface="Calibri"/>
                        <a:cs typeface="Arial" panose="020B0604020202020204" pitchFamily="34" charset="0"/>
                      </a:endParaRPr>
                    </a:p>
                  </a:txBody>
                  <a:tcPr marL="34720" marR="34720" marT="0" marB="0" anchor="ctr"/>
                </a:tc>
                <a:tc hMerge="1">
                  <a:txBody>
                    <a:bodyPr/>
                    <a:lstStyle/>
                    <a:p>
                      <a:endParaRPr lang="es-EC"/>
                    </a:p>
                  </a:txBody>
                  <a:tcPr/>
                </a:tc>
                <a:tc>
                  <a:txBody>
                    <a:bodyPr/>
                    <a:lstStyle/>
                    <a:p>
                      <a:pPr algn="ctr">
                        <a:lnSpc>
                          <a:spcPct val="115000"/>
                        </a:lnSpc>
                        <a:spcAft>
                          <a:spcPts val="0"/>
                        </a:spcAft>
                      </a:pPr>
                      <a:r>
                        <a:rPr lang="es-EC" sz="1500">
                          <a:effectLst/>
                        </a:rPr>
                        <a:t>TARIFA MENSUAL T(US$)</a:t>
                      </a:r>
                      <a:endParaRPr lang="es-EC" sz="1500">
                        <a:effectLst/>
                        <a:latin typeface="Arial" panose="020B0604020202020204" pitchFamily="34" charset="0"/>
                        <a:ea typeface="Calibri"/>
                        <a:cs typeface="Arial" panose="020B0604020202020204" pitchFamily="34" charset="0"/>
                      </a:endParaRPr>
                    </a:p>
                  </a:txBody>
                  <a:tcPr marL="34720" marR="34720" marT="0" marB="0" anchor="ctr"/>
                </a:tc>
              </a:tr>
              <a:tr h="171133">
                <a:tc rowSpan="5">
                  <a:txBody>
                    <a:bodyPr/>
                    <a:lstStyle/>
                    <a:p>
                      <a:pPr algn="ctr">
                        <a:lnSpc>
                          <a:spcPct val="115000"/>
                        </a:lnSpc>
                        <a:spcAft>
                          <a:spcPts val="0"/>
                        </a:spcAft>
                      </a:pPr>
                      <a:r>
                        <a:rPr lang="es-EC" sz="1500" dirty="0">
                          <a:effectLst/>
                        </a:rPr>
                        <a:t>Azuay</a:t>
                      </a:r>
                      <a:endParaRPr lang="es-EC" sz="1500" dirty="0">
                        <a:effectLst/>
                        <a:latin typeface="Arial" panose="020B0604020202020204" pitchFamily="34" charset="0"/>
                        <a:ea typeface="Calibri"/>
                        <a:cs typeface="Arial" panose="020B0604020202020204" pitchFamily="34" charset="0"/>
                      </a:endParaRPr>
                    </a:p>
                  </a:txBody>
                  <a:tcPr marL="34720" marR="34720" marT="0" marB="0" anchor="ctr"/>
                </a:tc>
                <a:tc gridSpan="2">
                  <a:txBody>
                    <a:bodyPr/>
                    <a:lstStyle/>
                    <a:p>
                      <a:pPr algn="ctr">
                        <a:lnSpc>
                          <a:spcPct val="115000"/>
                        </a:lnSpc>
                        <a:spcAft>
                          <a:spcPts val="0"/>
                        </a:spcAft>
                      </a:pPr>
                      <a:r>
                        <a:rPr lang="es-EC" sz="1500">
                          <a:effectLst/>
                        </a:rPr>
                        <a:t>Bulán</a:t>
                      </a:r>
                      <a:endParaRPr lang="es-EC" sz="1500">
                        <a:effectLst/>
                        <a:latin typeface="Arial" panose="020B0604020202020204" pitchFamily="34" charset="0"/>
                        <a:ea typeface="Calibri"/>
                        <a:cs typeface="Arial" panose="020B0604020202020204" pitchFamily="34" charset="0"/>
                      </a:endParaRPr>
                    </a:p>
                  </a:txBody>
                  <a:tcPr marL="34720" marR="34720" marT="0" marB="0" anchor="ctr"/>
                </a:tc>
                <a:tc hMerge="1">
                  <a:txBody>
                    <a:bodyPr/>
                    <a:lstStyle/>
                    <a:p>
                      <a:endParaRPr lang="es-EC"/>
                    </a:p>
                  </a:txBody>
                  <a:tcPr/>
                </a:tc>
                <a:tc>
                  <a:txBody>
                    <a:bodyPr/>
                    <a:lstStyle/>
                    <a:p>
                      <a:pPr algn="ctr">
                        <a:lnSpc>
                          <a:spcPct val="115000"/>
                        </a:lnSpc>
                        <a:spcAft>
                          <a:spcPts val="0"/>
                        </a:spcAft>
                      </a:pPr>
                      <a:r>
                        <a:rPr lang="es-EC" sz="1500">
                          <a:effectLst/>
                        </a:rPr>
                        <a:t>196.68</a:t>
                      </a:r>
                      <a:endParaRPr lang="es-EC" sz="1500">
                        <a:effectLst/>
                        <a:latin typeface="Arial" panose="020B0604020202020204" pitchFamily="34" charset="0"/>
                        <a:ea typeface="Calibri"/>
                        <a:cs typeface="Arial" panose="020B0604020202020204" pitchFamily="34" charset="0"/>
                      </a:endParaRPr>
                    </a:p>
                  </a:txBody>
                  <a:tcPr marL="34720" marR="34720" marT="0" marB="0" anchor="ctr"/>
                </a:tc>
              </a:tr>
              <a:tr h="171133">
                <a:tc vMerge="1">
                  <a:txBody>
                    <a:bodyPr/>
                    <a:lstStyle/>
                    <a:p>
                      <a:endParaRPr lang="es-EC"/>
                    </a:p>
                  </a:txBody>
                  <a:tcPr/>
                </a:tc>
                <a:tc gridSpan="2">
                  <a:txBody>
                    <a:bodyPr/>
                    <a:lstStyle/>
                    <a:p>
                      <a:pPr algn="ctr">
                        <a:lnSpc>
                          <a:spcPct val="115000"/>
                        </a:lnSpc>
                        <a:spcAft>
                          <a:spcPts val="0"/>
                        </a:spcAft>
                      </a:pPr>
                      <a:r>
                        <a:rPr lang="es-EC" sz="1500" dirty="0">
                          <a:effectLst/>
                        </a:rPr>
                        <a:t>Dug </a:t>
                      </a:r>
                      <a:r>
                        <a:rPr lang="es-EC" sz="1500" dirty="0" err="1">
                          <a:effectLst/>
                        </a:rPr>
                        <a:t>Dug</a:t>
                      </a:r>
                      <a:endParaRPr lang="es-EC" sz="1500" dirty="0">
                        <a:effectLst/>
                        <a:latin typeface="Arial" panose="020B0604020202020204" pitchFamily="34" charset="0"/>
                        <a:ea typeface="Calibri"/>
                        <a:cs typeface="Arial" panose="020B0604020202020204" pitchFamily="34" charset="0"/>
                      </a:endParaRPr>
                    </a:p>
                  </a:txBody>
                  <a:tcPr marL="34720" marR="34720" marT="0" marB="0" anchor="ctr"/>
                </a:tc>
                <a:tc hMerge="1">
                  <a:txBody>
                    <a:bodyPr/>
                    <a:lstStyle/>
                    <a:p>
                      <a:endParaRPr lang="es-EC"/>
                    </a:p>
                  </a:txBody>
                  <a:tcPr/>
                </a:tc>
                <a:tc>
                  <a:txBody>
                    <a:bodyPr/>
                    <a:lstStyle/>
                    <a:p>
                      <a:pPr algn="ctr">
                        <a:lnSpc>
                          <a:spcPct val="115000"/>
                        </a:lnSpc>
                        <a:spcAft>
                          <a:spcPts val="0"/>
                        </a:spcAft>
                      </a:pPr>
                      <a:r>
                        <a:rPr lang="es-EC" sz="1500">
                          <a:effectLst/>
                        </a:rPr>
                        <a:t>196.68</a:t>
                      </a:r>
                      <a:endParaRPr lang="es-EC" sz="1500">
                        <a:effectLst/>
                        <a:latin typeface="Arial" panose="020B0604020202020204" pitchFamily="34" charset="0"/>
                        <a:ea typeface="Calibri"/>
                        <a:cs typeface="Arial" panose="020B0604020202020204" pitchFamily="34" charset="0"/>
                      </a:endParaRPr>
                    </a:p>
                  </a:txBody>
                  <a:tcPr marL="34720" marR="34720" marT="0" marB="0" anchor="ctr"/>
                </a:tc>
              </a:tr>
              <a:tr h="171133">
                <a:tc vMerge="1">
                  <a:txBody>
                    <a:bodyPr/>
                    <a:lstStyle/>
                    <a:p>
                      <a:endParaRPr lang="es-EC"/>
                    </a:p>
                  </a:txBody>
                  <a:tcPr/>
                </a:tc>
                <a:tc gridSpan="2">
                  <a:txBody>
                    <a:bodyPr/>
                    <a:lstStyle/>
                    <a:p>
                      <a:pPr algn="ctr">
                        <a:lnSpc>
                          <a:spcPct val="115000"/>
                        </a:lnSpc>
                        <a:spcAft>
                          <a:spcPts val="0"/>
                        </a:spcAft>
                      </a:pPr>
                      <a:r>
                        <a:rPr lang="es-EC" sz="1500">
                          <a:effectLst/>
                        </a:rPr>
                        <a:t>La Unión</a:t>
                      </a:r>
                      <a:endParaRPr lang="es-EC" sz="1500">
                        <a:effectLst/>
                        <a:latin typeface="Arial" panose="020B0604020202020204" pitchFamily="34" charset="0"/>
                        <a:ea typeface="Calibri"/>
                        <a:cs typeface="Arial" panose="020B0604020202020204" pitchFamily="34" charset="0"/>
                      </a:endParaRPr>
                    </a:p>
                  </a:txBody>
                  <a:tcPr marL="34720" marR="34720" marT="0" marB="0" anchor="ctr"/>
                </a:tc>
                <a:tc hMerge="1">
                  <a:txBody>
                    <a:bodyPr/>
                    <a:lstStyle/>
                    <a:p>
                      <a:endParaRPr lang="es-EC"/>
                    </a:p>
                  </a:txBody>
                  <a:tcPr/>
                </a:tc>
                <a:tc>
                  <a:txBody>
                    <a:bodyPr/>
                    <a:lstStyle/>
                    <a:p>
                      <a:pPr algn="ctr">
                        <a:lnSpc>
                          <a:spcPct val="115000"/>
                        </a:lnSpc>
                        <a:spcAft>
                          <a:spcPts val="0"/>
                        </a:spcAft>
                      </a:pPr>
                      <a:r>
                        <a:rPr lang="es-EC" sz="1500">
                          <a:effectLst/>
                        </a:rPr>
                        <a:t>196.68</a:t>
                      </a:r>
                      <a:endParaRPr lang="es-EC" sz="1500">
                        <a:effectLst/>
                        <a:latin typeface="Arial" panose="020B0604020202020204" pitchFamily="34" charset="0"/>
                        <a:ea typeface="Calibri"/>
                        <a:cs typeface="Arial" panose="020B0604020202020204" pitchFamily="34" charset="0"/>
                      </a:endParaRPr>
                    </a:p>
                  </a:txBody>
                  <a:tcPr marL="34720" marR="34720" marT="0" marB="0" anchor="ctr"/>
                </a:tc>
              </a:tr>
              <a:tr h="171133">
                <a:tc vMerge="1">
                  <a:txBody>
                    <a:bodyPr/>
                    <a:lstStyle/>
                    <a:p>
                      <a:endParaRPr lang="es-EC"/>
                    </a:p>
                  </a:txBody>
                  <a:tcPr/>
                </a:tc>
                <a:tc gridSpan="2">
                  <a:txBody>
                    <a:bodyPr/>
                    <a:lstStyle/>
                    <a:p>
                      <a:pPr algn="ctr">
                        <a:lnSpc>
                          <a:spcPct val="115000"/>
                        </a:lnSpc>
                        <a:spcAft>
                          <a:spcPts val="0"/>
                        </a:spcAft>
                      </a:pPr>
                      <a:r>
                        <a:rPr lang="es-EC" sz="1500">
                          <a:effectLst/>
                        </a:rPr>
                        <a:t>Palmas</a:t>
                      </a:r>
                      <a:endParaRPr lang="es-EC" sz="1500">
                        <a:effectLst/>
                        <a:latin typeface="Arial" panose="020B0604020202020204" pitchFamily="34" charset="0"/>
                        <a:ea typeface="Calibri"/>
                        <a:cs typeface="Arial" panose="020B0604020202020204" pitchFamily="34" charset="0"/>
                      </a:endParaRPr>
                    </a:p>
                  </a:txBody>
                  <a:tcPr marL="34720" marR="34720" marT="0" marB="0" anchor="ctr"/>
                </a:tc>
                <a:tc hMerge="1">
                  <a:txBody>
                    <a:bodyPr/>
                    <a:lstStyle/>
                    <a:p>
                      <a:endParaRPr lang="es-EC"/>
                    </a:p>
                  </a:txBody>
                  <a:tcPr/>
                </a:tc>
                <a:tc>
                  <a:txBody>
                    <a:bodyPr/>
                    <a:lstStyle/>
                    <a:p>
                      <a:pPr algn="ctr">
                        <a:lnSpc>
                          <a:spcPct val="115000"/>
                        </a:lnSpc>
                        <a:spcAft>
                          <a:spcPts val="0"/>
                        </a:spcAft>
                      </a:pPr>
                      <a:r>
                        <a:rPr lang="es-EC" sz="1500">
                          <a:effectLst/>
                        </a:rPr>
                        <a:t>196.68</a:t>
                      </a:r>
                      <a:endParaRPr lang="es-EC" sz="1500">
                        <a:effectLst/>
                        <a:latin typeface="Arial" panose="020B0604020202020204" pitchFamily="34" charset="0"/>
                        <a:ea typeface="Calibri"/>
                        <a:cs typeface="Arial" panose="020B0604020202020204" pitchFamily="34" charset="0"/>
                      </a:endParaRPr>
                    </a:p>
                  </a:txBody>
                  <a:tcPr marL="34720" marR="34720" marT="0" marB="0" anchor="ctr"/>
                </a:tc>
              </a:tr>
              <a:tr h="171133">
                <a:tc vMerge="1">
                  <a:txBody>
                    <a:bodyPr/>
                    <a:lstStyle/>
                    <a:p>
                      <a:endParaRPr lang="es-EC"/>
                    </a:p>
                  </a:txBody>
                  <a:tcPr/>
                </a:tc>
                <a:tc gridSpan="2">
                  <a:txBody>
                    <a:bodyPr/>
                    <a:lstStyle/>
                    <a:p>
                      <a:pPr algn="ctr">
                        <a:lnSpc>
                          <a:spcPct val="115000"/>
                        </a:lnSpc>
                        <a:spcAft>
                          <a:spcPts val="0"/>
                        </a:spcAft>
                      </a:pPr>
                      <a:r>
                        <a:rPr lang="es-EC" sz="1500" dirty="0">
                          <a:effectLst/>
                        </a:rPr>
                        <a:t>San Gerardo</a:t>
                      </a:r>
                      <a:endParaRPr lang="es-EC" sz="1500" dirty="0">
                        <a:effectLst/>
                        <a:latin typeface="Arial" panose="020B0604020202020204" pitchFamily="34" charset="0"/>
                        <a:ea typeface="Calibri"/>
                        <a:cs typeface="Arial" panose="020B0604020202020204" pitchFamily="34" charset="0"/>
                      </a:endParaRPr>
                    </a:p>
                  </a:txBody>
                  <a:tcPr marL="34720" marR="34720" marT="0" marB="0" anchor="ctr"/>
                </a:tc>
                <a:tc hMerge="1">
                  <a:txBody>
                    <a:bodyPr/>
                    <a:lstStyle/>
                    <a:p>
                      <a:endParaRPr lang="es-EC"/>
                    </a:p>
                  </a:txBody>
                  <a:tcPr/>
                </a:tc>
                <a:tc>
                  <a:txBody>
                    <a:bodyPr/>
                    <a:lstStyle/>
                    <a:p>
                      <a:pPr algn="ctr">
                        <a:lnSpc>
                          <a:spcPct val="115000"/>
                        </a:lnSpc>
                        <a:spcAft>
                          <a:spcPts val="0"/>
                        </a:spcAft>
                      </a:pPr>
                      <a:r>
                        <a:rPr lang="es-EC" sz="1500">
                          <a:effectLst/>
                        </a:rPr>
                        <a:t>196.68</a:t>
                      </a:r>
                      <a:endParaRPr lang="es-EC" sz="1500">
                        <a:effectLst/>
                        <a:latin typeface="Arial" panose="020B0604020202020204" pitchFamily="34" charset="0"/>
                        <a:ea typeface="Calibri"/>
                        <a:cs typeface="Arial" panose="020B0604020202020204" pitchFamily="34" charset="0"/>
                      </a:endParaRPr>
                    </a:p>
                  </a:txBody>
                  <a:tcPr marL="34720" marR="34720" marT="0" marB="0" anchor="ctr"/>
                </a:tc>
              </a:tr>
              <a:tr h="171133">
                <a:tc rowSpan="4">
                  <a:txBody>
                    <a:bodyPr/>
                    <a:lstStyle/>
                    <a:p>
                      <a:pPr algn="ctr">
                        <a:lnSpc>
                          <a:spcPct val="115000"/>
                        </a:lnSpc>
                        <a:spcAft>
                          <a:spcPts val="0"/>
                        </a:spcAft>
                      </a:pPr>
                      <a:r>
                        <a:rPr lang="es-EC" sz="1500">
                          <a:effectLst/>
                        </a:rPr>
                        <a:t>El Oro</a:t>
                      </a:r>
                      <a:endParaRPr lang="es-EC" sz="1500">
                        <a:effectLst/>
                        <a:latin typeface="Arial" panose="020B0604020202020204" pitchFamily="34" charset="0"/>
                        <a:ea typeface="Calibri"/>
                        <a:cs typeface="Arial" panose="020B0604020202020204" pitchFamily="34" charset="0"/>
                      </a:endParaRPr>
                    </a:p>
                  </a:txBody>
                  <a:tcPr marL="34720" marR="34720" marT="0" marB="0" anchor="ctr"/>
                </a:tc>
                <a:tc gridSpan="2">
                  <a:txBody>
                    <a:bodyPr/>
                    <a:lstStyle/>
                    <a:p>
                      <a:pPr algn="ctr">
                        <a:lnSpc>
                          <a:spcPct val="115000"/>
                        </a:lnSpc>
                        <a:spcAft>
                          <a:spcPts val="0"/>
                        </a:spcAft>
                      </a:pPr>
                      <a:r>
                        <a:rPr lang="es-EC" sz="1500">
                          <a:effectLst/>
                        </a:rPr>
                        <a:t>Arcapamba</a:t>
                      </a:r>
                      <a:endParaRPr lang="es-EC" sz="1500">
                        <a:effectLst/>
                        <a:latin typeface="Arial" panose="020B0604020202020204" pitchFamily="34" charset="0"/>
                        <a:ea typeface="Calibri"/>
                        <a:cs typeface="Arial" panose="020B0604020202020204" pitchFamily="34" charset="0"/>
                      </a:endParaRPr>
                    </a:p>
                  </a:txBody>
                  <a:tcPr marL="34720" marR="34720" marT="0" marB="0" anchor="ctr"/>
                </a:tc>
                <a:tc hMerge="1">
                  <a:txBody>
                    <a:bodyPr/>
                    <a:lstStyle/>
                    <a:p>
                      <a:endParaRPr lang="es-EC"/>
                    </a:p>
                  </a:txBody>
                  <a:tcPr/>
                </a:tc>
                <a:tc rowSpan="4">
                  <a:txBody>
                    <a:bodyPr/>
                    <a:lstStyle/>
                    <a:p>
                      <a:pPr algn="ctr">
                        <a:lnSpc>
                          <a:spcPct val="115000"/>
                        </a:lnSpc>
                        <a:spcAft>
                          <a:spcPts val="0"/>
                        </a:spcAft>
                      </a:pPr>
                      <a:r>
                        <a:rPr lang="es-EC" sz="1500" dirty="0">
                          <a:effectLst/>
                        </a:rPr>
                        <a:t>196.68</a:t>
                      </a:r>
                      <a:endParaRPr lang="es-EC" sz="1500" dirty="0">
                        <a:effectLst/>
                        <a:latin typeface="Arial" panose="020B0604020202020204" pitchFamily="34" charset="0"/>
                        <a:ea typeface="Calibri"/>
                        <a:cs typeface="Arial" panose="020B0604020202020204" pitchFamily="34" charset="0"/>
                      </a:endParaRPr>
                    </a:p>
                  </a:txBody>
                  <a:tcPr marL="34720" marR="34720" marT="0" marB="0" anchor="ctr"/>
                </a:tc>
              </a:tr>
              <a:tr h="171133">
                <a:tc vMerge="1">
                  <a:txBody>
                    <a:bodyPr/>
                    <a:lstStyle/>
                    <a:p>
                      <a:endParaRPr lang="es-EC"/>
                    </a:p>
                  </a:txBody>
                  <a:tcPr/>
                </a:tc>
                <a:tc gridSpan="2">
                  <a:txBody>
                    <a:bodyPr/>
                    <a:lstStyle/>
                    <a:p>
                      <a:pPr algn="ctr">
                        <a:lnSpc>
                          <a:spcPct val="115000"/>
                        </a:lnSpc>
                        <a:spcAft>
                          <a:spcPts val="0"/>
                        </a:spcAft>
                      </a:pPr>
                      <a:r>
                        <a:rPr lang="es-EC" sz="1500">
                          <a:effectLst/>
                        </a:rPr>
                        <a:t>Malvas</a:t>
                      </a:r>
                      <a:endParaRPr lang="es-EC" sz="1500">
                        <a:effectLst/>
                        <a:latin typeface="Arial" panose="020B0604020202020204" pitchFamily="34" charset="0"/>
                        <a:ea typeface="Calibri"/>
                        <a:cs typeface="Arial" panose="020B0604020202020204" pitchFamily="34" charset="0"/>
                      </a:endParaRPr>
                    </a:p>
                  </a:txBody>
                  <a:tcPr marL="34720" marR="34720" marT="0" marB="0" anchor="ctr"/>
                </a:tc>
                <a:tc hMerge="1">
                  <a:txBody>
                    <a:bodyPr/>
                    <a:lstStyle/>
                    <a:p>
                      <a:endParaRPr lang="es-EC"/>
                    </a:p>
                  </a:txBody>
                  <a:tcPr/>
                </a:tc>
                <a:tc vMerge="1">
                  <a:txBody>
                    <a:bodyPr/>
                    <a:lstStyle/>
                    <a:p>
                      <a:endParaRPr lang="es-EC" dirty="0"/>
                    </a:p>
                  </a:txBody>
                  <a:tcPr marL="34720" marR="34720" marT="0" marB="0" anchor="ctr"/>
                </a:tc>
              </a:tr>
              <a:tr h="171133">
                <a:tc vMerge="1">
                  <a:txBody>
                    <a:bodyPr/>
                    <a:lstStyle/>
                    <a:p>
                      <a:endParaRPr lang="es-EC"/>
                    </a:p>
                  </a:txBody>
                  <a:tcPr/>
                </a:tc>
                <a:tc gridSpan="2">
                  <a:txBody>
                    <a:bodyPr/>
                    <a:lstStyle/>
                    <a:p>
                      <a:pPr algn="ctr">
                        <a:lnSpc>
                          <a:spcPct val="115000"/>
                        </a:lnSpc>
                        <a:spcAft>
                          <a:spcPts val="0"/>
                        </a:spcAft>
                      </a:pPr>
                      <a:r>
                        <a:rPr lang="es-EC" sz="1500" dirty="0">
                          <a:effectLst/>
                        </a:rPr>
                        <a:t>Milagro</a:t>
                      </a:r>
                      <a:endParaRPr lang="es-EC" sz="1500" dirty="0">
                        <a:effectLst/>
                        <a:latin typeface="Arial" panose="020B0604020202020204" pitchFamily="34" charset="0"/>
                        <a:ea typeface="Calibri"/>
                        <a:cs typeface="Arial" panose="020B0604020202020204" pitchFamily="34" charset="0"/>
                      </a:endParaRPr>
                    </a:p>
                  </a:txBody>
                  <a:tcPr marL="34720" marR="34720" marT="0" marB="0" anchor="ctr"/>
                </a:tc>
                <a:tc hMerge="1">
                  <a:txBody>
                    <a:bodyPr/>
                    <a:lstStyle/>
                    <a:p>
                      <a:endParaRPr lang="es-EC"/>
                    </a:p>
                  </a:txBody>
                  <a:tcPr/>
                </a:tc>
                <a:tc vMerge="1">
                  <a:txBody>
                    <a:bodyPr/>
                    <a:lstStyle/>
                    <a:p>
                      <a:endParaRPr lang="es-EC" dirty="0"/>
                    </a:p>
                  </a:txBody>
                  <a:tcPr marL="34720" marR="34720" marT="0" marB="0" anchor="ctr"/>
                </a:tc>
              </a:tr>
              <a:tr h="171133">
                <a:tc vMerge="1">
                  <a:txBody>
                    <a:bodyPr/>
                    <a:lstStyle/>
                    <a:p>
                      <a:endParaRPr lang="es-EC"/>
                    </a:p>
                  </a:txBody>
                  <a:tcPr/>
                </a:tc>
                <a:tc gridSpan="2">
                  <a:txBody>
                    <a:bodyPr/>
                    <a:lstStyle/>
                    <a:p>
                      <a:pPr algn="ctr">
                        <a:lnSpc>
                          <a:spcPct val="115000"/>
                        </a:lnSpc>
                        <a:spcAft>
                          <a:spcPts val="0"/>
                        </a:spcAft>
                      </a:pPr>
                      <a:r>
                        <a:rPr lang="es-EC" sz="1500">
                          <a:effectLst/>
                        </a:rPr>
                        <a:t>San José</a:t>
                      </a:r>
                      <a:endParaRPr lang="es-EC" sz="1500">
                        <a:effectLst/>
                        <a:latin typeface="Arial" panose="020B0604020202020204" pitchFamily="34" charset="0"/>
                        <a:ea typeface="Calibri"/>
                        <a:cs typeface="Arial" panose="020B0604020202020204" pitchFamily="34" charset="0"/>
                      </a:endParaRPr>
                    </a:p>
                  </a:txBody>
                  <a:tcPr marL="34720" marR="34720" marT="0" marB="0" anchor="ctr"/>
                </a:tc>
                <a:tc hMerge="1">
                  <a:txBody>
                    <a:bodyPr/>
                    <a:lstStyle/>
                    <a:p>
                      <a:endParaRPr lang="es-EC"/>
                    </a:p>
                  </a:txBody>
                  <a:tcPr/>
                </a:tc>
                <a:tc vMerge="1">
                  <a:txBody>
                    <a:bodyPr/>
                    <a:lstStyle/>
                    <a:p>
                      <a:endParaRPr lang="es-EC" dirty="0"/>
                    </a:p>
                  </a:txBody>
                  <a:tcPr marL="34720" marR="34720" marT="0" marB="0" anchor="ctr"/>
                </a:tc>
              </a:tr>
              <a:tr h="354016">
                <a:tc rowSpan="4">
                  <a:txBody>
                    <a:bodyPr/>
                    <a:lstStyle/>
                    <a:p>
                      <a:pPr algn="ctr">
                        <a:lnSpc>
                          <a:spcPct val="115000"/>
                        </a:lnSpc>
                        <a:spcAft>
                          <a:spcPts val="0"/>
                        </a:spcAft>
                      </a:pPr>
                      <a:r>
                        <a:rPr lang="es-EC" sz="1500">
                          <a:effectLst/>
                        </a:rPr>
                        <a:t>Esmeraldas</a:t>
                      </a:r>
                      <a:endParaRPr lang="es-EC" sz="1500">
                        <a:effectLst/>
                        <a:latin typeface="Arial" panose="020B0604020202020204" pitchFamily="34" charset="0"/>
                        <a:ea typeface="Calibri"/>
                        <a:cs typeface="Arial" panose="020B0604020202020204" pitchFamily="34" charset="0"/>
                      </a:endParaRPr>
                    </a:p>
                  </a:txBody>
                  <a:tcPr marL="34720" marR="34720" marT="0" marB="0" anchor="ctr"/>
                </a:tc>
                <a:tc rowSpan="2">
                  <a:txBody>
                    <a:bodyPr/>
                    <a:lstStyle/>
                    <a:p>
                      <a:pPr algn="ctr">
                        <a:lnSpc>
                          <a:spcPct val="115000"/>
                        </a:lnSpc>
                        <a:spcAft>
                          <a:spcPts val="0"/>
                        </a:spcAft>
                      </a:pPr>
                      <a:r>
                        <a:rPr lang="es-EC" sz="1500">
                          <a:effectLst/>
                        </a:rPr>
                        <a:t>La Unión</a:t>
                      </a:r>
                      <a:endParaRPr lang="es-EC" sz="1500">
                        <a:effectLst/>
                        <a:latin typeface="Arial" panose="020B0604020202020204" pitchFamily="34" charset="0"/>
                        <a:ea typeface="Calibri"/>
                        <a:cs typeface="Arial" panose="020B0604020202020204" pitchFamily="34" charset="0"/>
                      </a:endParaRPr>
                    </a:p>
                  </a:txBody>
                  <a:tcPr marL="34720" marR="34720" marT="0" marB="0" anchor="ctr"/>
                </a:tc>
                <a:tc>
                  <a:txBody>
                    <a:bodyPr/>
                    <a:lstStyle/>
                    <a:p>
                      <a:pPr algn="ctr">
                        <a:lnSpc>
                          <a:spcPct val="115000"/>
                        </a:lnSpc>
                        <a:spcAft>
                          <a:spcPts val="0"/>
                        </a:spcAft>
                      </a:pPr>
                      <a:r>
                        <a:rPr lang="es-EC" sz="1500">
                          <a:effectLst/>
                        </a:rPr>
                        <a:t>La Unión (Súa -Repetidor)</a:t>
                      </a:r>
                      <a:endParaRPr lang="es-EC" sz="1500">
                        <a:effectLst/>
                        <a:latin typeface="Arial" panose="020B0604020202020204" pitchFamily="34" charset="0"/>
                        <a:ea typeface="Calibri"/>
                        <a:cs typeface="Arial" panose="020B0604020202020204" pitchFamily="34" charset="0"/>
                      </a:endParaRPr>
                    </a:p>
                  </a:txBody>
                  <a:tcPr marL="34720" marR="34720" marT="0" marB="0" anchor="ctr"/>
                </a:tc>
                <a:tc>
                  <a:txBody>
                    <a:bodyPr/>
                    <a:lstStyle/>
                    <a:p>
                      <a:pPr algn="ctr">
                        <a:lnSpc>
                          <a:spcPct val="115000"/>
                        </a:lnSpc>
                        <a:spcAft>
                          <a:spcPts val="0"/>
                        </a:spcAft>
                      </a:pPr>
                      <a:r>
                        <a:rPr lang="es-EC" sz="1500">
                          <a:effectLst/>
                        </a:rPr>
                        <a:t>196.68</a:t>
                      </a:r>
                      <a:endParaRPr lang="es-EC" sz="1500">
                        <a:effectLst/>
                        <a:latin typeface="Arial" panose="020B0604020202020204" pitchFamily="34" charset="0"/>
                        <a:ea typeface="Calibri"/>
                        <a:cs typeface="Arial" panose="020B0604020202020204" pitchFamily="34" charset="0"/>
                      </a:endParaRPr>
                    </a:p>
                  </a:txBody>
                  <a:tcPr marL="34720" marR="34720" marT="0" marB="0" anchor="ctr"/>
                </a:tc>
              </a:tr>
              <a:tr h="354016">
                <a:tc vMerge="1">
                  <a:txBody>
                    <a:bodyPr/>
                    <a:lstStyle/>
                    <a:p>
                      <a:endParaRPr lang="es-EC"/>
                    </a:p>
                  </a:txBody>
                  <a:tcPr/>
                </a:tc>
                <a:tc vMerge="1">
                  <a:txBody>
                    <a:bodyPr/>
                    <a:lstStyle/>
                    <a:p>
                      <a:endParaRPr lang="es-EC"/>
                    </a:p>
                  </a:txBody>
                  <a:tcPr/>
                </a:tc>
                <a:tc>
                  <a:txBody>
                    <a:bodyPr/>
                    <a:lstStyle/>
                    <a:p>
                      <a:pPr algn="ctr">
                        <a:lnSpc>
                          <a:spcPct val="115000"/>
                        </a:lnSpc>
                        <a:spcAft>
                          <a:spcPts val="0"/>
                        </a:spcAft>
                      </a:pPr>
                      <a:r>
                        <a:rPr lang="es-EC" sz="1500">
                          <a:effectLst/>
                        </a:rPr>
                        <a:t>Repetidor - La Unión</a:t>
                      </a:r>
                      <a:endParaRPr lang="es-EC" sz="1500">
                        <a:effectLst/>
                        <a:latin typeface="Arial" panose="020B0604020202020204" pitchFamily="34" charset="0"/>
                        <a:ea typeface="Calibri"/>
                        <a:cs typeface="Arial" panose="020B0604020202020204" pitchFamily="34" charset="0"/>
                      </a:endParaRPr>
                    </a:p>
                  </a:txBody>
                  <a:tcPr marL="34720" marR="34720" marT="0" marB="0" anchor="ctr"/>
                </a:tc>
                <a:tc>
                  <a:txBody>
                    <a:bodyPr/>
                    <a:lstStyle/>
                    <a:p>
                      <a:pPr algn="ctr">
                        <a:lnSpc>
                          <a:spcPct val="115000"/>
                        </a:lnSpc>
                        <a:spcAft>
                          <a:spcPts val="0"/>
                        </a:spcAft>
                      </a:pPr>
                      <a:r>
                        <a:rPr lang="es-EC" sz="1500">
                          <a:effectLst/>
                        </a:rPr>
                        <a:t>196.68</a:t>
                      </a:r>
                      <a:endParaRPr lang="es-EC" sz="1500">
                        <a:effectLst/>
                        <a:latin typeface="Arial" panose="020B0604020202020204" pitchFamily="34" charset="0"/>
                        <a:ea typeface="Calibri"/>
                        <a:cs typeface="Arial" panose="020B0604020202020204" pitchFamily="34" charset="0"/>
                      </a:endParaRPr>
                    </a:p>
                  </a:txBody>
                  <a:tcPr marL="34720" marR="34720" marT="0" marB="0" anchor="ctr"/>
                </a:tc>
              </a:tr>
              <a:tr h="171133">
                <a:tc vMerge="1">
                  <a:txBody>
                    <a:bodyPr/>
                    <a:lstStyle/>
                    <a:p>
                      <a:endParaRPr lang="es-EC"/>
                    </a:p>
                  </a:txBody>
                  <a:tcPr/>
                </a:tc>
                <a:tc gridSpan="2">
                  <a:txBody>
                    <a:bodyPr/>
                    <a:lstStyle/>
                    <a:p>
                      <a:pPr algn="ctr">
                        <a:lnSpc>
                          <a:spcPct val="115000"/>
                        </a:lnSpc>
                        <a:spcAft>
                          <a:spcPts val="0"/>
                        </a:spcAft>
                      </a:pPr>
                      <a:r>
                        <a:rPr lang="es-EC" sz="1500">
                          <a:effectLst/>
                        </a:rPr>
                        <a:t>San Javier</a:t>
                      </a:r>
                      <a:endParaRPr lang="es-EC" sz="1500">
                        <a:effectLst/>
                        <a:latin typeface="Arial" panose="020B0604020202020204" pitchFamily="34" charset="0"/>
                        <a:ea typeface="Calibri"/>
                        <a:cs typeface="Arial" panose="020B0604020202020204" pitchFamily="34" charset="0"/>
                      </a:endParaRPr>
                    </a:p>
                  </a:txBody>
                  <a:tcPr marL="34720" marR="34720" marT="0" marB="0" anchor="ctr"/>
                </a:tc>
                <a:tc hMerge="1">
                  <a:txBody>
                    <a:bodyPr/>
                    <a:lstStyle/>
                    <a:p>
                      <a:endParaRPr lang="es-EC"/>
                    </a:p>
                  </a:txBody>
                  <a:tcPr/>
                </a:tc>
                <a:tc>
                  <a:txBody>
                    <a:bodyPr/>
                    <a:lstStyle/>
                    <a:p>
                      <a:pPr algn="ctr">
                        <a:lnSpc>
                          <a:spcPct val="115000"/>
                        </a:lnSpc>
                        <a:spcAft>
                          <a:spcPts val="0"/>
                        </a:spcAft>
                      </a:pPr>
                      <a:r>
                        <a:rPr lang="es-EC" sz="1500">
                          <a:effectLst/>
                        </a:rPr>
                        <a:t>196.68</a:t>
                      </a:r>
                      <a:endParaRPr lang="es-EC" sz="1500">
                        <a:effectLst/>
                        <a:latin typeface="Arial" panose="020B0604020202020204" pitchFamily="34" charset="0"/>
                        <a:ea typeface="Calibri"/>
                        <a:cs typeface="Arial" panose="020B0604020202020204" pitchFamily="34" charset="0"/>
                      </a:endParaRPr>
                    </a:p>
                  </a:txBody>
                  <a:tcPr marL="34720" marR="34720" marT="0" marB="0" anchor="ctr"/>
                </a:tc>
              </a:tr>
              <a:tr h="171133">
                <a:tc vMerge="1">
                  <a:txBody>
                    <a:bodyPr/>
                    <a:lstStyle/>
                    <a:p>
                      <a:endParaRPr lang="es-EC"/>
                    </a:p>
                  </a:txBody>
                  <a:tcPr/>
                </a:tc>
                <a:tc gridSpan="2">
                  <a:txBody>
                    <a:bodyPr/>
                    <a:lstStyle/>
                    <a:p>
                      <a:pPr algn="ctr">
                        <a:lnSpc>
                          <a:spcPct val="115000"/>
                        </a:lnSpc>
                        <a:spcAft>
                          <a:spcPts val="0"/>
                        </a:spcAft>
                      </a:pPr>
                      <a:r>
                        <a:rPr lang="es-EC" sz="1500" dirty="0">
                          <a:effectLst/>
                        </a:rPr>
                        <a:t>Timbire</a:t>
                      </a:r>
                      <a:endParaRPr lang="es-EC" sz="1500" dirty="0">
                        <a:effectLst/>
                        <a:latin typeface="Arial" panose="020B0604020202020204" pitchFamily="34" charset="0"/>
                        <a:ea typeface="Calibri"/>
                        <a:cs typeface="Arial" panose="020B0604020202020204" pitchFamily="34" charset="0"/>
                      </a:endParaRPr>
                    </a:p>
                  </a:txBody>
                  <a:tcPr marL="34720" marR="34720" marT="0" marB="0" anchor="ctr"/>
                </a:tc>
                <a:tc hMerge="1">
                  <a:txBody>
                    <a:bodyPr/>
                    <a:lstStyle/>
                    <a:p>
                      <a:endParaRPr lang="es-EC"/>
                    </a:p>
                  </a:txBody>
                  <a:tcPr/>
                </a:tc>
                <a:tc>
                  <a:txBody>
                    <a:bodyPr/>
                    <a:lstStyle/>
                    <a:p>
                      <a:pPr algn="ctr">
                        <a:lnSpc>
                          <a:spcPct val="115000"/>
                        </a:lnSpc>
                        <a:spcAft>
                          <a:spcPts val="0"/>
                        </a:spcAft>
                      </a:pPr>
                      <a:r>
                        <a:rPr lang="es-EC" sz="1500" dirty="0">
                          <a:effectLst/>
                        </a:rPr>
                        <a:t>861.86</a:t>
                      </a:r>
                      <a:endParaRPr lang="es-EC" sz="1500" dirty="0">
                        <a:effectLst/>
                        <a:latin typeface="Arial" panose="020B0604020202020204" pitchFamily="34" charset="0"/>
                        <a:ea typeface="Calibri"/>
                        <a:cs typeface="Arial" panose="020B0604020202020204" pitchFamily="34" charset="0"/>
                      </a:endParaRPr>
                    </a:p>
                  </a:txBody>
                  <a:tcPr marL="34720" marR="34720" marT="0" marB="0" anchor="ctr"/>
                </a:tc>
              </a:tr>
            </a:tbl>
          </a:graphicData>
        </a:graphic>
      </p:graphicFrame>
      <p:graphicFrame>
        <p:nvGraphicFramePr>
          <p:cNvPr id="4" name="3 Tabla"/>
          <p:cNvGraphicFramePr>
            <a:graphicFrameLocks noGrp="1"/>
          </p:cNvGraphicFramePr>
          <p:nvPr>
            <p:extLst>
              <p:ext uri="{D42A27DB-BD31-4B8C-83A1-F6EECF244321}">
                <p14:modId xmlns:p14="http://schemas.microsoft.com/office/powerpoint/2010/main" val="3503162759"/>
              </p:ext>
            </p:extLst>
          </p:nvPr>
        </p:nvGraphicFramePr>
        <p:xfrm>
          <a:off x="4868877" y="1052736"/>
          <a:ext cx="4248470" cy="4464499"/>
        </p:xfrm>
        <a:graphic>
          <a:graphicData uri="http://schemas.openxmlformats.org/drawingml/2006/table">
            <a:tbl>
              <a:tblPr firstRow="1" firstCol="1" bandRow="1">
                <a:tableStyleId>{5940675A-B579-460E-94D1-54222C63F5DA}</a:tableStyleId>
              </a:tblPr>
              <a:tblGrid>
                <a:gridCol w="1231743"/>
                <a:gridCol w="1033411"/>
                <a:gridCol w="991658"/>
                <a:gridCol w="991658"/>
              </a:tblGrid>
              <a:tr h="926085">
                <a:tc>
                  <a:txBody>
                    <a:bodyPr/>
                    <a:lstStyle/>
                    <a:p>
                      <a:pPr algn="ctr">
                        <a:lnSpc>
                          <a:spcPct val="115000"/>
                        </a:lnSpc>
                        <a:spcAft>
                          <a:spcPts val="0"/>
                        </a:spcAft>
                      </a:pPr>
                      <a:r>
                        <a:rPr lang="es-EC" sz="1500" dirty="0">
                          <a:effectLst/>
                        </a:rPr>
                        <a:t>PROVINCIA</a:t>
                      </a:r>
                      <a:endParaRPr lang="es-EC" sz="1500" dirty="0">
                        <a:effectLst/>
                        <a:latin typeface="Arial" panose="020B0604020202020204" pitchFamily="34" charset="0"/>
                        <a:ea typeface="Calibri"/>
                        <a:cs typeface="Arial" panose="020B0604020202020204" pitchFamily="34" charset="0"/>
                      </a:endParaRPr>
                    </a:p>
                  </a:txBody>
                  <a:tcPr marL="40618" marR="40618" marT="0" marB="0" anchor="ctr"/>
                </a:tc>
                <a:tc gridSpan="2">
                  <a:txBody>
                    <a:bodyPr/>
                    <a:lstStyle/>
                    <a:p>
                      <a:pPr algn="ctr">
                        <a:lnSpc>
                          <a:spcPct val="115000"/>
                        </a:lnSpc>
                        <a:spcAft>
                          <a:spcPts val="0"/>
                        </a:spcAft>
                      </a:pPr>
                      <a:r>
                        <a:rPr lang="es-EC" sz="1500" dirty="0">
                          <a:effectLst/>
                        </a:rPr>
                        <a:t>PARROQUIAS</a:t>
                      </a:r>
                      <a:endParaRPr lang="es-EC" sz="1500" dirty="0">
                        <a:effectLst/>
                        <a:latin typeface="Arial" panose="020B0604020202020204" pitchFamily="34" charset="0"/>
                        <a:ea typeface="Calibri"/>
                        <a:cs typeface="Arial" panose="020B0604020202020204" pitchFamily="34" charset="0"/>
                      </a:endParaRPr>
                    </a:p>
                  </a:txBody>
                  <a:tcPr marL="40618" marR="40618" marT="0" marB="0" anchor="ctr"/>
                </a:tc>
                <a:tc hMerge="1">
                  <a:txBody>
                    <a:bodyPr/>
                    <a:lstStyle/>
                    <a:p>
                      <a:endParaRPr lang="es-EC"/>
                    </a:p>
                  </a:txBody>
                  <a:tcPr/>
                </a:tc>
                <a:tc>
                  <a:txBody>
                    <a:bodyPr/>
                    <a:lstStyle/>
                    <a:p>
                      <a:pPr algn="ctr">
                        <a:lnSpc>
                          <a:spcPct val="115000"/>
                        </a:lnSpc>
                        <a:spcAft>
                          <a:spcPts val="0"/>
                        </a:spcAft>
                      </a:pPr>
                      <a:r>
                        <a:rPr lang="es-EC" sz="1500">
                          <a:effectLst/>
                        </a:rPr>
                        <a:t>TARIFA MENSUAL T(US$)</a:t>
                      </a:r>
                      <a:endParaRPr lang="es-EC" sz="1500">
                        <a:effectLst/>
                        <a:latin typeface="Arial" panose="020B0604020202020204" pitchFamily="34" charset="0"/>
                        <a:ea typeface="Calibri"/>
                        <a:cs typeface="Arial" panose="020B0604020202020204" pitchFamily="34" charset="0"/>
                      </a:endParaRPr>
                    </a:p>
                  </a:txBody>
                  <a:tcPr marL="40618" marR="40618" marT="0" marB="0" anchor="ctr"/>
                </a:tc>
              </a:tr>
              <a:tr h="321674">
                <a:tc>
                  <a:txBody>
                    <a:bodyPr/>
                    <a:lstStyle/>
                    <a:p>
                      <a:pPr algn="ctr">
                        <a:lnSpc>
                          <a:spcPct val="115000"/>
                        </a:lnSpc>
                        <a:spcAft>
                          <a:spcPts val="0"/>
                        </a:spcAft>
                      </a:pPr>
                      <a:r>
                        <a:rPr lang="es-EC" sz="1500">
                          <a:effectLst/>
                        </a:rPr>
                        <a:t>Guayas</a:t>
                      </a:r>
                      <a:endParaRPr lang="es-EC" sz="1500">
                        <a:effectLst/>
                        <a:latin typeface="Arial" panose="020B0604020202020204" pitchFamily="34" charset="0"/>
                        <a:ea typeface="Calibri"/>
                        <a:cs typeface="Arial" panose="020B0604020202020204" pitchFamily="34" charset="0"/>
                      </a:endParaRPr>
                    </a:p>
                  </a:txBody>
                  <a:tcPr marL="40618" marR="40618" marT="0" marB="0" anchor="ctr"/>
                </a:tc>
                <a:tc gridSpan="2">
                  <a:txBody>
                    <a:bodyPr/>
                    <a:lstStyle/>
                    <a:p>
                      <a:pPr algn="ctr">
                        <a:lnSpc>
                          <a:spcPct val="115000"/>
                        </a:lnSpc>
                        <a:spcAft>
                          <a:spcPts val="0"/>
                        </a:spcAft>
                      </a:pPr>
                      <a:r>
                        <a:rPr lang="es-EC" sz="1500" dirty="0">
                          <a:effectLst/>
                        </a:rPr>
                        <a:t>Taura</a:t>
                      </a:r>
                      <a:endParaRPr lang="es-EC" sz="1500" dirty="0">
                        <a:effectLst/>
                        <a:latin typeface="Arial" panose="020B0604020202020204" pitchFamily="34" charset="0"/>
                        <a:ea typeface="Calibri"/>
                        <a:cs typeface="Arial" panose="020B0604020202020204" pitchFamily="34" charset="0"/>
                      </a:endParaRPr>
                    </a:p>
                  </a:txBody>
                  <a:tcPr marL="40618" marR="40618" marT="0" marB="0" anchor="ctr"/>
                </a:tc>
                <a:tc hMerge="1">
                  <a:txBody>
                    <a:bodyPr/>
                    <a:lstStyle/>
                    <a:p>
                      <a:endParaRPr lang="es-EC"/>
                    </a:p>
                  </a:txBody>
                  <a:tcPr/>
                </a:tc>
                <a:tc>
                  <a:txBody>
                    <a:bodyPr/>
                    <a:lstStyle/>
                    <a:p>
                      <a:pPr algn="ctr">
                        <a:lnSpc>
                          <a:spcPct val="115000"/>
                        </a:lnSpc>
                        <a:spcAft>
                          <a:spcPts val="0"/>
                        </a:spcAft>
                      </a:pPr>
                      <a:r>
                        <a:rPr lang="es-EC" sz="1500">
                          <a:effectLst/>
                        </a:rPr>
                        <a:t>260.12</a:t>
                      </a:r>
                      <a:endParaRPr lang="es-EC" sz="1500">
                        <a:effectLst/>
                        <a:latin typeface="Arial" panose="020B0604020202020204" pitchFamily="34" charset="0"/>
                        <a:ea typeface="Calibri"/>
                        <a:cs typeface="Arial" panose="020B0604020202020204" pitchFamily="34" charset="0"/>
                      </a:endParaRPr>
                    </a:p>
                  </a:txBody>
                  <a:tcPr marL="40618" marR="40618" marT="0" marB="0" anchor="ctr"/>
                </a:tc>
              </a:tr>
              <a:tr h="321674">
                <a:tc rowSpan="8">
                  <a:txBody>
                    <a:bodyPr/>
                    <a:lstStyle/>
                    <a:p>
                      <a:pPr algn="ctr">
                        <a:lnSpc>
                          <a:spcPct val="115000"/>
                        </a:lnSpc>
                        <a:spcAft>
                          <a:spcPts val="0"/>
                        </a:spcAft>
                      </a:pPr>
                      <a:r>
                        <a:rPr lang="es-EC" sz="1500" dirty="0">
                          <a:effectLst/>
                        </a:rPr>
                        <a:t>Manabí</a:t>
                      </a:r>
                      <a:endParaRPr lang="es-EC" sz="1500" dirty="0">
                        <a:effectLst/>
                        <a:latin typeface="Arial" panose="020B0604020202020204" pitchFamily="34" charset="0"/>
                        <a:ea typeface="Calibri"/>
                        <a:cs typeface="Arial" panose="020B0604020202020204" pitchFamily="34" charset="0"/>
                      </a:endParaRPr>
                    </a:p>
                  </a:txBody>
                  <a:tcPr marL="40618" marR="40618" marT="0" marB="0" anchor="ctr"/>
                </a:tc>
                <a:tc gridSpan="2">
                  <a:txBody>
                    <a:bodyPr/>
                    <a:lstStyle/>
                    <a:p>
                      <a:pPr algn="ctr">
                        <a:lnSpc>
                          <a:spcPct val="115000"/>
                        </a:lnSpc>
                        <a:spcAft>
                          <a:spcPts val="0"/>
                        </a:spcAft>
                      </a:pPr>
                      <a:r>
                        <a:rPr lang="es-EC" sz="1500">
                          <a:effectLst/>
                        </a:rPr>
                        <a:t>Bellavista</a:t>
                      </a:r>
                      <a:endParaRPr lang="es-EC" sz="1500">
                        <a:effectLst/>
                        <a:latin typeface="Arial" panose="020B0604020202020204" pitchFamily="34" charset="0"/>
                        <a:ea typeface="Calibri"/>
                        <a:cs typeface="Arial" panose="020B0604020202020204" pitchFamily="34" charset="0"/>
                      </a:endParaRPr>
                    </a:p>
                  </a:txBody>
                  <a:tcPr marL="40618" marR="40618" marT="0" marB="0" anchor="ctr"/>
                </a:tc>
                <a:tc hMerge="1">
                  <a:txBody>
                    <a:bodyPr/>
                    <a:lstStyle/>
                    <a:p>
                      <a:endParaRPr lang="es-EC"/>
                    </a:p>
                  </a:txBody>
                  <a:tcPr/>
                </a:tc>
                <a:tc>
                  <a:txBody>
                    <a:bodyPr/>
                    <a:lstStyle/>
                    <a:p>
                      <a:pPr algn="ctr">
                        <a:lnSpc>
                          <a:spcPct val="115000"/>
                        </a:lnSpc>
                        <a:spcAft>
                          <a:spcPts val="0"/>
                        </a:spcAft>
                      </a:pPr>
                      <a:r>
                        <a:rPr lang="es-EC" sz="1500">
                          <a:effectLst/>
                        </a:rPr>
                        <a:t>196.68</a:t>
                      </a:r>
                      <a:endParaRPr lang="es-EC" sz="1500">
                        <a:effectLst/>
                        <a:latin typeface="Arial" panose="020B0604020202020204" pitchFamily="34" charset="0"/>
                        <a:ea typeface="Calibri"/>
                        <a:cs typeface="Arial" panose="020B0604020202020204" pitchFamily="34" charset="0"/>
                      </a:endParaRPr>
                    </a:p>
                  </a:txBody>
                  <a:tcPr marL="40618" marR="40618" marT="0" marB="0" anchor="ctr"/>
                </a:tc>
              </a:tr>
              <a:tr h="321674">
                <a:tc vMerge="1">
                  <a:txBody>
                    <a:bodyPr/>
                    <a:lstStyle/>
                    <a:p>
                      <a:endParaRPr lang="es-EC"/>
                    </a:p>
                  </a:txBody>
                  <a:tcPr/>
                </a:tc>
                <a:tc gridSpan="2">
                  <a:txBody>
                    <a:bodyPr/>
                    <a:lstStyle/>
                    <a:p>
                      <a:pPr algn="ctr">
                        <a:lnSpc>
                          <a:spcPct val="115000"/>
                        </a:lnSpc>
                        <a:spcAft>
                          <a:spcPts val="0"/>
                        </a:spcAft>
                      </a:pPr>
                      <a:r>
                        <a:rPr lang="es-EC" sz="1500" dirty="0">
                          <a:effectLst/>
                        </a:rPr>
                        <a:t>Honorato Vásquez</a:t>
                      </a:r>
                      <a:endParaRPr lang="es-EC" sz="1500" dirty="0">
                        <a:effectLst/>
                        <a:latin typeface="Arial" panose="020B0604020202020204" pitchFamily="34" charset="0"/>
                        <a:ea typeface="Calibri"/>
                        <a:cs typeface="Arial" panose="020B0604020202020204" pitchFamily="34" charset="0"/>
                      </a:endParaRPr>
                    </a:p>
                  </a:txBody>
                  <a:tcPr marL="40618" marR="40618" marT="0" marB="0" anchor="ctr"/>
                </a:tc>
                <a:tc hMerge="1">
                  <a:txBody>
                    <a:bodyPr/>
                    <a:lstStyle/>
                    <a:p>
                      <a:endParaRPr lang="es-EC"/>
                    </a:p>
                  </a:txBody>
                  <a:tcPr/>
                </a:tc>
                <a:tc>
                  <a:txBody>
                    <a:bodyPr/>
                    <a:lstStyle/>
                    <a:p>
                      <a:pPr algn="ctr">
                        <a:lnSpc>
                          <a:spcPct val="115000"/>
                        </a:lnSpc>
                        <a:spcAft>
                          <a:spcPts val="0"/>
                        </a:spcAft>
                      </a:pPr>
                      <a:r>
                        <a:rPr lang="es-EC" sz="1500">
                          <a:effectLst/>
                        </a:rPr>
                        <a:t>196.68</a:t>
                      </a:r>
                      <a:endParaRPr lang="es-EC" sz="1500">
                        <a:effectLst/>
                        <a:latin typeface="Arial" panose="020B0604020202020204" pitchFamily="34" charset="0"/>
                        <a:ea typeface="Calibri"/>
                        <a:cs typeface="Arial" panose="020B0604020202020204" pitchFamily="34" charset="0"/>
                      </a:endParaRPr>
                    </a:p>
                  </a:txBody>
                  <a:tcPr marL="40618" marR="40618" marT="0" marB="0" anchor="ctr"/>
                </a:tc>
              </a:tr>
              <a:tr h="321674">
                <a:tc vMerge="1">
                  <a:txBody>
                    <a:bodyPr/>
                    <a:lstStyle/>
                    <a:p>
                      <a:endParaRPr lang="es-EC"/>
                    </a:p>
                  </a:txBody>
                  <a:tcPr/>
                </a:tc>
                <a:tc gridSpan="2">
                  <a:txBody>
                    <a:bodyPr/>
                    <a:lstStyle/>
                    <a:p>
                      <a:pPr algn="ctr">
                        <a:lnSpc>
                          <a:spcPct val="115000"/>
                        </a:lnSpc>
                        <a:spcAft>
                          <a:spcPts val="0"/>
                        </a:spcAft>
                      </a:pPr>
                      <a:r>
                        <a:rPr lang="es-EC" sz="1500">
                          <a:effectLst/>
                        </a:rPr>
                        <a:t>Jama</a:t>
                      </a:r>
                      <a:endParaRPr lang="es-EC" sz="1500">
                        <a:effectLst/>
                        <a:latin typeface="Arial" panose="020B0604020202020204" pitchFamily="34" charset="0"/>
                        <a:ea typeface="Calibri"/>
                        <a:cs typeface="Arial" panose="020B0604020202020204" pitchFamily="34" charset="0"/>
                      </a:endParaRPr>
                    </a:p>
                  </a:txBody>
                  <a:tcPr marL="40618" marR="40618" marT="0" marB="0" anchor="ctr"/>
                </a:tc>
                <a:tc hMerge="1">
                  <a:txBody>
                    <a:bodyPr/>
                    <a:lstStyle/>
                    <a:p>
                      <a:endParaRPr lang="es-EC"/>
                    </a:p>
                  </a:txBody>
                  <a:tcPr/>
                </a:tc>
                <a:tc>
                  <a:txBody>
                    <a:bodyPr/>
                    <a:lstStyle/>
                    <a:p>
                      <a:pPr algn="ctr">
                        <a:lnSpc>
                          <a:spcPct val="115000"/>
                        </a:lnSpc>
                        <a:spcAft>
                          <a:spcPts val="0"/>
                        </a:spcAft>
                      </a:pPr>
                      <a:r>
                        <a:rPr lang="es-EC" sz="1500">
                          <a:effectLst/>
                        </a:rPr>
                        <a:t>196.68</a:t>
                      </a:r>
                      <a:endParaRPr lang="es-EC" sz="1500">
                        <a:effectLst/>
                        <a:latin typeface="Arial" panose="020B0604020202020204" pitchFamily="34" charset="0"/>
                        <a:ea typeface="Calibri"/>
                        <a:cs typeface="Arial" panose="020B0604020202020204" pitchFamily="34" charset="0"/>
                      </a:endParaRPr>
                    </a:p>
                  </a:txBody>
                  <a:tcPr marL="40618" marR="40618" marT="0" marB="0" anchor="ctr"/>
                </a:tc>
              </a:tr>
              <a:tr h="321674">
                <a:tc vMerge="1">
                  <a:txBody>
                    <a:bodyPr/>
                    <a:lstStyle/>
                    <a:p>
                      <a:endParaRPr lang="es-EC"/>
                    </a:p>
                  </a:txBody>
                  <a:tcPr/>
                </a:tc>
                <a:tc rowSpan="2">
                  <a:txBody>
                    <a:bodyPr/>
                    <a:lstStyle/>
                    <a:p>
                      <a:pPr algn="ctr">
                        <a:lnSpc>
                          <a:spcPct val="115000"/>
                        </a:lnSpc>
                        <a:spcAft>
                          <a:spcPts val="0"/>
                        </a:spcAft>
                      </a:pPr>
                      <a:r>
                        <a:rPr lang="es-EC" sz="1500">
                          <a:effectLst/>
                        </a:rPr>
                        <a:t>Pichincha</a:t>
                      </a:r>
                      <a:endParaRPr lang="es-EC" sz="1500">
                        <a:effectLst/>
                        <a:latin typeface="Arial" panose="020B0604020202020204" pitchFamily="34" charset="0"/>
                        <a:ea typeface="Calibri"/>
                        <a:cs typeface="Arial" panose="020B0604020202020204" pitchFamily="34" charset="0"/>
                      </a:endParaRPr>
                    </a:p>
                  </a:txBody>
                  <a:tcPr marL="40618" marR="40618" marT="0" marB="0" anchor="ctr"/>
                </a:tc>
                <a:tc>
                  <a:txBody>
                    <a:bodyPr/>
                    <a:lstStyle/>
                    <a:p>
                      <a:pPr algn="ctr">
                        <a:lnSpc>
                          <a:spcPct val="115000"/>
                        </a:lnSpc>
                        <a:spcAft>
                          <a:spcPts val="0"/>
                        </a:spcAft>
                      </a:pPr>
                      <a:r>
                        <a:rPr lang="es-EC" sz="1500">
                          <a:effectLst/>
                        </a:rPr>
                        <a:t>Pichincha 1</a:t>
                      </a:r>
                      <a:endParaRPr lang="es-EC" sz="1500">
                        <a:effectLst/>
                        <a:latin typeface="Arial" panose="020B0604020202020204" pitchFamily="34" charset="0"/>
                        <a:ea typeface="Calibri"/>
                        <a:cs typeface="Arial" panose="020B0604020202020204" pitchFamily="34" charset="0"/>
                      </a:endParaRPr>
                    </a:p>
                  </a:txBody>
                  <a:tcPr marL="40618" marR="40618" marT="0" marB="0" anchor="ctr"/>
                </a:tc>
                <a:tc>
                  <a:txBody>
                    <a:bodyPr/>
                    <a:lstStyle/>
                    <a:p>
                      <a:pPr algn="ctr">
                        <a:lnSpc>
                          <a:spcPct val="115000"/>
                        </a:lnSpc>
                        <a:spcAft>
                          <a:spcPts val="0"/>
                        </a:spcAft>
                      </a:pPr>
                      <a:r>
                        <a:rPr lang="es-EC" sz="1500">
                          <a:effectLst/>
                        </a:rPr>
                        <a:t>206.32</a:t>
                      </a:r>
                      <a:endParaRPr lang="es-EC" sz="1500">
                        <a:effectLst/>
                        <a:latin typeface="Arial" panose="020B0604020202020204" pitchFamily="34" charset="0"/>
                        <a:ea typeface="Calibri"/>
                        <a:cs typeface="Arial" panose="020B0604020202020204" pitchFamily="34" charset="0"/>
                      </a:endParaRPr>
                    </a:p>
                  </a:txBody>
                  <a:tcPr marL="40618" marR="40618" marT="0" marB="0" anchor="ctr"/>
                </a:tc>
              </a:tr>
              <a:tr h="321674">
                <a:tc vMerge="1">
                  <a:txBody>
                    <a:bodyPr/>
                    <a:lstStyle/>
                    <a:p>
                      <a:endParaRPr lang="es-EC"/>
                    </a:p>
                  </a:txBody>
                  <a:tcPr/>
                </a:tc>
                <a:tc vMerge="1">
                  <a:txBody>
                    <a:bodyPr/>
                    <a:lstStyle/>
                    <a:p>
                      <a:endParaRPr lang="es-EC"/>
                    </a:p>
                  </a:txBody>
                  <a:tcPr/>
                </a:tc>
                <a:tc>
                  <a:txBody>
                    <a:bodyPr/>
                    <a:lstStyle/>
                    <a:p>
                      <a:pPr algn="ctr">
                        <a:lnSpc>
                          <a:spcPct val="115000"/>
                        </a:lnSpc>
                        <a:spcAft>
                          <a:spcPts val="0"/>
                        </a:spcAft>
                      </a:pPr>
                      <a:r>
                        <a:rPr lang="es-EC" sz="1500">
                          <a:effectLst/>
                        </a:rPr>
                        <a:t>Pichincha 2</a:t>
                      </a:r>
                      <a:endParaRPr lang="es-EC" sz="1500">
                        <a:effectLst/>
                        <a:latin typeface="Arial" panose="020B0604020202020204" pitchFamily="34" charset="0"/>
                        <a:ea typeface="Calibri"/>
                        <a:cs typeface="Arial" panose="020B0604020202020204" pitchFamily="34" charset="0"/>
                      </a:endParaRPr>
                    </a:p>
                  </a:txBody>
                  <a:tcPr marL="40618" marR="40618" marT="0" marB="0" anchor="ctr"/>
                </a:tc>
                <a:tc>
                  <a:txBody>
                    <a:bodyPr/>
                    <a:lstStyle/>
                    <a:p>
                      <a:pPr algn="ctr">
                        <a:lnSpc>
                          <a:spcPct val="115000"/>
                        </a:lnSpc>
                        <a:spcAft>
                          <a:spcPts val="0"/>
                        </a:spcAft>
                      </a:pPr>
                      <a:r>
                        <a:rPr lang="es-EC" sz="1500">
                          <a:effectLst/>
                        </a:rPr>
                        <a:t>612.72</a:t>
                      </a:r>
                      <a:endParaRPr lang="es-EC" sz="1500">
                        <a:effectLst/>
                        <a:latin typeface="Arial" panose="020B0604020202020204" pitchFamily="34" charset="0"/>
                        <a:ea typeface="Calibri"/>
                        <a:cs typeface="Arial" panose="020B0604020202020204" pitchFamily="34" charset="0"/>
                      </a:endParaRPr>
                    </a:p>
                  </a:txBody>
                  <a:tcPr marL="40618" marR="40618" marT="0" marB="0" anchor="ctr"/>
                </a:tc>
              </a:tr>
              <a:tr h="321674">
                <a:tc vMerge="1">
                  <a:txBody>
                    <a:bodyPr/>
                    <a:lstStyle/>
                    <a:p>
                      <a:endParaRPr lang="es-EC"/>
                    </a:p>
                  </a:txBody>
                  <a:tcPr/>
                </a:tc>
                <a:tc gridSpan="2">
                  <a:txBody>
                    <a:bodyPr/>
                    <a:lstStyle/>
                    <a:p>
                      <a:pPr algn="ctr">
                        <a:lnSpc>
                          <a:spcPct val="115000"/>
                        </a:lnSpc>
                        <a:spcAft>
                          <a:spcPts val="0"/>
                        </a:spcAft>
                      </a:pPr>
                      <a:r>
                        <a:rPr lang="es-EC" sz="1500">
                          <a:effectLst/>
                        </a:rPr>
                        <a:t>Salango</a:t>
                      </a:r>
                      <a:endParaRPr lang="es-EC" sz="1500">
                        <a:effectLst/>
                        <a:latin typeface="Arial" panose="020B0604020202020204" pitchFamily="34" charset="0"/>
                        <a:ea typeface="Calibri"/>
                        <a:cs typeface="Arial" panose="020B0604020202020204" pitchFamily="34" charset="0"/>
                      </a:endParaRPr>
                    </a:p>
                  </a:txBody>
                  <a:tcPr marL="40618" marR="40618" marT="0" marB="0" anchor="ctr"/>
                </a:tc>
                <a:tc hMerge="1">
                  <a:txBody>
                    <a:bodyPr/>
                    <a:lstStyle/>
                    <a:p>
                      <a:endParaRPr lang="es-EC"/>
                    </a:p>
                  </a:txBody>
                  <a:tcPr/>
                </a:tc>
                <a:tc>
                  <a:txBody>
                    <a:bodyPr/>
                    <a:lstStyle/>
                    <a:p>
                      <a:pPr algn="ctr">
                        <a:lnSpc>
                          <a:spcPct val="115000"/>
                        </a:lnSpc>
                        <a:spcAft>
                          <a:spcPts val="0"/>
                        </a:spcAft>
                      </a:pPr>
                      <a:r>
                        <a:rPr lang="es-EC" sz="1500">
                          <a:effectLst/>
                        </a:rPr>
                        <a:t>196.68</a:t>
                      </a:r>
                      <a:endParaRPr lang="es-EC" sz="1500">
                        <a:effectLst/>
                        <a:latin typeface="Arial" panose="020B0604020202020204" pitchFamily="34" charset="0"/>
                        <a:ea typeface="Calibri"/>
                        <a:cs typeface="Arial" panose="020B0604020202020204" pitchFamily="34" charset="0"/>
                      </a:endParaRPr>
                    </a:p>
                  </a:txBody>
                  <a:tcPr marL="40618" marR="40618" marT="0" marB="0" anchor="ctr"/>
                </a:tc>
              </a:tr>
              <a:tr h="321674">
                <a:tc vMerge="1">
                  <a:txBody>
                    <a:bodyPr/>
                    <a:lstStyle/>
                    <a:p>
                      <a:endParaRPr lang="es-EC"/>
                    </a:p>
                  </a:txBody>
                  <a:tcPr/>
                </a:tc>
                <a:tc gridSpan="2">
                  <a:txBody>
                    <a:bodyPr/>
                    <a:lstStyle/>
                    <a:p>
                      <a:pPr algn="ctr">
                        <a:lnSpc>
                          <a:spcPct val="115000"/>
                        </a:lnSpc>
                        <a:spcAft>
                          <a:spcPts val="0"/>
                        </a:spcAft>
                      </a:pPr>
                      <a:r>
                        <a:rPr lang="es-EC" sz="1500">
                          <a:effectLst/>
                        </a:rPr>
                        <a:t>San Isidro</a:t>
                      </a:r>
                      <a:endParaRPr lang="es-EC" sz="1500">
                        <a:effectLst/>
                        <a:latin typeface="Arial" panose="020B0604020202020204" pitchFamily="34" charset="0"/>
                        <a:ea typeface="Calibri"/>
                        <a:cs typeface="Arial" panose="020B0604020202020204" pitchFamily="34" charset="0"/>
                      </a:endParaRPr>
                    </a:p>
                  </a:txBody>
                  <a:tcPr marL="40618" marR="40618" marT="0" marB="0" anchor="ctr"/>
                </a:tc>
                <a:tc hMerge="1">
                  <a:txBody>
                    <a:bodyPr/>
                    <a:lstStyle/>
                    <a:p>
                      <a:endParaRPr lang="es-EC"/>
                    </a:p>
                  </a:txBody>
                  <a:tcPr/>
                </a:tc>
                <a:tc>
                  <a:txBody>
                    <a:bodyPr/>
                    <a:lstStyle/>
                    <a:p>
                      <a:pPr algn="ctr">
                        <a:lnSpc>
                          <a:spcPct val="115000"/>
                        </a:lnSpc>
                        <a:spcAft>
                          <a:spcPts val="0"/>
                        </a:spcAft>
                      </a:pPr>
                      <a:r>
                        <a:rPr lang="es-EC" sz="1500">
                          <a:effectLst/>
                        </a:rPr>
                        <a:t>196.68</a:t>
                      </a:r>
                      <a:endParaRPr lang="es-EC" sz="1500">
                        <a:effectLst/>
                        <a:latin typeface="Arial" panose="020B0604020202020204" pitchFamily="34" charset="0"/>
                        <a:ea typeface="Calibri"/>
                        <a:cs typeface="Arial" panose="020B0604020202020204" pitchFamily="34" charset="0"/>
                      </a:endParaRPr>
                    </a:p>
                  </a:txBody>
                  <a:tcPr marL="40618" marR="40618" marT="0" marB="0" anchor="ctr"/>
                </a:tc>
              </a:tr>
              <a:tr h="321674">
                <a:tc vMerge="1">
                  <a:txBody>
                    <a:bodyPr/>
                    <a:lstStyle/>
                    <a:p>
                      <a:endParaRPr lang="es-EC"/>
                    </a:p>
                  </a:txBody>
                  <a:tcPr/>
                </a:tc>
                <a:tc gridSpan="2">
                  <a:txBody>
                    <a:bodyPr/>
                    <a:lstStyle/>
                    <a:p>
                      <a:pPr algn="ctr">
                        <a:lnSpc>
                          <a:spcPct val="115000"/>
                        </a:lnSpc>
                        <a:spcAft>
                          <a:spcPts val="0"/>
                        </a:spcAft>
                      </a:pPr>
                      <a:r>
                        <a:rPr lang="es-EC" sz="1500">
                          <a:effectLst/>
                        </a:rPr>
                        <a:t>San Sebastián</a:t>
                      </a:r>
                      <a:endParaRPr lang="es-EC" sz="1500">
                        <a:effectLst/>
                        <a:latin typeface="Arial" panose="020B0604020202020204" pitchFamily="34" charset="0"/>
                        <a:ea typeface="Calibri"/>
                        <a:cs typeface="Arial" panose="020B0604020202020204" pitchFamily="34" charset="0"/>
                      </a:endParaRPr>
                    </a:p>
                  </a:txBody>
                  <a:tcPr marL="40618" marR="40618" marT="0" marB="0" anchor="ctr"/>
                </a:tc>
                <a:tc hMerge="1">
                  <a:txBody>
                    <a:bodyPr/>
                    <a:lstStyle/>
                    <a:p>
                      <a:endParaRPr lang="es-EC"/>
                    </a:p>
                  </a:txBody>
                  <a:tcPr/>
                </a:tc>
                <a:tc>
                  <a:txBody>
                    <a:bodyPr/>
                    <a:lstStyle/>
                    <a:p>
                      <a:pPr algn="ctr">
                        <a:lnSpc>
                          <a:spcPct val="115000"/>
                        </a:lnSpc>
                        <a:spcAft>
                          <a:spcPts val="0"/>
                        </a:spcAft>
                      </a:pPr>
                      <a:r>
                        <a:rPr lang="es-EC" sz="1500">
                          <a:effectLst/>
                        </a:rPr>
                        <a:t>196.68</a:t>
                      </a:r>
                      <a:endParaRPr lang="es-EC" sz="1500">
                        <a:effectLst/>
                        <a:latin typeface="Arial" panose="020B0604020202020204" pitchFamily="34" charset="0"/>
                        <a:ea typeface="Calibri"/>
                        <a:cs typeface="Arial" panose="020B0604020202020204" pitchFamily="34" charset="0"/>
                      </a:endParaRPr>
                    </a:p>
                  </a:txBody>
                  <a:tcPr marL="40618" marR="40618" marT="0" marB="0" anchor="ctr"/>
                </a:tc>
              </a:tr>
              <a:tr h="321674">
                <a:tc>
                  <a:txBody>
                    <a:bodyPr/>
                    <a:lstStyle/>
                    <a:p>
                      <a:pPr algn="ctr">
                        <a:lnSpc>
                          <a:spcPct val="115000"/>
                        </a:lnSpc>
                        <a:spcAft>
                          <a:spcPts val="0"/>
                        </a:spcAft>
                      </a:pPr>
                      <a:r>
                        <a:rPr lang="es-EC" sz="1500">
                          <a:effectLst/>
                        </a:rPr>
                        <a:t>Pichincha</a:t>
                      </a:r>
                      <a:endParaRPr lang="es-EC" sz="1500">
                        <a:effectLst/>
                        <a:latin typeface="Arial" panose="020B0604020202020204" pitchFamily="34" charset="0"/>
                        <a:ea typeface="Calibri"/>
                        <a:cs typeface="Arial" panose="020B0604020202020204" pitchFamily="34" charset="0"/>
                      </a:endParaRPr>
                    </a:p>
                  </a:txBody>
                  <a:tcPr marL="40618" marR="40618" marT="0" marB="0" anchor="ctr"/>
                </a:tc>
                <a:tc gridSpan="2">
                  <a:txBody>
                    <a:bodyPr/>
                    <a:lstStyle/>
                    <a:p>
                      <a:pPr algn="ctr">
                        <a:lnSpc>
                          <a:spcPct val="115000"/>
                        </a:lnSpc>
                        <a:spcAft>
                          <a:spcPts val="0"/>
                        </a:spcAft>
                      </a:pPr>
                      <a:r>
                        <a:rPr lang="es-EC" sz="1500">
                          <a:effectLst/>
                        </a:rPr>
                        <a:t>Tocachi</a:t>
                      </a:r>
                      <a:endParaRPr lang="es-EC" sz="1500">
                        <a:effectLst/>
                        <a:latin typeface="Arial" panose="020B0604020202020204" pitchFamily="34" charset="0"/>
                        <a:ea typeface="Calibri"/>
                        <a:cs typeface="Arial" panose="020B0604020202020204" pitchFamily="34" charset="0"/>
                      </a:endParaRPr>
                    </a:p>
                  </a:txBody>
                  <a:tcPr marL="40618" marR="40618" marT="0" marB="0" anchor="ctr"/>
                </a:tc>
                <a:tc hMerge="1">
                  <a:txBody>
                    <a:bodyPr/>
                    <a:lstStyle/>
                    <a:p>
                      <a:endParaRPr lang="es-EC"/>
                    </a:p>
                  </a:txBody>
                  <a:tcPr/>
                </a:tc>
                <a:tc>
                  <a:txBody>
                    <a:bodyPr/>
                    <a:lstStyle/>
                    <a:p>
                      <a:pPr algn="ctr">
                        <a:lnSpc>
                          <a:spcPct val="115000"/>
                        </a:lnSpc>
                        <a:spcAft>
                          <a:spcPts val="0"/>
                        </a:spcAft>
                      </a:pPr>
                      <a:r>
                        <a:rPr lang="es-EC" sz="1500">
                          <a:effectLst/>
                        </a:rPr>
                        <a:t>196.68</a:t>
                      </a:r>
                      <a:endParaRPr lang="es-EC" sz="1500">
                        <a:effectLst/>
                        <a:latin typeface="Arial" panose="020B0604020202020204" pitchFamily="34" charset="0"/>
                        <a:ea typeface="Calibri"/>
                        <a:cs typeface="Arial" panose="020B0604020202020204" pitchFamily="34" charset="0"/>
                      </a:endParaRPr>
                    </a:p>
                  </a:txBody>
                  <a:tcPr marL="40618" marR="40618" marT="0" marB="0" anchor="ctr"/>
                </a:tc>
              </a:tr>
              <a:tr h="321674">
                <a:tc>
                  <a:txBody>
                    <a:bodyPr/>
                    <a:lstStyle/>
                    <a:p>
                      <a:pPr algn="ctr">
                        <a:lnSpc>
                          <a:spcPct val="115000"/>
                        </a:lnSpc>
                        <a:spcAft>
                          <a:spcPts val="0"/>
                        </a:spcAft>
                      </a:pPr>
                      <a:r>
                        <a:rPr lang="es-EC" sz="1500">
                          <a:effectLst/>
                        </a:rPr>
                        <a:t>Tungurahua</a:t>
                      </a:r>
                      <a:endParaRPr lang="es-EC" sz="1500">
                        <a:effectLst/>
                        <a:latin typeface="Arial" panose="020B0604020202020204" pitchFamily="34" charset="0"/>
                        <a:ea typeface="Calibri"/>
                        <a:cs typeface="Arial" panose="020B0604020202020204" pitchFamily="34" charset="0"/>
                      </a:endParaRPr>
                    </a:p>
                  </a:txBody>
                  <a:tcPr marL="40618" marR="40618" marT="0" marB="0" anchor="ctr"/>
                </a:tc>
                <a:tc gridSpan="2">
                  <a:txBody>
                    <a:bodyPr/>
                    <a:lstStyle/>
                    <a:p>
                      <a:pPr algn="ctr">
                        <a:lnSpc>
                          <a:spcPct val="115000"/>
                        </a:lnSpc>
                        <a:spcAft>
                          <a:spcPts val="0"/>
                        </a:spcAft>
                      </a:pPr>
                      <a:r>
                        <a:rPr lang="es-EC" sz="1500" dirty="0">
                          <a:effectLst/>
                        </a:rPr>
                        <a:t>Cotalo</a:t>
                      </a:r>
                      <a:endParaRPr lang="es-EC" sz="1500" dirty="0">
                        <a:effectLst/>
                        <a:latin typeface="Arial" panose="020B0604020202020204" pitchFamily="34" charset="0"/>
                        <a:ea typeface="Calibri"/>
                        <a:cs typeface="Arial" panose="020B0604020202020204" pitchFamily="34" charset="0"/>
                      </a:endParaRPr>
                    </a:p>
                  </a:txBody>
                  <a:tcPr marL="40618" marR="40618" marT="0" marB="0" anchor="ctr"/>
                </a:tc>
                <a:tc hMerge="1">
                  <a:txBody>
                    <a:bodyPr/>
                    <a:lstStyle/>
                    <a:p>
                      <a:endParaRPr lang="es-EC"/>
                    </a:p>
                  </a:txBody>
                  <a:tcPr/>
                </a:tc>
                <a:tc>
                  <a:txBody>
                    <a:bodyPr/>
                    <a:lstStyle/>
                    <a:p>
                      <a:pPr algn="ctr">
                        <a:lnSpc>
                          <a:spcPct val="115000"/>
                        </a:lnSpc>
                        <a:spcAft>
                          <a:spcPts val="0"/>
                        </a:spcAft>
                      </a:pPr>
                      <a:r>
                        <a:rPr lang="es-EC" sz="1500" dirty="0">
                          <a:effectLst/>
                        </a:rPr>
                        <a:t>196.68</a:t>
                      </a:r>
                      <a:endParaRPr lang="es-EC" sz="1500" dirty="0">
                        <a:effectLst/>
                        <a:latin typeface="Arial" panose="020B0604020202020204" pitchFamily="34" charset="0"/>
                        <a:ea typeface="Calibri"/>
                        <a:cs typeface="Arial" panose="020B0604020202020204" pitchFamily="34" charset="0"/>
                      </a:endParaRPr>
                    </a:p>
                  </a:txBody>
                  <a:tcPr marL="40618" marR="40618" marT="0" marB="0" anchor="ctr"/>
                </a:tc>
              </a:tr>
            </a:tbl>
          </a:graphicData>
        </a:graphic>
      </p:graphicFrame>
      <p:sp>
        <p:nvSpPr>
          <p:cNvPr id="5" name="4 Rectángulo"/>
          <p:cNvSpPr/>
          <p:nvPr/>
        </p:nvSpPr>
        <p:spPr>
          <a:xfrm>
            <a:off x="179512" y="5913145"/>
            <a:ext cx="8784976" cy="615553"/>
          </a:xfrm>
          <a:prstGeom prst="rect">
            <a:avLst/>
          </a:prstGeom>
        </p:spPr>
        <p:txBody>
          <a:bodyPr wrap="square">
            <a:spAutoFit/>
          </a:bodyPr>
          <a:lstStyle/>
          <a:p>
            <a:r>
              <a:rPr lang="es-EC" sz="1700" dirty="0">
                <a:latin typeface="Arial" panose="020B0604020202020204" pitchFamily="34" charset="0"/>
                <a:cs typeface="Arial" panose="020B0604020202020204" pitchFamily="34" charset="0"/>
              </a:rPr>
              <a:t>El costo total mensual por el uso de frecuencias de los enlaces Punto – Punto de las parroquias priorizadas es de 5284.58 Dólares</a:t>
            </a:r>
            <a:r>
              <a:rPr lang="es-EC" sz="1700" dirty="0" smtClean="0">
                <a:latin typeface="Arial" panose="020B0604020202020204" pitchFamily="34" charset="0"/>
                <a:cs typeface="Arial" panose="020B0604020202020204" pitchFamily="34" charset="0"/>
              </a:rPr>
              <a:t>.</a:t>
            </a:r>
          </a:p>
        </p:txBody>
      </p:sp>
      <p:sp>
        <p:nvSpPr>
          <p:cNvPr id="6" name="5 Rectángulo redondeado"/>
          <p:cNvSpPr/>
          <p:nvPr/>
        </p:nvSpPr>
        <p:spPr>
          <a:xfrm>
            <a:off x="1943708" y="0"/>
            <a:ext cx="5256584"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C" sz="2000" dirty="0" smtClean="0">
                <a:latin typeface="Arial" panose="020B0604020202020204" pitchFamily="34" charset="0"/>
                <a:cs typeface="Arial" panose="020B0604020202020204" pitchFamily="34" charset="0"/>
              </a:rPr>
              <a:t>Costo estimado mensual por el uso de frecuencia</a:t>
            </a:r>
            <a:endParaRPr lang="es-EC"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69987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redondeado"/>
          <p:cNvSpPr/>
          <p:nvPr/>
        </p:nvSpPr>
        <p:spPr>
          <a:xfrm>
            <a:off x="1259632" y="1556792"/>
            <a:ext cx="6696744" cy="27363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just"/>
            <a:r>
              <a:rPr lang="es-EC" dirty="0">
                <a:latin typeface="Arial" panose="020B0604020202020204" pitchFamily="34" charset="0"/>
                <a:cs typeface="Arial" panose="020B0604020202020204" pitchFamily="34" charset="0"/>
              </a:rPr>
              <a:t>Después de realizar el análisis se concluye que para poder cubrir las 22 parroquias de prioridad alta se utiliza 20 estaciones base LTE en la banda de 700 MHz y para la conectividad entre estaciones base se utilizó 21 enlaces de microonda, donde en uno de ellos fue necesario colocar un repetidor en razón que no existía línea de vista con una radio base cercana.</a:t>
            </a:r>
          </a:p>
          <a:p>
            <a:pPr algn="ctr"/>
            <a:endParaRPr lang="es-EC" dirty="0"/>
          </a:p>
        </p:txBody>
      </p:sp>
    </p:spTree>
    <p:extLst>
      <p:ext uri="{BB962C8B-B14F-4D97-AF65-F5344CB8AC3E}">
        <p14:creationId xmlns:p14="http://schemas.microsoft.com/office/powerpoint/2010/main" val="863478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2195736" y="2204864"/>
            <a:ext cx="4824536" cy="201622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C" sz="3000" dirty="0" smtClean="0">
                <a:latin typeface="Arial" panose="020B0604020202020204" pitchFamily="34" charset="0"/>
                <a:cs typeface="Arial" panose="020B0604020202020204" pitchFamily="34" charset="0"/>
              </a:rPr>
              <a:t>MUCHAS GRACIAS</a:t>
            </a:r>
            <a:endParaRPr lang="es-EC"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1054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extLst>
              <p:ext uri="{D42A27DB-BD31-4B8C-83A1-F6EECF244321}">
                <p14:modId xmlns:p14="http://schemas.microsoft.com/office/powerpoint/2010/main" val="477605817"/>
              </p:ext>
            </p:extLst>
          </p:nvPr>
        </p:nvGraphicFramePr>
        <p:xfrm>
          <a:off x="539552" y="692696"/>
          <a:ext cx="8100392" cy="6165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Rectángulo redondeado"/>
          <p:cNvSpPr/>
          <p:nvPr/>
        </p:nvSpPr>
        <p:spPr>
          <a:xfrm>
            <a:off x="2267744" y="332656"/>
            <a:ext cx="4248472" cy="86409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C" sz="2000" dirty="0" smtClean="0">
                <a:latin typeface="Arial" panose="020B0604020202020204" pitchFamily="34" charset="0"/>
                <a:cs typeface="Arial" panose="020B0604020202020204" pitchFamily="34" charset="0"/>
              </a:rPr>
              <a:t>Descripción de Tecnologías Celulares del Ecuador</a:t>
            </a:r>
            <a:endParaRPr lang="es-EC"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43343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3393217235"/>
              </p:ext>
            </p:extLst>
          </p:nvPr>
        </p:nvGraphicFramePr>
        <p:xfrm>
          <a:off x="683568" y="1397000"/>
          <a:ext cx="6936432" cy="505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Rectángulo redondeado"/>
          <p:cNvSpPr/>
          <p:nvPr/>
        </p:nvSpPr>
        <p:spPr>
          <a:xfrm>
            <a:off x="2771800" y="430049"/>
            <a:ext cx="2952328"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C" sz="2000" dirty="0" smtClean="0">
                <a:latin typeface="Arial" panose="020B0604020202020204" pitchFamily="34" charset="0"/>
                <a:cs typeface="Arial" panose="020B0604020202020204" pitchFamily="34" charset="0"/>
              </a:rPr>
              <a:t>Priorización</a:t>
            </a:r>
            <a:endParaRPr lang="es-EC"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3253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8143" y="836712"/>
            <a:ext cx="6552727" cy="6004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2 Rectángulo redondeado"/>
          <p:cNvSpPr/>
          <p:nvPr/>
        </p:nvSpPr>
        <p:spPr>
          <a:xfrm>
            <a:off x="2055365" y="51340"/>
            <a:ext cx="4392488" cy="72008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C" sz="2000" dirty="0" smtClean="0">
                <a:latin typeface="Arial" panose="020B0604020202020204" pitchFamily="34" charset="0"/>
                <a:cs typeface="Arial" panose="020B0604020202020204" pitchFamily="34" charset="0"/>
              </a:rPr>
              <a:t>Cobertura Celular del Ecuador</a:t>
            </a:r>
            <a:endParaRPr lang="es-EC"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18797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4032817629"/>
              </p:ext>
            </p:extLst>
          </p:nvPr>
        </p:nvGraphicFramePr>
        <p:xfrm>
          <a:off x="1475656" y="1556792"/>
          <a:ext cx="194421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Rectángulo redondeado"/>
          <p:cNvSpPr/>
          <p:nvPr/>
        </p:nvSpPr>
        <p:spPr>
          <a:xfrm>
            <a:off x="2411760" y="404664"/>
            <a:ext cx="4032448" cy="50405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C" sz="2000" dirty="0" smtClean="0">
                <a:latin typeface="Arial" panose="020B0604020202020204" pitchFamily="34" charset="0"/>
                <a:cs typeface="Arial" panose="020B0604020202020204" pitchFamily="34" charset="0"/>
              </a:rPr>
              <a:t>Provincias para analizar</a:t>
            </a:r>
            <a:endParaRPr lang="es-EC" sz="2000" dirty="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19872" y="1268760"/>
            <a:ext cx="5112568" cy="51274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2034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2058741" y="61218"/>
            <a:ext cx="4536756" cy="64807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C" sz="2000" dirty="0" smtClean="0">
                <a:latin typeface="Arial" panose="020B0604020202020204" pitchFamily="34" charset="0"/>
                <a:cs typeface="Arial" panose="020B0604020202020204" pitchFamily="34" charset="0"/>
              </a:rPr>
              <a:t>Provincia Manabí</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836713"/>
            <a:ext cx="4327753" cy="59164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3179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965723"/>
            <a:ext cx="6528420" cy="58664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2 Rectángulo redondeado"/>
          <p:cNvSpPr/>
          <p:nvPr/>
        </p:nvSpPr>
        <p:spPr>
          <a:xfrm>
            <a:off x="2058741" y="61218"/>
            <a:ext cx="4536756" cy="64807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C" sz="2000" dirty="0" smtClean="0">
                <a:latin typeface="Arial" panose="020B0604020202020204" pitchFamily="34" charset="0"/>
                <a:cs typeface="Arial" panose="020B0604020202020204" pitchFamily="34" charset="0"/>
              </a:rPr>
              <a:t>Provincia Manabí – Parroquia Jama</a:t>
            </a:r>
            <a:endParaRPr lang="es-EC"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27023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1" y="1124744"/>
            <a:ext cx="5579302" cy="43204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Rectángulo redondeado"/>
          <p:cNvSpPr/>
          <p:nvPr/>
        </p:nvSpPr>
        <p:spPr>
          <a:xfrm>
            <a:off x="2015064" y="0"/>
            <a:ext cx="4536756" cy="64807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C" sz="2000" dirty="0" smtClean="0">
                <a:latin typeface="Arial" panose="020B0604020202020204" pitchFamily="34" charset="0"/>
                <a:cs typeface="Arial" panose="020B0604020202020204" pitchFamily="34" charset="0"/>
              </a:rPr>
              <a:t>Provincia Manabí – Parroquia Jama</a:t>
            </a:r>
            <a:endParaRPr lang="es-EC" sz="2000" dirty="0">
              <a:latin typeface="Arial" panose="020B0604020202020204" pitchFamily="34" charset="0"/>
              <a:cs typeface="Arial" panose="020B0604020202020204"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4215873547"/>
              </p:ext>
            </p:extLst>
          </p:nvPr>
        </p:nvGraphicFramePr>
        <p:xfrm>
          <a:off x="179512" y="836712"/>
          <a:ext cx="6372308" cy="1224136"/>
        </p:xfrm>
        <a:graphic>
          <a:graphicData uri="http://schemas.openxmlformats.org/drawingml/2006/table">
            <a:tbl>
              <a:tblPr>
                <a:tableStyleId>{5940675A-B579-460E-94D1-54222C63F5DA}</a:tableStyleId>
              </a:tblPr>
              <a:tblGrid>
                <a:gridCol w="1642639"/>
                <a:gridCol w="1529355"/>
                <a:gridCol w="1585997"/>
                <a:gridCol w="1614317"/>
              </a:tblGrid>
              <a:tr h="911856">
                <a:tc>
                  <a:txBody>
                    <a:bodyPr/>
                    <a:lstStyle/>
                    <a:p>
                      <a:pPr algn="ctr" rtl="0" fontAlgn="ctr"/>
                      <a:r>
                        <a:rPr lang="es-EC" sz="1500" u="none" strike="noStrike" dirty="0">
                          <a:effectLst/>
                        </a:rPr>
                        <a:t>PARROQUIA</a:t>
                      </a:r>
                      <a:endParaRPr lang="es-EC" sz="15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EC" sz="1500" u="none" strike="noStrike" dirty="0">
                          <a:effectLst/>
                        </a:rPr>
                        <a:t>POBLACION</a:t>
                      </a:r>
                      <a:endParaRPr lang="es-EC" sz="15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EC" sz="1500" u="none" strike="noStrike" dirty="0" smtClean="0">
                          <a:effectLst/>
                        </a:rPr>
                        <a:t>HABITANTE </a:t>
                      </a:r>
                      <a:r>
                        <a:rPr lang="es-EC" sz="1500" u="none" strike="noStrike" dirty="0">
                          <a:effectLst/>
                        </a:rPr>
                        <a:t>CON COBERTURA</a:t>
                      </a:r>
                      <a:endParaRPr lang="es-EC" sz="15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EC" sz="1500" u="none" strike="noStrike" dirty="0">
                          <a:effectLst/>
                        </a:rPr>
                        <a:t>PORCENTAJE POB. CUBIERTA</a:t>
                      </a:r>
                      <a:endParaRPr lang="es-EC" sz="15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ctr"/>
                </a:tc>
              </a:tr>
              <a:tr h="312280">
                <a:tc>
                  <a:txBody>
                    <a:bodyPr/>
                    <a:lstStyle/>
                    <a:p>
                      <a:pPr algn="ctr" rtl="0" fontAlgn="ctr"/>
                      <a:r>
                        <a:rPr lang="es-EC" sz="1500" u="none" strike="noStrike">
                          <a:effectLst/>
                        </a:rPr>
                        <a:t>JAMA</a:t>
                      </a:r>
                      <a:endParaRPr lang="es-EC" sz="15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EC" sz="1500" u="none" strike="noStrike">
                          <a:effectLst/>
                        </a:rPr>
                        <a:t>23,253</a:t>
                      </a:r>
                      <a:endParaRPr lang="es-EC" sz="15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EC" sz="1500" u="none" strike="noStrike">
                          <a:effectLst/>
                        </a:rPr>
                        <a:t>7,906</a:t>
                      </a:r>
                      <a:endParaRPr lang="es-EC" sz="15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EC" sz="1500" u="none" strike="noStrike" dirty="0">
                          <a:effectLst/>
                        </a:rPr>
                        <a:t>34.00</a:t>
                      </a:r>
                      <a:endParaRPr lang="es-EC" sz="15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3687451428"/>
              </p:ext>
            </p:extLst>
          </p:nvPr>
        </p:nvGraphicFramePr>
        <p:xfrm>
          <a:off x="1" y="5387802"/>
          <a:ext cx="9143999" cy="1470197"/>
        </p:xfrm>
        <a:graphic>
          <a:graphicData uri="http://schemas.openxmlformats.org/drawingml/2006/table">
            <a:tbl>
              <a:tblPr>
                <a:tableStyleId>{616DA210-FB5B-4158-B5E0-FEB733F419BA}</a:tableStyleId>
              </a:tblPr>
              <a:tblGrid>
                <a:gridCol w="1420903"/>
                <a:gridCol w="1322909"/>
                <a:gridCol w="1322909"/>
                <a:gridCol w="1469899"/>
                <a:gridCol w="1157545"/>
                <a:gridCol w="1273914"/>
                <a:gridCol w="1175920"/>
              </a:tblGrid>
              <a:tr h="1185360">
                <a:tc>
                  <a:txBody>
                    <a:bodyPr/>
                    <a:lstStyle/>
                    <a:p>
                      <a:pPr algn="ctr" rtl="0" fontAlgn="ctr"/>
                      <a:r>
                        <a:rPr lang="es-EC" sz="1500" u="none" strike="noStrike" dirty="0">
                          <a:effectLst/>
                        </a:rPr>
                        <a:t>PARROQUIA</a:t>
                      </a:r>
                      <a:endParaRPr lang="es-EC" sz="15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EC" sz="1500" u="none" strike="noStrike" dirty="0">
                          <a:effectLst/>
                        </a:rPr>
                        <a:t>POBLACIÓN NO POBRE</a:t>
                      </a:r>
                      <a:endParaRPr lang="es-EC" sz="15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EC" sz="1500" u="none" strike="noStrike" dirty="0">
                          <a:effectLst/>
                        </a:rPr>
                        <a:t>% DE POBLACIÓN NO POBRE</a:t>
                      </a:r>
                      <a:endParaRPr lang="es-EC" sz="15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EC" sz="1500" u="none" strike="noStrike" dirty="0">
                          <a:effectLst/>
                        </a:rPr>
                        <a:t>DENSIDAD POBLACIONAL</a:t>
                      </a:r>
                      <a:endParaRPr lang="es-EC" sz="15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EC" sz="1500" u="none" strike="noStrike">
                          <a:effectLst/>
                        </a:rPr>
                        <a:t>RANGO DENSIDAD</a:t>
                      </a:r>
                      <a:endParaRPr lang="es-EC" sz="1500" b="1" i="0" u="none" strike="noStrike">
                        <a:solidFill>
                          <a:srgbClr val="FFFFFF"/>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EC" sz="1500" u="none" strike="noStrike">
                          <a:effectLst/>
                        </a:rPr>
                        <a:t>RANGO % POBLACIÓN NO POBRE</a:t>
                      </a:r>
                      <a:endParaRPr lang="es-EC" sz="1500" b="1" i="0" u="none" strike="noStrike">
                        <a:solidFill>
                          <a:srgbClr val="FFFFFF"/>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EC" sz="1500" u="none" strike="noStrike">
                          <a:effectLst/>
                        </a:rPr>
                        <a:t>PRIORIZAR</a:t>
                      </a:r>
                      <a:endParaRPr lang="es-EC" sz="1500" b="1" i="0" u="none" strike="noStrike">
                        <a:solidFill>
                          <a:srgbClr val="FFFFFF"/>
                        </a:solidFill>
                        <a:effectLst/>
                        <a:latin typeface="Arial" panose="020B0604020202020204" pitchFamily="34" charset="0"/>
                        <a:cs typeface="Arial" panose="020B0604020202020204" pitchFamily="34" charset="0"/>
                      </a:endParaRPr>
                    </a:p>
                  </a:txBody>
                  <a:tcPr marL="9525" marR="9525" marT="9525" marB="0" anchor="ctr"/>
                </a:tc>
              </a:tr>
              <a:tr h="284837">
                <a:tc>
                  <a:txBody>
                    <a:bodyPr/>
                    <a:lstStyle/>
                    <a:p>
                      <a:pPr algn="ctr" rtl="0" fontAlgn="ctr"/>
                      <a:r>
                        <a:rPr lang="es-EC" sz="1500" u="none" strike="noStrike">
                          <a:effectLst/>
                        </a:rPr>
                        <a:t>JAMA</a:t>
                      </a:r>
                      <a:endParaRPr lang="es-EC" sz="15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EC" sz="1500" u="none" strike="noStrike">
                          <a:effectLst/>
                        </a:rPr>
                        <a:t>2,240</a:t>
                      </a:r>
                      <a:endParaRPr lang="es-EC" sz="15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EC" sz="1500" u="none" strike="noStrike">
                          <a:effectLst/>
                        </a:rPr>
                        <a:t>9.63</a:t>
                      </a:r>
                      <a:endParaRPr lang="es-EC" sz="15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EC" sz="1500" u="none" strike="noStrike">
                          <a:effectLst/>
                        </a:rPr>
                        <a:t>40.13</a:t>
                      </a:r>
                      <a:endParaRPr lang="es-EC" sz="15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EC" sz="1500" u="none" strike="noStrike">
                          <a:effectLst/>
                        </a:rPr>
                        <a:t>3.00</a:t>
                      </a:r>
                      <a:endParaRPr lang="es-EC" sz="15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EC" sz="1500" u="none" strike="noStrike">
                          <a:effectLst/>
                        </a:rPr>
                        <a:t>3.00</a:t>
                      </a:r>
                      <a:endParaRPr lang="es-EC" sz="15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es-EC" sz="1500" u="none" strike="noStrike" dirty="0">
                          <a:effectLst/>
                        </a:rPr>
                        <a:t>3.00</a:t>
                      </a:r>
                      <a:endParaRPr lang="es-EC" sz="15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bl>
          </a:graphicData>
        </a:graphic>
      </p:graphicFrame>
    </p:spTree>
    <p:extLst>
      <p:ext uri="{BB962C8B-B14F-4D97-AF65-F5344CB8AC3E}">
        <p14:creationId xmlns:p14="http://schemas.microsoft.com/office/powerpoint/2010/main" val="1334406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1421</TotalTime>
  <Words>775</Words>
  <Application>Microsoft Office PowerPoint</Application>
  <PresentationFormat>Presentación en pantalla (4:3)</PresentationFormat>
  <Paragraphs>293</Paragraphs>
  <Slides>23</Slides>
  <Notes>0</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Cris</dc:creator>
  <cp:lastModifiedBy>Cris</cp:lastModifiedBy>
  <cp:revision>45</cp:revision>
  <dcterms:created xsi:type="dcterms:W3CDTF">2017-02-15T00:30:36Z</dcterms:created>
  <dcterms:modified xsi:type="dcterms:W3CDTF">2017-02-20T23:18:25Z</dcterms:modified>
</cp:coreProperties>
</file>