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9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0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4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6.xml" ContentType="application/vnd.openxmlformats-officedocument.drawingml.diagramData+xml"/>
  <Override PartName="/ppt/diagrams/data100.xml" ContentType="application/vnd.openxmlformats-officedocument.drawingml.diagramData+xml"/>
  <Override PartName="/ppt/diagrams/data1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sldIdLst>
    <p:sldId id="267" r:id="rId2"/>
    <p:sldId id="367" r:id="rId3"/>
    <p:sldId id="384" r:id="rId4"/>
    <p:sldId id="364" r:id="rId5"/>
    <p:sldId id="370" r:id="rId6"/>
    <p:sldId id="385" r:id="rId7"/>
    <p:sldId id="387" r:id="rId8"/>
    <p:sldId id="365" r:id="rId9"/>
    <p:sldId id="399" r:id="rId10"/>
    <p:sldId id="400" r:id="rId11"/>
    <p:sldId id="396" r:id="rId12"/>
    <p:sldId id="377" r:id="rId13"/>
    <p:sldId id="395" r:id="rId14"/>
    <p:sldId id="360" r:id="rId15"/>
    <p:sldId id="388" r:id="rId16"/>
    <p:sldId id="358" r:id="rId17"/>
    <p:sldId id="393" r:id="rId18"/>
    <p:sldId id="425" r:id="rId19"/>
    <p:sldId id="392" r:id="rId20"/>
    <p:sldId id="394" r:id="rId21"/>
    <p:sldId id="361" r:id="rId22"/>
    <p:sldId id="404" r:id="rId23"/>
    <p:sldId id="405" r:id="rId24"/>
    <p:sldId id="378" r:id="rId25"/>
    <p:sldId id="362" r:id="rId26"/>
    <p:sldId id="408" r:id="rId27"/>
    <p:sldId id="389" r:id="rId28"/>
    <p:sldId id="409" r:id="rId29"/>
    <p:sldId id="407" r:id="rId30"/>
    <p:sldId id="423" r:id="rId31"/>
    <p:sldId id="342" r:id="rId32"/>
    <p:sldId id="411" r:id="rId33"/>
    <p:sldId id="427" r:id="rId34"/>
    <p:sldId id="379" r:id="rId35"/>
    <p:sldId id="344" r:id="rId36"/>
    <p:sldId id="413" r:id="rId37"/>
    <p:sldId id="349" r:id="rId38"/>
    <p:sldId id="415" r:id="rId39"/>
    <p:sldId id="345" r:id="rId40"/>
    <p:sldId id="417" r:id="rId41"/>
    <p:sldId id="348" r:id="rId42"/>
    <p:sldId id="419" r:id="rId43"/>
    <p:sldId id="420" r:id="rId44"/>
    <p:sldId id="421" r:id="rId45"/>
    <p:sldId id="390" r:id="rId46"/>
    <p:sldId id="350" r:id="rId47"/>
    <p:sldId id="406" r:id="rId48"/>
    <p:sldId id="402" r:id="rId49"/>
    <p:sldId id="391" r:id="rId50"/>
    <p:sldId id="401" r:id="rId5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D57"/>
    <a:srgbClr val="8CB567"/>
    <a:srgbClr val="BCE292"/>
    <a:srgbClr val="A7D971"/>
    <a:srgbClr val="BBE3C8"/>
    <a:srgbClr val="63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10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17475-DE3A-4588-B3A3-16B6194D129A}" type="doc">
      <dgm:prSet loTypeId="urn:microsoft.com/office/officeart/2005/8/layout/hList7" loCatId="list" qsTypeId="urn:microsoft.com/office/officeart/2005/8/quickstyle/simple1" qsCatId="simple" csTypeId="urn:microsoft.com/office/officeart/2005/8/colors/accent1_4" csCatId="accent1" phldr="1"/>
      <dgm:spPr/>
    </dgm:pt>
    <dgm:pt modelId="{314A93E2-36AE-41C7-AF95-DEC3C284E331}">
      <dgm:prSet phldrT="[Texto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Industria de la nanotecnología-&gt; rápido crecimiento, dado a los beneficios que se asocian a los nuevos </a:t>
          </a:r>
          <a:r>
            <a:rPr lang="es-ES" dirty="0" err="1" smtClean="0">
              <a:solidFill>
                <a:schemeClr val="tx1"/>
              </a:solidFill>
            </a:rPr>
            <a:t>nanomateriales</a:t>
          </a:r>
          <a:r>
            <a:rPr lang="es-ES" dirty="0" smtClean="0">
              <a:solidFill>
                <a:schemeClr val="tx1"/>
              </a:solidFill>
            </a:rPr>
            <a:t>.</a:t>
          </a:r>
          <a:endParaRPr lang="es-EC" dirty="0">
            <a:solidFill>
              <a:schemeClr val="tx1"/>
            </a:solidFill>
          </a:endParaRPr>
        </a:p>
      </dgm:t>
    </dgm:pt>
    <dgm:pt modelId="{3C600796-BA6F-4795-B216-96809E657961}" type="parTrans" cxnId="{A888FB24-FE10-4BDF-9809-1BF712C8B7FE}">
      <dgm:prSet/>
      <dgm:spPr/>
      <dgm:t>
        <a:bodyPr/>
        <a:lstStyle/>
        <a:p>
          <a:endParaRPr lang="es-EC"/>
        </a:p>
      </dgm:t>
    </dgm:pt>
    <dgm:pt modelId="{2FBD6FD0-7F56-45FB-9D95-8D0834710182}" type="sibTrans" cxnId="{A888FB24-FE10-4BDF-9809-1BF712C8B7FE}">
      <dgm:prSet/>
      <dgm:spPr/>
      <dgm:t>
        <a:bodyPr/>
        <a:lstStyle/>
        <a:p>
          <a:endParaRPr lang="es-EC"/>
        </a:p>
      </dgm:t>
    </dgm:pt>
    <dgm:pt modelId="{37934F57-36B2-49AC-9142-E8E6841F0B2B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Las celdas solares llegan a generar el 2,1% de la energía necesaria para mover al mundo.</a:t>
          </a:r>
          <a:endParaRPr lang="es-EC" dirty="0">
            <a:solidFill>
              <a:schemeClr val="tx1"/>
            </a:solidFill>
          </a:endParaRPr>
        </a:p>
      </dgm:t>
    </dgm:pt>
    <dgm:pt modelId="{ADBD263B-B38E-4B2D-9014-F7E58E877D55}" type="parTrans" cxnId="{00C257C7-3CC5-487F-B094-662FAAE1A8E2}">
      <dgm:prSet/>
      <dgm:spPr/>
      <dgm:t>
        <a:bodyPr/>
        <a:lstStyle/>
        <a:p>
          <a:endParaRPr lang="es-EC"/>
        </a:p>
      </dgm:t>
    </dgm:pt>
    <dgm:pt modelId="{BF79B11B-C3FF-40D2-B4FA-99F5DEEA806D}" type="sibTrans" cxnId="{00C257C7-3CC5-487F-B094-662FAAE1A8E2}">
      <dgm:prSet/>
      <dgm:spPr/>
      <dgm:t>
        <a:bodyPr/>
        <a:lstStyle/>
        <a:p>
          <a:endParaRPr lang="es-EC"/>
        </a:p>
      </dgm:t>
    </dgm:pt>
    <dgm:pt modelId="{9511187D-1CF4-4A46-92C3-CE9EACCAA05E}">
      <dgm:prSet phldrT="[Texto]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Extractos obtenidos contienen compuestos </a:t>
          </a:r>
          <a:r>
            <a:rPr lang="es-ES" dirty="0" err="1" smtClean="0">
              <a:solidFill>
                <a:schemeClr val="tx1"/>
              </a:solidFill>
            </a:rPr>
            <a:t>polifenólicos</a:t>
          </a:r>
          <a:r>
            <a:rPr lang="es-ES" dirty="0" smtClean="0">
              <a:solidFill>
                <a:schemeClr val="tx1"/>
              </a:solidFill>
            </a:rPr>
            <a:t>.</a:t>
          </a:r>
          <a:endParaRPr lang="es-EC" dirty="0">
            <a:solidFill>
              <a:schemeClr val="tx1"/>
            </a:solidFill>
          </a:endParaRPr>
        </a:p>
      </dgm:t>
    </dgm:pt>
    <dgm:pt modelId="{F8313AB3-4D8F-4A08-A0F2-65A2A993BAF7}" type="parTrans" cxnId="{055FB301-5639-46E2-ACD6-BA569E4AE5FE}">
      <dgm:prSet/>
      <dgm:spPr/>
      <dgm:t>
        <a:bodyPr/>
        <a:lstStyle/>
        <a:p>
          <a:endParaRPr lang="es-EC"/>
        </a:p>
      </dgm:t>
    </dgm:pt>
    <dgm:pt modelId="{75546356-8FAC-4B7C-8DC4-8546C98A91E1}" type="sibTrans" cxnId="{055FB301-5639-46E2-ACD6-BA569E4AE5FE}">
      <dgm:prSet/>
      <dgm:spPr/>
      <dgm:t>
        <a:bodyPr/>
        <a:lstStyle/>
        <a:p>
          <a:endParaRPr lang="es-EC"/>
        </a:p>
      </dgm:t>
    </dgm:pt>
    <dgm:pt modelId="{1D41C38D-3A5F-476E-B04B-ADCD5EEA12B7}" type="pres">
      <dgm:prSet presAssocID="{AE617475-DE3A-4588-B3A3-16B6194D129A}" presName="Name0" presStyleCnt="0">
        <dgm:presLayoutVars>
          <dgm:dir/>
          <dgm:resizeHandles val="exact"/>
        </dgm:presLayoutVars>
      </dgm:prSet>
      <dgm:spPr/>
    </dgm:pt>
    <dgm:pt modelId="{10D554FD-1B28-41E7-80B9-8D28CAF4F215}" type="pres">
      <dgm:prSet presAssocID="{AE617475-DE3A-4588-B3A3-16B6194D129A}" presName="fgShape" presStyleLbl="fgShp" presStyleIdx="0" presStyleCnt="1"/>
      <dgm:spPr>
        <a:solidFill>
          <a:schemeClr val="accent1">
            <a:lumMod val="50000"/>
          </a:schemeClr>
        </a:solidFill>
      </dgm:spPr>
    </dgm:pt>
    <dgm:pt modelId="{85B76548-23AF-45A3-BA67-200413A228EF}" type="pres">
      <dgm:prSet presAssocID="{AE617475-DE3A-4588-B3A3-16B6194D129A}" presName="linComp" presStyleCnt="0"/>
      <dgm:spPr/>
    </dgm:pt>
    <dgm:pt modelId="{1E751F09-B0DB-4E35-9994-F10C365B0E00}" type="pres">
      <dgm:prSet presAssocID="{314A93E2-36AE-41C7-AF95-DEC3C284E331}" presName="compNode" presStyleCnt="0"/>
      <dgm:spPr/>
    </dgm:pt>
    <dgm:pt modelId="{F21A5492-D345-4B78-9F66-4F3AAEAD4759}" type="pres">
      <dgm:prSet presAssocID="{314A93E2-36AE-41C7-AF95-DEC3C284E331}" presName="bkgdShape" presStyleLbl="node1" presStyleIdx="0" presStyleCnt="3"/>
      <dgm:spPr/>
      <dgm:t>
        <a:bodyPr/>
        <a:lstStyle/>
        <a:p>
          <a:endParaRPr lang="es-EC"/>
        </a:p>
      </dgm:t>
    </dgm:pt>
    <dgm:pt modelId="{B45325AE-B567-49B5-A0C0-CF7604A2D896}" type="pres">
      <dgm:prSet presAssocID="{314A93E2-36AE-41C7-AF95-DEC3C284E33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0F4EE-84DE-47EB-968E-3C52A4AA368E}" type="pres">
      <dgm:prSet presAssocID="{314A93E2-36AE-41C7-AF95-DEC3C284E331}" presName="invisiNode" presStyleLbl="node1" presStyleIdx="0" presStyleCnt="3"/>
      <dgm:spPr/>
    </dgm:pt>
    <dgm:pt modelId="{664ED606-A3B8-4871-A4BD-1201F396DD1A}" type="pres">
      <dgm:prSet presAssocID="{314A93E2-36AE-41C7-AF95-DEC3C284E33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B3D9FC-0F42-4AC4-B1B5-3FFAEAFDD8E0}" type="pres">
      <dgm:prSet presAssocID="{2FBD6FD0-7F56-45FB-9D95-8D083471018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28C5CDD-3CA5-424F-B4D9-69D6F106FAB3}" type="pres">
      <dgm:prSet presAssocID="{37934F57-36B2-49AC-9142-E8E6841F0B2B}" presName="compNode" presStyleCnt="0"/>
      <dgm:spPr/>
    </dgm:pt>
    <dgm:pt modelId="{5236FC6F-96A9-4D64-824F-FE1C3F47103C}" type="pres">
      <dgm:prSet presAssocID="{37934F57-36B2-49AC-9142-E8E6841F0B2B}" presName="bkgdShape" presStyleLbl="node1" presStyleIdx="1" presStyleCnt="3"/>
      <dgm:spPr/>
      <dgm:t>
        <a:bodyPr/>
        <a:lstStyle/>
        <a:p>
          <a:endParaRPr lang="es-EC"/>
        </a:p>
      </dgm:t>
    </dgm:pt>
    <dgm:pt modelId="{04920525-80D5-4DB7-B937-998D2AAE1478}" type="pres">
      <dgm:prSet presAssocID="{37934F57-36B2-49AC-9142-E8E6841F0B2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7F98A9-A588-4841-B5FD-DB57EAA57610}" type="pres">
      <dgm:prSet presAssocID="{37934F57-36B2-49AC-9142-E8E6841F0B2B}" presName="invisiNode" presStyleLbl="node1" presStyleIdx="1" presStyleCnt="3"/>
      <dgm:spPr/>
    </dgm:pt>
    <dgm:pt modelId="{A69B3375-5409-47AC-9D26-0174D1D1DF9D}" type="pres">
      <dgm:prSet presAssocID="{37934F57-36B2-49AC-9142-E8E6841F0B2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6980606-11FD-4B30-B659-492B3C17C001}" type="pres">
      <dgm:prSet presAssocID="{BF79B11B-C3FF-40D2-B4FA-99F5DEEA806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3CC4F63-394F-46E0-854B-DCBC52210D3A}" type="pres">
      <dgm:prSet presAssocID="{9511187D-1CF4-4A46-92C3-CE9EACCAA05E}" presName="compNode" presStyleCnt="0"/>
      <dgm:spPr/>
    </dgm:pt>
    <dgm:pt modelId="{BCAA821A-0B82-4B62-BCE3-0E6D84A44A57}" type="pres">
      <dgm:prSet presAssocID="{9511187D-1CF4-4A46-92C3-CE9EACCAA05E}" presName="bkgdShape" presStyleLbl="node1" presStyleIdx="2" presStyleCnt="3"/>
      <dgm:spPr/>
      <dgm:t>
        <a:bodyPr/>
        <a:lstStyle/>
        <a:p>
          <a:endParaRPr lang="es-EC"/>
        </a:p>
      </dgm:t>
    </dgm:pt>
    <dgm:pt modelId="{01FA0B0D-DBEE-47F1-8356-B8C1727382C3}" type="pres">
      <dgm:prSet presAssocID="{9511187D-1CF4-4A46-92C3-CE9EACCAA05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CD1873-1C35-4D51-87F5-4E619898B3E3}" type="pres">
      <dgm:prSet presAssocID="{9511187D-1CF4-4A46-92C3-CE9EACCAA05E}" presName="invisiNode" presStyleLbl="node1" presStyleIdx="2" presStyleCnt="3"/>
      <dgm:spPr/>
    </dgm:pt>
    <dgm:pt modelId="{BA077141-7D15-45A8-9F94-9D599101EDFC}" type="pres">
      <dgm:prSet presAssocID="{9511187D-1CF4-4A46-92C3-CE9EACCAA05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8B37B46-8C31-45EC-A98E-1DF054A4D7A4}" type="presOf" srcId="{314A93E2-36AE-41C7-AF95-DEC3C284E331}" destId="{B45325AE-B567-49B5-A0C0-CF7604A2D896}" srcOrd="1" destOrd="0" presId="urn:microsoft.com/office/officeart/2005/8/layout/hList7"/>
    <dgm:cxn modelId="{23F9910F-BD6E-4BB5-ACB4-6536BB6C6BE4}" type="presOf" srcId="{9511187D-1CF4-4A46-92C3-CE9EACCAA05E}" destId="{01FA0B0D-DBEE-47F1-8356-B8C1727382C3}" srcOrd="1" destOrd="0" presId="urn:microsoft.com/office/officeart/2005/8/layout/hList7"/>
    <dgm:cxn modelId="{566731DF-2B01-41DF-9E69-6FF1A961E83D}" type="presOf" srcId="{2FBD6FD0-7F56-45FB-9D95-8D0834710182}" destId="{B5B3D9FC-0F42-4AC4-B1B5-3FFAEAFDD8E0}" srcOrd="0" destOrd="0" presId="urn:microsoft.com/office/officeart/2005/8/layout/hList7"/>
    <dgm:cxn modelId="{A888FB24-FE10-4BDF-9809-1BF712C8B7FE}" srcId="{AE617475-DE3A-4588-B3A3-16B6194D129A}" destId="{314A93E2-36AE-41C7-AF95-DEC3C284E331}" srcOrd="0" destOrd="0" parTransId="{3C600796-BA6F-4795-B216-96809E657961}" sibTransId="{2FBD6FD0-7F56-45FB-9D95-8D0834710182}"/>
    <dgm:cxn modelId="{543DB7DA-111B-4520-B66A-BB700C40ADA3}" type="presOf" srcId="{9511187D-1CF4-4A46-92C3-CE9EACCAA05E}" destId="{BCAA821A-0B82-4B62-BCE3-0E6D84A44A57}" srcOrd="0" destOrd="0" presId="urn:microsoft.com/office/officeart/2005/8/layout/hList7"/>
    <dgm:cxn modelId="{055FB301-5639-46E2-ACD6-BA569E4AE5FE}" srcId="{AE617475-DE3A-4588-B3A3-16B6194D129A}" destId="{9511187D-1CF4-4A46-92C3-CE9EACCAA05E}" srcOrd="2" destOrd="0" parTransId="{F8313AB3-4D8F-4A08-A0F2-65A2A993BAF7}" sibTransId="{75546356-8FAC-4B7C-8DC4-8546C98A91E1}"/>
    <dgm:cxn modelId="{00C257C7-3CC5-487F-B094-662FAAE1A8E2}" srcId="{AE617475-DE3A-4588-B3A3-16B6194D129A}" destId="{37934F57-36B2-49AC-9142-E8E6841F0B2B}" srcOrd="1" destOrd="0" parTransId="{ADBD263B-B38E-4B2D-9014-F7E58E877D55}" sibTransId="{BF79B11B-C3FF-40D2-B4FA-99F5DEEA806D}"/>
    <dgm:cxn modelId="{49ABF3C6-0BB2-442F-B1BB-629562B36B31}" type="presOf" srcId="{BF79B11B-C3FF-40D2-B4FA-99F5DEEA806D}" destId="{E6980606-11FD-4B30-B659-492B3C17C001}" srcOrd="0" destOrd="0" presId="urn:microsoft.com/office/officeart/2005/8/layout/hList7"/>
    <dgm:cxn modelId="{DB0A26B6-E575-4276-AEA7-0246A1AAABC6}" type="presOf" srcId="{37934F57-36B2-49AC-9142-E8E6841F0B2B}" destId="{5236FC6F-96A9-4D64-824F-FE1C3F47103C}" srcOrd="0" destOrd="0" presId="urn:microsoft.com/office/officeart/2005/8/layout/hList7"/>
    <dgm:cxn modelId="{0A67EA7F-69CE-41E4-935A-8A38AAA7B619}" type="presOf" srcId="{314A93E2-36AE-41C7-AF95-DEC3C284E331}" destId="{F21A5492-D345-4B78-9F66-4F3AAEAD4759}" srcOrd="0" destOrd="0" presId="urn:microsoft.com/office/officeart/2005/8/layout/hList7"/>
    <dgm:cxn modelId="{5F8880FA-6DA8-4E0E-8C0F-B6E5BE97B978}" type="presOf" srcId="{AE617475-DE3A-4588-B3A3-16B6194D129A}" destId="{1D41C38D-3A5F-476E-B04B-ADCD5EEA12B7}" srcOrd="0" destOrd="0" presId="urn:microsoft.com/office/officeart/2005/8/layout/hList7"/>
    <dgm:cxn modelId="{15193E91-8B32-4FAC-A9CE-680303EF71F6}" type="presOf" srcId="{37934F57-36B2-49AC-9142-E8E6841F0B2B}" destId="{04920525-80D5-4DB7-B937-998D2AAE1478}" srcOrd="1" destOrd="0" presId="urn:microsoft.com/office/officeart/2005/8/layout/hList7"/>
    <dgm:cxn modelId="{0C3A827E-1726-4F79-8491-C12E6E372F83}" type="presParOf" srcId="{1D41C38D-3A5F-476E-B04B-ADCD5EEA12B7}" destId="{10D554FD-1B28-41E7-80B9-8D28CAF4F215}" srcOrd="0" destOrd="0" presId="urn:microsoft.com/office/officeart/2005/8/layout/hList7"/>
    <dgm:cxn modelId="{F107D9F2-2D2D-432B-BDED-802F3E874908}" type="presParOf" srcId="{1D41C38D-3A5F-476E-B04B-ADCD5EEA12B7}" destId="{85B76548-23AF-45A3-BA67-200413A228EF}" srcOrd="1" destOrd="0" presId="urn:microsoft.com/office/officeart/2005/8/layout/hList7"/>
    <dgm:cxn modelId="{08AB96B9-4A81-4824-8EA9-5DA23C8E5384}" type="presParOf" srcId="{85B76548-23AF-45A3-BA67-200413A228EF}" destId="{1E751F09-B0DB-4E35-9994-F10C365B0E00}" srcOrd="0" destOrd="0" presId="urn:microsoft.com/office/officeart/2005/8/layout/hList7"/>
    <dgm:cxn modelId="{88C7471A-6D26-4EA6-8448-ABA8929BF4A2}" type="presParOf" srcId="{1E751F09-B0DB-4E35-9994-F10C365B0E00}" destId="{F21A5492-D345-4B78-9F66-4F3AAEAD4759}" srcOrd="0" destOrd="0" presId="urn:microsoft.com/office/officeart/2005/8/layout/hList7"/>
    <dgm:cxn modelId="{F46A45C0-C879-4CFC-933F-A5B8B7363809}" type="presParOf" srcId="{1E751F09-B0DB-4E35-9994-F10C365B0E00}" destId="{B45325AE-B567-49B5-A0C0-CF7604A2D896}" srcOrd="1" destOrd="0" presId="urn:microsoft.com/office/officeart/2005/8/layout/hList7"/>
    <dgm:cxn modelId="{00D1E58B-E7AC-43BB-9C2B-8968B5F4BC80}" type="presParOf" srcId="{1E751F09-B0DB-4E35-9994-F10C365B0E00}" destId="{2900F4EE-84DE-47EB-968E-3C52A4AA368E}" srcOrd="2" destOrd="0" presId="urn:microsoft.com/office/officeart/2005/8/layout/hList7"/>
    <dgm:cxn modelId="{8A106815-1838-4D89-9B88-E6D9E2A09130}" type="presParOf" srcId="{1E751F09-B0DB-4E35-9994-F10C365B0E00}" destId="{664ED606-A3B8-4871-A4BD-1201F396DD1A}" srcOrd="3" destOrd="0" presId="urn:microsoft.com/office/officeart/2005/8/layout/hList7"/>
    <dgm:cxn modelId="{55B13FF2-3476-49EB-BE43-24983553D472}" type="presParOf" srcId="{85B76548-23AF-45A3-BA67-200413A228EF}" destId="{B5B3D9FC-0F42-4AC4-B1B5-3FFAEAFDD8E0}" srcOrd="1" destOrd="0" presId="urn:microsoft.com/office/officeart/2005/8/layout/hList7"/>
    <dgm:cxn modelId="{D2AA49F0-38DD-491F-9E6A-F8CFDCC881F6}" type="presParOf" srcId="{85B76548-23AF-45A3-BA67-200413A228EF}" destId="{B28C5CDD-3CA5-424F-B4D9-69D6F106FAB3}" srcOrd="2" destOrd="0" presId="urn:microsoft.com/office/officeart/2005/8/layout/hList7"/>
    <dgm:cxn modelId="{252FBC2F-AA08-4CFC-A851-DF69B91050CD}" type="presParOf" srcId="{B28C5CDD-3CA5-424F-B4D9-69D6F106FAB3}" destId="{5236FC6F-96A9-4D64-824F-FE1C3F47103C}" srcOrd="0" destOrd="0" presId="urn:microsoft.com/office/officeart/2005/8/layout/hList7"/>
    <dgm:cxn modelId="{86F64C70-3522-4DE4-B020-ADEC7CFCD0C4}" type="presParOf" srcId="{B28C5CDD-3CA5-424F-B4D9-69D6F106FAB3}" destId="{04920525-80D5-4DB7-B937-998D2AAE1478}" srcOrd="1" destOrd="0" presId="urn:microsoft.com/office/officeart/2005/8/layout/hList7"/>
    <dgm:cxn modelId="{ABC903FD-283E-4488-AE77-41F55F955DCB}" type="presParOf" srcId="{B28C5CDD-3CA5-424F-B4D9-69D6F106FAB3}" destId="{0D7F98A9-A588-4841-B5FD-DB57EAA57610}" srcOrd="2" destOrd="0" presId="urn:microsoft.com/office/officeart/2005/8/layout/hList7"/>
    <dgm:cxn modelId="{E2DD7D80-DE38-4872-A481-6009FB375BBC}" type="presParOf" srcId="{B28C5CDD-3CA5-424F-B4D9-69D6F106FAB3}" destId="{A69B3375-5409-47AC-9D26-0174D1D1DF9D}" srcOrd="3" destOrd="0" presId="urn:microsoft.com/office/officeart/2005/8/layout/hList7"/>
    <dgm:cxn modelId="{010AC1E7-22B5-464A-806D-89B66FB98AE2}" type="presParOf" srcId="{85B76548-23AF-45A3-BA67-200413A228EF}" destId="{E6980606-11FD-4B30-B659-492B3C17C001}" srcOrd="3" destOrd="0" presId="urn:microsoft.com/office/officeart/2005/8/layout/hList7"/>
    <dgm:cxn modelId="{8C025ADE-01C2-4B95-B99A-E66F0BBD3671}" type="presParOf" srcId="{85B76548-23AF-45A3-BA67-200413A228EF}" destId="{73CC4F63-394F-46E0-854B-DCBC52210D3A}" srcOrd="4" destOrd="0" presId="urn:microsoft.com/office/officeart/2005/8/layout/hList7"/>
    <dgm:cxn modelId="{7D973C46-386C-4FF6-86F3-F62C2E4E6945}" type="presParOf" srcId="{73CC4F63-394F-46E0-854B-DCBC52210D3A}" destId="{BCAA821A-0B82-4B62-BCE3-0E6D84A44A57}" srcOrd="0" destOrd="0" presId="urn:microsoft.com/office/officeart/2005/8/layout/hList7"/>
    <dgm:cxn modelId="{D21D58A8-6A31-4797-9C47-AABF001B9784}" type="presParOf" srcId="{73CC4F63-394F-46E0-854B-DCBC52210D3A}" destId="{01FA0B0D-DBEE-47F1-8356-B8C1727382C3}" srcOrd="1" destOrd="0" presId="urn:microsoft.com/office/officeart/2005/8/layout/hList7"/>
    <dgm:cxn modelId="{D82A1A32-B547-4D4E-B424-80FEC03948EF}" type="presParOf" srcId="{73CC4F63-394F-46E0-854B-DCBC52210D3A}" destId="{39CD1873-1C35-4D51-87F5-4E619898B3E3}" srcOrd="2" destOrd="0" presId="urn:microsoft.com/office/officeart/2005/8/layout/hList7"/>
    <dgm:cxn modelId="{5233F2D8-671E-4DCF-84D0-38A2A54D6206}" type="presParOf" srcId="{73CC4F63-394F-46E0-854B-DCBC52210D3A}" destId="{BA077141-7D15-45A8-9F94-9D599101EDF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F6FEA38-67F7-42BB-959B-B762013BA7E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0EE47814-71E0-464C-8D76-81D3ABB6AD10}">
          <dgm:prSet phldrT="[Texto]"/>
          <dgm:spPr>
            <a:solidFill>
              <a:srgbClr val="8CB567"/>
            </a:solidFill>
          </dgm:spPr>
          <dgm:t>
            <a:bodyPr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Purgado: detergente, </a:t>
              </a:r>
              <a14:m>
                <m:oMath xmlns:m="http://schemas.openxmlformats.org/officeDocument/2006/math">
                  <m:sSub>
                    <m:sSubPr>
                      <m:ctrlPr>
                        <a:rPr lang="es-EC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C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𝐻𝑁𝑂</m:t>
                      </m:r>
                    </m:e>
                    <m:sub>
                      <m:r>
                        <a:rPr lang="es-EC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a14:m>
              <a:r>
                <a:rPr lang="es-EC" dirty="0" smtClean="0">
                  <a:solidFill>
                    <a:schemeClr val="tx1"/>
                  </a:solidFill>
                </a:rPr>
                <a:t> y agua destilada</a:t>
              </a:r>
              <a:endParaRPr lang="es-EC" dirty="0">
                <a:solidFill>
                  <a:schemeClr val="tx1"/>
                </a:solidFill>
              </a:endParaRPr>
            </a:p>
          </dgm:t>
        </dgm:pt>
      </mc:Choice>
      <mc:Fallback xmlns="">
        <dgm:pt modelId="{0EE47814-71E0-464C-8D76-81D3ABB6AD10}">
          <dgm:prSet phldrT="[Texto]"/>
          <dgm:spPr>
            <a:solidFill>
              <a:srgbClr val="8CB567"/>
            </a:solidFill>
          </dgm:spPr>
          <dgm:t>
            <a:bodyPr/>
            <a:lstStyle/>
            <a:p>
              <a:r>
                <a:rPr lang="es-EC" dirty="0" smtClean="0">
                  <a:solidFill>
                    <a:schemeClr val="tx1"/>
                  </a:solidFill>
                </a:rPr>
                <a:t>Purgado: detergente, </a:t>
              </a:r>
              <a:r>
                <a:rPr lang="es-EC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〖</a:t>
              </a:r>
              <a:r>
                <a:rPr lang="es-EC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𝐻𝑁𝑂〗_3</a:t>
              </a:r>
              <a:r>
                <a:rPr lang="es-EC" dirty="0" smtClean="0">
                  <a:solidFill>
                    <a:schemeClr val="tx1"/>
                  </a:solidFill>
                </a:rPr>
                <a:t> y agua destilada</a:t>
              </a:r>
              <a:endParaRPr lang="es-EC" dirty="0">
                <a:solidFill>
                  <a:schemeClr val="tx1"/>
                </a:solidFill>
              </a:endParaRPr>
            </a:p>
          </dgm:t>
        </dgm:pt>
      </mc:Fallback>
    </mc:AlternateContent>
    <dgm:pt modelId="{4E70A550-B661-4D44-B507-6790939CC8AB}" type="par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70D796-ABDB-4C4A-83A4-5CDE45F15BFA}" type="sib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AB6A8E-9D68-4A66-8943-B4AACA826787}">
      <dgm:prSet phldrT="[Texto]"/>
      <dgm:spPr>
        <a:solidFill>
          <a:srgbClr val="8CB567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Medición: Programa NOVA. </a:t>
          </a:r>
          <a:r>
            <a:rPr lang="es-EC" dirty="0" err="1" smtClean="0">
              <a:solidFill>
                <a:schemeClr val="tx1"/>
              </a:solidFill>
            </a:rPr>
            <a:t>Voltametría</a:t>
          </a:r>
          <a:r>
            <a:rPr lang="es-EC" dirty="0" smtClean="0">
              <a:solidFill>
                <a:schemeClr val="tx1"/>
              </a:solidFill>
            </a:rPr>
            <a:t> cíclica</a:t>
          </a:r>
          <a:endParaRPr lang="es-EC" dirty="0">
            <a:solidFill>
              <a:schemeClr val="tx1"/>
            </a:solidFill>
          </a:endParaRPr>
        </a:p>
      </dgm:t>
    </dgm:pt>
    <dgm:pt modelId="{386240EA-3BA1-4490-AB1F-CE2D2C31FBB0}" type="par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0B07F0-14E4-4904-8602-28A90E45BD42}" type="sib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D5C251-F74F-4758-96E7-CF683714D03D}">
      <dgm:prSet phldrT="[Texto]"/>
      <dgm:spPr>
        <a:solidFill>
          <a:srgbClr val="A7D971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Rango de escaneo: 5eV/s</a:t>
          </a:r>
          <a:endParaRPr lang="es-EC" dirty="0">
            <a:solidFill>
              <a:schemeClr val="tx1"/>
            </a:solidFill>
          </a:endParaRPr>
        </a:p>
      </dgm:t>
    </dgm:pt>
    <dgm:pt modelId="{C734F876-AAA2-46DC-8CD0-0C31EECA6BB3}" type="par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BDA4C4-F4F4-4EFF-A15E-D3036A8DC643}" type="sib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788DA4-C1EC-4A90-9E36-2720D00515E1}">
      <dgm:prSet phldrT="[Texto]"/>
      <dgm:spPr>
        <a:solidFill>
          <a:srgbClr val="A7D971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-1.2 y 1.2 eV.</a:t>
          </a:r>
          <a:endParaRPr lang="es-EC" dirty="0">
            <a:solidFill>
              <a:schemeClr val="tx1"/>
            </a:solidFill>
          </a:endParaRPr>
        </a:p>
      </dgm:t>
    </dgm:pt>
    <dgm:pt modelId="{38898CE4-A501-4086-884D-E4807638A418}" type="parTrans" cxnId="{9386A8BC-6F32-4904-AA89-42AF786AC2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BC20CB-13F1-4899-B050-7A11EBEE87F1}" type="sibTrans" cxnId="{9386A8BC-6F32-4904-AA89-42AF786AC2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B78D0B-98F1-4C5F-8604-BBC18D20BC93}" type="pres">
      <dgm:prSet presAssocID="{9F6FEA38-67F7-42BB-959B-B762013BA7E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7ACCD9D-A4D0-4EE7-B81F-AAFA7427909B}" type="pres">
      <dgm:prSet presAssocID="{9F6FEA38-67F7-42BB-959B-B762013BA7E4}" presName="diamond" presStyleLbl="bgShp" presStyleIdx="0" presStyleCnt="1"/>
      <dgm:spPr/>
    </dgm:pt>
    <dgm:pt modelId="{E8A25886-3153-4CC9-BD61-0639742224CA}" type="pres">
      <dgm:prSet presAssocID="{9F6FEA38-67F7-42BB-959B-B762013BA7E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549CC-3FC9-421C-B95D-2A802608772F}" type="pres">
      <dgm:prSet presAssocID="{9F6FEA38-67F7-42BB-959B-B762013BA7E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F1B920-89B4-4257-A84F-02E2C9B4748C}" type="pres">
      <dgm:prSet presAssocID="{9F6FEA38-67F7-42BB-959B-B762013BA7E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64DFC5-26BF-4B43-9B93-7898F2909B3B}" type="pres">
      <dgm:prSet presAssocID="{9F6FEA38-67F7-42BB-959B-B762013BA7E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375D09-BE13-4618-9C22-F0313C5A3024}" type="presOf" srcId="{EED5C251-F74F-4758-96E7-CF683714D03D}" destId="{0EF1B920-89B4-4257-A84F-02E2C9B4748C}" srcOrd="0" destOrd="0" presId="urn:microsoft.com/office/officeart/2005/8/layout/matrix3"/>
    <dgm:cxn modelId="{5E959BD9-D2F3-4920-81AA-71685029329F}" type="presOf" srcId="{9F6FEA38-67F7-42BB-959B-B762013BA7E4}" destId="{5AB78D0B-98F1-4C5F-8604-BBC18D20BC93}" srcOrd="0" destOrd="0" presId="urn:microsoft.com/office/officeart/2005/8/layout/matrix3"/>
    <dgm:cxn modelId="{8578B992-63FA-4EE5-BF64-881B5162D2F3}" type="presOf" srcId="{23AB6A8E-9D68-4A66-8943-B4AACA826787}" destId="{825549CC-3FC9-421C-B95D-2A802608772F}" srcOrd="0" destOrd="0" presId="urn:microsoft.com/office/officeart/2005/8/layout/matrix3"/>
    <dgm:cxn modelId="{68F99A70-5DC7-4266-9562-2F7FB75AEC9D}" srcId="{9F6FEA38-67F7-42BB-959B-B762013BA7E4}" destId="{EED5C251-F74F-4758-96E7-CF683714D03D}" srcOrd="2" destOrd="0" parTransId="{C734F876-AAA2-46DC-8CD0-0C31EECA6BB3}" sibTransId="{ACBDA4C4-F4F4-4EFF-A15E-D3036A8DC643}"/>
    <dgm:cxn modelId="{448F5B2A-F120-4583-8774-D6CDB49ECA7E}" type="presOf" srcId="{D8788DA4-C1EC-4A90-9E36-2720D00515E1}" destId="{2A64DFC5-26BF-4B43-9B93-7898F2909B3B}" srcOrd="0" destOrd="0" presId="urn:microsoft.com/office/officeart/2005/8/layout/matrix3"/>
    <dgm:cxn modelId="{C5E36242-9766-4672-A40F-0312E3ED4D3F}" srcId="{9F6FEA38-67F7-42BB-959B-B762013BA7E4}" destId="{23AB6A8E-9D68-4A66-8943-B4AACA826787}" srcOrd="1" destOrd="0" parTransId="{386240EA-3BA1-4490-AB1F-CE2D2C31FBB0}" sibTransId="{8A0B07F0-14E4-4904-8602-28A90E45BD42}"/>
    <dgm:cxn modelId="{9386A8BC-6F32-4904-AA89-42AF786AC2D4}" srcId="{9F6FEA38-67F7-42BB-959B-B762013BA7E4}" destId="{D8788DA4-C1EC-4A90-9E36-2720D00515E1}" srcOrd="3" destOrd="0" parTransId="{38898CE4-A501-4086-884D-E4807638A418}" sibTransId="{77BC20CB-13F1-4899-B050-7A11EBEE87F1}"/>
    <dgm:cxn modelId="{3B84A88E-B7D1-462C-B5A5-E6D31BBD4E67}" type="presOf" srcId="{0EE47814-71E0-464C-8D76-81D3ABB6AD10}" destId="{E8A25886-3153-4CC9-BD61-0639742224CA}" srcOrd="0" destOrd="0" presId="urn:microsoft.com/office/officeart/2005/8/layout/matrix3"/>
    <dgm:cxn modelId="{160D7CF0-9F22-451F-9813-4A73749693AE}" srcId="{9F6FEA38-67F7-42BB-959B-B762013BA7E4}" destId="{0EE47814-71E0-464C-8D76-81D3ABB6AD10}" srcOrd="0" destOrd="0" parTransId="{4E70A550-B661-4D44-B507-6790939CC8AB}" sibTransId="{4A70D796-ABDB-4C4A-83A4-5CDE45F15BFA}"/>
    <dgm:cxn modelId="{9B5BD15F-48BF-4D95-8957-64B2088E8E70}" type="presParOf" srcId="{5AB78D0B-98F1-4C5F-8604-BBC18D20BC93}" destId="{67ACCD9D-A4D0-4EE7-B81F-AAFA7427909B}" srcOrd="0" destOrd="0" presId="urn:microsoft.com/office/officeart/2005/8/layout/matrix3"/>
    <dgm:cxn modelId="{45115966-E49C-45D1-B59E-973C997242AB}" type="presParOf" srcId="{5AB78D0B-98F1-4C5F-8604-BBC18D20BC93}" destId="{E8A25886-3153-4CC9-BD61-0639742224CA}" srcOrd="1" destOrd="0" presId="urn:microsoft.com/office/officeart/2005/8/layout/matrix3"/>
    <dgm:cxn modelId="{B25A661E-2254-4DCE-A5CD-10EAE96E95F2}" type="presParOf" srcId="{5AB78D0B-98F1-4C5F-8604-BBC18D20BC93}" destId="{825549CC-3FC9-421C-B95D-2A802608772F}" srcOrd="2" destOrd="0" presId="urn:microsoft.com/office/officeart/2005/8/layout/matrix3"/>
    <dgm:cxn modelId="{DC95BA34-A37D-46C4-BEAD-2FC8EAE7266A}" type="presParOf" srcId="{5AB78D0B-98F1-4C5F-8604-BBC18D20BC93}" destId="{0EF1B920-89B4-4257-A84F-02E2C9B4748C}" srcOrd="3" destOrd="0" presId="urn:microsoft.com/office/officeart/2005/8/layout/matrix3"/>
    <dgm:cxn modelId="{B3697459-640A-4C7C-9190-5050FA8FCB0A}" type="presParOf" srcId="{5AB78D0B-98F1-4C5F-8604-BBC18D20BC93}" destId="{2A64DFC5-26BF-4B43-9B93-7898F2909B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0.xml><?xml version="1.0" encoding="utf-8"?>
<dgm:dataModel xmlns:dgm="http://schemas.openxmlformats.org/drawingml/2006/diagram" xmlns:a="http://schemas.openxmlformats.org/drawingml/2006/main">
  <dgm:ptLst>
    <dgm:pt modelId="{9F6FEA38-67F7-42BB-959B-B762013BA7E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EE47814-71E0-464C-8D76-81D3ABB6AD10}">
      <dgm:prSet phldrT="[Texto]"/>
      <dgm:spPr>
        <a:blipFill rotWithShape="0">
          <a:blip xmlns:r="http://schemas.openxmlformats.org/officeDocument/2006/relationships" r:embed="rId1"/>
          <a:stretch>
            <a:fillRect r="-1136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4E70A550-B661-4D44-B507-6790939CC8AB}" type="par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A70D796-ABDB-4C4A-83A4-5CDE45F15BFA}" type="sibTrans" cxnId="{160D7CF0-9F22-451F-9813-4A73749693A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3AB6A8E-9D68-4A66-8943-B4AACA826787}">
      <dgm:prSet phldrT="[Texto]"/>
      <dgm:spPr>
        <a:solidFill>
          <a:srgbClr val="8CB567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Medición: Programa NOVA. </a:t>
          </a:r>
          <a:r>
            <a:rPr lang="es-EC" dirty="0" err="1" smtClean="0">
              <a:solidFill>
                <a:schemeClr val="tx1"/>
              </a:solidFill>
            </a:rPr>
            <a:t>Voltametría</a:t>
          </a:r>
          <a:r>
            <a:rPr lang="es-EC" dirty="0" smtClean="0">
              <a:solidFill>
                <a:schemeClr val="tx1"/>
              </a:solidFill>
            </a:rPr>
            <a:t> cíclica</a:t>
          </a:r>
          <a:endParaRPr lang="es-EC" dirty="0">
            <a:solidFill>
              <a:schemeClr val="tx1"/>
            </a:solidFill>
          </a:endParaRPr>
        </a:p>
      </dgm:t>
    </dgm:pt>
    <dgm:pt modelId="{386240EA-3BA1-4490-AB1F-CE2D2C31FBB0}" type="par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A0B07F0-14E4-4904-8602-28A90E45BD42}" type="sibTrans" cxnId="{C5E36242-9766-4672-A40F-0312E3ED4D3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D5C251-F74F-4758-96E7-CF683714D03D}">
      <dgm:prSet phldrT="[Texto]"/>
      <dgm:spPr>
        <a:solidFill>
          <a:srgbClr val="A7D971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Rango de escaneo: 5eV/s</a:t>
          </a:r>
          <a:endParaRPr lang="es-EC" dirty="0">
            <a:solidFill>
              <a:schemeClr val="tx1"/>
            </a:solidFill>
          </a:endParaRPr>
        </a:p>
      </dgm:t>
    </dgm:pt>
    <dgm:pt modelId="{C734F876-AAA2-46DC-8CD0-0C31EECA6BB3}" type="par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BDA4C4-F4F4-4EFF-A15E-D3036A8DC643}" type="sibTrans" cxnId="{68F99A70-5DC7-4266-9562-2F7FB75AEC9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788DA4-C1EC-4A90-9E36-2720D00515E1}">
      <dgm:prSet phldrT="[Texto]"/>
      <dgm:spPr>
        <a:solidFill>
          <a:srgbClr val="A7D971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-1.2 y 1.2 eV.</a:t>
          </a:r>
          <a:endParaRPr lang="es-EC" dirty="0">
            <a:solidFill>
              <a:schemeClr val="tx1"/>
            </a:solidFill>
          </a:endParaRPr>
        </a:p>
      </dgm:t>
    </dgm:pt>
    <dgm:pt modelId="{38898CE4-A501-4086-884D-E4807638A418}" type="parTrans" cxnId="{9386A8BC-6F32-4904-AA89-42AF786AC2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7BC20CB-13F1-4899-B050-7A11EBEE87F1}" type="sibTrans" cxnId="{9386A8BC-6F32-4904-AA89-42AF786AC2D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B78D0B-98F1-4C5F-8604-BBC18D20BC93}" type="pres">
      <dgm:prSet presAssocID="{9F6FEA38-67F7-42BB-959B-B762013BA7E4}" presName="matrix" presStyleCnt="0">
        <dgm:presLayoutVars>
          <dgm:chMax val="1"/>
          <dgm:dir/>
          <dgm:resizeHandles val="exact"/>
        </dgm:presLayoutVars>
      </dgm:prSet>
      <dgm:spPr/>
    </dgm:pt>
    <dgm:pt modelId="{67ACCD9D-A4D0-4EE7-B81F-AAFA7427909B}" type="pres">
      <dgm:prSet presAssocID="{9F6FEA38-67F7-42BB-959B-B762013BA7E4}" presName="diamond" presStyleLbl="bgShp" presStyleIdx="0" presStyleCnt="1"/>
      <dgm:spPr/>
    </dgm:pt>
    <dgm:pt modelId="{E8A25886-3153-4CC9-BD61-0639742224CA}" type="pres">
      <dgm:prSet presAssocID="{9F6FEA38-67F7-42BB-959B-B762013BA7E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549CC-3FC9-421C-B95D-2A802608772F}" type="pres">
      <dgm:prSet presAssocID="{9F6FEA38-67F7-42BB-959B-B762013BA7E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F1B920-89B4-4257-A84F-02E2C9B4748C}" type="pres">
      <dgm:prSet presAssocID="{9F6FEA38-67F7-42BB-959B-B762013BA7E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64DFC5-26BF-4B43-9B93-7898F2909B3B}" type="pres">
      <dgm:prSet presAssocID="{9F6FEA38-67F7-42BB-959B-B762013BA7E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0375D09-BE13-4618-9C22-F0313C5A3024}" type="presOf" srcId="{EED5C251-F74F-4758-96E7-CF683714D03D}" destId="{0EF1B920-89B4-4257-A84F-02E2C9B4748C}" srcOrd="0" destOrd="0" presId="urn:microsoft.com/office/officeart/2005/8/layout/matrix3"/>
    <dgm:cxn modelId="{8578B992-63FA-4EE5-BF64-881B5162D2F3}" type="presOf" srcId="{23AB6A8E-9D68-4A66-8943-B4AACA826787}" destId="{825549CC-3FC9-421C-B95D-2A802608772F}" srcOrd="0" destOrd="0" presId="urn:microsoft.com/office/officeart/2005/8/layout/matrix3"/>
    <dgm:cxn modelId="{5E959BD9-D2F3-4920-81AA-71685029329F}" type="presOf" srcId="{9F6FEA38-67F7-42BB-959B-B762013BA7E4}" destId="{5AB78D0B-98F1-4C5F-8604-BBC18D20BC93}" srcOrd="0" destOrd="0" presId="urn:microsoft.com/office/officeart/2005/8/layout/matrix3"/>
    <dgm:cxn modelId="{68F99A70-5DC7-4266-9562-2F7FB75AEC9D}" srcId="{9F6FEA38-67F7-42BB-959B-B762013BA7E4}" destId="{EED5C251-F74F-4758-96E7-CF683714D03D}" srcOrd="2" destOrd="0" parTransId="{C734F876-AAA2-46DC-8CD0-0C31EECA6BB3}" sibTransId="{ACBDA4C4-F4F4-4EFF-A15E-D3036A8DC643}"/>
    <dgm:cxn modelId="{448F5B2A-F120-4583-8774-D6CDB49ECA7E}" type="presOf" srcId="{D8788DA4-C1EC-4A90-9E36-2720D00515E1}" destId="{2A64DFC5-26BF-4B43-9B93-7898F2909B3B}" srcOrd="0" destOrd="0" presId="urn:microsoft.com/office/officeart/2005/8/layout/matrix3"/>
    <dgm:cxn modelId="{C5E36242-9766-4672-A40F-0312E3ED4D3F}" srcId="{9F6FEA38-67F7-42BB-959B-B762013BA7E4}" destId="{23AB6A8E-9D68-4A66-8943-B4AACA826787}" srcOrd="1" destOrd="0" parTransId="{386240EA-3BA1-4490-AB1F-CE2D2C31FBB0}" sibTransId="{8A0B07F0-14E4-4904-8602-28A90E45BD42}"/>
    <dgm:cxn modelId="{9386A8BC-6F32-4904-AA89-42AF786AC2D4}" srcId="{9F6FEA38-67F7-42BB-959B-B762013BA7E4}" destId="{D8788DA4-C1EC-4A90-9E36-2720D00515E1}" srcOrd="3" destOrd="0" parTransId="{38898CE4-A501-4086-884D-E4807638A418}" sibTransId="{77BC20CB-13F1-4899-B050-7A11EBEE87F1}"/>
    <dgm:cxn modelId="{3B84A88E-B7D1-462C-B5A5-E6D31BBD4E67}" type="presOf" srcId="{0EE47814-71E0-464C-8D76-81D3ABB6AD10}" destId="{E8A25886-3153-4CC9-BD61-0639742224CA}" srcOrd="0" destOrd="0" presId="urn:microsoft.com/office/officeart/2005/8/layout/matrix3"/>
    <dgm:cxn modelId="{160D7CF0-9F22-451F-9813-4A73749693AE}" srcId="{9F6FEA38-67F7-42BB-959B-B762013BA7E4}" destId="{0EE47814-71E0-464C-8D76-81D3ABB6AD10}" srcOrd="0" destOrd="0" parTransId="{4E70A550-B661-4D44-B507-6790939CC8AB}" sibTransId="{4A70D796-ABDB-4C4A-83A4-5CDE45F15BFA}"/>
    <dgm:cxn modelId="{9B5BD15F-48BF-4D95-8957-64B2088E8E70}" type="presParOf" srcId="{5AB78D0B-98F1-4C5F-8604-BBC18D20BC93}" destId="{67ACCD9D-A4D0-4EE7-B81F-AAFA7427909B}" srcOrd="0" destOrd="0" presId="urn:microsoft.com/office/officeart/2005/8/layout/matrix3"/>
    <dgm:cxn modelId="{45115966-E49C-45D1-B59E-973C997242AB}" type="presParOf" srcId="{5AB78D0B-98F1-4C5F-8604-BBC18D20BC93}" destId="{E8A25886-3153-4CC9-BD61-0639742224CA}" srcOrd="1" destOrd="0" presId="urn:microsoft.com/office/officeart/2005/8/layout/matrix3"/>
    <dgm:cxn modelId="{B25A661E-2254-4DCE-A5CD-10EAE96E95F2}" type="presParOf" srcId="{5AB78D0B-98F1-4C5F-8604-BBC18D20BC93}" destId="{825549CC-3FC9-421C-B95D-2A802608772F}" srcOrd="2" destOrd="0" presId="urn:microsoft.com/office/officeart/2005/8/layout/matrix3"/>
    <dgm:cxn modelId="{DC95BA34-A37D-46C4-BEAD-2FC8EAE7266A}" type="presParOf" srcId="{5AB78D0B-98F1-4C5F-8604-BBC18D20BC93}" destId="{0EF1B920-89B4-4257-A84F-02E2C9B4748C}" srcOrd="3" destOrd="0" presId="urn:microsoft.com/office/officeart/2005/8/layout/matrix3"/>
    <dgm:cxn modelId="{B3697459-640A-4C7C-9190-5050FA8FCB0A}" type="presParOf" srcId="{5AB78D0B-98F1-4C5F-8604-BBC18D20BC93}" destId="{2A64DFC5-26BF-4B43-9B93-7898F2909B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322694-7786-4584-A6B0-AC94BAA7A1B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878DCF4-2143-4170-9538-CC5E4DC74D37}">
      <dgm:prSet phldrT="[Texto]" custT="1"/>
      <dgm:spPr>
        <a:solidFill>
          <a:srgbClr val="8CB567"/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Exposición a escala logarítmica</a:t>
          </a:r>
          <a:endParaRPr lang="es-EC" sz="1200" dirty="0">
            <a:solidFill>
              <a:schemeClr val="tx1"/>
            </a:solidFill>
          </a:endParaRPr>
        </a:p>
      </dgm:t>
    </dgm:pt>
    <dgm:pt modelId="{F23F4632-5F95-4BE8-9F9E-6112E6D202CC}" type="parTrans" cxnId="{B56F42BB-9157-44FF-AE58-2C34B1A4BE24}">
      <dgm:prSet/>
      <dgm:spPr/>
      <dgm:t>
        <a:bodyPr/>
        <a:lstStyle/>
        <a:p>
          <a:endParaRPr lang="es-EC"/>
        </a:p>
      </dgm:t>
    </dgm:pt>
    <dgm:pt modelId="{64572482-4A13-4C61-B225-9DC96E8D15A0}" type="sibTrans" cxnId="{B56F42BB-9157-44FF-AE58-2C34B1A4BE24}">
      <dgm:prSet/>
      <dgm:spPr>
        <a:solidFill>
          <a:srgbClr val="BCE292"/>
        </a:solidFill>
      </dgm:spPr>
      <dgm:t>
        <a:bodyPr/>
        <a:lstStyle/>
        <a:p>
          <a:endParaRPr lang="es-EC"/>
        </a:p>
      </dgm:t>
    </dgm:pt>
    <dgm:pt modelId="{D91332B2-7BB1-4F78-B35E-1DAEACD9ED3F}">
      <dgm:prSet phldrT="[Texto]" custT="1"/>
      <dgm:spPr>
        <a:solidFill>
          <a:srgbClr val="8CB567"/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Hasta 24 horas de exposición.</a:t>
          </a:r>
          <a:endParaRPr lang="es-EC" sz="1200" dirty="0">
            <a:solidFill>
              <a:schemeClr val="tx1"/>
            </a:solidFill>
          </a:endParaRPr>
        </a:p>
      </dgm:t>
    </dgm:pt>
    <dgm:pt modelId="{C1F52689-FE59-4E1D-A677-8E5AE05BCEBC}" type="parTrans" cxnId="{ABD387D6-4DD7-4A0C-9E31-F52FA278078C}">
      <dgm:prSet/>
      <dgm:spPr/>
      <dgm:t>
        <a:bodyPr/>
        <a:lstStyle/>
        <a:p>
          <a:endParaRPr lang="es-EC"/>
        </a:p>
      </dgm:t>
    </dgm:pt>
    <dgm:pt modelId="{2C383EAA-BDD1-4C7D-B83D-AC3BEE12BE21}" type="sibTrans" cxnId="{ABD387D6-4DD7-4A0C-9E31-F52FA278078C}">
      <dgm:prSet/>
      <dgm:spPr>
        <a:solidFill>
          <a:srgbClr val="BCE292"/>
        </a:solidFill>
      </dgm:spPr>
      <dgm:t>
        <a:bodyPr/>
        <a:lstStyle/>
        <a:p>
          <a:endParaRPr lang="es-EC"/>
        </a:p>
      </dgm:t>
    </dgm:pt>
    <dgm:pt modelId="{B4B578AD-96BD-4C38-9098-A6760E2C2370}">
      <dgm:prSet phldrT="[Texto]" custT="1"/>
      <dgm:spPr>
        <a:solidFill>
          <a:srgbClr val="8CB567"/>
        </a:solidFill>
      </dgm:spPr>
      <dgm:t>
        <a:bodyPr/>
        <a:lstStyle/>
        <a:p>
          <a:r>
            <a:rPr lang="es-EC" sz="1100" dirty="0" smtClean="0">
              <a:solidFill>
                <a:schemeClr val="tx1"/>
              </a:solidFill>
            </a:rPr>
            <a:t>Muestras almacenadas con papel aluminio</a:t>
          </a:r>
          <a:endParaRPr lang="es-EC" sz="1100" dirty="0">
            <a:solidFill>
              <a:schemeClr val="tx1"/>
            </a:solidFill>
          </a:endParaRPr>
        </a:p>
      </dgm:t>
    </dgm:pt>
    <dgm:pt modelId="{F4C8C8EE-B373-41E5-B835-5540824BE64A}" type="parTrans" cxnId="{94D9288C-3824-4636-B30E-3C7FA2939D29}">
      <dgm:prSet/>
      <dgm:spPr/>
      <dgm:t>
        <a:bodyPr/>
        <a:lstStyle/>
        <a:p>
          <a:endParaRPr lang="es-EC"/>
        </a:p>
      </dgm:t>
    </dgm:pt>
    <dgm:pt modelId="{3DD1299F-BE22-4FA2-A8B7-1CF0F804AF65}" type="sibTrans" cxnId="{94D9288C-3824-4636-B30E-3C7FA2939D29}">
      <dgm:prSet/>
      <dgm:spPr>
        <a:solidFill>
          <a:srgbClr val="BCE292"/>
        </a:solidFill>
      </dgm:spPr>
      <dgm:t>
        <a:bodyPr/>
        <a:lstStyle/>
        <a:p>
          <a:endParaRPr lang="es-EC" dirty="0"/>
        </a:p>
      </dgm:t>
    </dgm:pt>
    <dgm:pt modelId="{C67D2F3D-D897-4A36-BBEF-4888D6B25AD6}" type="pres">
      <dgm:prSet presAssocID="{74322694-7786-4584-A6B0-AC94BAA7A1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7072C90-4E87-4C58-91B1-F0AB3EAC936B}" type="pres">
      <dgm:prSet presAssocID="{7878DCF4-2143-4170-9538-CC5E4DC74D37}" presName="composite" presStyleCnt="0"/>
      <dgm:spPr/>
    </dgm:pt>
    <dgm:pt modelId="{1468BC65-B52F-4026-BB72-6980606BDA27}" type="pres">
      <dgm:prSet presAssocID="{7878DCF4-2143-4170-9538-CC5E4DC74D3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9D475D-E8D5-4F56-A3ED-DD6117A5ECFB}" type="pres">
      <dgm:prSet presAssocID="{7878DCF4-2143-4170-9538-CC5E4DC74D3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37503F-7A74-4951-BA50-C7BC90199D10}" type="pres">
      <dgm:prSet presAssocID="{7878DCF4-2143-4170-9538-CC5E4DC74D37}" presName="BalanceSpacing" presStyleCnt="0"/>
      <dgm:spPr/>
    </dgm:pt>
    <dgm:pt modelId="{B10733C3-DDB9-45D0-B3F8-BB1E365594F5}" type="pres">
      <dgm:prSet presAssocID="{7878DCF4-2143-4170-9538-CC5E4DC74D37}" presName="BalanceSpacing1" presStyleCnt="0"/>
      <dgm:spPr/>
    </dgm:pt>
    <dgm:pt modelId="{9014521C-126E-4D5E-B7B4-118EAF51434E}" type="pres">
      <dgm:prSet presAssocID="{64572482-4A13-4C61-B225-9DC96E8D15A0}" presName="Accent1Text" presStyleLbl="node1" presStyleIdx="1" presStyleCnt="6"/>
      <dgm:spPr/>
      <dgm:t>
        <a:bodyPr/>
        <a:lstStyle/>
        <a:p>
          <a:endParaRPr lang="es-EC"/>
        </a:p>
      </dgm:t>
    </dgm:pt>
    <dgm:pt modelId="{9DAE3A58-93EF-4635-B551-8E3967CE176A}" type="pres">
      <dgm:prSet presAssocID="{64572482-4A13-4C61-B225-9DC96E8D15A0}" presName="spaceBetweenRectangles" presStyleCnt="0"/>
      <dgm:spPr/>
    </dgm:pt>
    <dgm:pt modelId="{B0DB86D8-3F17-4F33-AB82-3DF9D0622537}" type="pres">
      <dgm:prSet presAssocID="{D91332B2-7BB1-4F78-B35E-1DAEACD9ED3F}" presName="composite" presStyleCnt="0"/>
      <dgm:spPr/>
    </dgm:pt>
    <dgm:pt modelId="{2ED2C0D6-C8A4-4A63-AE27-C3CBA8C94D07}" type="pres">
      <dgm:prSet presAssocID="{D91332B2-7BB1-4F78-B35E-1DAEACD9ED3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E405B7-26E3-4635-A8E1-7CD0D645B88D}" type="pres">
      <dgm:prSet presAssocID="{D91332B2-7BB1-4F78-B35E-1DAEACD9ED3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E7A3C2-17B4-444A-A06F-6B56AE7ABCAB}" type="pres">
      <dgm:prSet presAssocID="{D91332B2-7BB1-4F78-B35E-1DAEACD9ED3F}" presName="BalanceSpacing" presStyleCnt="0"/>
      <dgm:spPr/>
    </dgm:pt>
    <dgm:pt modelId="{D08C6E9E-C647-44A9-A552-0CECDE1B9678}" type="pres">
      <dgm:prSet presAssocID="{D91332B2-7BB1-4F78-B35E-1DAEACD9ED3F}" presName="BalanceSpacing1" presStyleCnt="0"/>
      <dgm:spPr/>
    </dgm:pt>
    <dgm:pt modelId="{9B143611-3EDC-4406-9FB4-9CD62C4D9636}" type="pres">
      <dgm:prSet presAssocID="{2C383EAA-BDD1-4C7D-B83D-AC3BEE12BE21}" presName="Accent1Text" presStyleLbl="node1" presStyleIdx="3" presStyleCnt="6"/>
      <dgm:spPr/>
      <dgm:t>
        <a:bodyPr/>
        <a:lstStyle/>
        <a:p>
          <a:endParaRPr lang="es-EC"/>
        </a:p>
      </dgm:t>
    </dgm:pt>
    <dgm:pt modelId="{8D095AE6-FF0A-480A-B23F-97600DC5D5EC}" type="pres">
      <dgm:prSet presAssocID="{2C383EAA-BDD1-4C7D-B83D-AC3BEE12BE21}" presName="spaceBetweenRectangles" presStyleCnt="0"/>
      <dgm:spPr/>
    </dgm:pt>
    <dgm:pt modelId="{0DE721F3-EC89-406B-AB07-22969F8001C2}" type="pres">
      <dgm:prSet presAssocID="{B4B578AD-96BD-4C38-9098-A6760E2C2370}" presName="composite" presStyleCnt="0"/>
      <dgm:spPr/>
    </dgm:pt>
    <dgm:pt modelId="{C02388D6-263D-4CCF-9DEA-2B49C710B5A3}" type="pres">
      <dgm:prSet presAssocID="{B4B578AD-96BD-4C38-9098-A6760E2C2370}" presName="Parent1" presStyleLbl="node1" presStyleIdx="4" presStyleCnt="6" custScaleX="1263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AC96AE-5539-4A04-B560-86B90DEA621C}" type="pres">
      <dgm:prSet presAssocID="{B4B578AD-96BD-4C38-9098-A6760E2C237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809ADE-32A5-4A47-B2B0-821C8631C1F0}" type="pres">
      <dgm:prSet presAssocID="{B4B578AD-96BD-4C38-9098-A6760E2C2370}" presName="BalanceSpacing" presStyleCnt="0"/>
      <dgm:spPr/>
    </dgm:pt>
    <dgm:pt modelId="{21B61DE8-8A8B-4BB2-B7E0-17783DB41C4B}" type="pres">
      <dgm:prSet presAssocID="{B4B578AD-96BD-4C38-9098-A6760E2C2370}" presName="BalanceSpacing1" presStyleCnt="0"/>
      <dgm:spPr/>
    </dgm:pt>
    <dgm:pt modelId="{35ECC4C3-2165-42A4-A974-F2CF1808FF96}" type="pres">
      <dgm:prSet presAssocID="{3DD1299F-BE22-4FA2-A8B7-1CF0F804AF65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50975255-0E88-4026-A9E7-AB258251906A}" type="presOf" srcId="{64572482-4A13-4C61-B225-9DC96E8D15A0}" destId="{9014521C-126E-4D5E-B7B4-118EAF51434E}" srcOrd="0" destOrd="0" presId="urn:microsoft.com/office/officeart/2008/layout/AlternatingHexagons"/>
    <dgm:cxn modelId="{B6B982C9-8D1E-420E-A8FC-143DE758BF7B}" type="presOf" srcId="{B4B578AD-96BD-4C38-9098-A6760E2C2370}" destId="{C02388D6-263D-4CCF-9DEA-2B49C710B5A3}" srcOrd="0" destOrd="0" presId="urn:microsoft.com/office/officeart/2008/layout/AlternatingHexagons"/>
    <dgm:cxn modelId="{E4F28492-341C-4C97-8B36-CE583FD96E11}" type="presOf" srcId="{74322694-7786-4584-A6B0-AC94BAA7A1BD}" destId="{C67D2F3D-D897-4A36-BBEF-4888D6B25AD6}" srcOrd="0" destOrd="0" presId="urn:microsoft.com/office/officeart/2008/layout/AlternatingHexagons"/>
    <dgm:cxn modelId="{B56F42BB-9157-44FF-AE58-2C34B1A4BE24}" srcId="{74322694-7786-4584-A6B0-AC94BAA7A1BD}" destId="{7878DCF4-2143-4170-9538-CC5E4DC74D37}" srcOrd="0" destOrd="0" parTransId="{F23F4632-5F95-4BE8-9F9E-6112E6D202CC}" sibTransId="{64572482-4A13-4C61-B225-9DC96E8D15A0}"/>
    <dgm:cxn modelId="{234ABCF6-52C6-4B3C-9EDF-AFB55602B1F3}" type="presOf" srcId="{2C383EAA-BDD1-4C7D-B83D-AC3BEE12BE21}" destId="{9B143611-3EDC-4406-9FB4-9CD62C4D9636}" srcOrd="0" destOrd="0" presId="urn:microsoft.com/office/officeart/2008/layout/AlternatingHexagons"/>
    <dgm:cxn modelId="{ABD387D6-4DD7-4A0C-9E31-F52FA278078C}" srcId="{74322694-7786-4584-A6B0-AC94BAA7A1BD}" destId="{D91332B2-7BB1-4F78-B35E-1DAEACD9ED3F}" srcOrd="1" destOrd="0" parTransId="{C1F52689-FE59-4E1D-A677-8E5AE05BCEBC}" sibTransId="{2C383EAA-BDD1-4C7D-B83D-AC3BEE12BE21}"/>
    <dgm:cxn modelId="{72329C5A-3A51-46FF-8E16-1BA889CDC827}" type="presOf" srcId="{7878DCF4-2143-4170-9538-CC5E4DC74D37}" destId="{1468BC65-B52F-4026-BB72-6980606BDA27}" srcOrd="0" destOrd="0" presId="urn:microsoft.com/office/officeart/2008/layout/AlternatingHexagons"/>
    <dgm:cxn modelId="{C127023D-ECF0-4C7B-8C25-C5D761FFBBB8}" type="presOf" srcId="{3DD1299F-BE22-4FA2-A8B7-1CF0F804AF65}" destId="{35ECC4C3-2165-42A4-A974-F2CF1808FF96}" srcOrd="0" destOrd="0" presId="urn:microsoft.com/office/officeart/2008/layout/AlternatingHexagons"/>
    <dgm:cxn modelId="{94D9288C-3824-4636-B30E-3C7FA2939D29}" srcId="{74322694-7786-4584-A6B0-AC94BAA7A1BD}" destId="{B4B578AD-96BD-4C38-9098-A6760E2C2370}" srcOrd="2" destOrd="0" parTransId="{F4C8C8EE-B373-41E5-B835-5540824BE64A}" sibTransId="{3DD1299F-BE22-4FA2-A8B7-1CF0F804AF65}"/>
    <dgm:cxn modelId="{16F767F3-5789-4A8A-82C6-83566A9CFBE8}" type="presOf" srcId="{D91332B2-7BB1-4F78-B35E-1DAEACD9ED3F}" destId="{2ED2C0D6-C8A4-4A63-AE27-C3CBA8C94D07}" srcOrd="0" destOrd="0" presId="urn:microsoft.com/office/officeart/2008/layout/AlternatingHexagons"/>
    <dgm:cxn modelId="{F9617E79-B6A6-4DCB-AD68-A704A5E686BE}" type="presParOf" srcId="{C67D2F3D-D897-4A36-BBEF-4888D6B25AD6}" destId="{F7072C90-4E87-4C58-91B1-F0AB3EAC936B}" srcOrd="0" destOrd="0" presId="urn:microsoft.com/office/officeart/2008/layout/AlternatingHexagons"/>
    <dgm:cxn modelId="{64A62262-C69B-4869-B6BA-B76A0E5F68CE}" type="presParOf" srcId="{F7072C90-4E87-4C58-91B1-F0AB3EAC936B}" destId="{1468BC65-B52F-4026-BB72-6980606BDA27}" srcOrd="0" destOrd="0" presId="urn:microsoft.com/office/officeart/2008/layout/AlternatingHexagons"/>
    <dgm:cxn modelId="{D7C75CD2-4B86-4CE2-BE2D-0130527AC743}" type="presParOf" srcId="{F7072C90-4E87-4C58-91B1-F0AB3EAC936B}" destId="{309D475D-E8D5-4F56-A3ED-DD6117A5ECFB}" srcOrd="1" destOrd="0" presId="urn:microsoft.com/office/officeart/2008/layout/AlternatingHexagons"/>
    <dgm:cxn modelId="{97652A99-FCD6-47A8-8520-EC6ECF31FED2}" type="presParOf" srcId="{F7072C90-4E87-4C58-91B1-F0AB3EAC936B}" destId="{8137503F-7A74-4951-BA50-C7BC90199D10}" srcOrd="2" destOrd="0" presId="urn:microsoft.com/office/officeart/2008/layout/AlternatingHexagons"/>
    <dgm:cxn modelId="{D3B29E73-D860-42C5-AA7C-53E96C36FF1E}" type="presParOf" srcId="{F7072C90-4E87-4C58-91B1-F0AB3EAC936B}" destId="{B10733C3-DDB9-45D0-B3F8-BB1E365594F5}" srcOrd="3" destOrd="0" presId="urn:microsoft.com/office/officeart/2008/layout/AlternatingHexagons"/>
    <dgm:cxn modelId="{6E7CCE68-2C5D-4B9A-A0D5-66F7B44BF115}" type="presParOf" srcId="{F7072C90-4E87-4C58-91B1-F0AB3EAC936B}" destId="{9014521C-126E-4D5E-B7B4-118EAF51434E}" srcOrd="4" destOrd="0" presId="urn:microsoft.com/office/officeart/2008/layout/AlternatingHexagons"/>
    <dgm:cxn modelId="{50C435B8-9BBE-479A-BF90-E17873F469A2}" type="presParOf" srcId="{C67D2F3D-D897-4A36-BBEF-4888D6B25AD6}" destId="{9DAE3A58-93EF-4635-B551-8E3967CE176A}" srcOrd="1" destOrd="0" presId="urn:microsoft.com/office/officeart/2008/layout/AlternatingHexagons"/>
    <dgm:cxn modelId="{0E4A5A91-57D5-4958-8657-A6580720E25B}" type="presParOf" srcId="{C67D2F3D-D897-4A36-BBEF-4888D6B25AD6}" destId="{B0DB86D8-3F17-4F33-AB82-3DF9D0622537}" srcOrd="2" destOrd="0" presId="urn:microsoft.com/office/officeart/2008/layout/AlternatingHexagons"/>
    <dgm:cxn modelId="{88840EAC-72A9-4757-BD7D-D1A89C97D959}" type="presParOf" srcId="{B0DB86D8-3F17-4F33-AB82-3DF9D0622537}" destId="{2ED2C0D6-C8A4-4A63-AE27-C3CBA8C94D07}" srcOrd="0" destOrd="0" presId="urn:microsoft.com/office/officeart/2008/layout/AlternatingHexagons"/>
    <dgm:cxn modelId="{E1CD9EC1-FDBD-491E-9F04-611735D9AD95}" type="presParOf" srcId="{B0DB86D8-3F17-4F33-AB82-3DF9D0622537}" destId="{90E405B7-26E3-4635-A8E1-7CD0D645B88D}" srcOrd="1" destOrd="0" presId="urn:microsoft.com/office/officeart/2008/layout/AlternatingHexagons"/>
    <dgm:cxn modelId="{4252D03E-4866-4986-99D4-3EA7AF723B8C}" type="presParOf" srcId="{B0DB86D8-3F17-4F33-AB82-3DF9D0622537}" destId="{CDE7A3C2-17B4-444A-A06F-6B56AE7ABCAB}" srcOrd="2" destOrd="0" presId="urn:microsoft.com/office/officeart/2008/layout/AlternatingHexagons"/>
    <dgm:cxn modelId="{268D576A-7EA6-4063-B278-6971D74362BE}" type="presParOf" srcId="{B0DB86D8-3F17-4F33-AB82-3DF9D0622537}" destId="{D08C6E9E-C647-44A9-A552-0CECDE1B9678}" srcOrd="3" destOrd="0" presId="urn:microsoft.com/office/officeart/2008/layout/AlternatingHexagons"/>
    <dgm:cxn modelId="{BC2FE9F9-2494-4ABF-843A-CC2F47044009}" type="presParOf" srcId="{B0DB86D8-3F17-4F33-AB82-3DF9D0622537}" destId="{9B143611-3EDC-4406-9FB4-9CD62C4D9636}" srcOrd="4" destOrd="0" presId="urn:microsoft.com/office/officeart/2008/layout/AlternatingHexagons"/>
    <dgm:cxn modelId="{063985ED-4F14-4032-883D-E5135ED4B0D0}" type="presParOf" srcId="{C67D2F3D-D897-4A36-BBEF-4888D6B25AD6}" destId="{8D095AE6-FF0A-480A-B23F-97600DC5D5EC}" srcOrd="3" destOrd="0" presId="urn:microsoft.com/office/officeart/2008/layout/AlternatingHexagons"/>
    <dgm:cxn modelId="{36905C58-F7C1-4CA6-BD45-13EDF97E217A}" type="presParOf" srcId="{C67D2F3D-D897-4A36-BBEF-4888D6B25AD6}" destId="{0DE721F3-EC89-406B-AB07-22969F8001C2}" srcOrd="4" destOrd="0" presId="urn:microsoft.com/office/officeart/2008/layout/AlternatingHexagons"/>
    <dgm:cxn modelId="{BC04C1F0-2BA2-4515-9469-9F97A8BBFB4B}" type="presParOf" srcId="{0DE721F3-EC89-406B-AB07-22969F8001C2}" destId="{C02388D6-263D-4CCF-9DEA-2B49C710B5A3}" srcOrd="0" destOrd="0" presId="urn:microsoft.com/office/officeart/2008/layout/AlternatingHexagons"/>
    <dgm:cxn modelId="{FD92BE8A-2718-464A-91D8-9DD618D3FAFA}" type="presParOf" srcId="{0DE721F3-EC89-406B-AB07-22969F8001C2}" destId="{5EAC96AE-5539-4A04-B560-86B90DEA621C}" srcOrd="1" destOrd="0" presId="urn:microsoft.com/office/officeart/2008/layout/AlternatingHexagons"/>
    <dgm:cxn modelId="{C1558A45-A071-48FC-B334-EA24C81500CE}" type="presParOf" srcId="{0DE721F3-EC89-406B-AB07-22969F8001C2}" destId="{F6809ADE-32A5-4A47-B2B0-821C8631C1F0}" srcOrd="2" destOrd="0" presId="urn:microsoft.com/office/officeart/2008/layout/AlternatingHexagons"/>
    <dgm:cxn modelId="{BAEF8B74-73EF-4024-BE2F-187766985603}" type="presParOf" srcId="{0DE721F3-EC89-406B-AB07-22969F8001C2}" destId="{21B61DE8-8A8B-4BB2-B7E0-17783DB41C4B}" srcOrd="3" destOrd="0" presId="urn:microsoft.com/office/officeart/2008/layout/AlternatingHexagons"/>
    <dgm:cxn modelId="{6ED1C7C2-FDDA-4D15-A599-900EE5027AFA}" type="presParOf" srcId="{0DE721F3-EC89-406B-AB07-22969F8001C2}" destId="{35ECC4C3-2165-42A4-A974-F2CF1808FF9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45D19A-550F-4D05-88E5-258E5245E0F7}" type="doc">
      <dgm:prSet loTypeId="urn:microsoft.com/office/officeart/2005/8/layout/cycle7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2B31D169-506A-4D43-8C11-A30158610B4F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Alcohol </a:t>
          </a:r>
          <a:r>
            <a:rPr lang="es-EC" dirty="0" err="1" smtClean="0">
              <a:solidFill>
                <a:schemeClr val="bg1"/>
              </a:solidFill>
            </a:rPr>
            <a:t>isopropílico</a:t>
          </a:r>
          <a:endParaRPr lang="es-EC" dirty="0">
            <a:solidFill>
              <a:schemeClr val="bg1"/>
            </a:solidFill>
          </a:endParaRPr>
        </a:p>
      </dgm:t>
    </dgm:pt>
    <dgm:pt modelId="{9B922173-014D-4BF7-9C38-0B4379B12450}" type="parTrans" cxnId="{C04B791A-7E9C-455F-BD4B-23CF4D4AF43A}">
      <dgm:prSet/>
      <dgm:spPr/>
      <dgm:t>
        <a:bodyPr/>
        <a:lstStyle/>
        <a:p>
          <a:endParaRPr lang="es-EC"/>
        </a:p>
      </dgm:t>
    </dgm:pt>
    <dgm:pt modelId="{4517E6B1-D8B0-46E4-91D2-48536F71D2B1}" type="sibTrans" cxnId="{C04B791A-7E9C-455F-BD4B-23CF4D4AF43A}">
      <dgm:prSet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123CC954-5CC9-495C-8992-435851DDF005}">
          <dgm:prSet phldrT="[Texto]" custT="1"/>
          <dgm:spPr/>
          <dgm:t>
            <a:bodyPr/>
            <a:lstStyle/>
            <a:p>
              <a:pPr algn="l"/>
              <a:r>
                <a:rPr lang="es-EC" sz="1400" dirty="0" smtClean="0">
                  <a:solidFill>
                    <a:schemeClr val="tx1"/>
                  </a:solidFill>
                </a:rPr>
                <a:t>(900-2000)</a:t>
              </a:r>
              <a14:m>
                <m:oMath xmlns:m="http://schemas.openxmlformats.org/officeDocument/2006/math">
                  <m:sSup>
                    <m:sSupPr>
                      <m:ctrlPr>
                        <a:rPr lang="es-EC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e>
                    <m:sup>
                      <m:r>
                        <a:rPr lang="es-EC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sup>
                  </m:sSup>
                </m:oMath>
              </a14:m>
              <a:endParaRPr lang="es-EC" sz="1400" dirty="0">
                <a:solidFill>
                  <a:schemeClr val="tx1"/>
                </a:solidFill>
              </a:endParaRPr>
            </a:p>
          </dgm:t>
        </dgm:pt>
      </mc:Choice>
      <mc:Fallback xmlns="">
        <dgm:pt modelId="{123CC954-5CC9-495C-8992-435851DDF005}">
          <dgm:prSet phldrT="[Texto]" custT="1"/>
          <dgm:spPr/>
          <dgm:t>
            <a:bodyPr/>
            <a:lstStyle/>
            <a:p>
              <a:pPr algn="l"/>
              <a:r>
                <a:rPr lang="es-EC" sz="1400" dirty="0" smtClean="0">
                  <a:solidFill>
                    <a:schemeClr val="tx1"/>
                  </a:solidFill>
                </a:rPr>
                <a:t>(900-2000)</a:t>
              </a:r>
              <a:r>
                <a:rPr lang="es-EC" sz="14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〖</a:t>
              </a:r>
              <a:r>
                <a:rPr lang="es-EC" sz="14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𝑐𝑚〗^(−1)</a:t>
              </a:r>
              <a:endParaRPr lang="es-EC" sz="1400" dirty="0">
                <a:solidFill>
                  <a:schemeClr val="tx1"/>
                </a:solidFill>
              </a:endParaRPr>
            </a:p>
          </dgm:t>
        </dgm:pt>
      </mc:Fallback>
    </mc:AlternateContent>
    <dgm:pt modelId="{D409F447-BAB9-433D-9B7B-BEA835B9A4D2}" type="parTrans" cxnId="{BB84DF73-D318-4C4C-9544-F22C32E66E02}">
      <dgm:prSet/>
      <dgm:spPr/>
      <dgm:t>
        <a:bodyPr/>
        <a:lstStyle/>
        <a:p>
          <a:endParaRPr lang="es-EC"/>
        </a:p>
      </dgm:t>
    </dgm:pt>
    <dgm:pt modelId="{F41F004B-273B-44C8-80D5-F104DE65BDB6}" type="sibTrans" cxnId="{BB84DF73-D318-4C4C-9544-F22C32E66E02}">
      <dgm:prSet/>
      <dgm:spPr/>
      <dgm:t>
        <a:bodyPr/>
        <a:lstStyle/>
        <a:p>
          <a:endParaRPr lang="es-EC"/>
        </a:p>
      </dgm:t>
    </dgm:pt>
    <mc:AlternateContent xmlns:mc="http://schemas.openxmlformats.org/markup-compatibility/2006" xmlns:a14="http://schemas.microsoft.com/office/drawing/2010/main">
      <mc:Choice Requires="a14">
        <dgm:pt modelId="{66CC2619-2465-4520-B0F7-ACF059C14088}">
          <dgm:prSet phldrT="[Texto]" custT="1"/>
          <dgm:spPr/>
          <dgm:t>
            <a:bodyPr/>
            <a:lstStyle/>
            <a:p>
              <a:r>
                <a:rPr lang="es-EC" sz="1600" dirty="0" smtClean="0">
                  <a:solidFill>
                    <a:schemeClr val="tx1"/>
                  </a:solidFill>
                </a:rPr>
                <a:t>Resolución: 4 </a:t>
              </a:r>
              <a14:m>
                <m:oMath xmlns:m="http://schemas.openxmlformats.org/officeDocument/2006/math">
                  <m:sSup>
                    <m:sSupPr>
                      <m:ctrlPr>
                        <a:rPr lang="es-EC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e>
                    <m:sup>
                      <m:r>
                        <a:rPr lang="es-EC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sup>
                  </m:sSup>
                </m:oMath>
              </a14:m>
              <a:r>
                <a:rPr lang="es-EC" sz="1600" dirty="0" smtClean="0">
                  <a:solidFill>
                    <a:schemeClr val="tx1"/>
                  </a:solidFill>
                </a:rPr>
                <a:t> Acumulaciones: 16</a:t>
              </a:r>
              <a:endParaRPr lang="es-EC" sz="1600" dirty="0">
                <a:solidFill>
                  <a:schemeClr val="tx1"/>
                </a:solidFill>
              </a:endParaRPr>
            </a:p>
          </dgm:t>
        </dgm:pt>
      </mc:Choice>
      <mc:Fallback xmlns="">
        <dgm:pt modelId="{66CC2619-2465-4520-B0F7-ACF059C14088}">
          <dgm:prSet phldrT="[Texto]" custT="1"/>
          <dgm:spPr/>
          <dgm:t>
            <a:bodyPr/>
            <a:lstStyle/>
            <a:p>
              <a:r>
                <a:rPr lang="es-EC" sz="1600" dirty="0" smtClean="0">
                  <a:solidFill>
                    <a:schemeClr val="tx1"/>
                  </a:solidFill>
                </a:rPr>
                <a:t>Resolución: 4 </a:t>
              </a:r>
              <a:r>
                <a:rPr lang="es-EC" sz="16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〖</a:t>
              </a:r>
              <a:r>
                <a:rPr lang="es-EC" sz="16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𝑐𝑚〗^(−1)</a:t>
              </a:r>
              <a:r>
                <a:rPr lang="es-EC" sz="1600" dirty="0" smtClean="0">
                  <a:solidFill>
                    <a:schemeClr val="tx1"/>
                  </a:solidFill>
                </a:rPr>
                <a:t> </a:t>
              </a:r>
              <a:r>
                <a:rPr lang="es-EC" sz="1600" dirty="0" smtClean="0">
                  <a:solidFill>
                    <a:schemeClr val="tx1"/>
                  </a:solidFill>
                </a:rPr>
                <a:t>Acumulaciones: 16</a:t>
              </a:r>
              <a:endParaRPr lang="es-EC" sz="1600" dirty="0">
                <a:solidFill>
                  <a:schemeClr val="tx1"/>
                </a:solidFill>
              </a:endParaRPr>
            </a:p>
          </dgm:t>
        </dgm:pt>
      </mc:Fallback>
    </mc:AlternateContent>
    <dgm:pt modelId="{EF3EA6BB-A6C8-4D54-8C90-77A5B2E8C03D}" type="parTrans" cxnId="{EC3A5681-7A62-4FDC-A653-C45CF65D8C94}">
      <dgm:prSet/>
      <dgm:spPr/>
      <dgm:t>
        <a:bodyPr/>
        <a:lstStyle/>
        <a:p>
          <a:endParaRPr lang="es-EC"/>
        </a:p>
      </dgm:t>
    </dgm:pt>
    <dgm:pt modelId="{CCAF8248-12CC-4F08-9305-82C3AFA21EB0}" type="sibTrans" cxnId="{EC3A5681-7A62-4FDC-A653-C45CF65D8C94}">
      <dgm:prSet/>
      <dgm:spPr/>
      <dgm:t>
        <a:bodyPr/>
        <a:lstStyle/>
        <a:p>
          <a:endParaRPr lang="es-EC"/>
        </a:p>
      </dgm:t>
    </dgm:pt>
    <dgm:pt modelId="{CDCED822-0222-41BB-9A07-91B73BF31817}" type="pres">
      <dgm:prSet presAssocID="{4045D19A-550F-4D05-88E5-258E5245E0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3D003E-4542-49BD-BC82-174776B66156}" type="pres">
      <dgm:prSet presAssocID="{2B31D169-506A-4D43-8C11-A30158610B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2D777-611F-42DD-9A7E-363EA83F166B}" type="pres">
      <dgm:prSet presAssocID="{4517E6B1-D8B0-46E4-91D2-48536F71D2B1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3AD8AF6-875A-4A7F-AACE-00864348856F}" type="pres">
      <dgm:prSet presAssocID="{4517E6B1-D8B0-46E4-91D2-48536F71D2B1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AD3C3F9F-0CD5-4455-8990-344D082D750F}" type="pres">
      <dgm:prSet presAssocID="{123CC954-5CC9-495C-8992-435851DDF0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8C4D2A-5C27-42C3-91E0-E43878D03F53}" type="pres">
      <dgm:prSet presAssocID="{F41F004B-273B-44C8-80D5-F104DE65BDB6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3607401-D804-4A60-B727-7E0F1CCE8CD5}" type="pres">
      <dgm:prSet presAssocID="{F41F004B-273B-44C8-80D5-F104DE65BDB6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F8224AFD-BD6A-4350-90D4-BBDDFD19FEC4}" type="pres">
      <dgm:prSet presAssocID="{66CC2619-2465-4520-B0F7-ACF059C14088}" presName="node" presStyleLbl="node1" presStyleIdx="2" presStyleCnt="3" custScaleX="1209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C9FE9-31F1-4BBD-AD12-73260E7141D9}" type="pres">
      <dgm:prSet presAssocID="{CCAF8248-12CC-4F08-9305-82C3AFA21EB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4890AEA-E8E8-46DD-A075-8ED8A494E4A6}" type="pres">
      <dgm:prSet presAssocID="{CCAF8248-12CC-4F08-9305-82C3AFA21EB0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46072202-3F1F-4BD7-AB78-6C33224C3643}" type="presOf" srcId="{2B31D169-506A-4D43-8C11-A30158610B4F}" destId="{123D003E-4542-49BD-BC82-174776B66156}" srcOrd="0" destOrd="0" presId="urn:microsoft.com/office/officeart/2005/8/layout/cycle7"/>
    <dgm:cxn modelId="{8CBA544C-EE1F-4C10-9BE9-C272D19568C3}" type="presOf" srcId="{4045D19A-550F-4D05-88E5-258E5245E0F7}" destId="{CDCED822-0222-41BB-9A07-91B73BF31817}" srcOrd="0" destOrd="0" presId="urn:microsoft.com/office/officeart/2005/8/layout/cycle7"/>
    <dgm:cxn modelId="{8DC45F99-F9BA-43C7-A8C3-D452AEBD9C6F}" type="presOf" srcId="{CCAF8248-12CC-4F08-9305-82C3AFA21EB0}" destId="{A4890AEA-E8E8-46DD-A075-8ED8A494E4A6}" srcOrd="1" destOrd="0" presId="urn:microsoft.com/office/officeart/2005/8/layout/cycle7"/>
    <dgm:cxn modelId="{89437D61-E50C-4AD8-A4A0-C7360A78F9F8}" type="presOf" srcId="{CCAF8248-12CC-4F08-9305-82C3AFA21EB0}" destId="{44BC9FE9-31F1-4BBD-AD12-73260E7141D9}" srcOrd="0" destOrd="0" presId="urn:microsoft.com/office/officeart/2005/8/layout/cycle7"/>
    <dgm:cxn modelId="{C04B791A-7E9C-455F-BD4B-23CF4D4AF43A}" srcId="{4045D19A-550F-4D05-88E5-258E5245E0F7}" destId="{2B31D169-506A-4D43-8C11-A30158610B4F}" srcOrd="0" destOrd="0" parTransId="{9B922173-014D-4BF7-9C38-0B4379B12450}" sibTransId="{4517E6B1-D8B0-46E4-91D2-48536F71D2B1}"/>
    <dgm:cxn modelId="{189B8F81-5258-47AD-9012-89A674E27257}" type="presOf" srcId="{123CC954-5CC9-495C-8992-435851DDF005}" destId="{AD3C3F9F-0CD5-4455-8990-344D082D750F}" srcOrd="0" destOrd="0" presId="urn:microsoft.com/office/officeart/2005/8/layout/cycle7"/>
    <dgm:cxn modelId="{EC3A5681-7A62-4FDC-A653-C45CF65D8C94}" srcId="{4045D19A-550F-4D05-88E5-258E5245E0F7}" destId="{66CC2619-2465-4520-B0F7-ACF059C14088}" srcOrd="2" destOrd="0" parTransId="{EF3EA6BB-A6C8-4D54-8C90-77A5B2E8C03D}" sibTransId="{CCAF8248-12CC-4F08-9305-82C3AFA21EB0}"/>
    <dgm:cxn modelId="{11090A67-A727-4C4A-955A-384292314312}" type="presOf" srcId="{F41F004B-273B-44C8-80D5-F104DE65BDB6}" destId="{858C4D2A-5C27-42C3-91E0-E43878D03F53}" srcOrd="0" destOrd="0" presId="urn:microsoft.com/office/officeart/2005/8/layout/cycle7"/>
    <dgm:cxn modelId="{3E5B01A2-8207-4FEB-840D-04340489F41A}" type="presOf" srcId="{66CC2619-2465-4520-B0F7-ACF059C14088}" destId="{F8224AFD-BD6A-4350-90D4-BBDDFD19FEC4}" srcOrd="0" destOrd="0" presId="urn:microsoft.com/office/officeart/2005/8/layout/cycle7"/>
    <dgm:cxn modelId="{995B64BA-FB1D-47B5-8DE3-E91E6AB45767}" type="presOf" srcId="{4517E6B1-D8B0-46E4-91D2-48536F71D2B1}" destId="{C4B2D777-611F-42DD-9A7E-363EA83F166B}" srcOrd="0" destOrd="0" presId="urn:microsoft.com/office/officeart/2005/8/layout/cycle7"/>
    <dgm:cxn modelId="{0F67F9C3-9FDF-4727-85B9-F38C89BED30F}" type="presOf" srcId="{4517E6B1-D8B0-46E4-91D2-48536F71D2B1}" destId="{D3AD8AF6-875A-4A7F-AACE-00864348856F}" srcOrd="1" destOrd="0" presId="urn:microsoft.com/office/officeart/2005/8/layout/cycle7"/>
    <dgm:cxn modelId="{BB84DF73-D318-4C4C-9544-F22C32E66E02}" srcId="{4045D19A-550F-4D05-88E5-258E5245E0F7}" destId="{123CC954-5CC9-495C-8992-435851DDF005}" srcOrd="1" destOrd="0" parTransId="{D409F447-BAB9-433D-9B7B-BEA835B9A4D2}" sibTransId="{F41F004B-273B-44C8-80D5-F104DE65BDB6}"/>
    <dgm:cxn modelId="{1B3F45B7-076C-4CD1-B21E-A0AEC27423D7}" type="presOf" srcId="{F41F004B-273B-44C8-80D5-F104DE65BDB6}" destId="{F3607401-D804-4A60-B727-7E0F1CCE8CD5}" srcOrd="1" destOrd="0" presId="urn:microsoft.com/office/officeart/2005/8/layout/cycle7"/>
    <dgm:cxn modelId="{D8F6D7BB-E8DE-4ED5-993B-85C559644E50}" type="presParOf" srcId="{CDCED822-0222-41BB-9A07-91B73BF31817}" destId="{123D003E-4542-49BD-BC82-174776B66156}" srcOrd="0" destOrd="0" presId="urn:microsoft.com/office/officeart/2005/8/layout/cycle7"/>
    <dgm:cxn modelId="{C0D617B0-78E8-41C0-A32E-B320B563F7E4}" type="presParOf" srcId="{CDCED822-0222-41BB-9A07-91B73BF31817}" destId="{C4B2D777-611F-42DD-9A7E-363EA83F166B}" srcOrd="1" destOrd="0" presId="urn:microsoft.com/office/officeart/2005/8/layout/cycle7"/>
    <dgm:cxn modelId="{A66D31D0-150C-4544-B5B5-B98C45618612}" type="presParOf" srcId="{C4B2D777-611F-42DD-9A7E-363EA83F166B}" destId="{D3AD8AF6-875A-4A7F-AACE-00864348856F}" srcOrd="0" destOrd="0" presId="urn:microsoft.com/office/officeart/2005/8/layout/cycle7"/>
    <dgm:cxn modelId="{1BE76DAA-5CD5-440E-BEDF-2055DDE7B238}" type="presParOf" srcId="{CDCED822-0222-41BB-9A07-91B73BF31817}" destId="{AD3C3F9F-0CD5-4455-8990-344D082D750F}" srcOrd="2" destOrd="0" presId="urn:microsoft.com/office/officeart/2005/8/layout/cycle7"/>
    <dgm:cxn modelId="{A030E172-9276-4C24-B649-152CE1082896}" type="presParOf" srcId="{CDCED822-0222-41BB-9A07-91B73BF31817}" destId="{858C4D2A-5C27-42C3-91E0-E43878D03F53}" srcOrd="3" destOrd="0" presId="urn:microsoft.com/office/officeart/2005/8/layout/cycle7"/>
    <dgm:cxn modelId="{7A390F82-8BCA-494B-BBB2-D233DB25C18F}" type="presParOf" srcId="{858C4D2A-5C27-42C3-91E0-E43878D03F53}" destId="{F3607401-D804-4A60-B727-7E0F1CCE8CD5}" srcOrd="0" destOrd="0" presId="urn:microsoft.com/office/officeart/2005/8/layout/cycle7"/>
    <dgm:cxn modelId="{2F5871FC-7ED3-4698-8263-E8611584AEA9}" type="presParOf" srcId="{CDCED822-0222-41BB-9A07-91B73BF31817}" destId="{F8224AFD-BD6A-4350-90D4-BBDDFD19FEC4}" srcOrd="4" destOrd="0" presId="urn:microsoft.com/office/officeart/2005/8/layout/cycle7"/>
    <dgm:cxn modelId="{AE187D12-FF1B-4F33-82A4-0D2446DB56C7}" type="presParOf" srcId="{CDCED822-0222-41BB-9A07-91B73BF31817}" destId="{44BC9FE9-31F1-4BBD-AD12-73260E7141D9}" srcOrd="5" destOrd="0" presId="urn:microsoft.com/office/officeart/2005/8/layout/cycle7"/>
    <dgm:cxn modelId="{B9FFA7D5-68CA-4B27-BFFA-0A9FF5502050}" type="presParOf" srcId="{44BC9FE9-31F1-4BBD-AD12-73260E7141D9}" destId="{A4890AEA-E8E8-46DD-A075-8ED8A494E4A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45D19A-550F-4D05-88E5-258E5245E0F7}" type="doc">
      <dgm:prSet loTypeId="urn:microsoft.com/office/officeart/2005/8/layout/cycle7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2B31D169-506A-4D43-8C11-A30158610B4F}">
      <dgm:prSet phldrT="[Texto]"/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Alcohol </a:t>
          </a:r>
          <a:r>
            <a:rPr lang="es-EC" dirty="0" err="1" smtClean="0">
              <a:solidFill>
                <a:schemeClr val="bg1"/>
              </a:solidFill>
            </a:rPr>
            <a:t>isopropílico</a:t>
          </a:r>
          <a:endParaRPr lang="es-EC" dirty="0">
            <a:solidFill>
              <a:schemeClr val="bg1"/>
            </a:solidFill>
          </a:endParaRPr>
        </a:p>
      </dgm:t>
    </dgm:pt>
    <dgm:pt modelId="{9B922173-014D-4BF7-9C38-0B4379B12450}" type="parTrans" cxnId="{C04B791A-7E9C-455F-BD4B-23CF4D4AF43A}">
      <dgm:prSet/>
      <dgm:spPr/>
      <dgm:t>
        <a:bodyPr/>
        <a:lstStyle/>
        <a:p>
          <a:endParaRPr lang="es-EC"/>
        </a:p>
      </dgm:t>
    </dgm:pt>
    <dgm:pt modelId="{4517E6B1-D8B0-46E4-91D2-48536F71D2B1}" type="sibTrans" cxnId="{C04B791A-7E9C-455F-BD4B-23CF4D4AF43A}">
      <dgm:prSet/>
      <dgm:spPr/>
      <dgm:t>
        <a:bodyPr/>
        <a:lstStyle/>
        <a:p>
          <a:endParaRPr lang="es-EC"/>
        </a:p>
      </dgm:t>
    </dgm:pt>
    <dgm:pt modelId="{123CC954-5CC9-495C-8992-435851DDF005}">
      <dgm:prSet phldrT="[Texto]" custT="1"/>
      <dgm:spPr>
        <a:blipFill rotWithShape="0">
          <a:blip xmlns:r="http://schemas.openxmlformats.org/officeDocument/2006/relationships" r:embed="rId1"/>
          <a:stretch>
            <a:fillRect l="-1107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D409F447-BAB9-433D-9B7B-BEA835B9A4D2}" type="parTrans" cxnId="{BB84DF73-D318-4C4C-9544-F22C32E66E02}">
      <dgm:prSet/>
      <dgm:spPr/>
      <dgm:t>
        <a:bodyPr/>
        <a:lstStyle/>
        <a:p>
          <a:endParaRPr lang="es-EC"/>
        </a:p>
      </dgm:t>
    </dgm:pt>
    <dgm:pt modelId="{F41F004B-273B-44C8-80D5-F104DE65BDB6}" type="sibTrans" cxnId="{BB84DF73-D318-4C4C-9544-F22C32E66E02}">
      <dgm:prSet/>
      <dgm:spPr/>
      <dgm:t>
        <a:bodyPr/>
        <a:lstStyle/>
        <a:p>
          <a:endParaRPr lang="es-EC"/>
        </a:p>
      </dgm:t>
    </dgm:pt>
    <dgm:pt modelId="{66CC2619-2465-4520-B0F7-ACF059C14088}">
      <dgm:prSet phldrT="[Texto]" custT="1"/>
      <dgm:spPr>
        <a:blipFill rotWithShape="0">
          <a:blip xmlns:r="http://schemas.openxmlformats.org/officeDocument/2006/relationships" r:embed="rId2"/>
          <a:stretch>
            <a:fillRect l="-306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EF3EA6BB-A6C8-4D54-8C90-77A5B2E8C03D}" type="parTrans" cxnId="{EC3A5681-7A62-4FDC-A653-C45CF65D8C94}">
      <dgm:prSet/>
      <dgm:spPr/>
      <dgm:t>
        <a:bodyPr/>
        <a:lstStyle/>
        <a:p>
          <a:endParaRPr lang="es-EC"/>
        </a:p>
      </dgm:t>
    </dgm:pt>
    <dgm:pt modelId="{CCAF8248-12CC-4F08-9305-82C3AFA21EB0}" type="sibTrans" cxnId="{EC3A5681-7A62-4FDC-A653-C45CF65D8C94}">
      <dgm:prSet/>
      <dgm:spPr/>
      <dgm:t>
        <a:bodyPr/>
        <a:lstStyle/>
        <a:p>
          <a:endParaRPr lang="es-EC"/>
        </a:p>
      </dgm:t>
    </dgm:pt>
    <dgm:pt modelId="{CDCED822-0222-41BB-9A07-91B73BF31817}" type="pres">
      <dgm:prSet presAssocID="{4045D19A-550F-4D05-88E5-258E5245E0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23D003E-4542-49BD-BC82-174776B66156}" type="pres">
      <dgm:prSet presAssocID="{2B31D169-506A-4D43-8C11-A30158610B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2D777-611F-42DD-9A7E-363EA83F166B}" type="pres">
      <dgm:prSet presAssocID="{4517E6B1-D8B0-46E4-91D2-48536F71D2B1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3AD8AF6-875A-4A7F-AACE-00864348856F}" type="pres">
      <dgm:prSet presAssocID="{4517E6B1-D8B0-46E4-91D2-48536F71D2B1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AD3C3F9F-0CD5-4455-8990-344D082D750F}" type="pres">
      <dgm:prSet presAssocID="{123CC954-5CC9-495C-8992-435851DDF0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8C4D2A-5C27-42C3-91E0-E43878D03F53}" type="pres">
      <dgm:prSet presAssocID="{F41F004B-273B-44C8-80D5-F104DE65BDB6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3607401-D804-4A60-B727-7E0F1CCE8CD5}" type="pres">
      <dgm:prSet presAssocID="{F41F004B-273B-44C8-80D5-F104DE65BDB6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F8224AFD-BD6A-4350-90D4-BBDDFD19FEC4}" type="pres">
      <dgm:prSet presAssocID="{66CC2619-2465-4520-B0F7-ACF059C14088}" presName="node" presStyleLbl="node1" presStyleIdx="2" presStyleCnt="3" custScaleX="1209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C9FE9-31F1-4BBD-AD12-73260E7141D9}" type="pres">
      <dgm:prSet presAssocID="{CCAF8248-12CC-4F08-9305-82C3AFA21EB0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4890AEA-E8E8-46DD-A075-8ED8A494E4A6}" type="pres">
      <dgm:prSet presAssocID="{CCAF8248-12CC-4F08-9305-82C3AFA21EB0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46072202-3F1F-4BD7-AB78-6C33224C3643}" type="presOf" srcId="{2B31D169-506A-4D43-8C11-A30158610B4F}" destId="{123D003E-4542-49BD-BC82-174776B66156}" srcOrd="0" destOrd="0" presId="urn:microsoft.com/office/officeart/2005/8/layout/cycle7"/>
    <dgm:cxn modelId="{8CBA544C-EE1F-4C10-9BE9-C272D19568C3}" type="presOf" srcId="{4045D19A-550F-4D05-88E5-258E5245E0F7}" destId="{CDCED822-0222-41BB-9A07-91B73BF31817}" srcOrd="0" destOrd="0" presId="urn:microsoft.com/office/officeart/2005/8/layout/cycle7"/>
    <dgm:cxn modelId="{8DC45F99-F9BA-43C7-A8C3-D452AEBD9C6F}" type="presOf" srcId="{CCAF8248-12CC-4F08-9305-82C3AFA21EB0}" destId="{A4890AEA-E8E8-46DD-A075-8ED8A494E4A6}" srcOrd="1" destOrd="0" presId="urn:microsoft.com/office/officeart/2005/8/layout/cycle7"/>
    <dgm:cxn modelId="{89437D61-E50C-4AD8-A4A0-C7360A78F9F8}" type="presOf" srcId="{CCAF8248-12CC-4F08-9305-82C3AFA21EB0}" destId="{44BC9FE9-31F1-4BBD-AD12-73260E7141D9}" srcOrd="0" destOrd="0" presId="urn:microsoft.com/office/officeart/2005/8/layout/cycle7"/>
    <dgm:cxn modelId="{C04B791A-7E9C-455F-BD4B-23CF4D4AF43A}" srcId="{4045D19A-550F-4D05-88E5-258E5245E0F7}" destId="{2B31D169-506A-4D43-8C11-A30158610B4F}" srcOrd="0" destOrd="0" parTransId="{9B922173-014D-4BF7-9C38-0B4379B12450}" sibTransId="{4517E6B1-D8B0-46E4-91D2-48536F71D2B1}"/>
    <dgm:cxn modelId="{189B8F81-5258-47AD-9012-89A674E27257}" type="presOf" srcId="{123CC954-5CC9-495C-8992-435851DDF005}" destId="{AD3C3F9F-0CD5-4455-8990-344D082D750F}" srcOrd="0" destOrd="0" presId="urn:microsoft.com/office/officeart/2005/8/layout/cycle7"/>
    <dgm:cxn modelId="{EC3A5681-7A62-4FDC-A653-C45CF65D8C94}" srcId="{4045D19A-550F-4D05-88E5-258E5245E0F7}" destId="{66CC2619-2465-4520-B0F7-ACF059C14088}" srcOrd="2" destOrd="0" parTransId="{EF3EA6BB-A6C8-4D54-8C90-77A5B2E8C03D}" sibTransId="{CCAF8248-12CC-4F08-9305-82C3AFA21EB0}"/>
    <dgm:cxn modelId="{11090A67-A727-4C4A-955A-384292314312}" type="presOf" srcId="{F41F004B-273B-44C8-80D5-F104DE65BDB6}" destId="{858C4D2A-5C27-42C3-91E0-E43878D03F53}" srcOrd="0" destOrd="0" presId="urn:microsoft.com/office/officeart/2005/8/layout/cycle7"/>
    <dgm:cxn modelId="{3E5B01A2-8207-4FEB-840D-04340489F41A}" type="presOf" srcId="{66CC2619-2465-4520-B0F7-ACF059C14088}" destId="{F8224AFD-BD6A-4350-90D4-BBDDFD19FEC4}" srcOrd="0" destOrd="0" presId="urn:microsoft.com/office/officeart/2005/8/layout/cycle7"/>
    <dgm:cxn modelId="{995B64BA-FB1D-47B5-8DE3-E91E6AB45767}" type="presOf" srcId="{4517E6B1-D8B0-46E4-91D2-48536F71D2B1}" destId="{C4B2D777-611F-42DD-9A7E-363EA83F166B}" srcOrd="0" destOrd="0" presId="urn:microsoft.com/office/officeart/2005/8/layout/cycle7"/>
    <dgm:cxn modelId="{0F67F9C3-9FDF-4727-85B9-F38C89BED30F}" type="presOf" srcId="{4517E6B1-D8B0-46E4-91D2-48536F71D2B1}" destId="{D3AD8AF6-875A-4A7F-AACE-00864348856F}" srcOrd="1" destOrd="0" presId="urn:microsoft.com/office/officeart/2005/8/layout/cycle7"/>
    <dgm:cxn modelId="{BB84DF73-D318-4C4C-9544-F22C32E66E02}" srcId="{4045D19A-550F-4D05-88E5-258E5245E0F7}" destId="{123CC954-5CC9-495C-8992-435851DDF005}" srcOrd="1" destOrd="0" parTransId="{D409F447-BAB9-433D-9B7B-BEA835B9A4D2}" sibTransId="{F41F004B-273B-44C8-80D5-F104DE65BDB6}"/>
    <dgm:cxn modelId="{1B3F45B7-076C-4CD1-B21E-A0AEC27423D7}" type="presOf" srcId="{F41F004B-273B-44C8-80D5-F104DE65BDB6}" destId="{F3607401-D804-4A60-B727-7E0F1CCE8CD5}" srcOrd="1" destOrd="0" presId="urn:microsoft.com/office/officeart/2005/8/layout/cycle7"/>
    <dgm:cxn modelId="{D8F6D7BB-E8DE-4ED5-993B-85C559644E50}" type="presParOf" srcId="{CDCED822-0222-41BB-9A07-91B73BF31817}" destId="{123D003E-4542-49BD-BC82-174776B66156}" srcOrd="0" destOrd="0" presId="urn:microsoft.com/office/officeart/2005/8/layout/cycle7"/>
    <dgm:cxn modelId="{C0D617B0-78E8-41C0-A32E-B320B563F7E4}" type="presParOf" srcId="{CDCED822-0222-41BB-9A07-91B73BF31817}" destId="{C4B2D777-611F-42DD-9A7E-363EA83F166B}" srcOrd="1" destOrd="0" presId="urn:microsoft.com/office/officeart/2005/8/layout/cycle7"/>
    <dgm:cxn modelId="{A66D31D0-150C-4544-B5B5-B98C45618612}" type="presParOf" srcId="{C4B2D777-611F-42DD-9A7E-363EA83F166B}" destId="{D3AD8AF6-875A-4A7F-AACE-00864348856F}" srcOrd="0" destOrd="0" presId="urn:microsoft.com/office/officeart/2005/8/layout/cycle7"/>
    <dgm:cxn modelId="{1BE76DAA-5CD5-440E-BEDF-2055DDE7B238}" type="presParOf" srcId="{CDCED822-0222-41BB-9A07-91B73BF31817}" destId="{AD3C3F9F-0CD5-4455-8990-344D082D750F}" srcOrd="2" destOrd="0" presId="urn:microsoft.com/office/officeart/2005/8/layout/cycle7"/>
    <dgm:cxn modelId="{A030E172-9276-4C24-B649-152CE1082896}" type="presParOf" srcId="{CDCED822-0222-41BB-9A07-91B73BF31817}" destId="{858C4D2A-5C27-42C3-91E0-E43878D03F53}" srcOrd="3" destOrd="0" presId="urn:microsoft.com/office/officeart/2005/8/layout/cycle7"/>
    <dgm:cxn modelId="{7A390F82-8BCA-494B-BBB2-D233DB25C18F}" type="presParOf" srcId="{858C4D2A-5C27-42C3-91E0-E43878D03F53}" destId="{F3607401-D804-4A60-B727-7E0F1CCE8CD5}" srcOrd="0" destOrd="0" presId="urn:microsoft.com/office/officeart/2005/8/layout/cycle7"/>
    <dgm:cxn modelId="{2F5871FC-7ED3-4698-8263-E8611584AEA9}" type="presParOf" srcId="{CDCED822-0222-41BB-9A07-91B73BF31817}" destId="{F8224AFD-BD6A-4350-90D4-BBDDFD19FEC4}" srcOrd="4" destOrd="0" presId="urn:microsoft.com/office/officeart/2005/8/layout/cycle7"/>
    <dgm:cxn modelId="{AE187D12-FF1B-4F33-82A4-0D2446DB56C7}" type="presParOf" srcId="{CDCED822-0222-41BB-9A07-91B73BF31817}" destId="{44BC9FE9-31F1-4BBD-AD12-73260E7141D9}" srcOrd="5" destOrd="0" presId="urn:microsoft.com/office/officeart/2005/8/layout/cycle7"/>
    <dgm:cxn modelId="{B9FFA7D5-68CA-4B27-BFFA-0A9FF5502050}" type="presParOf" srcId="{44BC9FE9-31F1-4BBD-AD12-73260E7141D9}" destId="{A4890AEA-E8E8-46DD-A075-8ED8A494E4A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A8DC40-54F8-4298-AD89-F5A5C93C80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8F95A70-FF2F-4283-8AC3-30D952EA337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528 </a:t>
          </a:r>
          <a:r>
            <a:rPr lang="es-EC" dirty="0" err="1" smtClean="0">
              <a:solidFill>
                <a:schemeClr val="tx1"/>
              </a:solidFill>
            </a:rPr>
            <a:t>nm</a:t>
          </a:r>
          <a:endParaRPr lang="es-EC" dirty="0">
            <a:solidFill>
              <a:schemeClr val="tx1"/>
            </a:solidFill>
          </a:endParaRPr>
        </a:p>
      </dgm:t>
    </dgm:pt>
    <dgm:pt modelId="{C5FD02A4-1B62-4832-BB86-8F85B4234A7C}" type="parTrans" cxnId="{DFC7A717-1739-4067-A84C-44243313B96B}">
      <dgm:prSet/>
      <dgm:spPr/>
      <dgm:t>
        <a:bodyPr/>
        <a:lstStyle/>
        <a:p>
          <a:endParaRPr lang="es-EC"/>
        </a:p>
      </dgm:t>
    </dgm:pt>
    <dgm:pt modelId="{1A4018E2-C0D1-4F42-83C0-72A5448A441D}" type="sibTrans" cxnId="{DFC7A717-1739-4067-A84C-44243313B96B}">
      <dgm:prSet/>
      <dgm:spPr/>
      <dgm:t>
        <a:bodyPr/>
        <a:lstStyle/>
        <a:p>
          <a:endParaRPr lang="es-EC"/>
        </a:p>
      </dgm:t>
    </dgm:pt>
    <dgm:pt modelId="{889CF0AA-BB7A-46FB-8C7D-DFDBAC880C4A}">
      <dgm:prSet phldrT="[Texto]"/>
      <dgm:spPr/>
      <dgm:t>
        <a:bodyPr/>
        <a:lstStyle/>
        <a:p>
          <a:r>
            <a:rPr lang="es-EC" i="1" dirty="0" smtClean="0"/>
            <a:t>P. domesticum</a:t>
          </a:r>
          <a:endParaRPr lang="es-EC" i="1" dirty="0"/>
        </a:p>
      </dgm:t>
    </dgm:pt>
    <dgm:pt modelId="{C4CDA187-36BC-4969-88E3-191B9A37B44D}" type="parTrans" cxnId="{A0D6AC95-0652-4163-8FA1-417FE88D1699}">
      <dgm:prSet/>
      <dgm:spPr/>
      <dgm:t>
        <a:bodyPr/>
        <a:lstStyle/>
        <a:p>
          <a:endParaRPr lang="es-EC"/>
        </a:p>
      </dgm:t>
    </dgm:pt>
    <dgm:pt modelId="{7CB9D8B3-E5AC-40B6-A96D-1AE981830296}" type="sibTrans" cxnId="{A0D6AC95-0652-4163-8FA1-417FE88D1699}">
      <dgm:prSet/>
      <dgm:spPr/>
      <dgm:t>
        <a:bodyPr/>
        <a:lstStyle/>
        <a:p>
          <a:endParaRPr lang="es-EC"/>
        </a:p>
      </dgm:t>
    </dgm:pt>
    <dgm:pt modelId="{6BC78649-B8D3-4BF4-9C99-12F6ECBB806F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516 </a:t>
          </a:r>
          <a:r>
            <a:rPr lang="es-EC" dirty="0" err="1" smtClean="0">
              <a:solidFill>
                <a:schemeClr val="tx1"/>
              </a:solidFill>
            </a:rPr>
            <a:t>nm</a:t>
          </a:r>
          <a:endParaRPr lang="es-EC" dirty="0">
            <a:solidFill>
              <a:schemeClr val="tx1"/>
            </a:solidFill>
          </a:endParaRPr>
        </a:p>
      </dgm:t>
    </dgm:pt>
    <dgm:pt modelId="{45A0FC41-D2E3-4842-B0A9-4124EDC858A0}" type="parTrans" cxnId="{3FEC098B-1DB1-4FB1-B391-57250738DBE0}">
      <dgm:prSet/>
      <dgm:spPr/>
      <dgm:t>
        <a:bodyPr/>
        <a:lstStyle/>
        <a:p>
          <a:endParaRPr lang="es-EC"/>
        </a:p>
      </dgm:t>
    </dgm:pt>
    <dgm:pt modelId="{5C21B093-FD8E-4137-A245-C664171C42F7}" type="sibTrans" cxnId="{3FEC098B-1DB1-4FB1-B391-57250738DBE0}">
      <dgm:prSet/>
      <dgm:spPr/>
      <dgm:t>
        <a:bodyPr/>
        <a:lstStyle/>
        <a:p>
          <a:endParaRPr lang="es-EC"/>
        </a:p>
      </dgm:t>
    </dgm:pt>
    <dgm:pt modelId="{02F552F4-55A4-48BA-931D-448AB2950D2D}">
      <dgm:prSet phldrT="[Texto]"/>
      <dgm:spPr/>
      <dgm:t>
        <a:bodyPr/>
        <a:lstStyle/>
        <a:p>
          <a:r>
            <a:rPr lang="es-EC" i="1" dirty="0" smtClean="0"/>
            <a:t>V. </a:t>
          </a:r>
          <a:r>
            <a:rPr lang="es-EC" i="1" dirty="0" err="1" smtClean="0"/>
            <a:t>vinifera</a:t>
          </a:r>
          <a:endParaRPr lang="es-EC" i="1" dirty="0"/>
        </a:p>
      </dgm:t>
    </dgm:pt>
    <dgm:pt modelId="{C6C9C032-934E-4CDE-B81C-385F58CD5467}" type="parTrans" cxnId="{7711D400-6C39-48BB-A6D4-ED5FC126A612}">
      <dgm:prSet/>
      <dgm:spPr/>
      <dgm:t>
        <a:bodyPr/>
        <a:lstStyle/>
        <a:p>
          <a:endParaRPr lang="es-EC"/>
        </a:p>
      </dgm:t>
    </dgm:pt>
    <dgm:pt modelId="{2365289F-7269-4351-A0B2-6BEA9BDC3D5E}" type="sibTrans" cxnId="{7711D400-6C39-48BB-A6D4-ED5FC126A612}">
      <dgm:prSet/>
      <dgm:spPr/>
      <dgm:t>
        <a:bodyPr/>
        <a:lstStyle/>
        <a:p>
          <a:endParaRPr lang="es-EC"/>
        </a:p>
      </dgm:t>
    </dgm:pt>
    <dgm:pt modelId="{18FE8386-9C15-4FBD-9A33-B0399C1E6901}" type="pres">
      <dgm:prSet presAssocID="{E0A8DC40-54F8-4298-AD89-F5A5C93C80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F2F97D-A543-44B1-ABE2-EBF08A048662}" type="pres">
      <dgm:prSet presAssocID="{08F95A70-FF2F-4283-8AC3-30D952EA33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BF11FB-F4E8-4253-A81E-7FB7F48FF88E}" type="pres">
      <dgm:prSet presAssocID="{08F95A70-FF2F-4283-8AC3-30D952EA33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0A3FD1-CC9C-4AFF-81C4-4484109974A5}" type="pres">
      <dgm:prSet presAssocID="{6BC78649-B8D3-4BF4-9C99-12F6ECBB80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2D87F4-EA54-46D1-BE37-C1CE94A06385}" type="pres">
      <dgm:prSet presAssocID="{6BC78649-B8D3-4BF4-9C99-12F6ECBB806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FEC098B-1DB1-4FB1-B391-57250738DBE0}" srcId="{E0A8DC40-54F8-4298-AD89-F5A5C93C8079}" destId="{6BC78649-B8D3-4BF4-9C99-12F6ECBB806F}" srcOrd="1" destOrd="0" parTransId="{45A0FC41-D2E3-4842-B0A9-4124EDC858A0}" sibTransId="{5C21B093-FD8E-4137-A245-C664171C42F7}"/>
    <dgm:cxn modelId="{7711D400-6C39-48BB-A6D4-ED5FC126A612}" srcId="{6BC78649-B8D3-4BF4-9C99-12F6ECBB806F}" destId="{02F552F4-55A4-48BA-931D-448AB2950D2D}" srcOrd="0" destOrd="0" parTransId="{C6C9C032-934E-4CDE-B81C-385F58CD5467}" sibTransId="{2365289F-7269-4351-A0B2-6BEA9BDC3D5E}"/>
    <dgm:cxn modelId="{F38D95C4-3142-4EBF-AEE4-50884E7AB4B4}" type="presOf" srcId="{02F552F4-55A4-48BA-931D-448AB2950D2D}" destId="{9D2D87F4-EA54-46D1-BE37-C1CE94A06385}" srcOrd="0" destOrd="0" presId="urn:microsoft.com/office/officeart/2005/8/layout/vList2"/>
    <dgm:cxn modelId="{7709AC58-8AE4-4801-ABE2-B643F3B6217F}" type="presOf" srcId="{889CF0AA-BB7A-46FB-8C7D-DFDBAC880C4A}" destId="{31BF11FB-F4E8-4253-A81E-7FB7F48FF88E}" srcOrd="0" destOrd="0" presId="urn:microsoft.com/office/officeart/2005/8/layout/vList2"/>
    <dgm:cxn modelId="{9896E1AB-9FE7-483B-B17A-607BC7CD9473}" type="presOf" srcId="{6BC78649-B8D3-4BF4-9C99-12F6ECBB806F}" destId="{140A3FD1-CC9C-4AFF-81C4-4484109974A5}" srcOrd="0" destOrd="0" presId="urn:microsoft.com/office/officeart/2005/8/layout/vList2"/>
    <dgm:cxn modelId="{A0D6AC95-0652-4163-8FA1-417FE88D1699}" srcId="{08F95A70-FF2F-4283-8AC3-30D952EA3376}" destId="{889CF0AA-BB7A-46FB-8C7D-DFDBAC880C4A}" srcOrd="0" destOrd="0" parTransId="{C4CDA187-36BC-4969-88E3-191B9A37B44D}" sibTransId="{7CB9D8B3-E5AC-40B6-A96D-1AE981830296}"/>
    <dgm:cxn modelId="{DFC7A717-1739-4067-A84C-44243313B96B}" srcId="{E0A8DC40-54F8-4298-AD89-F5A5C93C8079}" destId="{08F95A70-FF2F-4283-8AC3-30D952EA3376}" srcOrd="0" destOrd="0" parTransId="{C5FD02A4-1B62-4832-BB86-8F85B4234A7C}" sibTransId="{1A4018E2-C0D1-4F42-83C0-72A5448A441D}"/>
    <dgm:cxn modelId="{47B5F4C1-CD92-4F4D-9DC7-C39CC6E32966}" type="presOf" srcId="{08F95A70-FF2F-4283-8AC3-30D952EA3376}" destId="{D3F2F97D-A543-44B1-ABE2-EBF08A048662}" srcOrd="0" destOrd="0" presId="urn:microsoft.com/office/officeart/2005/8/layout/vList2"/>
    <dgm:cxn modelId="{57978C55-146E-4403-A8EB-A903C0A05C58}" type="presOf" srcId="{E0A8DC40-54F8-4298-AD89-F5A5C93C8079}" destId="{18FE8386-9C15-4FBD-9A33-B0399C1E6901}" srcOrd="0" destOrd="0" presId="urn:microsoft.com/office/officeart/2005/8/layout/vList2"/>
    <dgm:cxn modelId="{FE7F873E-F693-4341-B13E-5F9B5906B718}" type="presParOf" srcId="{18FE8386-9C15-4FBD-9A33-B0399C1E6901}" destId="{D3F2F97D-A543-44B1-ABE2-EBF08A048662}" srcOrd="0" destOrd="0" presId="urn:microsoft.com/office/officeart/2005/8/layout/vList2"/>
    <dgm:cxn modelId="{2184847B-E876-4F8A-821A-1813F22FA3EE}" type="presParOf" srcId="{18FE8386-9C15-4FBD-9A33-B0399C1E6901}" destId="{31BF11FB-F4E8-4253-A81E-7FB7F48FF88E}" srcOrd="1" destOrd="0" presId="urn:microsoft.com/office/officeart/2005/8/layout/vList2"/>
    <dgm:cxn modelId="{E1C044CB-0AB5-46D1-A061-3B40BA00ACED}" type="presParOf" srcId="{18FE8386-9C15-4FBD-9A33-B0399C1E6901}" destId="{140A3FD1-CC9C-4AFF-81C4-4484109974A5}" srcOrd="2" destOrd="0" presId="urn:microsoft.com/office/officeart/2005/8/layout/vList2"/>
    <dgm:cxn modelId="{34955FD2-5A36-49B3-9DAD-8C105A1C48F9}" type="presParOf" srcId="{18FE8386-9C15-4FBD-9A33-B0399C1E6901}" destId="{9D2D87F4-EA54-46D1-BE37-C1CE94A063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134C5B-1AF0-4F6C-BFCC-BCB3A6BB820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E103FA2-D898-47A0-84A3-C1AEAD049139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C" dirty="0" smtClean="0">
              <a:solidFill>
                <a:schemeClr val="bg1">
                  <a:lumMod val="95000"/>
                </a:schemeClr>
              </a:solidFill>
            </a:rPr>
            <a:t>Reducción de iones plata</a:t>
          </a:r>
          <a:endParaRPr lang="es-EC" dirty="0">
            <a:solidFill>
              <a:schemeClr val="bg1">
                <a:lumMod val="95000"/>
              </a:schemeClr>
            </a:solidFill>
          </a:endParaRPr>
        </a:p>
      </dgm:t>
    </dgm:pt>
    <dgm:pt modelId="{B9E2BC97-64BD-4798-A1BD-BB70DB6B9210}" type="parTrans" cxnId="{1D16FE22-7377-4517-9CE0-14416B374C2E}">
      <dgm:prSet/>
      <dgm:spPr/>
      <dgm:t>
        <a:bodyPr/>
        <a:lstStyle/>
        <a:p>
          <a:endParaRPr lang="es-EC"/>
        </a:p>
      </dgm:t>
    </dgm:pt>
    <dgm:pt modelId="{5A536BD3-8F45-4AF6-BE27-45E6F8A52584}" type="sibTrans" cxnId="{1D16FE22-7377-4517-9CE0-14416B374C2E}">
      <dgm:prSet/>
      <dgm:spPr/>
      <dgm:t>
        <a:bodyPr/>
        <a:lstStyle/>
        <a:p>
          <a:endParaRPr lang="es-EC"/>
        </a:p>
      </dgm:t>
    </dgm:pt>
    <dgm:pt modelId="{05011394-1103-44DF-9B83-4D4ACEBA6C24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 anchor="ctr"/>
        <a:lstStyle/>
        <a:p>
          <a:r>
            <a:rPr lang="es-EC" dirty="0" smtClean="0"/>
            <a:t>Nucleación </a:t>
          </a:r>
          <a:endParaRPr lang="es-EC" dirty="0"/>
        </a:p>
      </dgm:t>
    </dgm:pt>
    <dgm:pt modelId="{007AFA29-7922-435A-840B-28274C1A717C}" type="parTrans" cxnId="{E212A382-4609-4175-BC6A-E97418BAFE04}">
      <dgm:prSet/>
      <dgm:spPr/>
      <dgm:t>
        <a:bodyPr/>
        <a:lstStyle/>
        <a:p>
          <a:endParaRPr lang="es-EC"/>
        </a:p>
      </dgm:t>
    </dgm:pt>
    <dgm:pt modelId="{B465B5C2-07D3-46F4-8B75-07D13E05B474}" type="sibTrans" cxnId="{E212A382-4609-4175-BC6A-E97418BAFE04}">
      <dgm:prSet/>
      <dgm:spPr/>
      <dgm:t>
        <a:bodyPr/>
        <a:lstStyle/>
        <a:p>
          <a:endParaRPr lang="es-EC"/>
        </a:p>
      </dgm:t>
    </dgm:pt>
    <dgm:pt modelId="{2D9D5288-CF91-404E-8E10-05BAE89D8E48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 anchor="ctr"/>
        <a:lstStyle/>
        <a:p>
          <a:r>
            <a:rPr lang="es-EC" dirty="0" smtClean="0"/>
            <a:t>Crecimiento</a:t>
          </a:r>
          <a:endParaRPr lang="es-EC" dirty="0"/>
        </a:p>
      </dgm:t>
    </dgm:pt>
    <dgm:pt modelId="{2A57BEBB-717A-4CE6-B7F2-0A83C972A750}" type="parTrans" cxnId="{D67EE3E7-A3A5-4BC8-A0D3-4A0FD315819D}">
      <dgm:prSet/>
      <dgm:spPr/>
      <dgm:t>
        <a:bodyPr/>
        <a:lstStyle/>
        <a:p>
          <a:endParaRPr lang="es-EC"/>
        </a:p>
      </dgm:t>
    </dgm:pt>
    <dgm:pt modelId="{485EFE61-05E8-48A8-B5BD-6DFC528EE4D8}" type="sibTrans" cxnId="{D67EE3E7-A3A5-4BC8-A0D3-4A0FD315819D}">
      <dgm:prSet/>
      <dgm:spPr/>
      <dgm:t>
        <a:bodyPr/>
        <a:lstStyle/>
        <a:p>
          <a:endParaRPr lang="es-EC"/>
        </a:p>
      </dgm:t>
    </dgm:pt>
    <dgm:pt modelId="{07FEB2B0-7C08-47A1-99B1-5E465C7D3F4F}" type="pres">
      <dgm:prSet presAssocID="{BB134C5B-1AF0-4F6C-BFCC-BCB3A6BB820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8F5FD33-35CE-49C0-B238-BA3D96809407}" type="pres">
      <dgm:prSet presAssocID="{3E103FA2-D898-47A0-84A3-C1AEAD049139}" presName="linNode" presStyleCnt="0"/>
      <dgm:spPr/>
    </dgm:pt>
    <dgm:pt modelId="{FF0622C7-FFA2-45F0-933C-F240216BF8C0}" type="pres">
      <dgm:prSet presAssocID="{3E103FA2-D898-47A0-84A3-C1AEAD049139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8EA802-82C0-4BAA-8EE0-B5EC6D3EFAB6}" type="pres">
      <dgm:prSet presAssocID="{3E103FA2-D898-47A0-84A3-C1AEAD049139}" presName="childShp" presStyleLbl="bgAccFollowNode1" presStyleIdx="0" presStyleCnt="1" custLinFactNeighborX="26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CD9348F-19E0-4488-8C9A-E42E9255786F}" type="presOf" srcId="{05011394-1103-44DF-9B83-4D4ACEBA6C24}" destId="{C08EA802-82C0-4BAA-8EE0-B5EC6D3EFAB6}" srcOrd="0" destOrd="0" presId="urn:microsoft.com/office/officeart/2005/8/layout/vList6"/>
    <dgm:cxn modelId="{0B2329B7-67D8-40C5-8E8C-BAE06D0AA298}" type="presOf" srcId="{BB134C5B-1AF0-4F6C-BFCC-BCB3A6BB8206}" destId="{07FEB2B0-7C08-47A1-99B1-5E465C7D3F4F}" srcOrd="0" destOrd="0" presId="urn:microsoft.com/office/officeart/2005/8/layout/vList6"/>
    <dgm:cxn modelId="{5EA4DD51-195B-471B-B9E3-ECCB201233C2}" type="presOf" srcId="{3E103FA2-D898-47A0-84A3-C1AEAD049139}" destId="{FF0622C7-FFA2-45F0-933C-F240216BF8C0}" srcOrd="0" destOrd="0" presId="urn:microsoft.com/office/officeart/2005/8/layout/vList6"/>
    <dgm:cxn modelId="{E212A382-4609-4175-BC6A-E97418BAFE04}" srcId="{3E103FA2-D898-47A0-84A3-C1AEAD049139}" destId="{05011394-1103-44DF-9B83-4D4ACEBA6C24}" srcOrd="0" destOrd="0" parTransId="{007AFA29-7922-435A-840B-28274C1A717C}" sibTransId="{B465B5C2-07D3-46F4-8B75-07D13E05B474}"/>
    <dgm:cxn modelId="{D67EE3E7-A3A5-4BC8-A0D3-4A0FD315819D}" srcId="{3E103FA2-D898-47A0-84A3-C1AEAD049139}" destId="{2D9D5288-CF91-404E-8E10-05BAE89D8E48}" srcOrd="1" destOrd="0" parTransId="{2A57BEBB-717A-4CE6-B7F2-0A83C972A750}" sibTransId="{485EFE61-05E8-48A8-B5BD-6DFC528EE4D8}"/>
    <dgm:cxn modelId="{1D16FE22-7377-4517-9CE0-14416B374C2E}" srcId="{BB134C5B-1AF0-4F6C-BFCC-BCB3A6BB8206}" destId="{3E103FA2-D898-47A0-84A3-C1AEAD049139}" srcOrd="0" destOrd="0" parTransId="{B9E2BC97-64BD-4798-A1BD-BB70DB6B9210}" sibTransId="{5A536BD3-8F45-4AF6-BE27-45E6F8A52584}"/>
    <dgm:cxn modelId="{89B4F7D0-5301-4668-9B5B-373A4F490A4E}" type="presOf" srcId="{2D9D5288-CF91-404E-8E10-05BAE89D8E48}" destId="{C08EA802-82C0-4BAA-8EE0-B5EC6D3EFAB6}" srcOrd="0" destOrd="1" presId="urn:microsoft.com/office/officeart/2005/8/layout/vList6"/>
    <dgm:cxn modelId="{C2C89F7D-033F-487B-AABE-40DE8C79F582}" type="presParOf" srcId="{07FEB2B0-7C08-47A1-99B1-5E465C7D3F4F}" destId="{68F5FD33-35CE-49C0-B238-BA3D96809407}" srcOrd="0" destOrd="0" presId="urn:microsoft.com/office/officeart/2005/8/layout/vList6"/>
    <dgm:cxn modelId="{46A88164-0B94-44DB-A2B5-EE4AB7420BBD}" type="presParOf" srcId="{68F5FD33-35CE-49C0-B238-BA3D96809407}" destId="{FF0622C7-FFA2-45F0-933C-F240216BF8C0}" srcOrd="0" destOrd="0" presId="urn:microsoft.com/office/officeart/2005/8/layout/vList6"/>
    <dgm:cxn modelId="{A16573EC-1558-4A48-B891-2C3B8451C045}" type="presParOf" srcId="{68F5FD33-35CE-49C0-B238-BA3D96809407}" destId="{C08EA802-82C0-4BAA-8EE0-B5EC6D3EFA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058BA-F0F9-4AB3-8C42-9FCDF7B5656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C889768B-F0DA-4D94-92C3-A2ECD1BF2948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Planta ornamental de América Latina</a:t>
          </a:r>
          <a:endParaRPr lang="es-EC" sz="1400" dirty="0">
            <a:solidFill>
              <a:schemeClr val="tx1"/>
            </a:solidFill>
          </a:endParaRPr>
        </a:p>
      </dgm:t>
    </dgm:pt>
    <dgm:pt modelId="{7815C582-DEA6-4AB0-881E-804A7CF8EB8D}" type="parTrans" cxnId="{34E9AD45-6DB7-4F06-80EF-94FF41D62F7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3FD3029-0CF8-40F4-B585-0DDB4C639A56}" type="sibTrans" cxnId="{34E9AD45-6DB7-4F06-80EF-94FF41D62F7A}">
      <dgm:prSet/>
      <dgm:spPr>
        <a:solidFill>
          <a:srgbClr val="A7D971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4565268-723C-41ED-8501-7F96B34B71B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Distribución geográfica</a:t>
          </a:r>
          <a:endParaRPr lang="es-EC" dirty="0">
            <a:solidFill>
              <a:schemeClr val="tx1"/>
            </a:solidFill>
          </a:endParaRPr>
        </a:p>
      </dgm:t>
    </dgm:pt>
    <dgm:pt modelId="{5E03C75F-414C-4346-886D-E5892D435184}" type="parTrans" cxnId="{78285B62-4AE2-407C-B360-53C383B8CE2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A5600B9-00F3-4096-BC68-9735CE337AA6}" type="sibTrans" cxnId="{78285B62-4AE2-407C-B360-53C383B8CE2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3EA8E76-3131-4210-991B-5BC86C329D2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Geraniol, Citronelol, Linalol, Mirtenol</a:t>
          </a:r>
          <a:endParaRPr lang="es-EC" sz="1400" dirty="0">
            <a:solidFill>
              <a:schemeClr val="tx1"/>
            </a:solidFill>
          </a:endParaRPr>
        </a:p>
      </dgm:t>
    </dgm:pt>
    <dgm:pt modelId="{640B0A7B-D6CA-49CA-B2E0-34B1283BB88E}" type="parTrans" cxnId="{1E07B8F0-4C42-4507-B3F7-025FBB006D0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0F8482B-4900-44D5-B117-F30F6C589DC8}" type="sibTrans" cxnId="{1E07B8F0-4C42-4507-B3F7-025FBB006D0E}">
      <dgm:prSet/>
      <dgm:spPr>
        <a:solidFill>
          <a:srgbClr val="A7D971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4B3C38C-0B3D-4C62-B556-C19369ABC90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Composición Química</a:t>
          </a:r>
          <a:endParaRPr lang="es-EC" dirty="0">
            <a:solidFill>
              <a:schemeClr val="tx1"/>
            </a:solidFill>
          </a:endParaRPr>
        </a:p>
      </dgm:t>
    </dgm:pt>
    <dgm:pt modelId="{45B9C567-1678-4FE4-BAD6-0FA300245BB8}" type="parTrans" cxnId="{820567EA-EA98-4530-BF29-E5957801C1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ABAE681-4FF7-47C7-87F4-635954523C34}" type="sibTrans" cxnId="{820567EA-EA98-4530-BF29-E5957801C15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A396F4-F05A-4057-87BA-D646BBB4B20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200" dirty="0" smtClean="0">
              <a:solidFill>
                <a:schemeClr val="tx1"/>
              </a:solidFill>
            </a:rPr>
            <a:t> Propiedades. Antidiabéticas </a:t>
          </a:r>
          <a:r>
            <a:rPr lang="es-EC" sz="1200" dirty="0" err="1" smtClean="0">
              <a:solidFill>
                <a:schemeClr val="tx1"/>
              </a:solidFill>
            </a:rPr>
            <a:t>antidegenerativas</a:t>
          </a:r>
          <a:r>
            <a:rPr lang="es-EC" sz="1200" dirty="0" smtClean="0">
              <a:solidFill>
                <a:schemeClr val="tx1"/>
              </a:solidFill>
            </a:rPr>
            <a:t> antiparasitarias resistencia al calor</a:t>
          </a:r>
          <a:endParaRPr lang="es-EC" sz="1200" dirty="0">
            <a:solidFill>
              <a:schemeClr val="tx1"/>
            </a:solidFill>
          </a:endParaRPr>
        </a:p>
      </dgm:t>
    </dgm:pt>
    <dgm:pt modelId="{BBEE113A-ACC0-4BC8-BA09-E003F99AD6BF}" type="parTrans" cxnId="{F0FF931E-5FF1-4B90-968A-A4E32C2C5B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BA25B24-266C-45D3-8EE0-61BF2BC287EC}" type="sibTrans" cxnId="{F0FF931E-5FF1-4B90-968A-A4E32C2C5BF8}">
      <dgm:prSet/>
      <dgm:spPr>
        <a:solidFill>
          <a:srgbClr val="A7D971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A11B0A-B1D0-45A7-9A08-3A500196CF28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  Utilidad</a:t>
          </a:r>
          <a:endParaRPr lang="es-EC" dirty="0">
            <a:solidFill>
              <a:schemeClr val="tx1"/>
            </a:solidFill>
          </a:endParaRPr>
        </a:p>
      </dgm:t>
    </dgm:pt>
    <dgm:pt modelId="{C71BBE6F-E278-432A-8067-5B14B3938668}" type="parTrans" cxnId="{16A419CD-D12A-4B41-AC77-662D1E2ECB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D8DCBAC-57E4-4DD8-B42E-4220AF5A7840}" type="sibTrans" cxnId="{16A419CD-D12A-4B41-AC77-662D1E2ECBD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3878DE8-D4D4-41B3-837E-9F88BA4D7FB6}" type="pres">
      <dgm:prSet presAssocID="{370058BA-F0F9-4AB3-8C42-9FCDF7B5656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46A8700-56FE-4581-A195-D913CBD5CB6F}" type="pres">
      <dgm:prSet presAssocID="{C889768B-F0DA-4D94-92C3-A2ECD1BF2948}" presName="composite" presStyleCnt="0"/>
      <dgm:spPr/>
    </dgm:pt>
    <dgm:pt modelId="{D74328D0-5D2F-41ED-B08E-236C40C52593}" type="pres">
      <dgm:prSet presAssocID="{C889768B-F0DA-4D94-92C3-A2ECD1BF2948}" presName="Parent1" presStyleLbl="node1" presStyleIdx="0" presStyleCnt="6" custScaleX="125577" custScaleY="1082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78213E-9B82-4F45-A1F2-29286F17A911}" type="pres">
      <dgm:prSet presAssocID="{C889768B-F0DA-4D94-92C3-A2ECD1BF2948}" presName="Childtext1" presStyleLbl="revTx" presStyleIdx="0" presStyleCnt="3" custLinFactNeighborX="9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52A14A-3330-4C3F-8CF6-E0162C69F7FD}" type="pres">
      <dgm:prSet presAssocID="{C889768B-F0DA-4D94-92C3-A2ECD1BF2948}" presName="BalanceSpacing" presStyleCnt="0"/>
      <dgm:spPr/>
    </dgm:pt>
    <dgm:pt modelId="{359FAEE3-8202-415B-A4AF-BD7ED2559817}" type="pres">
      <dgm:prSet presAssocID="{C889768B-F0DA-4D94-92C3-A2ECD1BF2948}" presName="BalanceSpacing1" presStyleCnt="0"/>
      <dgm:spPr/>
    </dgm:pt>
    <dgm:pt modelId="{56ED08E3-015F-4CB1-99D3-F8C6FA8243DD}" type="pres">
      <dgm:prSet presAssocID="{43FD3029-0CF8-40F4-B585-0DDB4C639A56}" presName="Accent1Text" presStyleLbl="node1" presStyleIdx="1" presStyleCnt="6"/>
      <dgm:spPr/>
      <dgm:t>
        <a:bodyPr/>
        <a:lstStyle/>
        <a:p>
          <a:endParaRPr lang="es-EC"/>
        </a:p>
      </dgm:t>
    </dgm:pt>
    <dgm:pt modelId="{8A971DC4-C7BC-4EA2-BDD3-5DAD1D232E0E}" type="pres">
      <dgm:prSet presAssocID="{43FD3029-0CF8-40F4-B585-0DDB4C639A56}" presName="spaceBetweenRectangles" presStyleCnt="0"/>
      <dgm:spPr/>
    </dgm:pt>
    <dgm:pt modelId="{802F3ABA-103A-45B7-81F8-957274DEE103}" type="pres">
      <dgm:prSet presAssocID="{03EA8E76-3131-4210-991B-5BC86C329D2D}" presName="composite" presStyleCnt="0"/>
      <dgm:spPr/>
    </dgm:pt>
    <dgm:pt modelId="{D354B8B8-0F99-4D8F-8E0A-0C1C5DE3AF8F}" type="pres">
      <dgm:prSet presAssocID="{03EA8E76-3131-4210-991B-5BC86C329D2D}" presName="Parent1" presStyleLbl="node1" presStyleIdx="2" presStyleCnt="6" custScaleX="121816" custScaleY="1087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0D362-6E06-45E3-A285-75E3EA524CC4}" type="pres">
      <dgm:prSet presAssocID="{03EA8E76-3131-4210-991B-5BC86C329D2D}" presName="Childtext1" presStyleLbl="revTx" presStyleIdx="1" presStyleCnt="3" custLinFactNeighborX="-116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18A67-B7BE-4AA7-88E6-93D201EAE54A}" type="pres">
      <dgm:prSet presAssocID="{03EA8E76-3131-4210-991B-5BC86C329D2D}" presName="BalanceSpacing" presStyleCnt="0"/>
      <dgm:spPr/>
    </dgm:pt>
    <dgm:pt modelId="{53499166-38A2-451B-BBDA-BB82438D4A80}" type="pres">
      <dgm:prSet presAssocID="{03EA8E76-3131-4210-991B-5BC86C329D2D}" presName="BalanceSpacing1" presStyleCnt="0"/>
      <dgm:spPr/>
    </dgm:pt>
    <dgm:pt modelId="{F85A047E-92B4-45B4-B55E-F26FBA2C8F72}" type="pres">
      <dgm:prSet presAssocID="{80F8482B-4900-44D5-B117-F30F6C589DC8}" presName="Accent1Text" presStyleLbl="node1" presStyleIdx="3" presStyleCnt="6"/>
      <dgm:spPr/>
      <dgm:t>
        <a:bodyPr/>
        <a:lstStyle/>
        <a:p>
          <a:endParaRPr lang="es-EC"/>
        </a:p>
      </dgm:t>
    </dgm:pt>
    <dgm:pt modelId="{7EF2F4A1-4E4A-4F17-81DD-2C7CDB14DF2B}" type="pres">
      <dgm:prSet presAssocID="{80F8482B-4900-44D5-B117-F30F6C589DC8}" presName="spaceBetweenRectangles" presStyleCnt="0"/>
      <dgm:spPr/>
    </dgm:pt>
    <dgm:pt modelId="{511A4ED9-4B7E-426A-878B-1764F5AB037C}" type="pres">
      <dgm:prSet presAssocID="{E7A396F4-F05A-4057-87BA-D646BBB4B20D}" presName="composite" presStyleCnt="0"/>
      <dgm:spPr/>
    </dgm:pt>
    <dgm:pt modelId="{46DFB771-3629-412B-A605-69806938CFCA}" type="pres">
      <dgm:prSet presAssocID="{E7A396F4-F05A-4057-87BA-D646BBB4B20D}" presName="Parent1" presStyleLbl="node1" presStyleIdx="4" presStyleCnt="6" custScaleX="147919" custScaleY="118056" custLinFactNeighborX="2472" custLinFactNeighborY="-24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57B92C-EDD9-453A-AAA2-234898201A82}" type="pres">
      <dgm:prSet presAssocID="{E7A396F4-F05A-4057-87BA-D646BBB4B20D}" presName="Childtext1" presStyleLbl="revTx" presStyleIdx="2" presStyleCnt="3" custLinFactNeighborX="22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669F99-A130-450C-AA0E-FAEB7A4B7C74}" type="pres">
      <dgm:prSet presAssocID="{E7A396F4-F05A-4057-87BA-D646BBB4B20D}" presName="BalanceSpacing" presStyleCnt="0"/>
      <dgm:spPr/>
    </dgm:pt>
    <dgm:pt modelId="{4D6F803C-2D7A-4495-97E6-A88622CDA057}" type="pres">
      <dgm:prSet presAssocID="{E7A396F4-F05A-4057-87BA-D646BBB4B20D}" presName="BalanceSpacing1" presStyleCnt="0"/>
      <dgm:spPr/>
    </dgm:pt>
    <dgm:pt modelId="{85D2EE20-EB6B-4336-B2A6-E55201F19487}" type="pres">
      <dgm:prSet presAssocID="{2BA25B24-266C-45D3-8EE0-61BF2BC287EC}" presName="Accent1Text" presStyleLbl="node1" presStyleIdx="5" presStyleCnt="6" custLinFactNeighborX="-12255" custLinFactNeighborY="-1917"/>
      <dgm:spPr/>
      <dgm:t>
        <a:bodyPr/>
        <a:lstStyle/>
        <a:p>
          <a:endParaRPr lang="es-EC"/>
        </a:p>
      </dgm:t>
    </dgm:pt>
  </dgm:ptLst>
  <dgm:cxnLst>
    <dgm:cxn modelId="{FF9D3289-5C63-46E8-9B06-7DDD4E59F267}" type="presOf" srcId="{44B3C38C-0B3D-4C62-B556-C19369ABC901}" destId="{A0B0D362-6E06-45E3-A285-75E3EA524CC4}" srcOrd="0" destOrd="0" presId="urn:microsoft.com/office/officeart/2008/layout/AlternatingHexagons"/>
    <dgm:cxn modelId="{1E07B8F0-4C42-4507-B3F7-025FBB006D0E}" srcId="{370058BA-F0F9-4AB3-8C42-9FCDF7B56567}" destId="{03EA8E76-3131-4210-991B-5BC86C329D2D}" srcOrd="1" destOrd="0" parTransId="{640B0A7B-D6CA-49CA-B2E0-34B1283BB88E}" sibTransId="{80F8482B-4900-44D5-B117-F30F6C589DC8}"/>
    <dgm:cxn modelId="{A18D44B1-9C74-40A5-AEC8-1CAF1BA1B216}" type="presOf" srcId="{370058BA-F0F9-4AB3-8C42-9FCDF7B56567}" destId="{E3878DE8-D4D4-41B3-837E-9F88BA4D7FB6}" srcOrd="0" destOrd="0" presId="urn:microsoft.com/office/officeart/2008/layout/AlternatingHexagons"/>
    <dgm:cxn modelId="{44882902-FC1C-47D1-8892-501CEBD0DF90}" type="presOf" srcId="{B4565268-723C-41ED-8501-7F96B34B71B9}" destId="{6178213E-9B82-4F45-A1F2-29286F17A911}" srcOrd="0" destOrd="0" presId="urn:microsoft.com/office/officeart/2008/layout/AlternatingHexagons"/>
    <dgm:cxn modelId="{3CF00FA5-A206-463C-A821-D0B986AA9C14}" type="presOf" srcId="{2BA25B24-266C-45D3-8EE0-61BF2BC287EC}" destId="{85D2EE20-EB6B-4336-B2A6-E55201F19487}" srcOrd="0" destOrd="0" presId="urn:microsoft.com/office/officeart/2008/layout/AlternatingHexagons"/>
    <dgm:cxn modelId="{78285B62-4AE2-407C-B360-53C383B8CE2D}" srcId="{C889768B-F0DA-4D94-92C3-A2ECD1BF2948}" destId="{B4565268-723C-41ED-8501-7F96B34B71B9}" srcOrd="0" destOrd="0" parTransId="{5E03C75F-414C-4346-886D-E5892D435184}" sibTransId="{6A5600B9-00F3-4096-BC68-9735CE337AA6}"/>
    <dgm:cxn modelId="{83ABEB51-5402-4EEF-86A1-31ACF606914D}" type="presOf" srcId="{00A11B0A-B1D0-45A7-9A08-3A500196CF28}" destId="{D857B92C-EDD9-453A-AAA2-234898201A82}" srcOrd="0" destOrd="0" presId="urn:microsoft.com/office/officeart/2008/layout/AlternatingHexagons"/>
    <dgm:cxn modelId="{34E9AD45-6DB7-4F06-80EF-94FF41D62F7A}" srcId="{370058BA-F0F9-4AB3-8C42-9FCDF7B56567}" destId="{C889768B-F0DA-4D94-92C3-A2ECD1BF2948}" srcOrd="0" destOrd="0" parTransId="{7815C582-DEA6-4AB0-881E-804A7CF8EB8D}" sibTransId="{43FD3029-0CF8-40F4-B585-0DDB4C639A56}"/>
    <dgm:cxn modelId="{16A419CD-D12A-4B41-AC77-662D1E2ECBD0}" srcId="{E7A396F4-F05A-4057-87BA-D646BBB4B20D}" destId="{00A11B0A-B1D0-45A7-9A08-3A500196CF28}" srcOrd="0" destOrd="0" parTransId="{C71BBE6F-E278-432A-8067-5B14B3938668}" sibTransId="{2D8DCBAC-57E4-4DD8-B42E-4220AF5A7840}"/>
    <dgm:cxn modelId="{8C947DAC-9F76-4DA5-AA30-6BC0AA5CFB38}" type="presOf" srcId="{80F8482B-4900-44D5-B117-F30F6C589DC8}" destId="{F85A047E-92B4-45B4-B55E-F26FBA2C8F72}" srcOrd="0" destOrd="0" presId="urn:microsoft.com/office/officeart/2008/layout/AlternatingHexagons"/>
    <dgm:cxn modelId="{B01DCBBD-27A5-4889-BA7F-0DC93928AEF9}" type="presOf" srcId="{03EA8E76-3131-4210-991B-5BC86C329D2D}" destId="{D354B8B8-0F99-4D8F-8E0A-0C1C5DE3AF8F}" srcOrd="0" destOrd="0" presId="urn:microsoft.com/office/officeart/2008/layout/AlternatingHexagons"/>
    <dgm:cxn modelId="{8CFC4723-D9FD-41EE-9C52-DA17041472AF}" type="presOf" srcId="{E7A396F4-F05A-4057-87BA-D646BBB4B20D}" destId="{46DFB771-3629-412B-A605-69806938CFCA}" srcOrd="0" destOrd="0" presId="urn:microsoft.com/office/officeart/2008/layout/AlternatingHexagons"/>
    <dgm:cxn modelId="{F0FF931E-5FF1-4B90-968A-A4E32C2C5BF8}" srcId="{370058BA-F0F9-4AB3-8C42-9FCDF7B56567}" destId="{E7A396F4-F05A-4057-87BA-D646BBB4B20D}" srcOrd="2" destOrd="0" parTransId="{BBEE113A-ACC0-4BC8-BA09-E003F99AD6BF}" sibTransId="{2BA25B24-266C-45D3-8EE0-61BF2BC287EC}"/>
    <dgm:cxn modelId="{820567EA-EA98-4530-BF29-E5957801C154}" srcId="{03EA8E76-3131-4210-991B-5BC86C329D2D}" destId="{44B3C38C-0B3D-4C62-B556-C19369ABC901}" srcOrd="0" destOrd="0" parTransId="{45B9C567-1678-4FE4-BAD6-0FA300245BB8}" sibTransId="{2ABAE681-4FF7-47C7-87F4-635954523C34}"/>
    <dgm:cxn modelId="{3BDB991D-2A6B-4F3E-89E8-235DFC30B6A4}" type="presOf" srcId="{43FD3029-0CF8-40F4-B585-0DDB4C639A56}" destId="{56ED08E3-015F-4CB1-99D3-F8C6FA8243DD}" srcOrd="0" destOrd="0" presId="urn:microsoft.com/office/officeart/2008/layout/AlternatingHexagons"/>
    <dgm:cxn modelId="{64C39A19-629D-42D5-9715-AFB34BEE8A61}" type="presOf" srcId="{C889768B-F0DA-4D94-92C3-A2ECD1BF2948}" destId="{D74328D0-5D2F-41ED-B08E-236C40C52593}" srcOrd="0" destOrd="0" presId="urn:microsoft.com/office/officeart/2008/layout/AlternatingHexagons"/>
    <dgm:cxn modelId="{71517D45-2FC3-4A95-81BC-71273F7FD452}" type="presParOf" srcId="{E3878DE8-D4D4-41B3-837E-9F88BA4D7FB6}" destId="{D46A8700-56FE-4581-A195-D913CBD5CB6F}" srcOrd="0" destOrd="0" presId="urn:microsoft.com/office/officeart/2008/layout/AlternatingHexagons"/>
    <dgm:cxn modelId="{0FA9DAAB-D853-4FC3-86FE-9FBAFD949DEA}" type="presParOf" srcId="{D46A8700-56FE-4581-A195-D913CBD5CB6F}" destId="{D74328D0-5D2F-41ED-B08E-236C40C52593}" srcOrd="0" destOrd="0" presId="urn:microsoft.com/office/officeart/2008/layout/AlternatingHexagons"/>
    <dgm:cxn modelId="{D9C9DC7D-91F6-4B39-B124-697A866BFCC1}" type="presParOf" srcId="{D46A8700-56FE-4581-A195-D913CBD5CB6F}" destId="{6178213E-9B82-4F45-A1F2-29286F17A911}" srcOrd="1" destOrd="0" presId="urn:microsoft.com/office/officeart/2008/layout/AlternatingHexagons"/>
    <dgm:cxn modelId="{B1D8E744-50D8-4C45-83A9-800D6A73CFC3}" type="presParOf" srcId="{D46A8700-56FE-4581-A195-D913CBD5CB6F}" destId="{C552A14A-3330-4C3F-8CF6-E0162C69F7FD}" srcOrd="2" destOrd="0" presId="urn:microsoft.com/office/officeart/2008/layout/AlternatingHexagons"/>
    <dgm:cxn modelId="{0DF3A0B2-CA9B-4C59-B4F0-51F0AB8C1044}" type="presParOf" srcId="{D46A8700-56FE-4581-A195-D913CBD5CB6F}" destId="{359FAEE3-8202-415B-A4AF-BD7ED2559817}" srcOrd="3" destOrd="0" presId="urn:microsoft.com/office/officeart/2008/layout/AlternatingHexagons"/>
    <dgm:cxn modelId="{6FEBD617-0164-4872-8CE6-FAA3E8497749}" type="presParOf" srcId="{D46A8700-56FE-4581-A195-D913CBD5CB6F}" destId="{56ED08E3-015F-4CB1-99D3-F8C6FA8243DD}" srcOrd="4" destOrd="0" presId="urn:microsoft.com/office/officeart/2008/layout/AlternatingHexagons"/>
    <dgm:cxn modelId="{4A6845DA-44B3-4B37-A34D-8819ACF0F849}" type="presParOf" srcId="{E3878DE8-D4D4-41B3-837E-9F88BA4D7FB6}" destId="{8A971DC4-C7BC-4EA2-BDD3-5DAD1D232E0E}" srcOrd="1" destOrd="0" presId="urn:microsoft.com/office/officeart/2008/layout/AlternatingHexagons"/>
    <dgm:cxn modelId="{0A09A577-F559-4AE3-903A-2A5271118462}" type="presParOf" srcId="{E3878DE8-D4D4-41B3-837E-9F88BA4D7FB6}" destId="{802F3ABA-103A-45B7-81F8-957274DEE103}" srcOrd="2" destOrd="0" presId="urn:microsoft.com/office/officeart/2008/layout/AlternatingHexagons"/>
    <dgm:cxn modelId="{D80D90A7-3941-47C6-9BB4-62F7A58C52DE}" type="presParOf" srcId="{802F3ABA-103A-45B7-81F8-957274DEE103}" destId="{D354B8B8-0F99-4D8F-8E0A-0C1C5DE3AF8F}" srcOrd="0" destOrd="0" presId="urn:microsoft.com/office/officeart/2008/layout/AlternatingHexagons"/>
    <dgm:cxn modelId="{E4C4006F-3CDA-451B-A01A-B1B40686863D}" type="presParOf" srcId="{802F3ABA-103A-45B7-81F8-957274DEE103}" destId="{A0B0D362-6E06-45E3-A285-75E3EA524CC4}" srcOrd="1" destOrd="0" presId="urn:microsoft.com/office/officeart/2008/layout/AlternatingHexagons"/>
    <dgm:cxn modelId="{664A7E0E-7525-484C-A813-DD86A8893500}" type="presParOf" srcId="{802F3ABA-103A-45B7-81F8-957274DEE103}" destId="{12C18A67-B7BE-4AA7-88E6-93D201EAE54A}" srcOrd="2" destOrd="0" presId="urn:microsoft.com/office/officeart/2008/layout/AlternatingHexagons"/>
    <dgm:cxn modelId="{7177E6CC-5390-472A-8686-2E97F835FD5C}" type="presParOf" srcId="{802F3ABA-103A-45B7-81F8-957274DEE103}" destId="{53499166-38A2-451B-BBDA-BB82438D4A80}" srcOrd="3" destOrd="0" presId="urn:microsoft.com/office/officeart/2008/layout/AlternatingHexagons"/>
    <dgm:cxn modelId="{20B55106-1B16-42D8-AE38-6E4D6684DA3D}" type="presParOf" srcId="{802F3ABA-103A-45B7-81F8-957274DEE103}" destId="{F85A047E-92B4-45B4-B55E-F26FBA2C8F72}" srcOrd="4" destOrd="0" presId="urn:microsoft.com/office/officeart/2008/layout/AlternatingHexagons"/>
    <dgm:cxn modelId="{34E100AF-982B-4AA6-A39B-00E31D719924}" type="presParOf" srcId="{E3878DE8-D4D4-41B3-837E-9F88BA4D7FB6}" destId="{7EF2F4A1-4E4A-4F17-81DD-2C7CDB14DF2B}" srcOrd="3" destOrd="0" presId="urn:microsoft.com/office/officeart/2008/layout/AlternatingHexagons"/>
    <dgm:cxn modelId="{41CAA5C9-DB4C-4376-B634-DE6B80C7590E}" type="presParOf" srcId="{E3878DE8-D4D4-41B3-837E-9F88BA4D7FB6}" destId="{511A4ED9-4B7E-426A-878B-1764F5AB037C}" srcOrd="4" destOrd="0" presId="urn:microsoft.com/office/officeart/2008/layout/AlternatingHexagons"/>
    <dgm:cxn modelId="{0ADB5319-40FE-4516-8B7A-9A55C20C1E6B}" type="presParOf" srcId="{511A4ED9-4B7E-426A-878B-1764F5AB037C}" destId="{46DFB771-3629-412B-A605-69806938CFCA}" srcOrd="0" destOrd="0" presId="urn:microsoft.com/office/officeart/2008/layout/AlternatingHexagons"/>
    <dgm:cxn modelId="{A36ADDFA-CA0B-4E83-9B48-D5BBE2D1F263}" type="presParOf" srcId="{511A4ED9-4B7E-426A-878B-1764F5AB037C}" destId="{D857B92C-EDD9-453A-AAA2-234898201A82}" srcOrd="1" destOrd="0" presId="urn:microsoft.com/office/officeart/2008/layout/AlternatingHexagons"/>
    <dgm:cxn modelId="{382E4C3E-2F2E-48D8-B953-A1CB0B9922CE}" type="presParOf" srcId="{511A4ED9-4B7E-426A-878B-1764F5AB037C}" destId="{E4669F99-A130-450C-AA0E-FAEB7A4B7C74}" srcOrd="2" destOrd="0" presId="urn:microsoft.com/office/officeart/2008/layout/AlternatingHexagons"/>
    <dgm:cxn modelId="{E1C90483-EF75-4439-A7D4-BE45C08F9848}" type="presParOf" srcId="{511A4ED9-4B7E-426A-878B-1764F5AB037C}" destId="{4D6F803C-2D7A-4495-97E6-A88622CDA057}" srcOrd="3" destOrd="0" presId="urn:microsoft.com/office/officeart/2008/layout/AlternatingHexagons"/>
    <dgm:cxn modelId="{2155465F-E6E3-47DC-876C-48C0B7B589EA}" type="presParOf" srcId="{511A4ED9-4B7E-426A-878B-1764F5AB037C}" destId="{85D2EE20-EB6B-4336-B2A6-E55201F1948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9BFCB-683D-45DA-84BE-A6D701E1B6DD}" type="doc">
      <dgm:prSet loTypeId="urn:microsoft.com/office/officeart/2005/8/layout/l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B46BF0AF-E670-4900-B573-4E86E2E1B3F2}">
      <dgm:prSet phldrT="[Texto]"/>
      <dgm:spPr/>
      <dgm:t>
        <a:bodyPr/>
        <a:lstStyle/>
        <a:p>
          <a:r>
            <a:rPr lang="es-EC" dirty="0" smtClean="0"/>
            <a:t>Distribución geográfica</a:t>
          </a:r>
          <a:endParaRPr lang="es-EC" dirty="0"/>
        </a:p>
      </dgm:t>
    </dgm:pt>
    <dgm:pt modelId="{DA37EE30-18F8-40A7-BBBC-910B475FE135}" type="parTrans" cxnId="{5E2E0818-F1EB-464F-ADC6-100A0B18FC63}">
      <dgm:prSet/>
      <dgm:spPr/>
      <dgm:t>
        <a:bodyPr/>
        <a:lstStyle/>
        <a:p>
          <a:endParaRPr lang="es-EC"/>
        </a:p>
      </dgm:t>
    </dgm:pt>
    <dgm:pt modelId="{CEF2943D-0ACC-4373-84E2-F761EEBE8A4B}" type="sibTrans" cxnId="{5E2E0818-F1EB-464F-ADC6-100A0B18FC63}">
      <dgm:prSet/>
      <dgm:spPr/>
      <dgm:t>
        <a:bodyPr/>
        <a:lstStyle/>
        <a:p>
          <a:endParaRPr lang="es-EC"/>
        </a:p>
      </dgm:t>
    </dgm:pt>
    <dgm:pt modelId="{2F4B0EEF-016A-4118-B87D-E6158F841D38}">
      <dgm:prSet phldrT="[Texto]" custT="1"/>
      <dgm:spPr/>
      <dgm:t>
        <a:bodyPr/>
        <a:lstStyle/>
        <a:p>
          <a:r>
            <a:rPr lang="es-EC" sz="1200" dirty="0" smtClean="0"/>
            <a:t>Italia, China, EEUU, Francia</a:t>
          </a:r>
          <a:endParaRPr lang="es-EC" sz="1200" dirty="0"/>
        </a:p>
      </dgm:t>
    </dgm:pt>
    <dgm:pt modelId="{1D305F95-83B9-48A9-A7F2-E431426310D7}" type="parTrans" cxnId="{C45403D8-B3CD-48A8-B725-60AD9E7038E6}">
      <dgm:prSet/>
      <dgm:spPr/>
      <dgm:t>
        <a:bodyPr/>
        <a:lstStyle/>
        <a:p>
          <a:endParaRPr lang="es-EC"/>
        </a:p>
      </dgm:t>
    </dgm:pt>
    <dgm:pt modelId="{9F369607-F45F-4E2B-97EF-023C4613B6E2}" type="sibTrans" cxnId="{C45403D8-B3CD-48A8-B725-60AD9E7038E6}">
      <dgm:prSet/>
      <dgm:spPr/>
      <dgm:t>
        <a:bodyPr/>
        <a:lstStyle/>
        <a:p>
          <a:endParaRPr lang="es-EC"/>
        </a:p>
      </dgm:t>
    </dgm:pt>
    <dgm:pt modelId="{3370E236-4CC9-4F4A-A6D5-84369527A7FD}">
      <dgm:prSet phldrT="[Texto]" custT="1"/>
      <dgm:spPr/>
      <dgm:t>
        <a:bodyPr/>
        <a:lstStyle/>
        <a:p>
          <a:r>
            <a:rPr lang="es-EC" sz="1200" dirty="0" smtClean="0"/>
            <a:t>España, Turquía, Chile, Argentina</a:t>
          </a:r>
          <a:endParaRPr lang="es-EC" sz="1200" dirty="0"/>
        </a:p>
      </dgm:t>
    </dgm:pt>
    <dgm:pt modelId="{998D8827-47F9-4A24-91F0-3B438077ED1F}" type="parTrans" cxnId="{064249FD-7550-4A5B-991B-058CD24FFF67}">
      <dgm:prSet/>
      <dgm:spPr/>
      <dgm:t>
        <a:bodyPr/>
        <a:lstStyle/>
        <a:p>
          <a:endParaRPr lang="es-EC"/>
        </a:p>
      </dgm:t>
    </dgm:pt>
    <dgm:pt modelId="{AA989DAB-55AD-4F92-80CD-0DEE0085DCD7}" type="sibTrans" cxnId="{064249FD-7550-4A5B-991B-058CD24FFF67}">
      <dgm:prSet/>
      <dgm:spPr/>
      <dgm:t>
        <a:bodyPr/>
        <a:lstStyle/>
        <a:p>
          <a:endParaRPr lang="es-EC"/>
        </a:p>
      </dgm:t>
    </dgm:pt>
    <dgm:pt modelId="{7ACB346D-6518-471A-A0E1-2A8DBD733394}">
      <dgm:prSet phldrT="[Texto]"/>
      <dgm:spPr/>
      <dgm:t>
        <a:bodyPr/>
        <a:lstStyle/>
        <a:p>
          <a:r>
            <a:rPr lang="es-EC" dirty="0" smtClean="0"/>
            <a:t>Composición química</a:t>
          </a:r>
          <a:endParaRPr lang="es-EC" dirty="0"/>
        </a:p>
      </dgm:t>
    </dgm:pt>
    <dgm:pt modelId="{CA6D5FD8-0D59-44FA-9F52-A9FA552A52F1}" type="parTrans" cxnId="{994070D6-82E2-4B45-812F-C703A155F220}">
      <dgm:prSet/>
      <dgm:spPr/>
      <dgm:t>
        <a:bodyPr/>
        <a:lstStyle/>
        <a:p>
          <a:endParaRPr lang="es-EC"/>
        </a:p>
      </dgm:t>
    </dgm:pt>
    <dgm:pt modelId="{8871C5C6-4766-473A-A435-3BDF60267A9A}" type="sibTrans" cxnId="{994070D6-82E2-4B45-812F-C703A155F220}">
      <dgm:prSet/>
      <dgm:spPr/>
      <dgm:t>
        <a:bodyPr/>
        <a:lstStyle/>
        <a:p>
          <a:endParaRPr lang="es-EC"/>
        </a:p>
      </dgm:t>
    </dgm:pt>
    <dgm:pt modelId="{0C4D9A5F-B159-4A52-83CB-60096E954071}">
      <dgm:prSet phldrT="[Texto]" custT="1"/>
      <dgm:spPr/>
      <dgm:t>
        <a:bodyPr/>
        <a:lstStyle/>
        <a:p>
          <a:r>
            <a:rPr lang="es-EC" sz="1200" dirty="0" smtClean="0"/>
            <a:t>Vitamina A, B y C</a:t>
          </a:r>
          <a:endParaRPr lang="es-EC" sz="1200" dirty="0"/>
        </a:p>
      </dgm:t>
    </dgm:pt>
    <dgm:pt modelId="{7711E5A4-83FE-4A68-BD8C-A533877FFCB7}" type="parTrans" cxnId="{3CCEB4DF-62D5-4FC4-99B4-954E94425AC7}">
      <dgm:prSet/>
      <dgm:spPr/>
      <dgm:t>
        <a:bodyPr/>
        <a:lstStyle/>
        <a:p>
          <a:endParaRPr lang="es-EC"/>
        </a:p>
      </dgm:t>
    </dgm:pt>
    <dgm:pt modelId="{5E3BDF12-E4BA-4B24-A5D2-FC387F2BFA8B}" type="sibTrans" cxnId="{3CCEB4DF-62D5-4FC4-99B4-954E94425AC7}">
      <dgm:prSet/>
      <dgm:spPr/>
      <dgm:t>
        <a:bodyPr/>
        <a:lstStyle/>
        <a:p>
          <a:endParaRPr lang="es-EC"/>
        </a:p>
      </dgm:t>
    </dgm:pt>
    <dgm:pt modelId="{C7C26053-BB1C-4E20-8E39-EB24EA9504CD}">
      <dgm:prSet phldrT="[Texto]" custT="1"/>
      <dgm:spPr/>
      <dgm:t>
        <a:bodyPr/>
        <a:lstStyle/>
        <a:p>
          <a:r>
            <a:rPr lang="es-EC" sz="1200" dirty="0" err="1" smtClean="0"/>
            <a:t>Malviidina</a:t>
          </a:r>
          <a:r>
            <a:rPr lang="es-EC" sz="1200" dirty="0" smtClean="0"/>
            <a:t>, </a:t>
          </a:r>
          <a:r>
            <a:rPr lang="es-EC" sz="1200" dirty="0" err="1" smtClean="0"/>
            <a:t>delfinidina</a:t>
          </a:r>
          <a:r>
            <a:rPr lang="es-EC" sz="1200" dirty="0" smtClean="0"/>
            <a:t>, </a:t>
          </a:r>
          <a:r>
            <a:rPr lang="es-EC" sz="1200" dirty="0" err="1" smtClean="0"/>
            <a:t>peonidina</a:t>
          </a:r>
          <a:r>
            <a:rPr lang="es-EC" sz="1200" dirty="0" smtClean="0"/>
            <a:t> y </a:t>
          </a:r>
          <a:r>
            <a:rPr lang="es-EC" sz="1200" dirty="0" err="1" smtClean="0"/>
            <a:t>cianidina</a:t>
          </a:r>
          <a:endParaRPr lang="es-EC" sz="1200" dirty="0"/>
        </a:p>
      </dgm:t>
    </dgm:pt>
    <dgm:pt modelId="{66A1D634-B973-4BCE-B498-0D5677EABFBC}" type="parTrans" cxnId="{880F6CE7-FA14-4E19-8972-87598B6CCB7B}">
      <dgm:prSet/>
      <dgm:spPr/>
      <dgm:t>
        <a:bodyPr/>
        <a:lstStyle/>
        <a:p>
          <a:endParaRPr lang="es-EC"/>
        </a:p>
      </dgm:t>
    </dgm:pt>
    <dgm:pt modelId="{8FB082F5-FB43-4EEE-8170-D45540DC891D}" type="sibTrans" cxnId="{880F6CE7-FA14-4E19-8972-87598B6CCB7B}">
      <dgm:prSet/>
      <dgm:spPr/>
      <dgm:t>
        <a:bodyPr/>
        <a:lstStyle/>
        <a:p>
          <a:endParaRPr lang="es-EC"/>
        </a:p>
      </dgm:t>
    </dgm:pt>
    <dgm:pt modelId="{8A3E671F-9238-4C6D-ABE6-C37DCE360CEB}">
      <dgm:prSet phldrT="[Texto]"/>
      <dgm:spPr/>
      <dgm:t>
        <a:bodyPr/>
        <a:lstStyle/>
        <a:p>
          <a:r>
            <a:rPr lang="es-EC" dirty="0" smtClean="0"/>
            <a:t>Utilidad</a:t>
          </a:r>
          <a:endParaRPr lang="es-EC" dirty="0"/>
        </a:p>
      </dgm:t>
    </dgm:pt>
    <dgm:pt modelId="{A682D3DA-93F1-4520-B400-B8BA187FB9C4}" type="parTrans" cxnId="{A658AADB-83E8-418E-AC97-3D92A21EE9F4}">
      <dgm:prSet/>
      <dgm:spPr/>
      <dgm:t>
        <a:bodyPr/>
        <a:lstStyle/>
        <a:p>
          <a:endParaRPr lang="es-EC"/>
        </a:p>
      </dgm:t>
    </dgm:pt>
    <dgm:pt modelId="{7B0E689F-CD02-4401-A906-9B943FCE7D90}" type="sibTrans" cxnId="{A658AADB-83E8-418E-AC97-3D92A21EE9F4}">
      <dgm:prSet/>
      <dgm:spPr/>
      <dgm:t>
        <a:bodyPr/>
        <a:lstStyle/>
        <a:p>
          <a:endParaRPr lang="es-EC"/>
        </a:p>
      </dgm:t>
    </dgm:pt>
    <dgm:pt modelId="{A4525C66-0262-4565-A991-49FAD311A5A6}">
      <dgm:prSet phldrT="[Texto]" custT="1"/>
      <dgm:spPr/>
      <dgm:t>
        <a:bodyPr/>
        <a:lstStyle/>
        <a:p>
          <a:r>
            <a:rPr lang="es-EC" sz="1200" dirty="0" smtClean="0"/>
            <a:t>Potencial antioxidante</a:t>
          </a:r>
          <a:endParaRPr lang="es-EC" sz="1200" dirty="0"/>
        </a:p>
      </dgm:t>
    </dgm:pt>
    <dgm:pt modelId="{EE045034-0112-47D5-8258-DC1314AFF56F}" type="parTrans" cxnId="{EC268B02-7514-4446-B6F5-43090586750B}">
      <dgm:prSet/>
      <dgm:spPr/>
      <dgm:t>
        <a:bodyPr/>
        <a:lstStyle/>
        <a:p>
          <a:endParaRPr lang="es-EC"/>
        </a:p>
      </dgm:t>
    </dgm:pt>
    <dgm:pt modelId="{EF1742AD-F790-42FB-9107-9A3DBEFBFF4B}" type="sibTrans" cxnId="{EC268B02-7514-4446-B6F5-43090586750B}">
      <dgm:prSet/>
      <dgm:spPr/>
      <dgm:t>
        <a:bodyPr/>
        <a:lstStyle/>
        <a:p>
          <a:endParaRPr lang="es-EC"/>
        </a:p>
      </dgm:t>
    </dgm:pt>
    <dgm:pt modelId="{EB5B202C-C1C4-42CC-858C-B65F7942F0AC}">
      <dgm:prSet phldrT="[Texto]" custT="1"/>
      <dgm:spPr/>
      <dgm:t>
        <a:bodyPr/>
        <a:lstStyle/>
        <a:p>
          <a:r>
            <a:rPr lang="es-EC" sz="1200" dirty="0" smtClean="0"/>
            <a:t>Tratamiento de afecciones en vías respiratorias y circulatorias</a:t>
          </a:r>
          <a:endParaRPr lang="es-EC" sz="1200" dirty="0"/>
        </a:p>
      </dgm:t>
    </dgm:pt>
    <dgm:pt modelId="{4C44CCF1-D8CB-4018-9C8D-3C7F7795CCF8}" type="parTrans" cxnId="{3D587D77-D749-4986-B295-FD9FA56A405A}">
      <dgm:prSet/>
      <dgm:spPr/>
      <dgm:t>
        <a:bodyPr/>
        <a:lstStyle/>
        <a:p>
          <a:endParaRPr lang="es-EC"/>
        </a:p>
      </dgm:t>
    </dgm:pt>
    <dgm:pt modelId="{8FA1DA54-794F-4B48-AC39-213C03A254BF}" type="sibTrans" cxnId="{3D587D77-D749-4986-B295-FD9FA56A405A}">
      <dgm:prSet/>
      <dgm:spPr/>
      <dgm:t>
        <a:bodyPr/>
        <a:lstStyle/>
        <a:p>
          <a:endParaRPr lang="es-EC"/>
        </a:p>
      </dgm:t>
    </dgm:pt>
    <dgm:pt modelId="{97F57D2E-041D-442C-BDB7-BB2D3BFB3687}" type="pres">
      <dgm:prSet presAssocID="{80D9BFCB-683D-45DA-84BE-A6D701E1B6D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9E7D08E-18C2-4D2C-94B2-8769589E3466}" type="pres">
      <dgm:prSet presAssocID="{B46BF0AF-E670-4900-B573-4E86E2E1B3F2}" presName="horFlow" presStyleCnt="0"/>
      <dgm:spPr/>
    </dgm:pt>
    <dgm:pt modelId="{D54E0480-4AB0-43EA-A71A-F80545A3A199}" type="pres">
      <dgm:prSet presAssocID="{B46BF0AF-E670-4900-B573-4E86E2E1B3F2}" presName="bigChev" presStyleLbl="node1" presStyleIdx="0" presStyleCnt="3"/>
      <dgm:spPr/>
      <dgm:t>
        <a:bodyPr/>
        <a:lstStyle/>
        <a:p>
          <a:endParaRPr lang="es-EC"/>
        </a:p>
      </dgm:t>
    </dgm:pt>
    <dgm:pt modelId="{418312C3-A850-4E60-A08E-21A1285460BE}" type="pres">
      <dgm:prSet presAssocID="{1D305F95-83B9-48A9-A7F2-E431426310D7}" presName="parTrans" presStyleCnt="0"/>
      <dgm:spPr/>
    </dgm:pt>
    <dgm:pt modelId="{71C8531B-22DF-4067-A941-DEB279E1DCDF}" type="pres">
      <dgm:prSet presAssocID="{2F4B0EEF-016A-4118-B87D-E6158F841D38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CCA3F9-128B-40E1-B290-5C8405765DED}" type="pres">
      <dgm:prSet presAssocID="{9F369607-F45F-4E2B-97EF-023C4613B6E2}" presName="sibTrans" presStyleCnt="0"/>
      <dgm:spPr/>
    </dgm:pt>
    <dgm:pt modelId="{7B7F5217-4808-4F32-BDD9-BCEA41774D03}" type="pres">
      <dgm:prSet presAssocID="{3370E236-4CC9-4F4A-A6D5-84369527A7FD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34914D-3473-4277-A402-995C9F53C5AA}" type="pres">
      <dgm:prSet presAssocID="{B46BF0AF-E670-4900-B573-4E86E2E1B3F2}" presName="vSp" presStyleCnt="0"/>
      <dgm:spPr/>
    </dgm:pt>
    <dgm:pt modelId="{B10C5AE5-F200-40C3-9587-C9CA53E48311}" type="pres">
      <dgm:prSet presAssocID="{7ACB346D-6518-471A-A0E1-2A8DBD733394}" presName="horFlow" presStyleCnt="0"/>
      <dgm:spPr/>
    </dgm:pt>
    <dgm:pt modelId="{0743BF20-BE01-4C97-9086-452A345C7BB5}" type="pres">
      <dgm:prSet presAssocID="{7ACB346D-6518-471A-A0E1-2A8DBD733394}" presName="bigChev" presStyleLbl="node1" presStyleIdx="1" presStyleCnt="3"/>
      <dgm:spPr/>
      <dgm:t>
        <a:bodyPr/>
        <a:lstStyle/>
        <a:p>
          <a:endParaRPr lang="es-EC"/>
        </a:p>
      </dgm:t>
    </dgm:pt>
    <dgm:pt modelId="{BDBC4C62-FF64-4598-9AF4-0D048B6ED8B0}" type="pres">
      <dgm:prSet presAssocID="{7711E5A4-83FE-4A68-BD8C-A533877FFCB7}" presName="parTrans" presStyleCnt="0"/>
      <dgm:spPr/>
    </dgm:pt>
    <dgm:pt modelId="{1CB516C5-639E-46D9-866E-5E40092ACFBC}" type="pres">
      <dgm:prSet presAssocID="{0C4D9A5F-B159-4A52-83CB-60096E954071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2E0966-96AE-47BC-958C-BCF3ADECC421}" type="pres">
      <dgm:prSet presAssocID="{5E3BDF12-E4BA-4B24-A5D2-FC387F2BFA8B}" presName="sibTrans" presStyleCnt="0"/>
      <dgm:spPr/>
    </dgm:pt>
    <dgm:pt modelId="{63E99E07-9DB0-4C72-9B19-F124257DC86B}" type="pres">
      <dgm:prSet presAssocID="{C7C26053-BB1C-4E20-8E39-EB24EA9504CD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D4A379-CB09-400C-9BF8-458CF1339819}" type="pres">
      <dgm:prSet presAssocID="{7ACB346D-6518-471A-A0E1-2A8DBD733394}" presName="vSp" presStyleCnt="0"/>
      <dgm:spPr/>
    </dgm:pt>
    <dgm:pt modelId="{54888618-520A-4C18-A21A-7FC2BADF35EE}" type="pres">
      <dgm:prSet presAssocID="{8A3E671F-9238-4C6D-ABE6-C37DCE360CEB}" presName="horFlow" presStyleCnt="0"/>
      <dgm:spPr/>
    </dgm:pt>
    <dgm:pt modelId="{BC6350BD-9E52-4DCF-9E2B-30747BE60C1C}" type="pres">
      <dgm:prSet presAssocID="{8A3E671F-9238-4C6D-ABE6-C37DCE360CEB}" presName="bigChev" presStyleLbl="node1" presStyleIdx="2" presStyleCnt="3"/>
      <dgm:spPr/>
      <dgm:t>
        <a:bodyPr/>
        <a:lstStyle/>
        <a:p>
          <a:endParaRPr lang="es-EC"/>
        </a:p>
      </dgm:t>
    </dgm:pt>
    <dgm:pt modelId="{E46CF14B-1409-4FA8-87A9-CD9659016D1F}" type="pres">
      <dgm:prSet presAssocID="{EE045034-0112-47D5-8258-DC1314AFF56F}" presName="parTrans" presStyleCnt="0"/>
      <dgm:spPr/>
    </dgm:pt>
    <dgm:pt modelId="{7BC6B365-24E3-451B-914C-92F29302B58C}" type="pres">
      <dgm:prSet presAssocID="{A4525C66-0262-4565-A991-49FAD311A5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FF9E95-6885-4C66-8FE1-B7259F1723FC}" type="pres">
      <dgm:prSet presAssocID="{EF1742AD-F790-42FB-9107-9A3DBEFBFF4B}" presName="sibTrans" presStyleCnt="0"/>
      <dgm:spPr/>
    </dgm:pt>
    <dgm:pt modelId="{1E19F922-9820-47E0-B51D-32DEF9CA8178}" type="pres">
      <dgm:prSet presAssocID="{EB5B202C-C1C4-42CC-858C-B65F7942F0AC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C268B02-7514-4446-B6F5-43090586750B}" srcId="{8A3E671F-9238-4C6D-ABE6-C37DCE360CEB}" destId="{A4525C66-0262-4565-A991-49FAD311A5A6}" srcOrd="0" destOrd="0" parTransId="{EE045034-0112-47D5-8258-DC1314AFF56F}" sibTransId="{EF1742AD-F790-42FB-9107-9A3DBEFBFF4B}"/>
    <dgm:cxn modelId="{C45403D8-B3CD-48A8-B725-60AD9E7038E6}" srcId="{B46BF0AF-E670-4900-B573-4E86E2E1B3F2}" destId="{2F4B0EEF-016A-4118-B87D-E6158F841D38}" srcOrd="0" destOrd="0" parTransId="{1D305F95-83B9-48A9-A7F2-E431426310D7}" sibTransId="{9F369607-F45F-4E2B-97EF-023C4613B6E2}"/>
    <dgm:cxn modelId="{994070D6-82E2-4B45-812F-C703A155F220}" srcId="{80D9BFCB-683D-45DA-84BE-A6D701E1B6DD}" destId="{7ACB346D-6518-471A-A0E1-2A8DBD733394}" srcOrd="1" destOrd="0" parTransId="{CA6D5FD8-0D59-44FA-9F52-A9FA552A52F1}" sibTransId="{8871C5C6-4766-473A-A435-3BDF60267A9A}"/>
    <dgm:cxn modelId="{ACAC35CC-9F94-4F3D-B2AA-599A13DA7B12}" type="presOf" srcId="{0C4D9A5F-B159-4A52-83CB-60096E954071}" destId="{1CB516C5-639E-46D9-866E-5E40092ACFBC}" srcOrd="0" destOrd="0" presId="urn:microsoft.com/office/officeart/2005/8/layout/lProcess3"/>
    <dgm:cxn modelId="{0E730C7C-934C-4162-988E-6AD059CDF692}" type="presOf" srcId="{B46BF0AF-E670-4900-B573-4E86E2E1B3F2}" destId="{D54E0480-4AB0-43EA-A71A-F80545A3A199}" srcOrd="0" destOrd="0" presId="urn:microsoft.com/office/officeart/2005/8/layout/lProcess3"/>
    <dgm:cxn modelId="{880F6CE7-FA14-4E19-8972-87598B6CCB7B}" srcId="{7ACB346D-6518-471A-A0E1-2A8DBD733394}" destId="{C7C26053-BB1C-4E20-8E39-EB24EA9504CD}" srcOrd="1" destOrd="0" parTransId="{66A1D634-B973-4BCE-B498-0D5677EABFBC}" sibTransId="{8FB082F5-FB43-4EEE-8170-D45540DC891D}"/>
    <dgm:cxn modelId="{A658AADB-83E8-418E-AC97-3D92A21EE9F4}" srcId="{80D9BFCB-683D-45DA-84BE-A6D701E1B6DD}" destId="{8A3E671F-9238-4C6D-ABE6-C37DCE360CEB}" srcOrd="2" destOrd="0" parTransId="{A682D3DA-93F1-4520-B400-B8BA187FB9C4}" sibTransId="{7B0E689F-CD02-4401-A906-9B943FCE7D90}"/>
    <dgm:cxn modelId="{064249FD-7550-4A5B-991B-058CD24FFF67}" srcId="{B46BF0AF-E670-4900-B573-4E86E2E1B3F2}" destId="{3370E236-4CC9-4F4A-A6D5-84369527A7FD}" srcOrd="1" destOrd="0" parTransId="{998D8827-47F9-4A24-91F0-3B438077ED1F}" sibTransId="{AA989DAB-55AD-4F92-80CD-0DEE0085DCD7}"/>
    <dgm:cxn modelId="{44A34EF7-E38F-404C-9CC7-E2D4B02FE43C}" type="presOf" srcId="{8A3E671F-9238-4C6D-ABE6-C37DCE360CEB}" destId="{BC6350BD-9E52-4DCF-9E2B-30747BE60C1C}" srcOrd="0" destOrd="0" presId="urn:microsoft.com/office/officeart/2005/8/layout/lProcess3"/>
    <dgm:cxn modelId="{1CFA569B-3903-4024-965C-DA2B911039C8}" type="presOf" srcId="{3370E236-4CC9-4F4A-A6D5-84369527A7FD}" destId="{7B7F5217-4808-4F32-BDD9-BCEA41774D03}" srcOrd="0" destOrd="0" presId="urn:microsoft.com/office/officeart/2005/8/layout/lProcess3"/>
    <dgm:cxn modelId="{EE1F7294-CF5B-4149-860A-A2DC31904B1F}" type="presOf" srcId="{2F4B0EEF-016A-4118-B87D-E6158F841D38}" destId="{71C8531B-22DF-4067-A941-DEB279E1DCDF}" srcOrd="0" destOrd="0" presId="urn:microsoft.com/office/officeart/2005/8/layout/lProcess3"/>
    <dgm:cxn modelId="{7F042AD7-64B8-4CF2-9D34-C64034868248}" type="presOf" srcId="{C7C26053-BB1C-4E20-8E39-EB24EA9504CD}" destId="{63E99E07-9DB0-4C72-9B19-F124257DC86B}" srcOrd="0" destOrd="0" presId="urn:microsoft.com/office/officeart/2005/8/layout/lProcess3"/>
    <dgm:cxn modelId="{3D587D77-D749-4986-B295-FD9FA56A405A}" srcId="{8A3E671F-9238-4C6D-ABE6-C37DCE360CEB}" destId="{EB5B202C-C1C4-42CC-858C-B65F7942F0AC}" srcOrd="1" destOrd="0" parTransId="{4C44CCF1-D8CB-4018-9C8D-3C7F7795CCF8}" sibTransId="{8FA1DA54-794F-4B48-AC39-213C03A254BF}"/>
    <dgm:cxn modelId="{0AF2C6E7-240F-41FF-AA1D-4BB35CD66E46}" type="presOf" srcId="{EB5B202C-C1C4-42CC-858C-B65F7942F0AC}" destId="{1E19F922-9820-47E0-B51D-32DEF9CA8178}" srcOrd="0" destOrd="0" presId="urn:microsoft.com/office/officeart/2005/8/layout/lProcess3"/>
    <dgm:cxn modelId="{B29148CE-0964-469A-BF21-754020FC3BEA}" type="presOf" srcId="{A4525C66-0262-4565-A991-49FAD311A5A6}" destId="{7BC6B365-24E3-451B-914C-92F29302B58C}" srcOrd="0" destOrd="0" presId="urn:microsoft.com/office/officeart/2005/8/layout/lProcess3"/>
    <dgm:cxn modelId="{3CCEB4DF-62D5-4FC4-99B4-954E94425AC7}" srcId="{7ACB346D-6518-471A-A0E1-2A8DBD733394}" destId="{0C4D9A5F-B159-4A52-83CB-60096E954071}" srcOrd="0" destOrd="0" parTransId="{7711E5A4-83FE-4A68-BD8C-A533877FFCB7}" sibTransId="{5E3BDF12-E4BA-4B24-A5D2-FC387F2BFA8B}"/>
    <dgm:cxn modelId="{5FBD29CF-4129-4C05-99B6-E57AD09BDBFE}" type="presOf" srcId="{7ACB346D-6518-471A-A0E1-2A8DBD733394}" destId="{0743BF20-BE01-4C97-9086-452A345C7BB5}" srcOrd="0" destOrd="0" presId="urn:microsoft.com/office/officeart/2005/8/layout/lProcess3"/>
    <dgm:cxn modelId="{116F7383-BE60-4986-85B1-ACA4EF27BC1B}" type="presOf" srcId="{80D9BFCB-683D-45DA-84BE-A6D701E1B6DD}" destId="{97F57D2E-041D-442C-BDB7-BB2D3BFB3687}" srcOrd="0" destOrd="0" presId="urn:microsoft.com/office/officeart/2005/8/layout/lProcess3"/>
    <dgm:cxn modelId="{5E2E0818-F1EB-464F-ADC6-100A0B18FC63}" srcId="{80D9BFCB-683D-45DA-84BE-A6D701E1B6DD}" destId="{B46BF0AF-E670-4900-B573-4E86E2E1B3F2}" srcOrd="0" destOrd="0" parTransId="{DA37EE30-18F8-40A7-BBBC-910B475FE135}" sibTransId="{CEF2943D-0ACC-4373-84E2-F761EEBE8A4B}"/>
    <dgm:cxn modelId="{1573DB4F-E91C-4431-97D6-71EB67FF526D}" type="presParOf" srcId="{97F57D2E-041D-442C-BDB7-BB2D3BFB3687}" destId="{59E7D08E-18C2-4D2C-94B2-8769589E3466}" srcOrd="0" destOrd="0" presId="urn:microsoft.com/office/officeart/2005/8/layout/lProcess3"/>
    <dgm:cxn modelId="{30CEACC5-AE63-4D87-BE57-E05DC760580E}" type="presParOf" srcId="{59E7D08E-18C2-4D2C-94B2-8769589E3466}" destId="{D54E0480-4AB0-43EA-A71A-F80545A3A199}" srcOrd="0" destOrd="0" presId="urn:microsoft.com/office/officeart/2005/8/layout/lProcess3"/>
    <dgm:cxn modelId="{ECED4F8E-A0F6-4DA3-8985-16785DFFE894}" type="presParOf" srcId="{59E7D08E-18C2-4D2C-94B2-8769589E3466}" destId="{418312C3-A850-4E60-A08E-21A1285460BE}" srcOrd="1" destOrd="0" presId="urn:microsoft.com/office/officeart/2005/8/layout/lProcess3"/>
    <dgm:cxn modelId="{B816318C-3970-474D-B72D-5161DEDBBC05}" type="presParOf" srcId="{59E7D08E-18C2-4D2C-94B2-8769589E3466}" destId="{71C8531B-22DF-4067-A941-DEB279E1DCDF}" srcOrd="2" destOrd="0" presId="urn:microsoft.com/office/officeart/2005/8/layout/lProcess3"/>
    <dgm:cxn modelId="{AC0CDF0C-727F-41D8-9427-A2C724EB13FE}" type="presParOf" srcId="{59E7D08E-18C2-4D2C-94B2-8769589E3466}" destId="{B3CCA3F9-128B-40E1-B290-5C8405765DED}" srcOrd="3" destOrd="0" presId="urn:microsoft.com/office/officeart/2005/8/layout/lProcess3"/>
    <dgm:cxn modelId="{6F89426E-DD0C-4220-9D1F-C542E00C56D0}" type="presParOf" srcId="{59E7D08E-18C2-4D2C-94B2-8769589E3466}" destId="{7B7F5217-4808-4F32-BDD9-BCEA41774D03}" srcOrd="4" destOrd="0" presId="urn:microsoft.com/office/officeart/2005/8/layout/lProcess3"/>
    <dgm:cxn modelId="{F5912DA2-3141-46C1-97D6-5DC8BA2C6EA5}" type="presParOf" srcId="{97F57D2E-041D-442C-BDB7-BB2D3BFB3687}" destId="{9034914D-3473-4277-A402-995C9F53C5AA}" srcOrd="1" destOrd="0" presId="urn:microsoft.com/office/officeart/2005/8/layout/lProcess3"/>
    <dgm:cxn modelId="{DD3D0EC1-DB6E-4014-83F9-53E2D2936A8F}" type="presParOf" srcId="{97F57D2E-041D-442C-BDB7-BB2D3BFB3687}" destId="{B10C5AE5-F200-40C3-9587-C9CA53E48311}" srcOrd="2" destOrd="0" presId="urn:microsoft.com/office/officeart/2005/8/layout/lProcess3"/>
    <dgm:cxn modelId="{C8F7614F-F75B-40A4-ADB6-C2AE1585AFED}" type="presParOf" srcId="{B10C5AE5-F200-40C3-9587-C9CA53E48311}" destId="{0743BF20-BE01-4C97-9086-452A345C7BB5}" srcOrd="0" destOrd="0" presId="urn:microsoft.com/office/officeart/2005/8/layout/lProcess3"/>
    <dgm:cxn modelId="{9050A6F1-EDF0-4AED-81C6-8E9BDD3B4BD3}" type="presParOf" srcId="{B10C5AE5-F200-40C3-9587-C9CA53E48311}" destId="{BDBC4C62-FF64-4598-9AF4-0D048B6ED8B0}" srcOrd="1" destOrd="0" presId="urn:microsoft.com/office/officeart/2005/8/layout/lProcess3"/>
    <dgm:cxn modelId="{2F58CEE5-5854-409F-B10E-47E9F73FC5F6}" type="presParOf" srcId="{B10C5AE5-F200-40C3-9587-C9CA53E48311}" destId="{1CB516C5-639E-46D9-866E-5E40092ACFBC}" srcOrd="2" destOrd="0" presId="urn:microsoft.com/office/officeart/2005/8/layout/lProcess3"/>
    <dgm:cxn modelId="{44147D1F-0955-4F32-B189-9D85042CFBD2}" type="presParOf" srcId="{B10C5AE5-F200-40C3-9587-C9CA53E48311}" destId="{572E0966-96AE-47BC-958C-BCF3ADECC421}" srcOrd="3" destOrd="0" presId="urn:microsoft.com/office/officeart/2005/8/layout/lProcess3"/>
    <dgm:cxn modelId="{6DC651E0-8650-4679-BC67-FD4694625764}" type="presParOf" srcId="{B10C5AE5-F200-40C3-9587-C9CA53E48311}" destId="{63E99E07-9DB0-4C72-9B19-F124257DC86B}" srcOrd="4" destOrd="0" presId="urn:microsoft.com/office/officeart/2005/8/layout/lProcess3"/>
    <dgm:cxn modelId="{CFCEA0FB-78BA-427B-A121-516F0642BE20}" type="presParOf" srcId="{97F57D2E-041D-442C-BDB7-BB2D3BFB3687}" destId="{B4D4A379-CB09-400C-9BF8-458CF1339819}" srcOrd="3" destOrd="0" presId="urn:microsoft.com/office/officeart/2005/8/layout/lProcess3"/>
    <dgm:cxn modelId="{F4488DDC-DF9C-4708-A1DD-7BA091083D4A}" type="presParOf" srcId="{97F57D2E-041D-442C-BDB7-BB2D3BFB3687}" destId="{54888618-520A-4C18-A21A-7FC2BADF35EE}" srcOrd="4" destOrd="0" presId="urn:microsoft.com/office/officeart/2005/8/layout/lProcess3"/>
    <dgm:cxn modelId="{39A6F7C6-CDAA-4D13-9A60-E0870D48D0FF}" type="presParOf" srcId="{54888618-520A-4C18-A21A-7FC2BADF35EE}" destId="{BC6350BD-9E52-4DCF-9E2B-30747BE60C1C}" srcOrd="0" destOrd="0" presId="urn:microsoft.com/office/officeart/2005/8/layout/lProcess3"/>
    <dgm:cxn modelId="{0DD42B3E-BE2B-48FD-9229-01D7C8167164}" type="presParOf" srcId="{54888618-520A-4C18-A21A-7FC2BADF35EE}" destId="{E46CF14B-1409-4FA8-87A9-CD9659016D1F}" srcOrd="1" destOrd="0" presId="urn:microsoft.com/office/officeart/2005/8/layout/lProcess3"/>
    <dgm:cxn modelId="{7762C425-D833-4B70-AF67-C523B84CFEFA}" type="presParOf" srcId="{54888618-520A-4C18-A21A-7FC2BADF35EE}" destId="{7BC6B365-24E3-451B-914C-92F29302B58C}" srcOrd="2" destOrd="0" presId="urn:microsoft.com/office/officeart/2005/8/layout/lProcess3"/>
    <dgm:cxn modelId="{C813C33A-A497-44F2-83B6-3A632ED03C39}" type="presParOf" srcId="{54888618-520A-4C18-A21A-7FC2BADF35EE}" destId="{BBFF9E95-6885-4C66-8FE1-B7259F1723FC}" srcOrd="3" destOrd="0" presId="urn:microsoft.com/office/officeart/2005/8/layout/lProcess3"/>
    <dgm:cxn modelId="{3FC68726-CF0D-4B25-B9D7-84732770A4C5}" type="presParOf" srcId="{54888618-520A-4C18-A21A-7FC2BADF35EE}" destId="{1E19F922-9820-47E0-B51D-32DEF9CA817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CE7468-8CF3-42B4-9B3C-D75A0875E29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32EF14BE-7263-40F5-A01D-5B932271CC8D}">
      <dgm:prSet phldrT="[Texto]" custT="1"/>
      <dgm:spPr/>
      <dgm:t>
        <a:bodyPr/>
        <a:lstStyle/>
        <a:p>
          <a:pPr algn="ctr"/>
          <a:r>
            <a:rPr lang="es-ES" sz="1400" dirty="0" smtClean="0"/>
            <a:t>Variedad de materiales que mejoran propiedades. (biomedicina, remediación, electrónica)</a:t>
          </a:r>
          <a:endParaRPr lang="es-EC" sz="1400" dirty="0"/>
        </a:p>
      </dgm:t>
    </dgm:pt>
    <dgm:pt modelId="{46E636EC-B934-4A16-8916-3F15B9E7CFFA}" type="parTrans" cxnId="{AAD2FBF5-3D3D-49E2-9183-42E861ACB6BD}">
      <dgm:prSet/>
      <dgm:spPr/>
      <dgm:t>
        <a:bodyPr/>
        <a:lstStyle/>
        <a:p>
          <a:endParaRPr lang="es-EC"/>
        </a:p>
      </dgm:t>
    </dgm:pt>
    <dgm:pt modelId="{0A4EA3DA-0907-43B9-9944-54C89F07812B}" type="sibTrans" cxnId="{AAD2FBF5-3D3D-49E2-9183-42E861ACB6BD}">
      <dgm:prSet/>
      <dgm:spPr/>
      <dgm:t>
        <a:bodyPr/>
        <a:lstStyle/>
        <a:p>
          <a:endParaRPr lang="es-EC"/>
        </a:p>
      </dgm:t>
    </dgm:pt>
    <dgm:pt modelId="{468B42EF-5EE8-4140-B3C0-80004EC88806}">
      <dgm:prSet phldrT="[Texto]" custT="1"/>
      <dgm:spPr/>
      <dgm:t>
        <a:bodyPr/>
        <a:lstStyle/>
        <a:p>
          <a:pPr algn="ctr"/>
          <a:r>
            <a:rPr lang="es-ES" sz="1600" dirty="0" smtClean="0">
              <a:solidFill>
                <a:srgbClr val="00B050"/>
              </a:solidFill>
            </a:rPr>
            <a:t>Campo de interés</a:t>
          </a:r>
          <a:endParaRPr lang="es-EC" sz="1600" dirty="0">
            <a:solidFill>
              <a:srgbClr val="00B050"/>
            </a:solidFill>
          </a:endParaRPr>
        </a:p>
      </dgm:t>
    </dgm:pt>
    <dgm:pt modelId="{83628779-4CAC-4EC0-839E-E0EFD7BDE69B}" type="parTrans" cxnId="{52206672-502C-44BE-8452-A1FC31C6F50B}">
      <dgm:prSet/>
      <dgm:spPr/>
      <dgm:t>
        <a:bodyPr/>
        <a:lstStyle/>
        <a:p>
          <a:endParaRPr lang="es-EC"/>
        </a:p>
      </dgm:t>
    </dgm:pt>
    <dgm:pt modelId="{D3F76BE0-7CDE-41EE-9E89-F9DA674B1B32}" type="sibTrans" cxnId="{52206672-502C-44BE-8452-A1FC31C6F50B}">
      <dgm:prSet/>
      <dgm:spPr/>
      <dgm:t>
        <a:bodyPr/>
        <a:lstStyle/>
        <a:p>
          <a:endParaRPr lang="es-EC"/>
        </a:p>
      </dgm:t>
    </dgm:pt>
    <dgm:pt modelId="{B9D9CB0A-908F-4D9D-A08F-16BB15B81C9E}">
      <dgm:prSet phldrT="[Texto]" custT="1"/>
      <dgm:spPr/>
      <dgm:t>
        <a:bodyPr/>
        <a:lstStyle/>
        <a:p>
          <a:r>
            <a:rPr lang="es-ES" sz="1400" dirty="0" smtClean="0"/>
            <a:t>Procesos económicos, de fácil manipulación y amigables al ambiente</a:t>
          </a:r>
          <a:endParaRPr lang="es-EC" sz="1400" dirty="0"/>
        </a:p>
      </dgm:t>
    </dgm:pt>
    <dgm:pt modelId="{6B4771BA-B3F6-4066-8840-2C6B55055A74}" type="parTrans" cxnId="{8162FDAB-8B66-4053-ABD6-717900E5F2EC}">
      <dgm:prSet/>
      <dgm:spPr/>
      <dgm:t>
        <a:bodyPr/>
        <a:lstStyle/>
        <a:p>
          <a:endParaRPr lang="es-EC"/>
        </a:p>
      </dgm:t>
    </dgm:pt>
    <dgm:pt modelId="{EBE005F1-7C94-40E9-AA31-03022F160E50}" type="sibTrans" cxnId="{8162FDAB-8B66-4053-ABD6-717900E5F2EC}">
      <dgm:prSet/>
      <dgm:spPr/>
      <dgm:t>
        <a:bodyPr/>
        <a:lstStyle/>
        <a:p>
          <a:endParaRPr lang="es-EC"/>
        </a:p>
      </dgm:t>
    </dgm:pt>
    <dgm:pt modelId="{D7D2AF49-71D4-491D-9526-284643CDF673}">
      <dgm:prSet phldrT="[Texto]" custT="1"/>
      <dgm:spPr/>
      <dgm:t>
        <a:bodyPr/>
        <a:lstStyle/>
        <a:p>
          <a:r>
            <a:rPr lang="es-ES" sz="1400" dirty="0" smtClean="0">
              <a:solidFill>
                <a:srgbClr val="FF0000"/>
              </a:solidFill>
            </a:rPr>
            <a:t>Biotecnología como herramienta</a:t>
          </a:r>
          <a:endParaRPr lang="es-EC" sz="1400" dirty="0">
            <a:solidFill>
              <a:srgbClr val="FF0000"/>
            </a:solidFill>
          </a:endParaRPr>
        </a:p>
      </dgm:t>
    </dgm:pt>
    <dgm:pt modelId="{E55CCABA-75C1-4EBA-B513-CCFCC3D5F327}" type="parTrans" cxnId="{FCDB3B89-F5A0-415F-8A5B-4E6EEF60E9D6}">
      <dgm:prSet/>
      <dgm:spPr/>
      <dgm:t>
        <a:bodyPr/>
        <a:lstStyle/>
        <a:p>
          <a:endParaRPr lang="es-EC"/>
        </a:p>
      </dgm:t>
    </dgm:pt>
    <dgm:pt modelId="{5FDC5BE0-5D32-411A-8EDC-350A1EDC810A}" type="sibTrans" cxnId="{FCDB3B89-F5A0-415F-8A5B-4E6EEF60E9D6}">
      <dgm:prSet/>
      <dgm:spPr/>
      <dgm:t>
        <a:bodyPr/>
        <a:lstStyle/>
        <a:p>
          <a:endParaRPr lang="es-EC"/>
        </a:p>
      </dgm:t>
    </dgm:pt>
    <dgm:pt modelId="{C946402D-5C12-42C0-813C-EB90A76D604F}">
      <dgm:prSet phldrT="[Texto]" custT="1"/>
      <dgm:spPr/>
      <dgm:t>
        <a:bodyPr/>
        <a:lstStyle/>
        <a:p>
          <a:r>
            <a:rPr lang="es-EC" sz="1400" dirty="0" smtClean="0"/>
            <a:t>Aumento de la conductividad térmica o eléctrica, aumento de la resistencia y propiedades ópticas avanzadas.</a:t>
          </a:r>
          <a:endParaRPr lang="es-EC" sz="1400" dirty="0"/>
        </a:p>
      </dgm:t>
    </dgm:pt>
    <dgm:pt modelId="{9BC3A24D-425A-40C6-B98E-68937E5BDF4E}" type="parTrans" cxnId="{580EDE79-5495-4A98-8D4F-E90AB2F76884}">
      <dgm:prSet/>
      <dgm:spPr/>
      <dgm:t>
        <a:bodyPr/>
        <a:lstStyle/>
        <a:p>
          <a:endParaRPr lang="es-EC"/>
        </a:p>
      </dgm:t>
    </dgm:pt>
    <dgm:pt modelId="{D05F089F-4025-4CFC-B9B9-9E73E925A474}" type="sibTrans" cxnId="{580EDE79-5495-4A98-8D4F-E90AB2F76884}">
      <dgm:prSet/>
      <dgm:spPr/>
      <dgm:t>
        <a:bodyPr/>
        <a:lstStyle/>
        <a:p>
          <a:endParaRPr lang="es-EC"/>
        </a:p>
      </dgm:t>
    </dgm:pt>
    <dgm:pt modelId="{A3FD68E9-558F-46BA-AB64-654475946860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B0F0"/>
              </a:solidFill>
            </a:rPr>
            <a:t>Niveles de toxicidad</a:t>
          </a:r>
          <a:endParaRPr lang="es-EC" sz="1600" dirty="0">
            <a:solidFill>
              <a:srgbClr val="00B0F0"/>
            </a:solidFill>
          </a:endParaRPr>
        </a:p>
      </dgm:t>
    </dgm:pt>
    <dgm:pt modelId="{67AE96FD-7EDE-4862-93EC-5B0C0E8A7089}" type="parTrans" cxnId="{3654DC7E-C897-4419-A361-D945A57B0029}">
      <dgm:prSet/>
      <dgm:spPr/>
      <dgm:t>
        <a:bodyPr/>
        <a:lstStyle/>
        <a:p>
          <a:endParaRPr lang="es-EC"/>
        </a:p>
      </dgm:t>
    </dgm:pt>
    <dgm:pt modelId="{994ADC30-FC11-47FC-9348-BF3768A03C6D}" type="sibTrans" cxnId="{3654DC7E-C897-4419-A361-D945A57B0029}">
      <dgm:prSet/>
      <dgm:spPr/>
      <dgm:t>
        <a:bodyPr/>
        <a:lstStyle/>
        <a:p>
          <a:endParaRPr lang="es-EC"/>
        </a:p>
      </dgm:t>
    </dgm:pt>
    <dgm:pt modelId="{322CA354-2284-4595-BA64-066FB6005F8B}" type="pres">
      <dgm:prSet presAssocID="{73CE7468-8CF3-42B4-9B3C-D75A0875E2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1088615-ED1D-4F10-97D7-6CD527189F57}" type="pres">
      <dgm:prSet presAssocID="{32EF14BE-7263-40F5-A01D-5B932271CC8D}" presName="composite" presStyleCnt="0"/>
      <dgm:spPr/>
    </dgm:pt>
    <dgm:pt modelId="{BEBE68BB-2E09-420A-82BF-F71A5B25F557}" type="pres">
      <dgm:prSet presAssocID="{32EF14BE-7263-40F5-A01D-5B932271CC8D}" presName="bentUpArrow1" presStyleLbl="alignImgPlace1" presStyleIdx="0" presStyleCnt="2"/>
      <dgm:spPr/>
    </dgm:pt>
    <dgm:pt modelId="{C385FB01-6E22-4D64-BC0F-9B0C44F8ED78}" type="pres">
      <dgm:prSet presAssocID="{32EF14BE-7263-40F5-A01D-5B932271CC8D}" presName="ParentText" presStyleLbl="node1" presStyleIdx="0" presStyleCnt="3" custScaleX="1170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D4E785-6049-4088-92DE-25A8B297D611}" type="pres">
      <dgm:prSet presAssocID="{32EF14BE-7263-40F5-A01D-5B932271CC8D}" presName="ChildText" presStyleLbl="revTx" presStyleIdx="0" presStyleCnt="3" custLinFactNeighborX="23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660468-BD54-4F3D-90FB-99F63BE2F7BC}" type="pres">
      <dgm:prSet presAssocID="{0A4EA3DA-0907-43B9-9944-54C89F07812B}" presName="sibTrans" presStyleCnt="0"/>
      <dgm:spPr/>
    </dgm:pt>
    <dgm:pt modelId="{AD36BAF6-8D14-4CDB-8147-54A933F05A44}" type="pres">
      <dgm:prSet presAssocID="{B9D9CB0A-908F-4D9D-A08F-16BB15B81C9E}" presName="composite" presStyleCnt="0"/>
      <dgm:spPr/>
    </dgm:pt>
    <dgm:pt modelId="{8FCBB13B-1C73-41F8-82D2-2EACA9687338}" type="pres">
      <dgm:prSet presAssocID="{B9D9CB0A-908F-4D9D-A08F-16BB15B81C9E}" presName="bentUpArrow1" presStyleLbl="alignImgPlace1" presStyleIdx="1" presStyleCnt="2"/>
      <dgm:spPr/>
    </dgm:pt>
    <dgm:pt modelId="{E1B81417-3EC0-4ABD-8FAC-30187482CCE3}" type="pres">
      <dgm:prSet presAssocID="{B9D9CB0A-908F-4D9D-A08F-16BB15B81C9E}" presName="ParentText" presStyleLbl="node1" presStyleIdx="1" presStyleCnt="3" custScaleX="1153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96CA6-1210-4E7C-8D82-F620B94BC213}" type="pres">
      <dgm:prSet presAssocID="{B9D9CB0A-908F-4D9D-A08F-16BB15B81C9E}" presName="ChildText" presStyleLbl="revTx" presStyleIdx="1" presStyleCnt="3" custLinFactNeighborX="19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435901-C762-476E-B4F7-B42741AD19F7}" type="pres">
      <dgm:prSet presAssocID="{EBE005F1-7C94-40E9-AA31-03022F160E50}" presName="sibTrans" presStyleCnt="0"/>
      <dgm:spPr/>
    </dgm:pt>
    <dgm:pt modelId="{4D74DCED-B1F2-45F7-A67A-A95411EABAA0}" type="pres">
      <dgm:prSet presAssocID="{C946402D-5C12-42C0-813C-EB90A76D604F}" presName="composite" presStyleCnt="0"/>
      <dgm:spPr/>
    </dgm:pt>
    <dgm:pt modelId="{3C540271-909E-4B17-8A83-3A0213319A09}" type="pres">
      <dgm:prSet presAssocID="{C946402D-5C12-42C0-813C-EB90A76D604F}" presName="ParentText" presStyleLbl="node1" presStyleIdx="2" presStyleCnt="3" custScaleX="128101" custScaleY="118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C4123-506C-4EEB-BEC5-9DFF7F350A43}" type="pres">
      <dgm:prSet presAssocID="{C946402D-5C12-42C0-813C-EB90A76D604F}" presName="FinalChildText" presStyleLbl="revTx" presStyleIdx="2" presStyleCnt="3" custLinFactNeighborX="21765" custLinFactNeighborY="-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8E37F34-4FB2-4E05-B9A4-D74BF4E8945E}" type="presOf" srcId="{D7D2AF49-71D4-491D-9526-284643CDF673}" destId="{D1696CA6-1210-4E7C-8D82-F620B94BC213}" srcOrd="0" destOrd="0" presId="urn:microsoft.com/office/officeart/2005/8/layout/StepDownProcess"/>
    <dgm:cxn modelId="{D85A9171-E3F0-45B7-97B8-890886DAE2B1}" type="presOf" srcId="{468B42EF-5EE8-4140-B3C0-80004EC88806}" destId="{F5D4E785-6049-4088-92DE-25A8B297D611}" srcOrd="0" destOrd="0" presId="urn:microsoft.com/office/officeart/2005/8/layout/StepDownProcess"/>
    <dgm:cxn modelId="{A4E3C2F2-9C79-44F9-BC81-6F7CFC8E4D84}" type="presOf" srcId="{A3FD68E9-558F-46BA-AB64-654475946860}" destId="{908C4123-506C-4EEB-BEC5-9DFF7F350A43}" srcOrd="0" destOrd="0" presId="urn:microsoft.com/office/officeart/2005/8/layout/StepDownProcess"/>
    <dgm:cxn modelId="{8162FDAB-8B66-4053-ABD6-717900E5F2EC}" srcId="{73CE7468-8CF3-42B4-9B3C-D75A0875E290}" destId="{B9D9CB0A-908F-4D9D-A08F-16BB15B81C9E}" srcOrd="1" destOrd="0" parTransId="{6B4771BA-B3F6-4066-8840-2C6B55055A74}" sibTransId="{EBE005F1-7C94-40E9-AA31-03022F160E50}"/>
    <dgm:cxn modelId="{20553C34-8D60-4284-9803-14A666E2035D}" type="presOf" srcId="{B9D9CB0A-908F-4D9D-A08F-16BB15B81C9E}" destId="{E1B81417-3EC0-4ABD-8FAC-30187482CCE3}" srcOrd="0" destOrd="0" presId="urn:microsoft.com/office/officeart/2005/8/layout/StepDownProcess"/>
    <dgm:cxn modelId="{79A4FA37-C534-44A1-9455-1F72B910E43A}" type="presOf" srcId="{73CE7468-8CF3-42B4-9B3C-D75A0875E290}" destId="{322CA354-2284-4595-BA64-066FB6005F8B}" srcOrd="0" destOrd="0" presId="urn:microsoft.com/office/officeart/2005/8/layout/StepDownProcess"/>
    <dgm:cxn modelId="{580EDE79-5495-4A98-8D4F-E90AB2F76884}" srcId="{73CE7468-8CF3-42B4-9B3C-D75A0875E290}" destId="{C946402D-5C12-42C0-813C-EB90A76D604F}" srcOrd="2" destOrd="0" parTransId="{9BC3A24D-425A-40C6-B98E-68937E5BDF4E}" sibTransId="{D05F089F-4025-4CFC-B9B9-9E73E925A474}"/>
    <dgm:cxn modelId="{3654DC7E-C897-4419-A361-D945A57B0029}" srcId="{C946402D-5C12-42C0-813C-EB90A76D604F}" destId="{A3FD68E9-558F-46BA-AB64-654475946860}" srcOrd="0" destOrd="0" parTransId="{67AE96FD-7EDE-4862-93EC-5B0C0E8A7089}" sibTransId="{994ADC30-FC11-47FC-9348-BF3768A03C6D}"/>
    <dgm:cxn modelId="{52206672-502C-44BE-8452-A1FC31C6F50B}" srcId="{32EF14BE-7263-40F5-A01D-5B932271CC8D}" destId="{468B42EF-5EE8-4140-B3C0-80004EC88806}" srcOrd="0" destOrd="0" parTransId="{83628779-4CAC-4EC0-839E-E0EFD7BDE69B}" sibTransId="{D3F76BE0-7CDE-41EE-9E89-F9DA674B1B32}"/>
    <dgm:cxn modelId="{0578FE3E-E995-451A-9A58-D1EDCE51F441}" type="presOf" srcId="{32EF14BE-7263-40F5-A01D-5B932271CC8D}" destId="{C385FB01-6E22-4D64-BC0F-9B0C44F8ED78}" srcOrd="0" destOrd="0" presId="urn:microsoft.com/office/officeart/2005/8/layout/StepDownProcess"/>
    <dgm:cxn modelId="{FCDB3B89-F5A0-415F-8A5B-4E6EEF60E9D6}" srcId="{B9D9CB0A-908F-4D9D-A08F-16BB15B81C9E}" destId="{D7D2AF49-71D4-491D-9526-284643CDF673}" srcOrd="0" destOrd="0" parTransId="{E55CCABA-75C1-4EBA-B513-CCFCC3D5F327}" sibTransId="{5FDC5BE0-5D32-411A-8EDC-350A1EDC810A}"/>
    <dgm:cxn modelId="{AAD2FBF5-3D3D-49E2-9183-42E861ACB6BD}" srcId="{73CE7468-8CF3-42B4-9B3C-D75A0875E290}" destId="{32EF14BE-7263-40F5-A01D-5B932271CC8D}" srcOrd="0" destOrd="0" parTransId="{46E636EC-B934-4A16-8916-3F15B9E7CFFA}" sibTransId="{0A4EA3DA-0907-43B9-9944-54C89F07812B}"/>
    <dgm:cxn modelId="{9054F3B6-9100-44D7-AD77-2677158D52B7}" type="presOf" srcId="{C946402D-5C12-42C0-813C-EB90A76D604F}" destId="{3C540271-909E-4B17-8A83-3A0213319A09}" srcOrd="0" destOrd="0" presId="urn:microsoft.com/office/officeart/2005/8/layout/StepDownProcess"/>
    <dgm:cxn modelId="{E5669A37-7106-4255-B2E0-EB665FCAA7B6}" type="presParOf" srcId="{322CA354-2284-4595-BA64-066FB6005F8B}" destId="{C1088615-ED1D-4F10-97D7-6CD527189F57}" srcOrd="0" destOrd="0" presId="urn:microsoft.com/office/officeart/2005/8/layout/StepDownProcess"/>
    <dgm:cxn modelId="{8EB73FEC-2F21-473F-9057-2583636C175F}" type="presParOf" srcId="{C1088615-ED1D-4F10-97D7-6CD527189F57}" destId="{BEBE68BB-2E09-420A-82BF-F71A5B25F557}" srcOrd="0" destOrd="0" presId="urn:microsoft.com/office/officeart/2005/8/layout/StepDownProcess"/>
    <dgm:cxn modelId="{B8E17849-2136-44D4-A28F-7C78BFA27B57}" type="presParOf" srcId="{C1088615-ED1D-4F10-97D7-6CD527189F57}" destId="{C385FB01-6E22-4D64-BC0F-9B0C44F8ED78}" srcOrd="1" destOrd="0" presId="urn:microsoft.com/office/officeart/2005/8/layout/StepDownProcess"/>
    <dgm:cxn modelId="{E871BF76-C94E-4C7B-819F-F05455697728}" type="presParOf" srcId="{C1088615-ED1D-4F10-97D7-6CD527189F57}" destId="{F5D4E785-6049-4088-92DE-25A8B297D611}" srcOrd="2" destOrd="0" presId="urn:microsoft.com/office/officeart/2005/8/layout/StepDownProcess"/>
    <dgm:cxn modelId="{D2A99BBB-0F4F-4435-BFD8-C836524EF1BB}" type="presParOf" srcId="{322CA354-2284-4595-BA64-066FB6005F8B}" destId="{A6660468-BD54-4F3D-90FB-99F63BE2F7BC}" srcOrd="1" destOrd="0" presId="urn:microsoft.com/office/officeart/2005/8/layout/StepDownProcess"/>
    <dgm:cxn modelId="{A73F07FE-AE00-4786-BFBE-49D1A52F39B1}" type="presParOf" srcId="{322CA354-2284-4595-BA64-066FB6005F8B}" destId="{AD36BAF6-8D14-4CDB-8147-54A933F05A44}" srcOrd="2" destOrd="0" presId="urn:microsoft.com/office/officeart/2005/8/layout/StepDownProcess"/>
    <dgm:cxn modelId="{66A3D8D1-FD69-4B59-A8A4-D8D6D9889441}" type="presParOf" srcId="{AD36BAF6-8D14-4CDB-8147-54A933F05A44}" destId="{8FCBB13B-1C73-41F8-82D2-2EACA9687338}" srcOrd="0" destOrd="0" presId="urn:microsoft.com/office/officeart/2005/8/layout/StepDownProcess"/>
    <dgm:cxn modelId="{7A0348D1-ADED-43AA-97F2-D1D3CAAA8BD0}" type="presParOf" srcId="{AD36BAF6-8D14-4CDB-8147-54A933F05A44}" destId="{E1B81417-3EC0-4ABD-8FAC-30187482CCE3}" srcOrd="1" destOrd="0" presId="urn:microsoft.com/office/officeart/2005/8/layout/StepDownProcess"/>
    <dgm:cxn modelId="{DA6C50EB-7912-4E2B-BAD1-73DCDBEEDE82}" type="presParOf" srcId="{AD36BAF6-8D14-4CDB-8147-54A933F05A44}" destId="{D1696CA6-1210-4E7C-8D82-F620B94BC213}" srcOrd="2" destOrd="0" presId="urn:microsoft.com/office/officeart/2005/8/layout/StepDownProcess"/>
    <dgm:cxn modelId="{13A1BAE2-54E4-468D-AE76-B387D30007A8}" type="presParOf" srcId="{322CA354-2284-4595-BA64-066FB6005F8B}" destId="{B5435901-C762-476E-B4F7-B42741AD19F7}" srcOrd="3" destOrd="0" presId="urn:microsoft.com/office/officeart/2005/8/layout/StepDownProcess"/>
    <dgm:cxn modelId="{4809EE1D-52C5-48EE-A77E-B21FD5119E29}" type="presParOf" srcId="{322CA354-2284-4595-BA64-066FB6005F8B}" destId="{4D74DCED-B1F2-45F7-A67A-A95411EABAA0}" srcOrd="4" destOrd="0" presId="urn:microsoft.com/office/officeart/2005/8/layout/StepDownProcess"/>
    <dgm:cxn modelId="{73227532-E1A4-49CE-8124-83CA0D79D561}" type="presParOf" srcId="{4D74DCED-B1F2-45F7-A67A-A95411EABAA0}" destId="{3C540271-909E-4B17-8A83-3A0213319A09}" srcOrd="0" destOrd="0" presId="urn:microsoft.com/office/officeart/2005/8/layout/StepDownProcess"/>
    <dgm:cxn modelId="{E7F2B552-05C9-49BC-B486-4D12EBAE67D9}" type="presParOf" srcId="{4D74DCED-B1F2-45F7-A67A-A95411EABAA0}" destId="{908C4123-506C-4EEB-BEC5-9DFF7F350A4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1D81C0-2BA8-495F-A8D8-B40A8589D297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mc:AlternateContent xmlns:mc="http://schemas.openxmlformats.org/markup-compatibility/2006" xmlns:a14="http://schemas.microsoft.com/office/drawing/2010/main">
      <mc:Choice Requires="a14">
        <dgm:pt modelId="{EC69C0BA-C511-4829-8F88-A27ABB1898A6}">
          <dgm:prSet phldrT="[Texto]" custT="1"/>
          <dgm:spPr/>
          <dgm:t>
            <a:bodyPr/>
            <a:lstStyle/>
            <a:p>
              <a:r>
                <a:rPr lang="es-EC" sz="1800" dirty="0" smtClean="0">
                  <a:solidFill>
                    <a:schemeClr val="tx1"/>
                  </a:solidFill>
                </a:rPr>
                <a:t>1mL de Extracto en 5 </a:t>
              </a:r>
              <a:r>
                <a:rPr lang="es-EC" sz="1800" dirty="0" err="1" smtClean="0">
                  <a:solidFill>
                    <a:schemeClr val="tx1"/>
                  </a:solidFill>
                </a:rPr>
                <a:t>mL</a:t>
              </a:r>
              <a:r>
                <a:rPr lang="es-EC" sz="1800" dirty="0" smtClean="0">
                  <a:solidFill>
                    <a:schemeClr val="tx1"/>
                  </a:solidFill>
                </a:rPr>
                <a:t> de solución de </a:t>
              </a:r>
              <a14:m>
                <m:oMath xmlns:m="http://schemas.openxmlformats.org/officeDocument/2006/math">
                  <m:sSub>
                    <m:sSubPr>
                      <m:ctrlPr>
                        <a:rPr lang="es-EC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C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𝐴𝑔𝑁𝑂</m:t>
                      </m:r>
                    </m:e>
                    <m:sub>
                      <m:r>
                        <a:rPr lang="es-EC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a14:m>
              <a:r>
                <a:rPr lang="es-EC" sz="1800" dirty="0" smtClean="0">
                  <a:solidFill>
                    <a:schemeClr val="tx1"/>
                  </a:solidFill>
                </a:rPr>
                <a:t> con diferentes concentraciones</a:t>
              </a:r>
              <a:endParaRPr lang="es-EC" sz="1800" dirty="0">
                <a:solidFill>
                  <a:schemeClr val="tx1"/>
                </a:solidFill>
              </a:endParaRPr>
            </a:p>
          </dgm:t>
        </dgm:pt>
      </mc:Choice>
      <mc:Fallback xmlns="">
        <dgm:pt modelId="{EC69C0BA-C511-4829-8F88-A27ABB1898A6}">
          <dgm:prSet phldrT="[Texto]" custT="1"/>
          <dgm:spPr/>
          <dgm:t>
            <a:bodyPr/>
            <a:lstStyle/>
            <a:p>
              <a:r>
                <a:rPr lang="es-EC" sz="1800" dirty="0" smtClean="0">
                  <a:solidFill>
                    <a:schemeClr val="tx1"/>
                  </a:solidFill>
                </a:rPr>
                <a:t>1mL de Extracto en 5 </a:t>
              </a:r>
              <a:r>
                <a:rPr lang="es-EC" sz="1800" dirty="0" err="1" smtClean="0">
                  <a:solidFill>
                    <a:schemeClr val="tx1"/>
                  </a:solidFill>
                </a:rPr>
                <a:t>mL</a:t>
              </a:r>
              <a:r>
                <a:rPr lang="es-EC" sz="1800" dirty="0" smtClean="0">
                  <a:solidFill>
                    <a:schemeClr val="tx1"/>
                  </a:solidFill>
                </a:rPr>
                <a:t> de solución de </a:t>
              </a:r>
              <a:r>
                <a:rPr lang="es-EC" sz="180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〖</a:t>
              </a:r>
              <a:r>
                <a:rPr lang="es-EC" sz="1800" b="0" i="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a:t>𝐴𝑔𝑁𝑂〗_3</a:t>
              </a:r>
              <a:r>
                <a:rPr lang="es-EC" sz="1800" dirty="0" smtClean="0">
                  <a:solidFill>
                    <a:schemeClr val="tx1"/>
                  </a:solidFill>
                </a:rPr>
                <a:t> </a:t>
              </a:r>
              <a:r>
                <a:rPr lang="es-EC" sz="1800" dirty="0" smtClean="0">
                  <a:solidFill>
                    <a:schemeClr val="tx1"/>
                  </a:solidFill>
                </a:rPr>
                <a:t>con </a:t>
              </a:r>
              <a:r>
                <a:rPr lang="es-EC" sz="1800" dirty="0" smtClean="0">
                  <a:solidFill>
                    <a:schemeClr val="tx1"/>
                  </a:solidFill>
                </a:rPr>
                <a:t>diferentes </a:t>
              </a:r>
              <a:r>
                <a:rPr lang="es-EC" sz="1800" dirty="0" smtClean="0">
                  <a:solidFill>
                    <a:schemeClr val="tx1"/>
                  </a:solidFill>
                </a:rPr>
                <a:t>concentraciones</a:t>
              </a:r>
              <a:endParaRPr lang="es-EC" sz="1800" dirty="0">
                <a:solidFill>
                  <a:schemeClr val="tx1"/>
                </a:solidFill>
              </a:endParaRPr>
            </a:p>
          </dgm:t>
        </dgm:pt>
      </mc:Fallback>
    </mc:AlternateContent>
    <dgm:pt modelId="{6C61343D-B230-48D4-ABEE-53570A703C43}" type="parTrans" cxnId="{2515571C-2D49-434F-85BF-28C9E2971A35}">
      <dgm:prSet/>
      <dgm:spPr/>
      <dgm:t>
        <a:bodyPr/>
        <a:lstStyle/>
        <a:p>
          <a:endParaRPr lang="es-EC"/>
        </a:p>
      </dgm:t>
    </dgm:pt>
    <dgm:pt modelId="{0BEF0238-B003-44CE-A6F8-82AD267BAD7C}" type="sibTrans" cxnId="{2515571C-2D49-434F-85BF-28C9E2971A35}">
      <dgm:prSet/>
      <dgm:spPr/>
      <dgm:t>
        <a:bodyPr/>
        <a:lstStyle/>
        <a:p>
          <a:endParaRPr lang="es-EC"/>
        </a:p>
      </dgm:t>
    </dgm:pt>
    <dgm:pt modelId="{3262967D-78FD-4083-B7B2-ADDBB07DE87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Incubación en baño maría a 40 °C, con intervalos de agitación de 10 y 30 minutos.</a:t>
          </a:r>
          <a:endParaRPr lang="es-EC" dirty="0">
            <a:solidFill>
              <a:schemeClr val="tx1"/>
            </a:solidFill>
          </a:endParaRPr>
        </a:p>
      </dgm:t>
    </dgm:pt>
    <dgm:pt modelId="{73025587-6C8F-420F-838A-11808D27EF50}" type="parTrans" cxnId="{6D83B4A7-B480-4258-B071-A43E50584BB5}">
      <dgm:prSet/>
      <dgm:spPr/>
      <dgm:t>
        <a:bodyPr/>
        <a:lstStyle/>
        <a:p>
          <a:endParaRPr lang="es-EC"/>
        </a:p>
      </dgm:t>
    </dgm:pt>
    <dgm:pt modelId="{7A1ED30A-0B58-432D-A33F-4BD1F31BA24F}" type="sibTrans" cxnId="{6D83B4A7-B480-4258-B071-A43E50584BB5}">
      <dgm:prSet/>
      <dgm:spPr/>
      <dgm:t>
        <a:bodyPr/>
        <a:lstStyle/>
        <a:p>
          <a:endParaRPr lang="es-EC"/>
        </a:p>
      </dgm:t>
    </dgm:pt>
    <dgm:pt modelId="{800EA5EA-49EB-475A-BF75-B22BC8E1251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Tiempo de incubación:</a:t>
          </a:r>
        </a:p>
        <a:p>
          <a:r>
            <a:rPr lang="es-EC" i="1" dirty="0" smtClean="0">
              <a:solidFill>
                <a:schemeClr val="tx1"/>
              </a:solidFill>
            </a:rPr>
            <a:t>P. domesticum</a:t>
          </a:r>
          <a:r>
            <a:rPr lang="es-EC" dirty="0" smtClean="0">
              <a:solidFill>
                <a:schemeClr val="tx1"/>
              </a:solidFill>
            </a:rPr>
            <a:t>: 4 horas</a:t>
          </a:r>
        </a:p>
        <a:p>
          <a:r>
            <a:rPr lang="es-EC" i="1" dirty="0" smtClean="0">
              <a:solidFill>
                <a:schemeClr val="tx1"/>
              </a:solidFill>
            </a:rPr>
            <a:t>V. </a:t>
          </a:r>
          <a:r>
            <a:rPr lang="es-EC" i="1" dirty="0" err="1" smtClean="0">
              <a:solidFill>
                <a:schemeClr val="tx1"/>
              </a:solidFill>
            </a:rPr>
            <a:t>Vinifera</a:t>
          </a:r>
          <a:r>
            <a:rPr lang="es-EC" dirty="0" smtClean="0">
              <a:solidFill>
                <a:schemeClr val="tx1"/>
              </a:solidFill>
            </a:rPr>
            <a:t>: 8 horas</a:t>
          </a:r>
          <a:endParaRPr lang="es-EC" dirty="0">
            <a:solidFill>
              <a:schemeClr val="tx1"/>
            </a:solidFill>
          </a:endParaRPr>
        </a:p>
      </dgm:t>
    </dgm:pt>
    <dgm:pt modelId="{E4B3E810-BC15-4E6C-AEB3-27C82AC5730B}" type="parTrans" cxnId="{44B8FB77-EA6E-4624-8998-6CAC8BB97E8E}">
      <dgm:prSet/>
      <dgm:spPr/>
      <dgm:t>
        <a:bodyPr/>
        <a:lstStyle/>
        <a:p>
          <a:endParaRPr lang="es-EC"/>
        </a:p>
      </dgm:t>
    </dgm:pt>
    <dgm:pt modelId="{F9224D06-3168-40FA-9D84-A96D3264317F}" type="sibTrans" cxnId="{44B8FB77-EA6E-4624-8998-6CAC8BB97E8E}">
      <dgm:prSet/>
      <dgm:spPr/>
      <dgm:t>
        <a:bodyPr/>
        <a:lstStyle/>
        <a:p>
          <a:endParaRPr lang="es-EC"/>
        </a:p>
      </dgm:t>
    </dgm:pt>
    <dgm:pt modelId="{20BED1D2-7E9E-4578-A635-41E4252F33EA}" type="pres">
      <dgm:prSet presAssocID="{2C1D81C0-2BA8-495F-A8D8-B40A8589D297}" presName="CompostProcess" presStyleCnt="0">
        <dgm:presLayoutVars>
          <dgm:dir/>
          <dgm:resizeHandles val="exact"/>
        </dgm:presLayoutVars>
      </dgm:prSet>
      <dgm:spPr/>
    </dgm:pt>
    <dgm:pt modelId="{857B1651-31F8-423C-8F30-567BE2D70DA2}" type="pres">
      <dgm:prSet presAssocID="{2C1D81C0-2BA8-495F-A8D8-B40A8589D297}" presName="arrow" presStyleLbl="bgShp" presStyleIdx="0" presStyleCnt="1"/>
      <dgm:spPr/>
    </dgm:pt>
    <dgm:pt modelId="{71212144-DCBD-48FA-A780-C6A245A1D5E0}" type="pres">
      <dgm:prSet presAssocID="{2C1D81C0-2BA8-495F-A8D8-B40A8589D297}" presName="linearProcess" presStyleCnt="0"/>
      <dgm:spPr/>
    </dgm:pt>
    <dgm:pt modelId="{EEF05B96-BC45-4E72-A224-FD366B6BB778}" type="pres">
      <dgm:prSet presAssocID="{EC69C0BA-C511-4829-8F88-A27ABB1898A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C9148D-B948-4088-86BA-2C14E6F914BB}" type="pres">
      <dgm:prSet presAssocID="{0BEF0238-B003-44CE-A6F8-82AD267BAD7C}" presName="sibTrans" presStyleCnt="0"/>
      <dgm:spPr/>
    </dgm:pt>
    <dgm:pt modelId="{2A1FD691-9183-415F-9CE6-55AE9001CF35}" type="pres">
      <dgm:prSet presAssocID="{3262967D-78FD-4083-B7B2-ADDBB07DE87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69649E-01D3-4590-9CB2-9E3716E12CDF}" type="pres">
      <dgm:prSet presAssocID="{7A1ED30A-0B58-432D-A33F-4BD1F31BA24F}" presName="sibTrans" presStyleCnt="0"/>
      <dgm:spPr/>
    </dgm:pt>
    <dgm:pt modelId="{CEF58626-7438-49DE-8EAA-1D994406F479}" type="pres">
      <dgm:prSet presAssocID="{800EA5EA-49EB-475A-BF75-B22BC8E125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F3FBBB-37BA-48DE-A0BC-6D61114C674D}" type="presOf" srcId="{3262967D-78FD-4083-B7B2-ADDBB07DE874}" destId="{2A1FD691-9183-415F-9CE6-55AE9001CF35}" srcOrd="0" destOrd="0" presId="urn:microsoft.com/office/officeart/2005/8/layout/hProcess9"/>
    <dgm:cxn modelId="{6847C2DD-29DE-4004-A045-BC4418DF44DB}" type="presOf" srcId="{2C1D81C0-2BA8-495F-A8D8-B40A8589D297}" destId="{20BED1D2-7E9E-4578-A635-41E4252F33EA}" srcOrd="0" destOrd="0" presId="urn:microsoft.com/office/officeart/2005/8/layout/hProcess9"/>
    <dgm:cxn modelId="{6D83B4A7-B480-4258-B071-A43E50584BB5}" srcId="{2C1D81C0-2BA8-495F-A8D8-B40A8589D297}" destId="{3262967D-78FD-4083-B7B2-ADDBB07DE874}" srcOrd="1" destOrd="0" parTransId="{73025587-6C8F-420F-838A-11808D27EF50}" sibTransId="{7A1ED30A-0B58-432D-A33F-4BD1F31BA24F}"/>
    <dgm:cxn modelId="{C30A5550-A0A5-46A4-8AF4-AAABD630C505}" type="presOf" srcId="{800EA5EA-49EB-475A-BF75-B22BC8E12511}" destId="{CEF58626-7438-49DE-8EAA-1D994406F479}" srcOrd="0" destOrd="0" presId="urn:microsoft.com/office/officeart/2005/8/layout/hProcess9"/>
    <dgm:cxn modelId="{44B8FB77-EA6E-4624-8998-6CAC8BB97E8E}" srcId="{2C1D81C0-2BA8-495F-A8D8-B40A8589D297}" destId="{800EA5EA-49EB-475A-BF75-B22BC8E12511}" srcOrd="2" destOrd="0" parTransId="{E4B3E810-BC15-4E6C-AEB3-27C82AC5730B}" sibTransId="{F9224D06-3168-40FA-9D84-A96D3264317F}"/>
    <dgm:cxn modelId="{9DFFDC92-53D9-4FA3-ACAC-FF38882BF995}" type="presOf" srcId="{EC69C0BA-C511-4829-8F88-A27ABB1898A6}" destId="{EEF05B96-BC45-4E72-A224-FD366B6BB778}" srcOrd="0" destOrd="0" presId="urn:microsoft.com/office/officeart/2005/8/layout/hProcess9"/>
    <dgm:cxn modelId="{2515571C-2D49-434F-85BF-28C9E2971A35}" srcId="{2C1D81C0-2BA8-495F-A8D8-B40A8589D297}" destId="{EC69C0BA-C511-4829-8F88-A27ABB1898A6}" srcOrd="0" destOrd="0" parTransId="{6C61343D-B230-48D4-ABEE-53570A703C43}" sibTransId="{0BEF0238-B003-44CE-A6F8-82AD267BAD7C}"/>
    <dgm:cxn modelId="{3EE58B11-33B7-4061-B4BE-F910AC02B61B}" type="presParOf" srcId="{20BED1D2-7E9E-4578-A635-41E4252F33EA}" destId="{857B1651-31F8-423C-8F30-567BE2D70DA2}" srcOrd="0" destOrd="0" presId="urn:microsoft.com/office/officeart/2005/8/layout/hProcess9"/>
    <dgm:cxn modelId="{804F341B-89D7-461D-8FAE-1ED13FA43F6A}" type="presParOf" srcId="{20BED1D2-7E9E-4578-A635-41E4252F33EA}" destId="{71212144-DCBD-48FA-A780-C6A245A1D5E0}" srcOrd="1" destOrd="0" presId="urn:microsoft.com/office/officeart/2005/8/layout/hProcess9"/>
    <dgm:cxn modelId="{2FDC24F5-A380-493C-9BA9-985CE93DD0B8}" type="presParOf" srcId="{71212144-DCBD-48FA-A780-C6A245A1D5E0}" destId="{EEF05B96-BC45-4E72-A224-FD366B6BB778}" srcOrd="0" destOrd="0" presId="urn:microsoft.com/office/officeart/2005/8/layout/hProcess9"/>
    <dgm:cxn modelId="{C8D0D014-590A-43E8-B6E7-9E6B9455A909}" type="presParOf" srcId="{71212144-DCBD-48FA-A780-C6A245A1D5E0}" destId="{9AC9148D-B948-4088-86BA-2C14E6F914BB}" srcOrd="1" destOrd="0" presId="urn:microsoft.com/office/officeart/2005/8/layout/hProcess9"/>
    <dgm:cxn modelId="{FD601A94-D0F3-44A2-B1A5-384EF16D313D}" type="presParOf" srcId="{71212144-DCBD-48FA-A780-C6A245A1D5E0}" destId="{2A1FD691-9183-415F-9CE6-55AE9001CF35}" srcOrd="2" destOrd="0" presId="urn:microsoft.com/office/officeart/2005/8/layout/hProcess9"/>
    <dgm:cxn modelId="{001FDFAE-FD86-401E-95B1-335C1EF5F8B7}" type="presParOf" srcId="{71212144-DCBD-48FA-A780-C6A245A1D5E0}" destId="{3069649E-01D3-4590-9CB2-9E3716E12CDF}" srcOrd="3" destOrd="0" presId="urn:microsoft.com/office/officeart/2005/8/layout/hProcess9"/>
    <dgm:cxn modelId="{47A7E227-383E-4B88-91D6-C9652DB5C854}" type="presParOf" srcId="{71212144-DCBD-48FA-A780-C6A245A1D5E0}" destId="{CEF58626-7438-49DE-8EAA-1D994406F4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1D81C0-2BA8-495F-A8D8-B40A8589D297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</dgm:pt>
    <dgm:pt modelId="{EC69C0BA-C511-4829-8F88-A27ABB1898A6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6C61343D-B230-48D4-ABEE-53570A703C43}" type="parTrans" cxnId="{2515571C-2D49-434F-85BF-28C9E2971A35}">
      <dgm:prSet/>
      <dgm:spPr/>
      <dgm:t>
        <a:bodyPr/>
        <a:lstStyle/>
        <a:p>
          <a:endParaRPr lang="es-EC"/>
        </a:p>
      </dgm:t>
    </dgm:pt>
    <dgm:pt modelId="{0BEF0238-B003-44CE-A6F8-82AD267BAD7C}" type="sibTrans" cxnId="{2515571C-2D49-434F-85BF-28C9E2971A35}">
      <dgm:prSet/>
      <dgm:spPr/>
      <dgm:t>
        <a:bodyPr/>
        <a:lstStyle/>
        <a:p>
          <a:endParaRPr lang="es-EC"/>
        </a:p>
      </dgm:t>
    </dgm:pt>
    <dgm:pt modelId="{3262967D-78FD-4083-B7B2-ADDBB07DE87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Incubación en baño maría a 40 °C, con intervalos de agitación de 10 y 30 minutos.</a:t>
          </a:r>
          <a:endParaRPr lang="es-EC" dirty="0">
            <a:solidFill>
              <a:schemeClr val="tx1"/>
            </a:solidFill>
          </a:endParaRPr>
        </a:p>
      </dgm:t>
    </dgm:pt>
    <dgm:pt modelId="{73025587-6C8F-420F-838A-11808D27EF50}" type="parTrans" cxnId="{6D83B4A7-B480-4258-B071-A43E50584BB5}">
      <dgm:prSet/>
      <dgm:spPr/>
      <dgm:t>
        <a:bodyPr/>
        <a:lstStyle/>
        <a:p>
          <a:endParaRPr lang="es-EC"/>
        </a:p>
      </dgm:t>
    </dgm:pt>
    <dgm:pt modelId="{7A1ED30A-0B58-432D-A33F-4BD1F31BA24F}" type="sibTrans" cxnId="{6D83B4A7-B480-4258-B071-A43E50584BB5}">
      <dgm:prSet/>
      <dgm:spPr/>
      <dgm:t>
        <a:bodyPr/>
        <a:lstStyle/>
        <a:p>
          <a:endParaRPr lang="es-EC"/>
        </a:p>
      </dgm:t>
    </dgm:pt>
    <dgm:pt modelId="{800EA5EA-49EB-475A-BF75-B22BC8E1251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Tiempo de incubación:</a:t>
          </a:r>
        </a:p>
        <a:p>
          <a:r>
            <a:rPr lang="es-EC" i="1" dirty="0" smtClean="0">
              <a:solidFill>
                <a:schemeClr val="tx1"/>
              </a:solidFill>
            </a:rPr>
            <a:t>P. domesticum</a:t>
          </a:r>
          <a:r>
            <a:rPr lang="es-EC" dirty="0" smtClean="0">
              <a:solidFill>
                <a:schemeClr val="tx1"/>
              </a:solidFill>
            </a:rPr>
            <a:t>: 4 horas</a:t>
          </a:r>
        </a:p>
        <a:p>
          <a:r>
            <a:rPr lang="es-EC" i="1" dirty="0" smtClean="0">
              <a:solidFill>
                <a:schemeClr val="tx1"/>
              </a:solidFill>
            </a:rPr>
            <a:t>V. </a:t>
          </a:r>
          <a:r>
            <a:rPr lang="es-EC" i="1" dirty="0" err="1" smtClean="0">
              <a:solidFill>
                <a:schemeClr val="tx1"/>
              </a:solidFill>
            </a:rPr>
            <a:t>Vinifera</a:t>
          </a:r>
          <a:r>
            <a:rPr lang="es-EC" dirty="0" smtClean="0">
              <a:solidFill>
                <a:schemeClr val="tx1"/>
              </a:solidFill>
            </a:rPr>
            <a:t>: 8 horas</a:t>
          </a:r>
          <a:endParaRPr lang="es-EC" dirty="0">
            <a:solidFill>
              <a:schemeClr val="tx1"/>
            </a:solidFill>
          </a:endParaRPr>
        </a:p>
      </dgm:t>
    </dgm:pt>
    <dgm:pt modelId="{E4B3E810-BC15-4E6C-AEB3-27C82AC5730B}" type="parTrans" cxnId="{44B8FB77-EA6E-4624-8998-6CAC8BB97E8E}">
      <dgm:prSet/>
      <dgm:spPr/>
      <dgm:t>
        <a:bodyPr/>
        <a:lstStyle/>
        <a:p>
          <a:endParaRPr lang="es-EC"/>
        </a:p>
      </dgm:t>
    </dgm:pt>
    <dgm:pt modelId="{F9224D06-3168-40FA-9D84-A96D3264317F}" type="sibTrans" cxnId="{44B8FB77-EA6E-4624-8998-6CAC8BB97E8E}">
      <dgm:prSet/>
      <dgm:spPr/>
      <dgm:t>
        <a:bodyPr/>
        <a:lstStyle/>
        <a:p>
          <a:endParaRPr lang="es-EC"/>
        </a:p>
      </dgm:t>
    </dgm:pt>
    <dgm:pt modelId="{20BED1D2-7E9E-4578-A635-41E4252F33EA}" type="pres">
      <dgm:prSet presAssocID="{2C1D81C0-2BA8-495F-A8D8-B40A8589D297}" presName="CompostProcess" presStyleCnt="0">
        <dgm:presLayoutVars>
          <dgm:dir/>
          <dgm:resizeHandles val="exact"/>
        </dgm:presLayoutVars>
      </dgm:prSet>
      <dgm:spPr/>
    </dgm:pt>
    <dgm:pt modelId="{857B1651-31F8-423C-8F30-567BE2D70DA2}" type="pres">
      <dgm:prSet presAssocID="{2C1D81C0-2BA8-495F-A8D8-B40A8589D297}" presName="arrow" presStyleLbl="bgShp" presStyleIdx="0" presStyleCnt="1"/>
      <dgm:spPr/>
    </dgm:pt>
    <dgm:pt modelId="{71212144-DCBD-48FA-A780-C6A245A1D5E0}" type="pres">
      <dgm:prSet presAssocID="{2C1D81C0-2BA8-495F-A8D8-B40A8589D297}" presName="linearProcess" presStyleCnt="0"/>
      <dgm:spPr/>
    </dgm:pt>
    <dgm:pt modelId="{EEF05B96-BC45-4E72-A224-FD366B6BB778}" type="pres">
      <dgm:prSet presAssocID="{EC69C0BA-C511-4829-8F88-A27ABB1898A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C9148D-B948-4088-86BA-2C14E6F914BB}" type="pres">
      <dgm:prSet presAssocID="{0BEF0238-B003-44CE-A6F8-82AD267BAD7C}" presName="sibTrans" presStyleCnt="0"/>
      <dgm:spPr/>
    </dgm:pt>
    <dgm:pt modelId="{2A1FD691-9183-415F-9CE6-55AE9001CF35}" type="pres">
      <dgm:prSet presAssocID="{3262967D-78FD-4083-B7B2-ADDBB07DE87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69649E-01D3-4590-9CB2-9E3716E12CDF}" type="pres">
      <dgm:prSet presAssocID="{7A1ED30A-0B58-432D-A33F-4BD1F31BA24F}" presName="sibTrans" presStyleCnt="0"/>
      <dgm:spPr/>
    </dgm:pt>
    <dgm:pt modelId="{CEF58626-7438-49DE-8EAA-1D994406F479}" type="pres">
      <dgm:prSet presAssocID="{800EA5EA-49EB-475A-BF75-B22BC8E1251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F3FBBB-37BA-48DE-A0BC-6D61114C674D}" type="presOf" srcId="{3262967D-78FD-4083-B7B2-ADDBB07DE874}" destId="{2A1FD691-9183-415F-9CE6-55AE9001CF35}" srcOrd="0" destOrd="0" presId="urn:microsoft.com/office/officeart/2005/8/layout/hProcess9"/>
    <dgm:cxn modelId="{6847C2DD-29DE-4004-A045-BC4418DF44DB}" type="presOf" srcId="{2C1D81C0-2BA8-495F-A8D8-B40A8589D297}" destId="{20BED1D2-7E9E-4578-A635-41E4252F33EA}" srcOrd="0" destOrd="0" presId="urn:microsoft.com/office/officeart/2005/8/layout/hProcess9"/>
    <dgm:cxn modelId="{6D83B4A7-B480-4258-B071-A43E50584BB5}" srcId="{2C1D81C0-2BA8-495F-A8D8-B40A8589D297}" destId="{3262967D-78FD-4083-B7B2-ADDBB07DE874}" srcOrd="1" destOrd="0" parTransId="{73025587-6C8F-420F-838A-11808D27EF50}" sibTransId="{7A1ED30A-0B58-432D-A33F-4BD1F31BA24F}"/>
    <dgm:cxn modelId="{C30A5550-A0A5-46A4-8AF4-AAABD630C505}" type="presOf" srcId="{800EA5EA-49EB-475A-BF75-B22BC8E12511}" destId="{CEF58626-7438-49DE-8EAA-1D994406F479}" srcOrd="0" destOrd="0" presId="urn:microsoft.com/office/officeart/2005/8/layout/hProcess9"/>
    <dgm:cxn modelId="{44B8FB77-EA6E-4624-8998-6CAC8BB97E8E}" srcId="{2C1D81C0-2BA8-495F-A8D8-B40A8589D297}" destId="{800EA5EA-49EB-475A-BF75-B22BC8E12511}" srcOrd="2" destOrd="0" parTransId="{E4B3E810-BC15-4E6C-AEB3-27C82AC5730B}" sibTransId="{F9224D06-3168-40FA-9D84-A96D3264317F}"/>
    <dgm:cxn modelId="{9DFFDC92-53D9-4FA3-ACAC-FF38882BF995}" type="presOf" srcId="{EC69C0BA-C511-4829-8F88-A27ABB1898A6}" destId="{EEF05B96-BC45-4E72-A224-FD366B6BB778}" srcOrd="0" destOrd="0" presId="urn:microsoft.com/office/officeart/2005/8/layout/hProcess9"/>
    <dgm:cxn modelId="{2515571C-2D49-434F-85BF-28C9E2971A35}" srcId="{2C1D81C0-2BA8-495F-A8D8-B40A8589D297}" destId="{EC69C0BA-C511-4829-8F88-A27ABB1898A6}" srcOrd="0" destOrd="0" parTransId="{6C61343D-B230-48D4-ABEE-53570A703C43}" sibTransId="{0BEF0238-B003-44CE-A6F8-82AD267BAD7C}"/>
    <dgm:cxn modelId="{3EE58B11-33B7-4061-B4BE-F910AC02B61B}" type="presParOf" srcId="{20BED1D2-7E9E-4578-A635-41E4252F33EA}" destId="{857B1651-31F8-423C-8F30-567BE2D70DA2}" srcOrd="0" destOrd="0" presId="urn:microsoft.com/office/officeart/2005/8/layout/hProcess9"/>
    <dgm:cxn modelId="{804F341B-89D7-461D-8FAE-1ED13FA43F6A}" type="presParOf" srcId="{20BED1D2-7E9E-4578-A635-41E4252F33EA}" destId="{71212144-DCBD-48FA-A780-C6A245A1D5E0}" srcOrd="1" destOrd="0" presId="urn:microsoft.com/office/officeart/2005/8/layout/hProcess9"/>
    <dgm:cxn modelId="{2FDC24F5-A380-493C-9BA9-985CE93DD0B8}" type="presParOf" srcId="{71212144-DCBD-48FA-A780-C6A245A1D5E0}" destId="{EEF05B96-BC45-4E72-A224-FD366B6BB778}" srcOrd="0" destOrd="0" presId="urn:microsoft.com/office/officeart/2005/8/layout/hProcess9"/>
    <dgm:cxn modelId="{C8D0D014-590A-43E8-B6E7-9E6B9455A909}" type="presParOf" srcId="{71212144-DCBD-48FA-A780-C6A245A1D5E0}" destId="{9AC9148D-B948-4088-86BA-2C14E6F914BB}" srcOrd="1" destOrd="0" presId="urn:microsoft.com/office/officeart/2005/8/layout/hProcess9"/>
    <dgm:cxn modelId="{FD601A94-D0F3-44A2-B1A5-384EF16D313D}" type="presParOf" srcId="{71212144-DCBD-48FA-A780-C6A245A1D5E0}" destId="{2A1FD691-9183-415F-9CE6-55AE9001CF35}" srcOrd="2" destOrd="0" presId="urn:microsoft.com/office/officeart/2005/8/layout/hProcess9"/>
    <dgm:cxn modelId="{001FDFAE-FD86-401E-95B1-335C1EF5F8B7}" type="presParOf" srcId="{71212144-DCBD-48FA-A780-C6A245A1D5E0}" destId="{3069649E-01D3-4590-9CB2-9E3716E12CDF}" srcOrd="3" destOrd="0" presId="urn:microsoft.com/office/officeart/2005/8/layout/hProcess9"/>
    <dgm:cxn modelId="{47A7E227-383E-4B88-91D6-C9652DB5C854}" type="presParOf" srcId="{71212144-DCBD-48FA-A780-C6A245A1D5E0}" destId="{CEF58626-7438-49DE-8EAA-1D994406F4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F60AAC-397B-4C68-B301-4AA32B7B648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65079A-3DE1-48B7-8287-5CB8ADA887DC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C" dirty="0" smtClean="0"/>
            <a:t>Condiciones</a:t>
          </a:r>
          <a:endParaRPr lang="es-EC" dirty="0"/>
        </a:p>
      </dgm:t>
    </dgm:pt>
    <dgm:pt modelId="{5025CB3B-C16E-4E01-9D4C-9D801931707E}" type="parTrans" cxnId="{12004B99-B06F-4614-9F34-3136E2043A21}">
      <dgm:prSet/>
      <dgm:spPr/>
      <dgm:t>
        <a:bodyPr/>
        <a:lstStyle/>
        <a:p>
          <a:endParaRPr lang="es-EC"/>
        </a:p>
      </dgm:t>
    </dgm:pt>
    <dgm:pt modelId="{DEEB4FA5-00A6-481A-8D32-0A874E9BCBF1}" type="sibTrans" cxnId="{12004B99-B06F-4614-9F34-3136E2043A21}">
      <dgm:prSet/>
      <dgm:spPr/>
      <dgm:t>
        <a:bodyPr/>
        <a:lstStyle/>
        <a:p>
          <a:endParaRPr lang="es-EC"/>
        </a:p>
      </dgm:t>
    </dgm:pt>
    <dgm:pt modelId="{081AD3BA-CE5B-49D6-9534-9C4AD5CFDF1F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30.0kV</a:t>
          </a:r>
          <a:endParaRPr lang="es-EC" dirty="0"/>
        </a:p>
      </dgm:t>
    </dgm:pt>
    <dgm:pt modelId="{235C57B1-6749-4C67-86B3-E9182A2DFB81}" type="parTrans" cxnId="{7D4E9BD1-FF76-4CC4-B1E9-597DEEF2962A}">
      <dgm:prSet/>
      <dgm:spPr/>
      <dgm:t>
        <a:bodyPr/>
        <a:lstStyle/>
        <a:p>
          <a:endParaRPr lang="es-EC"/>
        </a:p>
      </dgm:t>
    </dgm:pt>
    <dgm:pt modelId="{63948E76-DA9D-4701-AA88-67F460745A18}" type="sibTrans" cxnId="{7D4E9BD1-FF76-4CC4-B1E9-597DEEF2962A}">
      <dgm:prSet/>
      <dgm:spPr/>
      <dgm:t>
        <a:bodyPr/>
        <a:lstStyle/>
        <a:p>
          <a:endParaRPr lang="es-EC"/>
        </a:p>
      </dgm:t>
    </dgm:pt>
    <dgm:pt modelId="{19BAEC92-ADB5-4B7C-A350-85AD5659AE9D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Magnitud: 70 </a:t>
          </a:r>
          <a:r>
            <a:rPr lang="es-EC" dirty="0" err="1" smtClean="0"/>
            <a:t>kx</a:t>
          </a:r>
          <a:endParaRPr lang="es-EC" dirty="0"/>
        </a:p>
      </dgm:t>
    </dgm:pt>
    <dgm:pt modelId="{7541B1F1-84DB-4364-92EF-B4D048519154}" type="parTrans" cxnId="{47109D09-5195-45CB-8B05-5C9B4BFF1DD8}">
      <dgm:prSet/>
      <dgm:spPr/>
      <dgm:t>
        <a:bodyPr/>
        <a:lstStyle/>
        <a:p>
          <a:endParaRPr lang="es-EC"/>
        </a:p>
      </dgm:t>
    </dgm:pt>
    <dgm:pt modelId="{F1F4FCCA-3219-478B-8C9E-238CAA221AD3}" type="sibTrans" cxnId="{47109D09-5195-45CB-8B05-5C9B4BFF1DD8}">
      <dgm:prSet/>
      <dgm:spPr/>
      <dgm:t>
        <a:bodyPr/>
        <a:lstStyle/>
        <a:p>
          <a:endParaRPr lang="es-EC"/>
        </a:p>
      </dgm:t>
    </dgm:pt>
    <dgm:pt modelId="{C5196CE1-C5FB-4BDC-9C97-98AB91493849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C" dirty="0" smtClean="0"/>
            <a:t>Preparación</a:t>
          </a:r>
          <a:endParaRPr lang="es-EC" dirty="0"/>
        </a:p>
      </dgm:t>
    </dgm:pt>
    <dgm:pt modelId="{4D221626-7063-496A-9492-C43B8BDF92BB}" type="parTrans" cxnId="{8DE50A69-1FC3-448F-98C9-60CAF1D828BA}">
      <dgm:prSet/>
      <dgm:spPr/>
      <dgm:t>
        <a:bodyPr/>
        <a:lstStyle/>
        <a:p>
          <a:endParaRPr lang="es-EC"/>
        </a:p>
      </dgm:t>
    </dgm:pt>
    <dgm:pt modelId="{897485B9-2004-4BF8-AC22-26A2AAD75C87}" type="sibTrans" cxnId="{8DE50A69-1FC3-448F-98C9-60CAF1D828BA}">
      <dgm:prSet/>
      <dgm:spPr/>
      <dgm:t>
        <a:bodyPr/>
        <a:lstStyle/>
        <a:p>
          <a:endParaRPr lang="es-EC"/>
        </a:p>
      </dgm:t>
    </dgm:pt>
    <dgm:pt modelId="{61AD4858-AA32-4019-83A3-C4CA55BA1707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Agitación por 10 minutos</a:t>
          </a:r>
          <a:endParaRPr lang="es-EC" dirty="0"/>
        </a:p>
      </dgm:t>
    </dgm:pt>
    <dgm:pt modelId="{A84F71A8-462C-4883-9F81-D1E1B08607C7}" type="parTrans" cxnId="{8DB84EFC-3B33-4C9E-B4AE-0E31CAB56856}">
      <dgm:prSet/>
      <dgm:spPr/>
      <dgm:t>
        <a:bodyPr/>
        <a:lstStyle/>
        <a:p>
          <a:endParaRPr lang="es-EC"/>
        </a:p>
      </dgm:t>
    </dgm:pt>
    <dgm:pt modelId="{BB0634BF-0081-48A4-AA6A-510ABB2EE137}" type="sibTrans" cxnId="{8DB84EFC-3B33-4C9E-B4AE-0E31CAB56856}">
      <dgm:prSet/>
      <dgm:spPr/>
      <dgm:t>
        <a:bodyPr/>
        <a:lstStyle/>
        <a:p>
          <a:endParaRPr lang="es-EC"/>
        </a:p>
      </dgm:t>
    </dgm:pt>
    <dgm:pt modelId="{BDE27406-71EF-4343-80F7-C48AABF61C04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Mientras están en agitación, se tomó 5uL</a:t>
          </a:r>
          <a:endParaRPr lang="es-EC" dirty="0"/>
        </a:p>
      </dgm:t>
    </dgm:pt>
    <dgm:pt modelId="{E9038200-80E0-4F33-8909-6EFAF85740EB}" type="parTrans" cxnId="{9E2F11B9-D053-4C37-9022-FA7CE0B4E897}">
      <dgm:prSet/>
      <dgm:spPr/>
      <dgm:t>
        <a:bodyPr/>
        <a:lstStyle/>
        <a:p>
          <a:endParaRPr lang="es-EC"/>
        </a:p>
      </dgm:t>
    </dgm:pt>
    <dgm:pt modelId="{7BC03928-0FB7-452D-BC42-FC3FB9276B0C}" type="sibTrans" cxnId="{9E2F11B9-D053-4C37-9022-FA7CE0B4E897}">
      <dgm:prSet/>
      <dgm:spPr/>
      <dgm:t>
        <a:bodyPr/>
        <a:lstStyle/>
        <a:p>
          <a:endParaRPr lang="es-EC"/>
        </a:p>
      </dgm:t>
    </dgm:pt>
    <dgm:pt modelId="{31AED9AC-A523-4231-A88B-8B03D219C58A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WD: 5,79 mm</a:t>
          </a:r>
          <a:endParaRPr lang="es-EC" dirty="0"/>
        </a:p>
      </dgm:t>
    </dgm:pt>
    <dgm:pt modelId="{96D850CD-9BB1-4E92-BF98-D332A1304BB4}" type="parTrans" cxnId="{E0486AD7-538E-4FA2-A575-D8AA7598E9D4}">
      <dgm:prSet/>
      <dgm:spPr/>
      <dgm:t>
        <a:bodyPr/>
        <a:lstStyle/>
        <a:p>
          <a:endParaRPr lang="es-EC"/>
        </a:p>
      </dgm:t>
    </dgm:pt>
    <dgm:pt modelId="{FB69A0D8-4F04-45BE-8A1C-5F2CCFF3B2B5}" type="sibTrans" cxnId="{E0486AD7-538E-4FA2-A575-D8AA7598E9D4}">
      <dgm:prSet/>
      <dgm:spPr/>
      <dgm:t>
        <a:bodyPr/>
        <a:lstStyle/>
        <a:p>
          <a:endParaRPr lang="es-EC"/>
        </a:p>
      </dgm:t>
    </dgm:pt>
    <dgm:pt modelId="{4F9CF1BB-02E5-483D-BEE5-4B6557425D35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es-EC" dirty="0" smtClean="0"/>
            <a:t>Escala: 500 </a:t>
          </a:r>
          <a:r>
            <a:rPr lang="es-EC" dirty="0" err="1" smtClean="0"/>
            <a:t>nm</a:t>
          </a:r>
          <a:endParaRPr lang="es-EC" dirty="0"/>
        </a:p>
      </dgm:t>
    </dgm:pt>
    <dgm:pt modelId="{E714A957-2FFD-4755-84C6-5687634B3E1E}" type="parTrans" cxnId="{18BC250C-2C79-4172-A670-7EF6EBE6AC70}">
      <dgm:prSet/>
      <dgm:spPr/>
      <dgm:t>
        <a:bodyPr/>
        <a:lstStyle/>
        <a:p>
          <a:endParaRPr lang="es-EC"/>
        </a:p>
      </dgm:t>
    </dgm:pt>
    <dgm:pt modelId="{523A7FF0-5370-496B-BDFE-7E63F48A9259}" type="sibTrans" cxnId="{18BC250C-2C79-4172-A670-7EF6EBE6AC70}">
      <dgm:prSet/>
      <dgm:spPr/>
      <dgm:t>
        <a:bodyPr/>
        <a:lstStyle/>
        <a:p>
          <a:endParaRPr lang="es-EC"/>
        </a:p>
      </dgm:t>
    </dgm:pt>
    <dgm:pt modelId="{EFFDF8E6-825E-436E-96D2-211CD360EFB2}" type="pres">
      <dgm:prSet presAssocID="{86F60AAC-397B-4C68-B301-4AA32B7B64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3BA6C597-0805-4F1D-9C41-45E4378BDEA6}" type="pres">
      <dgm:prSet presAssocID="{E365079A-3DE1-48B7-8287-5CB8ADA887DC}" presName="linNode" presStyleCnt="0"/>
      <dgm:spPr/>
    </dgm:pt>
    <dgm:pt modelId="{2359493F-6EEF-471D-B68D-3991EA48F477}" type="pres">
      <dgm:prSet presAssocID="{E365079A-3DE1-48B7-8287-5CB8ADA887D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923A5C-1E38-42B1-966E-533030447C8C}" type="pres">
      <dgm:prSet presAssocID="{E365079A-3DE1-48B7-8287-5CB8ADA887D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7FCAFF-9459-4DBC-86AB-8D23999734F8}" type="pres">
      <dgm:prSet presAssocID="{DEEB4FA5-00A6-481A-8D32-0A874E9BCBF1}" presName="spacing" presStyleCnt="0"/>
      <dgm:spPr/>
    </dgm:pt>
    <dgm:pt modelId="{3190F8D3-5E72-4E62-BAAE-6486FFF7BE8C}" type="pres">
      <dgm:prSet presAssocID="{C5196CE1-C5FB-4BDC-9C97-98AB91493849}" presName="linNode" presStyleCnt="0"/>
      <dgm:spPr/>
    </dgm:pt>
    <dgm:pt modelId="{9BE2F3E9-7146-454D-B396-076FBB0F1333}" type="pres">
      <dgm:prSet presAssocID="{C5196CE1-C5FB-4BDC-9C97-98AB9149384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C882F9-EC20-4AF9-9510-EDE96D1C1FFA}" type="pres">
      <dgm:prSet presAssocID="{C5196CE1-C5FB-4BDC-9C97-98AB9149384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E50A69-1FC3-448F-98C9-60CAF1D828BA}" srcId="{86F60AAC-397B-4C68-B301-4AA32B7B6484}" destId="{C5196CE1-C5FB-4BDC-9C97-98AB91493849}" srcOrd="1" destOrd="0" parTransId="{4D221626-7063-496A-9492-C43B8BDF92BB}" sibTransId="{897485B9-2004-4BF8-AC22-26A2AAD75C87}"/>
    <dgm:cxn modelId="{9BC61468-B881-4026-B4CB-28B172297C24}" type="presOf" srcId="{61AD4858-AA32-4019-83A3-C4CA55BA1707}" destId="{04C882F9-EC20-4AF9-9510-EDE96D1C1FFA}" srcOrd="0" destOrd="0" presId="urn:microsoft.com/office/officeart/2005/8/layout/vList6"/>
    <dgm:cxn modelId="{F09C0513-104B-4373-8014-D9811FC3E160}" type="presOf" srcId="{19BAEC92-ADB5-4B7C-A350-85AD5659AE9D}" destId="{CD923A5C-1E38-42B1-966E-533030447C8C}" srcOrd="0" destOrd="1" presId="urn:microsoft.com/office/officeart/2005/8/layout/vList6"/>
    <dgm:cxn modelId="{E0486AD7-538E-4FA2-A575-D8AA7598E9D4}" srcId="{E365079A-3DE1-48B7-8287-5CB8ADA887DC}" destId="{31AED9AC-A523-4231-A88B-8B03D219C58A}" srcOrd="2" destOrd="0" parTransId="{96D850CD-9BB1-4E92-BF98-D332A1304BB4}" sibTransId="{FB69A0D8-4F04-45BE-8A1C-5F2CCFF3B2B5}"/>
    <dgm:cxn modelId="{8DB84EFC-3B33-4C9E-B4AE-0E31CAB56856}" srcId="{C5196CE1-C5FB-4BDC-9C97-98AB91493849}" destId="{61AD4858-AA32-4019-83A3-C4CA55BA1707}" srcOrd="0" destOrd="0" parTransId="{A84F71A8-462C-4883-9F81-D1E1B08607C7}" sibTransId="{BB0634BF-0081-48A4-AA6A-510ABB2EE137}"/>
    <dgm:cxn modelId="{82034D9C-1463-49D7-AB76-0693BDB800F1}" type="presOf" srcId="{86F60AAC-397B-4C68-B301-4AA32B7B6484}" destId="{EFFDF8E6-825E-436E-96D2-211CD360EFB2}" srcOrd="0" destOrd="0" presId="urn:microsoft.com/office/officeart/2005/8/layout/vList6"/>
    <dgm:cxn modelId="{47109D09-5195-45CB-8B05-5C9B4BFF1DD8}" srcId="{E365079A-3DE1-48B7-8287-5CB8ADA887DC}" destId="{19BAEC92-ADB5-4B7C-A350-85AD5659AE9D}" srcOrd="1" destOrd="0" parTransId="{7541B1F1-84DB-4364-92EF-B4D048519154}" sibTransId="{F1F4FCCA-3219-478B-8C9E-238CAA221AD3}"/>
    <dgm:cxn modelId="{6B2B18B7-8985-44E9-84BF-CB17406523A3}" type="presOf" srcId="{4F9CF1BB-02E5-483D-BEE5-4B6557425D35}" destId="{CD923A5C-1E38-42B1-966E-533030447C8C}" srcOrd="0" destOrd="3" presId="urn:microsoft.com/office/officeart/2005/8/layout/vList6"/>
    <dgm:cxn modelId="{54F530E5-B703-4407-9D29-F430E4A486DF}" type="presOf" srcId="{31AED9AC-A523-4231-A88B-8B03D219C58A}" destId="{CD923A5C-1E38-42B1-966E-533030447C8C}" srcOrd="0" destOrd="2" presId="urn:microsoft.com/office/officeart/2005/8/layout/vList6"/>
    <dgm:cxn modelId="{A0DBD371-B925-4EC0-B3F5-FCBF26A1F4A6}" type="presOf" srcId="{081AD3BA-CE5B-49D6-9534-9C4AD5CFDF1F}" destId="{CD923A5C-1E38-42B1-966E-533030447C8C}" srcOrd="0" destOrd="0" presId="urn:microsoft.com/office/officeart/2005/8/layout/vList6"/>
    <dgm:cxn modelId="{DEE6F1EF-F0FC-452E-A169-069736729FA9}" type="presOf" srcId="{E365079A-3DE1-48B7-8287-5CB8ADA887DC}" destId="{2359493F-6EEF-471D-B68D-3991EA48F477}" srcOrd="0" destOrd="0" presId="urn:microsoft.com/office/officeart/2005/8/layout/vList6"/>
    <dgm:cxn modelId="{9E2F11B9-D053-4C37-9022-FA7CE0B4E897}" srcId="{C5196CE1-C5FB-4BDC-9C97-98AB91493849}" destId="{BDE27406-71EF-4343-80F7-C48AABF61C04}" srcOrd="1" destOrd="0" parTransId="{E9038200-80E0-4F33-8909-6EFAF85740EB}" sibTransId="{7BC03928-0FB7-452D-BC42-FC3FB9276B0C}"/>
    <dgm:cxn modelId="{18BC250C-2C79-4172-A670-7EF6EBE6AC70}" srcId="{E365079A-3DE1-48B7-8287-5CB8ADA887DC}" destId="{4F9CF1BB-02E5-483D-BEE5-4B6557425D35}" srcOrd="3" destOrd="0" parTransId="{E714A957-2FFD-4755-84C6-5687634B3E1E}" sibTransId="{523A7FF0-5370-496B-BDFE-7E63F48A9259}"/>
    <dgm:cxn modelId="{7D4E9BD1-FF76-4CC4-B1E9-597DEEF2962A}" srcId="{E365079A-3DE1-48B7-8287-5CB8ADA887DC}" destId="{081AD3BA-CE5B-49D6-9534-9C4AD5CFDF1F}" srcOrd="0" destOrd="0" parTransId="{235C57B1-6749-4C67-86B3-E9182A2DFB81}" sibTransId="{63948E76-DA9D-4701-AA88-67F460745A18}"/>
    <dgm:cxn modelId="{FBA4D1D0-00E0-4773-A510-E961B443F90D}" type="presOf" srcId="{C5196CE1-C5FB-4BDC-9C97-98AB91493849}" destId="{9BE2F3E9-7146-454D-B396-076FBB0F1333}" srcOrd="0" destOrd="0" presId="urn:microsoft.com/office/officeart/2005/8/layout/vList6"/>
    <dgm:cxn modelId="{12004B99-B06F-4614-9F34-3136E2043A21}" srcId="{86F60AAC-397B-4C68-B301-4AA32B7B6484}" destId="{E365079A-3DE1-48B7-8287-5CB8ADA887DC}" srcOrd="0" destOrd="0" parTransId="{5025CB3B-C16E-4E01-9D4C-9D801931707E}" sibTransId="{DEEB4FA5-00A6-481A-8D32-0A874E9BCBF1}"/>
    <dgm:cxn modelId="{3FBC8B6B-9FFA-49A5-9077-A195BFBDEB48}" type="presOf" srcId="{BDE27406-71EF-4343-80F7-C48AABF61C04}" destId="{04C882F9-EC20-4AF9-9510-EDE96D1C1FFA}" srcOrd="0" destOrd="1" presId="urn:microsoft.com/office/officeart/2005/8/layout/vList6"/>
    <dgm:cxn modelId="{1C6E51A1-7B24-432E-8511-DBBD3E1A1D57}" type="presParOf" srcId="{EFFDF8E6-825E-436E-96D2-211CD360EFB2}" destId="{3BA6C597-0805-4F1D-9C41-45E4378BDEA6}" srcOrd="0" destOrd="0" presId="urn:microsoft.com/office/officeart/2005/8/layout/vList6"/>
    <dgm:cxn modelId="{883FA2DD-6D9D-4063-B281-5FC802E861F9}" type="presParOf" srcId="{3BA6C597-0805-4F1D-9C41-45E4378BDEA6}" destId="{2359493F-6EEF-471D-B68D-3991EA48F477}" srcOrd="0" destOrd="0" presId="urn:microsoft.com/office/officeart/2005/8/layout/vList6"/>
    <dgm:cxn modelId="{ECE982CF-1C29-42C9-A33B-763A9FE2711D}" type="presParOf" srcId="{3BA6C597-0805-4F1D-9C41-45E4378BDEA6}" destId="{CD923A5C-1E38-42B1-966E-533030447C8C}" srcOrd="1" destOrd="0" presId="urn:microsoft.com/office/officeart/2005/8/layout/vList6"/>
    <dgm:cxn modelId="{C5A36ABE-6C2C-48FB-894F-0CE2D09D8D0A}" type="presParOf" srcId="{EFFDF8E6-825E-436E-96D2-211CD360EFB2}" destId="{557FCAFF-9459-4DBC-86AB-8D23999734F8}" srcOrd="1" destOrd="0" presId="urn:microsoft.com/office/officeart/2005/8/layout/vList6"/>
    <dgm:cxn modelId="{6871C22D-9898-4F0B-8296-FB32B3F9EC3C}" type="presParOf" srcId="{EFFDF8E6-825E-436E-96D2-211CD360EFB2}" destId="{3190F8D3-5E72-4E62-BAAE-6486FFF7BE8C}" srcOrd="2" destOrd="0" presId="urn:microsoft.com/office/officeart/2005/8/layout/vList6"/>
    <dgm:cxn modelId="{E8CC4695-3053-4E47-9A9D-E9F7D7146AF4}" type="presParOf" srcId="{3190F8D3-5E72-4E62-BAAE-6486FFF7BE8C}" destId="{9BE2F3E9-7146-454D-B396-076FBB0F1333}" srcOrd="0" destOrd="0" presId="urn:microsoft.com/office/officeart/2005/8/layout/vList6"/>
    <dgm:cxn modelId="{0A907CCB-328C-4783-BCC9-B5BB69AB1C03}" type="presParOf" srcId="{3190F8D3-5E72-4E62-BAAE-6486FFF7BE8C}" destId="{04C882F9-EC20-4AF9-9510-EDE96D1C1FF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7BAC60-7282-44A8-9344-185EEF8C1A5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2F3E34B-6FA6-4B69-A9CC-760DE63662BA}">
      <dgm:prSet phldrT="[Texto]" custT="1"/>
      <dgm:spPr/>
      <dgm:t>
        <a:bodyPr/>
        <a:lstStyle/>
        <a:p>
          <a:r>
            <a:rPr lang="es-EC" sz="1200" dirty="0" smtClean="0"/>
            <a:t>Preparación</a:t>
          </a:r>
          <a:endParaRPr lang="es-EC" sz="1200" dirty="0"/>
        </a:p>
      </dgm:t>
    </dgm:pt>
    <dgm:pt modelId="{A3653928-2E70-4FDD-A7F5-7850ABC41DFD}" type="parTrans" cxnId="{5246FD2C-7E8D-430E-8A01-F40420229538}">
      <dgm:prSet/>
      <dgm:spPr/>
      <dgm:t>
        <a:bodyPr/>
        <a:lstStyle/>
        <a:p>
          <a:endParaRPr lang="es-EC"/>
        </a:p>
      </dgm:t>
    </dgm:pt>
    <dgm:pt modelId="{315571A0-A2EA-4DD6-90DF-B1F34AC780F5}" type="sibTrans" cxnId="{5246FD2C-7E8D-430E-8A01-F40420229538}">
      <dgm:prSet/>
      <dgm:spPr/>
      <dgm:t>
        <a:bodyPr/>
        <a:lstStyle/>
        <a:p>
          <a:endParaRPr lang="es-EC"/>
        </a:p>
      </dgm:t>
    </dgm:pt>
    <dgm:pt modelId="{4CAD9E0D-75A8-4BD7-A33B-AF2D3E2F8DE2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C" sz="1100" dirty="0" smtClean="0"/>
            <a:t>Filtros de 0,2um</a:t>
          </a:r>
          <a:endParaRPr lang="es-EC" sz="1100" dirty="0"/>
        </a:p>
      </dgm:t>
    </dgm:pt>
    <dgm:pt modelId="{F68B97B2-F617-4F48-9D0D-316D0A572083}" type="parTrans" cxnId="{697E30E8-3140-4B76-BA63-87FF8D879D08}">
      <dgm:prSet/>
      <dgm:spPr/>
      <dgm:t>
        <a:bodyPr/>
        <a:lstStyle/>
        <a:p>
          <a:endParaRPr lang="es-EC"/>
        </a:p>
      </dgm:t>
    </dgm:pt>
    <dgm:pt modelId="{CC11FEA0-3DCB-4885-BF61-F1AA81D2BC8F}" type="sibTrans" cxnId="{697E30E8-3140-4B76-BA63-87FF8D879D08}">
      <dgm:prSet/>
      <dgm:spPr/>
      <dgm:t>
        <a:bodyPr/>
        <a:lstStyle/>
        <a:p>
          <a:endParaRPr lang="es-EC"/>
        </a:p>
      </dgm:t>
    </dgm:pt>
    <dgm:pt modelId="{C4786F31-1832-4564-BD72-8F07EAEE8AE3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C" sz="1100" dirty="0" smtClean="0"/>
            <a:t>Ultrasonicación</a:t>
          </a:r>
          <a:endParaRPr lang="es-EC" sz="1100" dirty="0"/>
        </a:p>
      </dgm:t>
    </dgm:pt>
    <dgm:pt modelId="{E98FD3B2-5B39-49FF-9A68-A378F0B967B1}" type="parTrans" cxnId="{89FC7DC3-1358-416E-A323-0555DA2E1E68}">
      <dgm:prSet/>
      <dgm:spPr/>
      <dgm:t>
        <a:bodyPr/>
        <a:lstStyle/>
        <a:p>
          <a:endParaRPr lang="es-EC"/>
        </a:p>
      </dgm:t>
    </dgm:pt>
    <dgm:pt modelId="{6806C1FF-24ED-4453-B7A1-633AD4D9AD3A}" type="sibTrans" cxnId="{89FC7DC3-1358-416E-A323-0555DA2E1E68}">
      <dgm:prSet/>
      <dgm:spPr/>
      <dgm:t>
        <a:bodyPr/>
        <a:lstStyle/>
        <a:p>
          <a:endParaRPr lang="es-EC"/>
        </a:p>
      </dgm:t>
    </dgm:pt>
    <dgm:pt modelId="{A0516010-5AD6-48F5-9B3F-70A6E1EA6D0D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C" sz="1400" dirty="0" err="1" smtClean="0"/>
            <a:t>Horiba</a:t>
          </a:r>
          <a:endParaRPr lang="es-EC" sz="1400" dirty="0"/>
        </a:p>
      </dgm:t>
    </dgm:pt>
    <dgm:pt modelId="{C08585AB-0493-4FED-9F35-E3BEE00E41FF}" type="parTrans" cxnId="{ACD54188-B864-4213-BC96-95D39D47F7DA}">
      <dgm:prSet/>
      <dgm:spPr/>
      <dgm:t>
        <a:bodyPr/>
        <a:lstStyle/>
        <a:p>
          <a:endParaRPr lang="es-EC"/>
        </a:p>
      </dgm:t>
    </dgm:pt>
    <dgm:pt modelId="{3D4E76CE-82B7-4737-9AAD-E7C7A9E086B9}" type="sibTrans" cxnId="{ACD54188-B864-4213-BC96-95D39D47F7DA}">
      <dgm:prSet/>
      <dgm:spPr/>
      <dgm:t>
        <a:bodyPr/>
        <a:lstStyle/>
        <a:p>
          <a:endParaRPr lang="es-EC"/>
        </a:p>
      </dgm:t>
    </dgm:pt>
    <dgm:pt modelId="{553713D0-D5EC-48D8-BEB3-58F99A22A60E}">
      <dgm:prSet phldrT="[Texto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s-EC" sz="1200" dirty="0" smtClean="0"/>
            <a:t>Índice refracción, medio dispersante</a:t>
          </a:r>
          <a:endParaRPr lang="es-EC" sz="1200" dirty="0"/>
        </a:p>
      </dgm:t>
    </dgm:pt>
    <dgm:pt modelId="{F3E06DD2-51F9-4F0D-AE30-908AB85CCFE6}" type="parTrans" cxnId="{61226E4E-D739-4FFD-8B4C-29B99003AE31}">
      <dgm:prSet/>
      <dgm:spPr/>
      <dgm:t>
        <a:bodyPr/>
        <a:lstStyle/>
        <a:p>
          <a:endParaRPr lang="es-EC"/>
        </a:p>
      </dgm:t>
    </dgm:pt>
    <dgm:pt modelId="{58DAE3A4-BB30-40E0-81C0-552503DE952E}" type="sibTrans" cxnId="{61226E4E-D739-4FFD-8B4C-29B99003AE31}">
      <dgm:prSet/>
      <dgm:spPr/>
      <dgm:t>
        <a:bodyPr/>
        <a:lstStyle/>
        <a:p>
          <a:endParaRPr lang="es-EC"/>
        </a:p>
      </dgm:t>
    </dgm:pt>
    <dgm:pt modelId="{15CD7A0B-7714-4AEF-B2B0-5004B2A6AAEA}" type="pres">
      <dgm:prSet presAssocID="{E17BAC60-7282-44A8-9344-185EEF8C1A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FFFF4E-A728-440D-8E0E-CF91FB7A3CB6}" type="pres">
      <dgm:prSet presAssocID="{E17BAC60-7282-44A8-9344-185EEF8C1A5D}" presName="radial" presStyleCnt="0">
        <dgm:presLayoutVars>
          <dgm:animLvl val="ctr"/>
        </dgm:presLayoutVars>
      </dgm:prSet>
      <dgm:spPr/>
    </dgm:pt>
    <dgm:pt modelId="{52C895FE-1DE0-403A-AF3F-C2C00B095DE8}" type="pres">
      <dgm:prSet presAssocID="{D2F3E34B-6FA6-4B69-A9CC-760DE63662BA}" presName="centerShape" presStyleLbl="vennNode1" presStyleIdx="0" presStyleCnt="5" custScaleX="59597" custScaleY="65286" custLinFactNeighborX="800"/>
      <dgm:spPr/>
      <dgm:t>
        <a:bodyPr/>
        <a:lstStyle/>
        <a:p>
          <a:endParaRPr lang="es-EC"/>
        </a:p>
      </dgm:t>
    </dgm:pt>
    <dgm:pt modelId="{0085315D-2A2B-4E83-A3B4-1CB376462B10}" type="pres">
      <dgm:prSet presAssocID="{4CAD9E0D-75A8-4BD7-A33B-AF2D3E2F8DE2}" presName="node" presStyleLbl="vennNode1" presStyleIdx="1" presStyleCnt="5" custScaleX="146938" custRadScaleRad="63993" custRadScaleInc="7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8610C2-2C11-4634-AE77-3B16177F7567}" type="pres">
      <dgm:prSet presAssocID="{C4786F31-1832-4564-BD72-8F07EAEE8AE3}" presName="node" presStyleLbl="vennNode1" presStyleIdx="2" presStyleCnt="5" custScaleX="125554" custRadScaleRad="825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5F5F91-0C3B-454A-9B67-39F4A7920D1D}" type="pres">
      <dgm:prSet presAssocID="{A0516010-5AD6-48F5-9B3F-70A6E1EA6D0D}" presName="node" presStyleLbl="vennNode1" presStyleIdx="3" presStyleCnt="5" custScaleX="142501" custRadScaleRad="66790" custRadScaleInc="-23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ABBF87-6B05-4EBD-808E-4059880FE03D}" type="pres">
      <dgm:prSet presAssocID="{553713D0-D5EC-48D8-BEB3-58F99A22A60E}" presName="node" presStyleLbl="vennNode1" presStyleIdx="4" presStyleCnt="5" custScaleX="142769" custRadScaleRad="82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7876EF-1BFC-428F-9CD7-7C0F921E7398}" type="presOf" srcId="{D2F3E34B-6FA6-4B69-A9CC-760DE63662BA}" destId="{52C895FE-1DE0-403A-AF3F-C2C00B095DE8}" srcOrd="0" destOrd="0" presId="urn:microsoft.com/office/officeart/2005/8/layout/radial3"/>
    <dgm:cxn modelId="{3FBF9F6A-0718-46B0-A0B9-A74FC649A0A0}" type="presOf" srcId="{C4786F31-1832-4564-BD72-8F07EAEE8AE3}" destId="{ED8610C2-2C11-4634-AE77-3B16177F7567}" srcOrd="0" destOrd="0" presId="urn:microsoft.com/office/officeart/2005/8/layout/radial3"/>
    <dgm:cxn modelId="{602D9C9A-6F70-4AB7-8EED-29ACF7AB5E64}" type="presOf" srcId="{A0516010-5AD6-48F5-9B3F-70A6E1EA6D0D}" destId="{DB5F5F91-0C3B-454A-9B67-39F4A7920D1D}" srcOrd="0" destOrd="0" presId="urn:microsoft.com/office/officeart/2005/8/layout/radial3"/>
    <dgm:cxn modelId="{5D68DDC8-569B-46ED-8239-B8460CE6F395}" type="presOf" srcId="{E17BAC60-7282-44A8-9344-185EEF8C1A5D}" destId="{15CD7A0B-7714-4AEF-B2B0-5004B2A6AAEA}" srcOrd="0" destOrd="0" presId="urn:microsoft.com/office/officeart/2005/8/layout/radial3"/>
    <dgm:cxn modelId="{109F1E32-8824-42AF-8059-FCC8BBB6C45D}" type="presOf" srcId="{553713D0-D5EC-48D8-BEB3-58F99A22A60E}" destId="{4AABBF87-6B05-4EBD-808E-4059880FE03D}" srcOrd="0" destOrd="0" presId="urn:microsoft.com/office/officeart/2005/8/layout/radial3"/>
    <dgm:cxn modelId="{58F3EE66-3C38-4F89-A17E-BD69B1F0FEF6}" type="presOf" srcId="{4CAD9E0D-75A8-4BD7-A33B-AF2D3E2F8DE2}" destId="{0085315D-2A2B-4E83-A3B4-1CB376462B10}" srcOrd="0" destOrd="0" presId="urn:microsoft.com/office/officeart/2005/8/layout/radial3"/>
    <dgm:cxn modelId="{ACD54188-B864-4213-BC96-95D39D47F7DA}" srcId="{D2F3E34B-6FA6-4B69-A9CC-760DE63662BA}" destId="{A0516010-5AD6-48F5-9B3F-70A6E1EA6D0D}" srcOrd="2" destOrd="0" parTransId="{C08585AB-0493-4FED-9F35-E3BEE00E41FF}" sibTransId="{3D4E76CE-82B7-4737-9AAD-E7C7A9E086B9}"/>
    <dgm:cxn modelId="{697E30E8-3140-4B76-BA63-87FF8D879D08}" srcId="{D2F3E34B-6FA6-4B69-A9CC-760DE63662BA}" destId="{4CAD9E0D-75A8-4BD7-A33B-AF2D3E2F8DE2}" srcOrd="0" destOrd="0" parTransId="{F68B97B2-F617-4F48-9D0D-316D0A572083}" sibTransId="{CC11FEA0-3DCB-4885-BF61-F1AA81D2BC8F}"/>
    <dgm:cxn modelId="{5246FD2C-7E8D-430E-8A01-F40420229538}" srcId="{E17BAC60-7282-44A8-9344-185EEF8C1A5D}" destId="{D2F3E34B-6FA6-4B69-A9CC-760DE63662BA}" srcOrd="0" destOrd="0" parTransId="{A3653928-2E70-4FDD-A7F5-7850ABC41DFD}" sibTransId="{315571A0-A2EA-4DD6-90DF-B1F34AC780F5}"/>
    <dgm:cxn modelId="{89FC7DC3-1358-416E-A323-0555DA2E1E68}" srcId="{D2F3E34B-6FA6-4B69-A9CC-760DE63662BA}" destId="{C4786F31-1832-4564-BD72-8F07EAEE8AE3}" srcOrd="1" destOrd="0" parTransId="{E98FD3B2-5B39-49FF-9A68-A378F0B967B1}" sibTransId="{6806C1FF-24ED-4453-B7A1-633AD4D9AD3A}"/>
    <dgm:cxn modelId="{61226E4E-D739-4FFD-8B4C-29B99003AE31}" srcId="{D2F3E34B-6FA6-4B69-A9CC-760DE63662BA}" destId="{553713D0-D5EC-48D8-BEB3-58F99A22A60E}" srcOrd="3" destOrd="0" parTransId="{F3E06DD2-51F9-4F0D-AE30-908AB85CCFE6}" sibTransId="{58DAE3A4-BB30-40E0-81C0-552503DE952E}"/>
    <dgm:cxn modelId="{6F5EBB19-C00D-4ABF-9327-2B5A14B740B9}" type="presParOf" srcId="{15CD7A0B-7714-4AEF-B2B0-5004B2A6AAEA}" destId="{F0FFFF4E-A728-440D-8E0E-CF91FB7A3CB6}" srcOrd="0" destOrd="0" presId="urn:microsoft.com/office/officeart/2005/8/layout/radial3"/>
    <dgm:cxn modelId="{5174CA46-96E9-4BDE-B9D7-84740A864757}" type="presParOf" srcId="{F0FFFF4E-A728-440D-8E0E-CF91FB7A3CB6}" destId="{52C895FE-1DE0-403A-AF3F-C2C00B095DE8}" srcOrd="0" destOrd="0" presId="urn:microsoft.com/office/officeart/2005/8/layout/radial3"/>
    <dgm:cxn modelId="{BAEC1E8F-B20D-4504-B16E-1BE8EC0ABA06}" type="presParOf" srcId="{F0FFFF4E-A728-440D-8E0E-CF91FB7A3CB6}" destId="{0085315D-2A2B-4E83-A3B4-1CB376462B10}" srcOrd="1" destOrd="0" presId="urn:microsoft.com/office/officeart/2005/8/layout/radial3"/>
    <dgm:cxn modelId="{E858CFCF-A468-45ED-9B01-90004BE86CC6}" type="presParOf" srcId="{F0FFFF4E-A728-440D-8E0E-CF91FB7A3CB6}" destId="{ED8610C2-2C11-4634-AE77-3B16177F7567}" srcOrd="2" destOrd="0" presId="urn:microsoft.com/office/officeart/2005/8/layout/radial3"/>
    <dgm:cxn modelId="{01DCC562-BADD-4577-ACF1-511DE345B4E5}" type="presParOf" srcId="{F0FFFF4E-A728-440D-8E0E-CF91FB7A3CB6}" destId="{DB5F5F91-0C3B-454A-9B67-39F4A7920D1D}" srcOrd="3" destOrd="0" presId="urn:microsoft.com/office/officeart/2005/8/layout/radial3"/>
    <dgm:cxn modelId="{B8E4D395-FF51-4A5F-95EF-D7BE49A2D84D}" type="presParOf" srcId="{F0FFFF4E-A728-440D-8E0E-CF91FB7A3CB6}" destId="{4AABBF87-6B05-4EBD-808E-4059880FE03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D7287B-9507-4F3F-A7C1-1BD4BBA8C8C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DF92B5-68E7-460B-9424-3B2D3C8A0D4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Electroquímica de reacciones</a:t>
          </a:r>
          <a:endParaRPr lang="es-EC" sz="1600" dirty="0">
            <a:solidFill>
              <a:schemeClr val="tx1"/>
            </a:solidFill>
          </a:endParaRPr>
        </a:p>
      </dgm:t>
    </dgm:pt>
    <dgm:pt modelId="{C1A1077C-5B76-40C7-9289-AFC23B1FADFE}" type="parTrans" cxnId="{773E32A3-234C-46C9-B65F-F5395BE2D218}">
      <dgm:prSet/>
      <dgm:spPr/>
      <dgm:t>
        <a:bodyPr/>
        <a:lstStyle/>
        <a:p>
          <a:endParaRPr lang="es-EC"/>
        </a:p>
      </dgm:t>
    </dgm:pt>
    <dgm:pt modelId="{5BEA3F4C-7AD8-43F6-9E5A-517EFC45C1C8}" type="sibTrans" cxnId="{773E32A3-234C-46C9-B65F-F5395BE2D218}">
      <dgm:prSet/>
      <dgm:spPr/>
      <dgm:t>
        <a:bodyPr/>
        <a:lstStyle/>
        <a:p>
          <a:endParaRPr lang="es-EC"/>
        </a:p>
      </dgm:t>
    </dgm:pt>
    <dgm:pt modelId="{2A50B850-E9A6-4C2A-A049-F2B7F5DE8D4B}">
      <dgm:prSet phldrT="[Texto]" custT="1"/>
      <dgm:spPr/>
      <dgm:t>
        <a:bodyPr/>
        <a:lstStyle/>
        <a:p>
          <a:pPr algn="ctr"/>
          <a:r>
            <a:rPr lang="es-EC" sz="2000" dirty="0" smtClean="0"/>
            <a:t>Localización de los    potenciales </a:t>
          </a:r>
          <a:r>
            <a:rPr lang="es-EC" sz="2000" dirty="0" err="1" smtClean="0"/>
            <a:t>redox</a:t>
          </a:r>
          <a:r>
            <a:rPr lang="es-EC" sz="2000" dirty="0" smtClean="0"/>
            <a:t> de una especie</a:t>
          </a:r>
          <a:endParaRPr lang="es-EC" sz="2000" dirty="0"/>
        </a:p>
      </dgm:t>
    </dgm:pt>
    <dgm:pt modelId="{A025F3BE-65B6-4538-90C2-16B4362572EA}" type="parTrans" cxnId="{830C18DE-4652-4647-9BA8-5FB1127A5D1B}">
      <dgm:prSet/>
      <dgm:spPr/>
      <dgm:t>
        <a:bodyPr/>
        <a:lstStyle/>
        <a:p>
          <a:endParaRPr lang="es-EC"/>
        </a:p>
      </dgm:t>
    </dgm:pt>
    <dgm:pt modelId="{2A48261E-D793-4135-9790-59FB169C3AEC}" type="sibTrans" cxnId="{830C18DE-4652-4647-9BA8-5FB1127A5D1B}">
      <dgm:prSet/>
      <dgm:spPr/>
      <dgm:t>
        <a:bodyPr/>
        <a:lstStyle/>
        <a:p>
          <a:endParaRPr lang="es-EC"/>
        </a:p>
      </dgm:t>
    </dgm:pt>
    <dgm:pt modelId="{D208AF9B-5E38-4937-9B1B-441802EB5336}">
      <dgm:prSet phldrT="[Texto]" custT="1"/>
      <dgm:spPr/>
      <dgm:t>
        <a:bodyPr/>
        <a:lstStyle/>
        <a:p>
          <a:pPr algn="ctr"/>
          <a:r>
            <a:rPr lang="es-EC" sz="2000" dirty="0" smtClean="0"/>
            <a:t>Procesos electroquímicos que se basan en la respuesta corriente-potencial.</a:t>
          </a:r>
          <a:endParaRPr lang="es-EC" sz="2000" dirty="0"/>
        </a:p>
      </dgm:t>
    </dgm:pt>
    <dgm:pt modelId="{54048484-36F0-4B22-B4B4-7E4AEF8D98AC}" type="parTrans" cxnId="{EF6D6D91-9AD0-408D-B425-147FACCAB4DD}">
      <dgm:prSet/>
      <dgm:spPr/>
      <dgm:t>
        <a:bodyPr/>
        <a:lstStyle/>
        <a:p>
          <a:endParaRPr lang="es-EC"/>
        </a:p>
      </dgm:t>
    </dgm:pt>
    <dgm:pt modelId="{4171F3BC-A155-484D-BF36-697A61D32624}" type="sibTrans" cxnId="{EF6D6D91-9AD0-408D-B425-147FACCAB4DD}">
      <dgm:prSet/>
      <dgm:spPr/>
      <dgm:t>
        <a:bodyPr/>
        <a:lstStyle/>
        <a:p>
          <a:endParaRPr lang="es-EC"/>
        </a:p>
      </dgm:t>
    </dgm:pt>
    <dgm:pt modelId="{024DE9B7-6F7E-4A22-8832-CCE2B2772603}" type="pres">
      <dgm:prSet presAssocID="{64D7287B-9507-4F3F-A7C1-1BD4BBA8C8C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95913C3-5288-40F1-819A-D812479C332F}" type="pres">
      <dgm:prSet presAssocID="{8ADF92B5-68E7-460B-9424-3B2D3C8A0D49}" presName="posSpace" presStyleCnt="0"/>
      <dgm:spPr/>
    </dgm:pt>
    <dgm:pt modelId="{B624ED3D-17E9-440E-86F7-5D3D2F3EC56E}" type="pres">
      <dgm:prSet presAssocID="{8ADF92B5-68E7-460B-9424-3B2D3C8A0D49}" presName="vertFlow" presStyleCnt="0"/>
      <dgm:spPr/>
    </dgm:pt>
    <dgm:pt modelId="{D84FC112-BFD0-4782-917C-6F1BFE822D73}" type="pres">
      <dgm:prSet presAssocID="{8ADF92B5-68E7-460B-9424-3B2D3C8A0D49}" presName="topSpace" presStyleCnt="0"/>
      <dgm:spPr/>
    </dgm:pt>
    <dgm:pt modelId="{D0513133-5CF7-4121-B448-40974BCA81CF}" type="pres">
      <dgm:prSet presAssocID="{8ADF92B5-68E7-460B-9424-3B2D3C8A0D49}" presName="firstComp" presStyleCnt="0"/>
      <dgm:spPr/>
    </dgm:pt>
    <dgm:pt modelId="{B2C81344-8916-4B87-9E1C-4E6AD3193302}" type="pres">
      <dgm:prSet presAssocID="{8ADF92B5-68E7-460B-9424-3B2D3C8A0D49}" presName="firstChild" presStyleLbl="bgAccFollowNode1" presStyleIdx="0" presStyleCnt="2" custLinFactNeighborX="-5539"/>
      <dgm:spPr/>
      <dgm:t>
        <a:bodyPr/>
        <a:lstStyle/>
        <a:p>
          <a:endParaRPr lang="es-EC"/>
        </a:p>
      </dgm:t>
    </dgm:pt>
    <dgm:pt modelId="{857E9C2F-5C43-457A-9EDD-589FA110F619}" type="pres">
      <dgm:prSet presAssocID="{8ADF92B5-68E7-460B-9424-3B2D3C8A0D4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752423-87D1-43D0-BB73-E54BE44AE50E}" type="pres">
      <dgm:prSet presAssocID="{D208AF9B-5E38-4937-9B1B-441802EB5336}" presName="comp" presStyleCnt="0"/>
      <dgm:spPr/>
    </dgm:pt>
    <dgm:pt modelId="{500C90C0-06C7-4D3F-8D81-7466FA07D1E8}" type="pres">
      <dgm:prSet presAssocID="{D208AF9B-5E38-4937-9B1B-441802EB5336}" presName="child" presStyleLbl="bgAccFollowNode1" presStyleIdx="1" presStyleCnt="2" custLinFactNeighborX="-6251" custLinFactNeighborY="9809"/>
      <dgm:spPr/>
      <dgm:t>
        <a:bodyPr/>
        <a:lstStyle/>
        <a:p>
          <a:endParaRPr lang="es-EC"/>
        </a:p>
      </dgm:t>
    </dgm:pt>
    <dgm:pt modelId="{7752AD5E-E550-4FE2-8584-FFAA63C8EBE3}" type="pres">
      <dgm:prSet presAssocID="{D208AF9B-5E38-4937-9B1B-441802EB5336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5E7093-A316-4808-8673-CC987FBBBA3A}" type="pres">
      <dgm:prSet presAssocID="{8ADF92B5-68E7-460B-9424-3B2D3C8A0D49}" presName="negSpace" presStyleCnt="0"/>
      <dgm:spPr/>
    </dgm:pt>
    <dgm:pt modelId="{D7FA8FEA-F284-4074-9D9D-6AD7ED2E1DEE}" type="pres">
      <dgm:prSet presAssocID="{8ADF92B5-68E7-460B-9424-3B2D3C8A0D49}" presName="circle" presStyleLbl="node1" presStyleIdx="0" presStyleCnt="1" custLinFactNeighborX="-24" custLinFactNeighborY="-36984"/>
      <dgm:spPr/>
      <dgm:t>
        <a:bodyPr/>
        <a:lstStyle/>
        <a:p>
          <a:endParaRPr lang="es-EC"/>
        </a:p>
      </dgm:t>
    </dgm:pt>
  </dgm:ptLst>
  <dgm:cxnLst>
    <dgm:cxn modelId="{EF6D6D91-9AD0-408D-B425-147FACCAB4DD}" srcId="{8ADF92B5-68E7-460B-9424-3B2D3C8A0D49}" destId="{D208AF9B-5E38-4937-9B1B-441802EB5336}" srcOrd="1" destOrd="0" parTransId="{54048484-36F0-4B22-B4B4-7E4AEF8D98AC}" sibTransId="{4171F3BC-A155-484D-BF36-697A61D32624}"/>
    <dgm:cxn modelId="{0C9404E5-2DCE-4F9B-B8DD-86EB8542D2F6}" type="presOf" srcId="{2A50B850-E9A6-4C2A-A049-F2B7F5DE8D4B}" destId="{857E9C2F-5C43-457A-9EDD-589FA110F619}" srcOrd="1" destOrd="0" presId="urn:microsoft.com/office/officeart/2005/8/layout/hList9"/>
    <dgm:cxn modelId="{3C7BBAA6-EDD2-4D91-A6B9-67ACFA29D74A}" type="presOf" srcId="{D208AF9B-5E38-4937-9B1B-441802EB5336}" destId="{500C90C0-06C7-4D3F-8D81-7466FA07D1E8}" srcOrd="0" destOrd="0" presId="urn:microsoft.com/office/officeart/2005/8/layout/hList9"/>
    <dgm:cxn modelId="{EDCE09C2-4F45-4496-81E4-3FDB8AF1AAFF}" type="presOf" srcId="{8ADF92B5-68E7-460B-9424-3B2D3C8A0D49}" destId="{D7FA8FEA-F284-4074-9D9D-6AD7ED2E1DEE}" srcOrd="0" destOrd="0" presId="urn:microsoft.com/office/officeart/2005/8/layout/hList9"/>
    <dgm:cxn modelId="{830C18DE-4652-4647-9BA8-5FB1127A5D1B}" srcId="{8ADF92B5-68E7-460B-9424-3B2D3C8A0D49}" destId="{2A50B850-E9A6-4C2A-A049-F2B7F5DE8D4B}" srcOrd="0" destOrd="0" parTransId="{A025F3BE-65B6-4538-90C2-16B4362572EA}" sibTransId="{2A48261E-D793-4135-9790-59FB169C3AEC}"/>
    <dgm:cxn modelId="{773E32A3-234C-46C9-B65F-F5395BE2D218}" srcId="{64D7287B-9507-4F3F-A7C1-1BD4BBA8C8CD}" destId="{8ADF92B5-68E7-460B-9424-3B2D3C8A0D49}" srcOrd="0" destOrd="0" parTransId="{C1A1077C-5B76-40C7-9289-AFC23B1FADFE}" sibTransId="{5BEA3F4C-7AD8-43F6-9E5A-517EFC45C1C8}"/>
    <dgm:cxn modelId="{1B13BFDA-ADBB-45A7-827E-563294134FC6}" type="presOf" srcId="{64D7287B-9507-4F3F-A7C1-1BD4BBA8C8CD}" destId="{024DE9B7-6F7E-4A22-8832-CCE2B2772603}" srcOrd="0" destOrd="0" presId="urn:microsoft.com/office/officeart/2005/8/layout/hList9"/>
    <dgm:cxn modelId="{12C263AF-1CC1-4793-B424-F8B9386AF289}" type="presOf" srcId="{2A50B850-E9A6-4C2A-A049-F2B7F5DE8D4B}" destId="{B2C81344-8916-4B87-9E1C-4E6AD3193302}" srcOrd="0" destOrd="0" presId="urn:microsoft.com/office/officeart/2005/8/layout/hList9"/>
    <dgm:cxn modelId="{554B68DB-B050-448A-AD1E-CFE940A688F4}" type="presOf" srcId="{D208AF9B-5E38-4937-9B1B-441802EB5336}" destId="{7752AD5E-E550-4FE2-8584-FFAA63C8EBE3}" srcOrd="1" destOrd="0" presId="urn:microsoft.com/office/officeart/2005/8/layout/hList9"/>
    <dgm:cxn modelId="{7AE89C6D-68DB-44E1-B5A5-3AFCB3AD8532}" type="presParOf" srcId="{024DE9B7-6F7E-4A22-8832-CCE2B2772603}" destId="{E95913C3-5288-40F1-819A-D812479C332F}" srcOrd="0" destOrd="0" presId="urn:microsoft.com/office/officeart/2005/8/layout/hList9"/>
    <dgm:cxn modelId="{1D092164-DAAB-4D4D-802B-90CCC4DD79EB}" type="presParOf" srcId="{024DE9B7-6F7E-4A22-8832-CCE2B2772603}" destId="{B624ED3D-17E9-440E-86F7-5D3D2F3EC56E}" srcOrd="1" destOrd="0" presId="urn:microsoft.com/office/officeart/2005/8/layout/hList9"/>
    <dgm:cxn modelId="{2AD37FFA-A40A-4F82-BC24-0D5495CBCB14}" type="presParOf" srcId="{B624ED3D-17E9-440E-86F7-5D3D2F3EC56E}" destId="{D84FC112-BFD0-4782-917C-6F1BFE822D73}" srcOrd="0" destOrd="0" presId="urn:microsoft.com/office/officeart/2005/8/layout/hList9"/>
    <dgm:cxn modelId="{1E3FBC7C-CC82-4CFA-82FE-2DA5C5DC7FF6}" type="presParOf" srcId="{B624ED3D-17E9-440E-86F7-5D3D2F3EC56E}" destId="{D0513133-5CF7-4121-B448-40974BCA81CF}" srcOrd="1" destOrd="0" presId="urn:microsoft.com/office/officeart/2005/8/layout/hList9"/>
    <dgm:cxn modelId="{6A6907DF-B419-42CE-9B37-1BD7E5E72DD2}" type="presParOf" srcId="{D0513133-5CF7-4121-B448-40974BCA81CF}" destId="{B2C81344-8916-4B87-9E1C-4E6AD3193302}" srcOrd="0" destOrd="0" presId="urn:microsoft.com/office/officeart/2005/8/layout/hList9"/>
    <dgm:cxn modelId="{9EE4A089-5F4F-4583-A199-D56728C432AE}" type="presParOf" srcId="{D0513133-5CF7-4121-B448-40974BCA81CF}" destId="{857E9C2F-5C43-457A-9EDD-589FA110F619}" srcOrd="1" destOrd="0" presId="urn:microsoft.com/office/officeart/2005/8/layout/hList9"/>
    <dgm:cxn modelId="{C3126E3F-7304-41CC-A80B-04FA8730D270}" type="presParOf" srcId="{B624ED3D-17E9-440E-86F7-5D3D2F3EC56E}" destId="{B6752423-87D1-43D0-BB73-E54BE44AE50E}" srcOrd="2" destOrd="0" presId="urn:microsoft.com/office/officeart/2005/8/layout/hList9"/>
    <dgm:cxn modelId="{905ED8B7-81C5-493F-9BBC-9113B9262B53}" type="presParOf" srcId="{B6752423-87D1-43D0-BB73-E54BE44AE50E}" destId="{500C90C0-06C7-4D3F-8D81-7466FA07D1E8}" srcOrd="0" destOrd="0" presId="urn:microsoft.com/office/officeart/2005/8/layout/hList9"/>
    <dgm:cxn modelId="{25EBF41B-174F-458A-BAB0-250BE1EA184F}" type="presParOf" srcId="{B6752423-87D1-43D0-BB73-E54BE44AE50E}" destId="{7752AD5E-E550-4FE2-8584-FFAA63C8EBE3}" srcOrd="1" destOrd="0" presId="urn:microsoft.com/office/officeart/2005/8/layout/hList9"/>
    <dgm:cxn modelId="{F8B94A9A-E44C-4BA0-962D-4C7AC1BED246}" type="presParOf" srcId="{024DE9B7-6F7E-4A22-8832-CCE2B2772603}" destId="{5F5E7093-A316-4808-8673-CC987FBBBA3A}" srcOrd="2" destOrd="0" presId="urn:microsoft.com/office/officeart/2005/8/layout/hList9"/>
    <dgm:cxn modelId="{2A2DABDD-B6F6-460D-ADCE-6F8435AC16AB}" type="presParOf" srcId="{024DE9B7-6F7E-4A22-8832-CCE2B2772603}" destId="{D7FA8FEA-F284-4074-9D9D-6AD7ED2E1DEE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D003E-4542-49BD-BC82-174776B66156}">
      <dsp:nvSpPr>
        <dsp:cNvPr id="0" name=""/>
        <dsp:cNvSpPr/>
      </dsp:nvSpPr>
      <dsp:spPr>
        <a:xfrm>
          <a:off x="1431156" y="37382"/>
          <a:ext cx="1628618" cy="81430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>
              <a:solidFill>
                <a:schemeClr val="bg1"/>
              </a:solidFill>
            </a:rPr>
            <a:t>Alcohol </a:t>
          </a:r>
          <a:r>
            <a:rPr lang="es-EC" sz="2200" kern="1200" dirty="0" err="1" smtClean="0">
              <a:solidFill>
                <a:schemeClr val="bg1"/>
              </a:solidFill>
            </a:rPr>
            <a:t>isopropílico</a:t>
          </a:r>
          <a:endParaRPr lang="es-EC" sz="2200" kern="1200" dirty="0">
            <a:solidFill>
              <a:schemeClr val="bg1"/>
            </a:solidFill>
          </a:endParaRPr>
        </a:p>
      </dsp:txBody>
      <dsp:txXfrm>
        <a:off x="1455006" y="61232"/>
        <a:ext cx="1580918" cy="766609"/>
      </dsp:txXfrm>
    </dsp:sp>
    <dsp:sp modelId="{C4B2D777-611F-42DD-9A7E-363EA83F166B}">
      <dsp:nvSpPr>
        <dsp:cNvPr id="0" name=""/>
        <dsp:cNvSpPr/>
      </dsp:nvSpPr>
      <dsp:spPr>
        <a:xfrm rot="3600000">
          <a:off x="2561654" y="1466660"/>
          <a:ext cx="712417" cy="2850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2647156" y="1523662"/>
        <a:ext cx="541413" cy="171004"/>
      </dsp:txXfrm>
    </dsp:sp>
    <dsp:sp modelId="{AD3C3F9F-0CD5-4455-8990-344D082D750F}">
      <dsp:nvSpPr>
        <dsp:cNvPr id="0" name=""/>
        <dsp:cNvSpPr/>
      </dsp:nvSpPr>
      <dsp:spPr>
        <a:xfrm>
          <a:off x="2775952" y="2366637"/>
          <a:ext cx="1628618" cy="81430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(900-2000)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s-EC" sz="14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C" sz="1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𝑐𝑚</m:t>
                  </m:r>
                </m:e>
                <m:sup>
                  <m:r>
                    <a:rPr lang="es-EC" sz="1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−1</m:t>
                  </m:r>
                </m:sup>
              </m:sSup>
            </m:oMath>
          </a14:m>
          <a:endParaRPr lang="es-EC" sz="1400" kern="1200" dirty="0">
            <a:solidFill>
              <a:schemeClr val="tx1"/>
            </a:solidFill>
          </a:endParaRPr>
        </a:p>
      </dsp:txBody>
      <dsp:txXfrm>
        <a:off x="2799802" y="2390487"/>
        <a:ext cx="1580918" cy="766609"/>
      </dsp:txXfrm>
    </dsp:sp>
    <dsp:sp modelId="{858C4D2A-5C27-42C3-91E0-E43878D03F53}">
      <dsp:nvSpPr>
        <dsp:cNvPr id="0" name=""/>
        <dsp:cNvSpPr/>
      </dsp:nvSpPr>
      <dsp:spPr>
        <a:xfrm rot="10800000">
          <a:off x="1974482" y="2631288"/>
          <a:ext cx="712417" cy="2850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9999"/>
            <a:lumOff val="272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 rot="10800000">
        <a:off x="2059984" y="2688290"/>
        <a:ext cx="541413" cy="171004"/>
      </dsp:txXfrm>
    </dsp:sp>
    <dsp:sp modelId="{F8224AFD-BD6A-4350-90D4-BBDDFD19FEC4}">
      <dsp:nvSpPr>
        <dsp:cNvPr id="0" name=""/>
        <dsp:cNvSpPr/>
      </dsp:nvSpPr>
      <dsp:spPr>
        <a:xfrm>
          <a:off x="-84090" y="2366637"/>
          <a:ext cx="1969520" cy="81430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-21688"/>
            <a:lumOff val="35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Resolución: 4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s-EC" sz="16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C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𝑐𝑚</m:t>
                  </m:r>
                </m:e>
                <m:sup>
                  <m:r>
                    <a:rPr lang="es-EC" sz="16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−1</m:t>
                  </m:r>
                </m:sup>
              </m:sSup>
            </m:oMath>
          </a14:m>
          <a:r>
            <a:rPr lang="es-EC" sz="1600" kern="1200" dirty="0" smtClean="0">
              <a:solidFill>
                <a:schemeClr val="tx1"/>
              </a:solidFill>
            </a:rPr>
            <a:t> Acumulaciones: 16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-60240" y="2390487"/>
        <a:ext cx="1921820" cy="766609"/>
      </dsp:txXfrm>
    </dsp:sp>
    <dsp:sp modelId="{44BC9FE9-31F1-4BBD-AD12-73260E7141D9}">
      <dsp:nvSpPr>
        <dsp:cNvPr id="0" name=""/>
        <dsp:cNvSpPr/>
      </dsp:nvSpPr>
      <dsp:spPr>
        <a:xfrm rot="18000000">
          <a:off x="1216858" y="1466660"/>
          <a:ext cx="712417" cy="2850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9999"/>
            <a:lumOff val="272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1302360" y="1523662"/>
        <a:ext cx="541413" cy="1710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F97D-A543-44B1-ABE2-EBF08A048662}">
      <dsp:nvSpPr>
        <dsp:cNvPr id="0" name=""/>
        <dsp:cNvSpPr/>
      </dsp:nvSpPr>
      <dsp:spPr>
        <a:xfrm>
          <a:off x="0" y="25550"/>
          <a:ext cx="3804084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>
              <a:solidFill>
                <a:schemeClr val="tx1"/>
              </a:solidFill>
            </a:rPr>
            <a:t>528 </a:t>
          </a:r>
          <a:r>
            <a:rPr lang="es-EC" sz="4100" kern="1200" dirty="0" err="1" smtClean="0">
              <a:solidFill>
                <a:schemeClr val="tx1"/>
              </a:solidFill>
            </a:rPr>
            <a:t>nm</a:t>
          </a:r>
          <a:endParaRPr lang="es-EC" sz="4100" kern="1200" dirty="0">
            <a:solidFill>
              <a:schemeClr val="tx1"/>
            </a:solidFill>
          </a:endParaRPr>
        </a:p>
      </dsp:txBody>
      <dsp:txXfrm>
        <a:off x="46834" y="72384"/>
        <a:ext cx="3710416" cy="865732"/>
      </dsp:txXfrm>
    </dsp:sp>
    <dsp:sp modelId="{31BF11FB-F4E8-4253-A81E-7FB7F48FF88E}">
      <dsp:nvSpPr>
        <dsp:cNvPr id="0" name=""/>
        <dsp:cNvSpPr/>
      </dsp:nvSpPr>
      <dsp:spPr>
        <a:xfrm>
          <a:off x="0" y="984950"/>
          <a:ext cx="3804084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8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200" i="1" kern="1200" dirty="0" smtClean="0"/>
            <a:t>P. domesticum</a:t>
          </a:r>
          <a:endParaRPr lang="es-EC" sz="3200" i="1" kern="1200" dirty="0"/>
        </a:p>
      </dsp:txBody>
      <dsp:txXfrm>
        <a:off x="0" y="984950"/>
        <a:ext cx="3804084" cy="678960"/>
      </dsp:txXfrm>
    </dsp:sp>
    <dsp:sp modelId="{140A3FD1-CC9C-4AFF-81C4-4484109974A5}">
      <dsp:nvSpPr>
        <dsp:cNvPr id="0" name=""/>
        <dsp:cNvSpPr/>
      </dsp:nvSpPr>
      <dsp:spPr>
        <a:xfrm>
          <a:off x="0" y="1663910"/>
          <a:ext cx="3804084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100" kern="1200" dirty="0" smtClean="0">
              <a:solidFill>
                <a:schemeClr val="tx1"/>
              </a:solidFill>
            </a:rPr>
            <a:t>516 </a:t>
          </a:r>
          <a:r>
            <a:rPr lang="es-EC" sz="4100" kern="1200" dirty="0" err="1" smtClean="0">
              <a:solidFill>
                <a:schemeClr val="tx1"/>
              </a:solidFill>
            </a:rPr>
            <a:t>nm</a:t>
          </a:r>
          <a:endParaRPr lang="es-EC" sz="4100" kern="1200" dirty="0">
            <a:solidFill>
              <a:schemeClr val="tx1"/>
            </a:solidFill>
          </a:endParaRPr>
        </a:p>
      </dsp:txBody>
      <dsp:txXfrm>
        <a:off x="46834" y="1710744"/>
        <a:ext cx="3710416" cy="865732"/>
      </dsp:txXfrm>
    </dsp:sp>
    <dsp:sp modelId="{9D2D87F4-EA54-46D1-BE37-C1CE94A06385}">
      <dsp:nvSpPr>
        <dsp:cNvPr id="0" name=""/>
        <dsp:cNvSpPr/>
      </dsp:nvSpPr>
      <dsp:spPr>
        <a:xfrm>
          <a:off x="0" y="2623310"/>
          <a:ext cx="3804084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78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3200" i="1" kern="1200" dirty="0" smtClean="0"/>
            <a:t>V. </a:t>
          </a:r>
          <a:r>
            <a:rPr lang="es-EC" sz="3200" i="1" kern="1200" dirty="0" err="1" smtClean="0"/>
            <a:t>vinifera</a:t>
          </a:r>
          <a:endParaRPr lang="es-EC" sz="3200" i="1" kern="1200" dirty="0"/>
        </a:p>
      </dsp:txBody>
      <dsp:txXfrm>
        <a:off x="0" y="2623310"/>
        <a:ext cx="3804084" cy="6789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B1651-31F8-423C-8F30-567BE2D70DA2}">
      <dsp:nvSpPr>
        <dsp:cNvPr id="0" name=""/>
        <dsp:cNvSpPr/>
      </dsp:nvSpPr>
      <dsp:spPr>
        <a:xfrm>
          <a:off x="681935" y="0"/>
          <a:ext cx="7728608" cy="40640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05B96-BC45-4E72-A224-FD366B6BB778}">
      <dsp:nvSpPr>
        <dsp:cNvPr id="0" name=""/>
        <dsp:cNvSpPr/>
      </dsp:nvSpPr>
      <dsp:spPr>
        <a:xfrm>
          <a:off x="9767" y="1219199"/>
          <a:ext cx="2926642" cy="16256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1mL de Extracto en 5 </a:t>
          </a:r>
          <a:r>
            <a:rPr lang="es-EC" sz="1800" kern="1200" dirty="0" err="1" smtClean="0">
              <a:solidFill>
                <a:schemeClr val="tx1"/>
              </a:solidFill>
            </a:rPr>
            <a:t>mL</a:t>
          </a:r>
          <a:r>
            <a:rPr lang="es-EC" sz="1800" kern="1200" dirty="0" smtClean="0">
              <a:solidFill>
                <a:schemeClr val="tx1"/>
              </a:solidFill>
            </a:rPr>
            <a:t> de solución de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C" sz="18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C" sz="18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𝐴𝑔𝑁𝑂</m:t>
                  </m:r>
                </m:e>
                <m:sub>
                  <m:r>
                    <a:rPr lang="es-EC" sz="18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3</m:t>
                  </m:r>
                </m:sub>
              </m:sSub>
            </m:oMath>
          </a14:m>
          <a:r>
            <a:rPr lang="es-EC" sz="1800" kern="1200" dirty="0" smtClean="0">
              <a:solidFill>
                <a:schemeClr val="tx1"/>
              </a:solidFill>
            </a:rPr>
            <a:t> con diferentes concentraciones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89122" y="1298554"/>
        <a:ext cx="2767932" cy="1466890"/>
      </dsp:txXfrm>
    </dsp:sp>
    <dsp:sp modelId="{2A1FD691-9183-415F-9CE6-55AE9001CF35}">
      <dsp:nvSpPr>
        <dsp:cNvPr id="0" name=""/>
        <dsp:cNvSpPr/>
      </dsp:nvSpPr>
      <dsp:spPr>
        <a:xfrm>
          <a:off x="3082919" y="1219199"/>
          <a:ext cx="2926642" cy="1625600"/>
        </a:xfrm>
        <a:prstGeom prst="roundRect">
          <a:avLst/>
        </a:prstGeom>
        <a:solidFill>
          <a:schemeClr val="accent1">
            <a:shade val="50000"/>
            <a:hueOff val="11638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Incubación en baño maría a 40 °C, con intervalos de agitación de 10 y 30 minutos.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162274" y="1298554"/>
        <a:ext cx="2767932" cy="1466890"/>
      </dsp:txXfrm>
    </dsp:sp>
    <dsp:sp modelId="{CEF58626-7438-49DE-8EAA-1D994406F479}">
      <dsp:nvSpPr>
        <dsp:cNvPr id="0" name=""/>
        <dsp:cNvSpPr/>
      </dsp:nvSpPr>
      <dsp:spPr>
        <a:xfrm>
          <a:off x="6156070" y="1219199"/>
          <a:ext cx="2926642" cy="1625600"/>
        </a:xfrm>
        <a:prstGeom prst="roundRect">
          <a:avLst/>
        </a:prstGeom>
        <a:solidFill>
          <a:schemeClr val="accent1">
            <a:shade val="50000"/>
            <a:hueOff val="11638"/>
            <a:satOff val="16422"/>
            <a:lumOff val="206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Tiempo de incubación: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tx1"/>
              </a:solidFill>
            </a:rPr>
            <a:t>P. domesticum</a:t>
          </a:r>
          <a:r>
            <a:rPr lang="es-EC" sz="2000" kern="1200" dirty="0" smtClean="0">
              <a:solidFill>
                <a:schemeClr val="tx1"/>
              </a:solidFill>
            </a:rPr>
            <a:t>: 4 horas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tx1"/>
              </a:solidFill>
            </a:rPr>
            <a:t>V. </a:t>
          </a:r>
          <a:r>
            <a:rPr lang="es-EC" sz="2000" i="1" kern="1200" dirty="0" err="1" smtClean="0">
              <a:solidFill>
                <a:schemeClr val="tx1"/>
              </a:solidFill>
            </a:rPr>
            <a:t>Vinifera</a:t>
          </a:r>
          <a:r>
            <a:rPr lang="es-EC" sz="2000" kern="1200" dirty="0" smtClean="0">
              <a:solidFill>
                <a:schemeClr val="tx1"/>
              </a:solidFill>
            </a:rPr>
            <a:t>: 8 horas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235425" y="1298554"/>
        <a:ext cx="2767932" cy="1466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CCD9D-A4D0-4EE7-B81F-AAFA7427909B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25886-3153-4CC9-BD61-0639742224CA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rgbClr val="8CB5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Purgado: detergente,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C" sz="19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C" sz="19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𝐻𝑁𝑂</m:t>
                  </m:r>
                </m:e>
                <m:sub>
                  <m:r>
                    <a:rPr lang="es-EC" sz="19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3</m:t>
                  </m:r>
                </m:sub>
              </m:sSub>
            </m:oMath>
          </a14:m>
          <a:r>
            <a:rPr lang="es-EC" sz="1900" kern="1200" dirty="0" smtClean="0">
              <a:solidFill>
                <a:schemeClr val="tx1"/>
              </a:solidFill>
            </a:rPr>
            <a:t> y agua destilada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479451" y="463451"/>
        <a:ext cx="1430218" cy="1430218"/>
      </dsp:txXfrm>
    </dsp:sp>
    <dsp:sp modelId="{825549CC-3FC9-421C-B95D-2A802608772F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rgbClr val="8CB5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Medición: Programa NOVA. </a:t>
          </a:r>
          <a:r>
            <a:rPr lang="es-EC" sz="1900" kern="1200" dirty="0" err="1" smtClean="0">
              <a:solidFill>
                <a:schemeClr val="tx1"/>
              </a:solidFill>
            </a:rPr>
            <a:t>Voltametría</a:t>
          </a:r>
          <a:r>
            <a:rPr lang="es-EC" sz="1900" kern="1200" dirty="0" smtClean="0">
              <a:solidFill>
                <a:schemeClr val="tx1"/>
              </a:solidFill>
            </a:rPr>
            <a:t> cíclica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3186331" y="463451"/>
        <a:ext cx="1430218" cy="1430218"/>
      </dsp:txXfrm>
    </dsp:sp>
    <dsp:sp modelId="{0EF1B920-89B4-4257-A84F-02E2C9B4748C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rgbClr val="A7D9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Rango de escaneo: 5eV/s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1479451" y="2170331"/>
        <a:ext cx="1430218" cy="1430218"/>
      </dsp:txXfrm>
    </dsp:sp>
    <dsp:sp modelId="{2A64DFC5-26BF-4B43-9B93-7898F2909B3B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rgbClr val="A7D9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</a:rPr>
            <a:t>-1.2 y 1.2 eV.</a:t>
          </a:r>
          <a:endParaRPr lang="es-EC" sz="1900" kern="1200" dirty="0">
            <a:solidFill>
              <a:schemeClr val="tx1"/>
            </a:solidFill>
          </a:endParaRPr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940E-131B-4C7F-9F3E-969D4D19D09E}" type="datetimeFigureOut">
              <a:rPr lang="es-EC" smtClean="0"/>
              <a:t>8/3/2017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4C61-EE73-4030-B6C8-4E37F90934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2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Nano,</a:t>
            </a:r>
            <a:r>
              <a:rPr lang="es-EC" baseline="0" dirty="0" smtClean="0"/>
              <a:t> plata, descubrimiento de la ciencia moderna. Compuestos </a:t>
            </a:r>
            <a:r>
              <a:rPr lang="es-EC" baseline="0" dirty="0" err="1" smtClean="0"/>
              <a:t>polifenólicos</a:t>
            </a:r>
            <a:r>
              <a:rPr lang="es-EC" baseline="0" dirty="0" smtClean="0"/>
              <a:t>. Antocianinas. Pigmentos hidrosolubles detectables en la región visible por el ojo humano.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281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Resveratrol</a:t>
            </a:r>
            <a:r>
              <a:rPr lang="es-EC" dirty="0" smtClean="0"/>
              <a:t> que ayuda a reforzar</a:t>
            </a:r>
            <a:r>
              <a:rPr lang="es-EC" baseline="0" dirty="0" smtClean="0"/>
              <a:t> las defensas del organismo y retarda el envejecimiento.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949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Grupos funcionales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29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 reducción</a:t>
            </a:r>
            <a:r>
              <a:rPr lang="es-EC" baseline="0" dirty="0" smtClean="0"/>
              <a:t> de los iones de plata por parte de los extractos inducen a la formación de centros de nucleación, estos centros secuestran iones metálicos e incorporan lugares vecinos de nucleación formando las </a:t>
            </a:r>
            <a:r>
              <a:rPr lang="es-EC" baseline="0" dirty="0" err="1" smtClean="0"/>
              <a:t>nanopartículas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estabilizandolas</a:t>
            </a:r>
            <a:r>
              <a:rPr lang="es-EC" baseline="0" dirty="0" smtClean="0"/>
              <a:t> con ayuda de los extractos.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386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Grupos funcionales.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41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668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Grupos funcionales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42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537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Grupos funcionales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43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7263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Grupos funcionales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44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983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STEM. Tipo de TEM- q captura electrones q atraviesan las muestras,</a:t>
            </a:r>
            <a:r>
              <a:rPr lang="es-EC" baseline="0" dirty="0" smtClean="0"/>
              <a:t> tiene asociado un lector de electrones 2darios(los q se desprenden de la muestra) como en el SEM y así obtener una imagen de barrido de un punto de la muestra. </a:t>
            </a:r>
            <a:r>
              <a:rPr lang="es-EC" baseline="0" dirty="0" err="1" smtClean="0"/>
              <a:t>SeM</a:t>
            </a:r>
            <a:r>
              <a:rPr lang="es-EC" baseline="0" dirty="0" smtClean="0"/>
              <a:t> tiene sonda de rayos X.</a:t>
            </a:r>
          </a:p>
          <a:p>
            <a:r>
              <a:rPr lang="es-EC" baseline="0" dirty="0" smtClean="0"/>
              <a:t>DLS: Fluctuaciones de la intensidad de la luz dispersada en función del tiempo, de manera que al conocer la intensidad de la luz dispersada se puede estimar el diámetro hidrodinámico.</a:t>
            </a:r>
          </a:p>
          <a:p>
            <a:r>
              <a:rPr lang="es-EC" baseline="0" dirty="0" smtClean="0"/>
              <a:t>Color: formación de un dipolo en la </a:t>
            </a:r>
            <a:r>
              <a:rPr lang="es-EC" baseline="0" dirty="0" err="1" smtClean="0"/>
              <a:t>AgNP</a:t>
            </a:r>
            <a:r>
              <a:rPr lang="es-EC" baseline="0" dirty="0" smtClean="0"/>
              <a:t> q provoca una fuerza restauradora que compensa este efecto, resultando en una longitud de onda de resonancia q confiere el color característico.</a:t>
            </a:r>
          </a:p>
          <a:p>
            <a:r>
              <a:rPr lang="es-EC" baseline="0" dirty="0" smtClean="0"/>
              <a:t>Polar </a:t>
            </a:r>
            <a:r>
              <a:rPr lang="es-EC" baseline="0" dirty="0" err="1" smtClean="0"/>
              <a:t>prótico</a:t>
            </a:r>
            <a:r>
              <a:rPr lang="es-EC" baseline="0" dirty="0" smtClean="0"/>
              <a:t>: Capaz de ceder electrones.</a:t>
            </a:r>
          </a:p>
          <a:p>
            <a:r>
              <a:rPr lang="es-EC" baseline="0" dirty="0" smtClean="0"/>
              <a:t>UV: radiación absorbida por las moléculas provoca transiciones electrónicas que se cuantifican.</a:t>
            </a:r>
          </a:p>
          <a:p>
            <a:r>
              <a:rPr lang="es-EC" baseline="0" dirty="0" smtClean="0"/>
              <a:t>FTIR: moléculas tienen capacidad de rotar y vibrar a distintas frecuencias, es decir q una molécula puede absorber energía de fotones en el rango energético de IR.</a:t>
            </a:r>
          </a:p>
          <a:p>
            <a:r>
              <a:rPr lang="es-EC" baseline="0" dirty="0" smtClean="0"/>
              <a:t>VC: Equilibrio, proceso reversible.</a:t>
            </a: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50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657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8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8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04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89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587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2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2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0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0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1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5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7.xml"/><Relationship Id="rId4" Type="http://schemas.openxmlformats.org/officeDocument/2006/relationships/image" Target="../media/image6.png"/><Relationship Id="rId9" Type="http://schemas.microsoft.com/office/2007/relationships/diagramDrawing" Target="../diagrams/drawing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31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0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1.xml"/><Relationship Id="rId4" Type="http://schemas.openxmlformats.org/officeDocument/2006/relationships/image" Target="../media/image6.png"/><Relationship Id="rId9" Type="http://schemas.microsoft.com/office/2007/relationships/diagramDrawing" Target="../diagrams/drawing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11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1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image" Target="../media/image6.png"/><Relationship Id="rId9" Type="http://schemas.microsoft.com/office/2007/relationships/diagramDrawing" Target="../diagrams/drawin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oleObject" Target="../embeddings/oleObject2.bin"/><Relationship Id="rId7" Type="http://schemas.openxmlformats.org/officeDocument/2006/relationships/diagramLayout" Target="../diagrams/layout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4.xml"/><Relationship Id="rId5" Type="http://schemas.openxmlformats.org/officeDocument/2006/relationships/image" Target="../media/image6.png"/><Relationship Id="rId10" Type="http://schemas.microsoft.com/office/2007/relationships/diagramDrawing" Target="../diagrams/drawing12.xml"/><Relationship Id="rId4" Type="http://schemas.openxmlformats.org/officeDocument/2006/relationships/image" Target="../media/image35.wmf"/><Relationship Id="rId9" Type="http://schemas.openxmlformats.org/officeDocument/2006/relationships/diagramColors" Target="../diagrams/colors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6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250825" y="155575"/>
            <a:ext cx="3162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28367" y="836712"/>
            <a:ext cx="706005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UNIVERSIDAD DE LAS FUERZAS ARMADAS “ESPE”</a:t>
            </a: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DEPARTAMENTO DE CIENCIAS DE LA VIDA Y LA AGRICULTURA</a:t>
            </a: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CARRERA DE INGENIERÍA EN BIOTECNOLOGÍA</a:t>
            </a:r>
          </a:p>
          <a:p>
            <a:pPr algn="ctr"/>
            <a:endParaRPr lang="es-ES" sz="20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itchFamily="18" charset="0"/>
              </a:rPr>
              <a:t>PROYECTO DE TITULACIÓN PREVIO A LA OBTENCION DEL TÍTULO DE INGENIERA EN BIOTECNOLOGÍA</a:t>
            </a:r>
          </a:p>
          <a:p>
            <a:pPr algn="ctr"/>
            <a:endParaRPr lang="es-ES" sz="20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es-ES" sz="2000" dirty="0" smtClean="0">
                <a:latin typeface="+mj-lt"/>
                <a:cs typeface="Times New Roman" pitchFamily="18" charset="0"/>
              </a:rPr>
              <a:t> </a:t>
            </a:r>
            <a:r>
              <a:rPr lang="es-ES" sz="2000" i="1" dirty="0" smtClean="0">
                <a:latin typeface="+mj-lt"/>
                <a:cs typeface="Times New Roman" pitchFamily="18" charset="0"/>
              </a:rPr>
              <a:t>«Síntesis y caracterización de </a:t>
            </a:r>
            <a:r>
              <a:rPr lang="es-ES" sz="2000" i="1" dirty="0" err="1" smtClean="0">
                <a:latin typeface="+mj-lt"/>
                <a:cs typeface="Times New Roman" pitchFamily="18" charset="0"/>
              </a:rPr>
              <a:t>nanopartículas</a:t>
            </a:r>
            <a:r>
              <a:rPr lang="es-ES" sz="2000" i="1" dirty="0" smtClean="0">
                <a:latin typeface="+mj-lt"/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sz="2000" b="1" dirty="0" smtClean="0">
                <a:latin typeface="+mj-lt"/>
                <a:cs typeface="Times New Roman" pitchFamily="18" charset="0"/>
              </a:rPr>
              <a:t>»</a:t>
            </a:r>
          </a:p>
          <a:p>
            <a:endParaRPr lang="es-ES" sz="2000" i="1" dirty="0" smtClean="0">
              <a:latin typeface="+mj-lt"/>
              <a:cs typeface="Times New Roman" pitchFamily="18" charset="0"/>
            </a:endParaRPr>
          </a:p>
          <a:p>
            <a:r>
              <a:rPr lang="es-ES" sz="2000" b="1" dirty="0" smtClean="0">
                <a:latin typeface="+mj-lt"/>
                <a:cs typeface="Times New Roman" pitchFamily="18" charset="0"/>
              </a:rPr>
              <a:t>		    Autor: </a:t>
            </a:r>
            <a:r>
              <a:rPr lang="es-ES" sz="2000" dirty="0" smtClean="0">
                <a:latin typeface="+mj-lt"/>
                <a:cs typeface="Times New Roman" pitchFamily="18" charset="0"/>
              </a:rPr>
              <a:t>Alison Madrid</a:t>
            </a:r>
          </a:p>
          <a:p>
            <a:r>
              <a:rPr lang="es-ES" sz="2000" dirty="0">
                <a:latin typeface="+mj-lt"/>
                <a:cs typeface="Times New Roman" pitchFamily="18" charset="0"/>
              </a:rPr>
              <a:t>		</a:t>
            </a:r>
            <a:endParaRPr lang="es-ES" sz="2000" dirty="0" smtClean="0">
              <a:latin typeface="+mj-lt"/>
              <a:cs typeface="Times New Roman" pitchFamily="18" charset="0"/>
            </a:endParaRPr>
          </a:p>
          <a:p>
            <a:r>
              <a:rPr lang="es-ES" sz="2000" dirty="0">
                <a:latin typeface="+mj-lt"/>
                <a:cs typeface="Times New Roman" pitchFamily="18" charset="0"/>
              </a:rPr>
              <a:t>	</a:t>
            </a:r>
            <a:r>
              <a:rPr lang="es-ES" sz="2000" dirty="0" smtClean="0">
                <a:latin typeface="+mj-lt"/>
                <a:cs typeface="Times New Roman" pitchFamily="18" charset="0"/>
              </a:rPr>
              <a:t>	</a:t>
            </a:r>
          </a:p>
        </p:txBody>
      </p:sp>
      <p:sp>
        <p:nvSpPr>
          <p:cNvPr id="5" name="6 CuadroTexto"/>
          <p:cNvSpPr txBox="1"/>
          <p:nvPr/>
        </p:nvSpPr>
        <p:spPr>
          <a:xfrm>
            <a:off x="2685416" y="4438853"/>
            <a:ext cx="411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b="1" dirty="0" smtClean="0">
              <a:cs typeface="Raavi" pitchFamily="34" charset="0"/>
            </a:endParaRPr>
          </a:p>
          <a:p>
            <a:pPr algn="ctr"/>
            <a:r>
              <a:rPr lang="es-EC" b="1" dirty="0" smtClean="0">
                <a:cs typeface="Raavi" pitchFamily="34" charset="0"/>
              </a:rPr>
              <a:t>Directora: </a:t>
            </a:r>
            <a:r>
              <a:rPr lang="es-EC" dirty="0" smtClean="0">
                <a:cs typeface="Raavi" pitchFamily="34" charset="0"/>
              </a:rPr>
              <a:t>Dra. Blanca Naranjo </a:t>
            </a:r>
            <a:endParaRPr lang="es-EC" dirty="0">
              <a:cs typeface="Raavi" pitchFamily="34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3491880" y="52919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cs typeface="Raavi" pitchFamily="34" charset="0"/>
              </a:rPr>
              <a:t>21 de Febrero de 2017.</a:t>
            </a:r>
            <a:endParaRPr lang="es-EC" dirty="0"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82"/>
            <a:ext cx="9144000" cy="6115486"/>
          </a:xfrm>
          <a:prstGeom prst="rect">
            <a:avLst/>
          </a:prstGeom>
        </p:spPr>
      </p:pic>
      <p:sp>
        <p:nvSpPr>
          <p:cNvPr id="5" name="CuadroTexto 3"/>
          <p:cNvSpPr txBox="1"/>
          <p:nvPr/>
        </p:nvSpPr>
        <p:spPr>
          <a:xfrm>
            <a:off x="-252536" y="10266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FORMULACIÓN DEL PROBLEMA</a:t>
            </a:r>
            <a:endParaRPr lang="es-EC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195736" y="18976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accent2">
                    <a:lumMod val="75000"/>
                  </a:schemeClr>
                </a:solidFill>
              </a:rPr>
              <a:t>_____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732240" y="6741368"/>
            <a:ext cx="136815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8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82"/>
            <a:ext cx="9144000" cy="6115486"/>
          </a:xfrm>
          <a:prstGeom prst="rect">
            <a:avLst/>
          </a:prstGeom>
        </p:spPr>
      </p:pic>
      <p:sp>
        <p:nvSpPr>
          <p:cNvPr id="5" name="CuadroTexto 3"/>
          <p:cNvSpPr txBox="1"/>
          <p:nvPr/>
        </p:nvSpPr>
        <p:spPr>
          <a:xfrm>
            <a:off x="-252536" y="10266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FORMULACIÓN DEL PROBLEMA</a:t>
            </a:r>
            <a:endParaRPr lang="es-EC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195736" y="184482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accent2">
                    <a:lumMod val="75000"/>
                  </a:schemeClr>
                </a:solidFill>
              </a:rPr>
              <a:t>_____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6732240" y="6741368"/>
            <a:ext cx="13681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1619672" y="1628800"/>
            <a:ext cx="7056784" cy="3024336"/>
          </a:xfrm>
          <a:prstGeom prst="line">
            <a:avLst/>
          </a:prstGeom>
          <a:ln>
            <a:solidFill>
              <a:srgbClr val="63DF4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43520" y="1456328"/>
            <a:ext cx="8820968" cy="11712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pPr algn="just">
              <a:lnSpc>
                <a:spcPct val="150000"/>
              </a:lnSpc>
            </a:pPr>
            <a:r>
              <a:rPr lang="es-ES" dirty="0" smtClean="0"/>
              <a:t>Sintetizar </a:t>
            </a:r>
            <a:r>
              <a:rPr lang="es-ES" dirty="0"/>
              <a:t>y caracterizar </a:t>
            </a:r>
            <a:r>
              <a:rPr lang="es-ES" dirty="0" err="1"/>
              <a:t>nanopartículas</a:t>
            </a:r>
            <a:r>
              <a:rPr lang="es-ES" dirty="0"/>
              <a:t> de plata a partir de varios extractos pigmentados </a:t>
            </a:r>
            <a:r>
              <a:rPr lang="es-ES" dirty="0" smtClean="0"/>
              <a:t>de dos plantas </a:t>
            </a:r>
            <a:r>
              <a:rPr lang="es-ES" dirty="0"/>
              <a:t>para su aplicación en celdas solares híbridas.</a:t>
            </a:r>
            <a:endParaRPr lang="es-EC" dirty="0"/>
          </a:p>
          <a:p>
            <a:endParaRPr lang="es-MX" b="1" dirty="0"/>
          </a:p>
        </p:txBody>
      </p:sp>
      <p:sp>
        <p:nvSpPr>
          <p:cNvPr id="5" name="6 Rectángulo"/>
          <p:cNvSpPr/>
          <p:nvPr/>
        </p:nvSpPr>
        <p:spPr>
          <a:xfrm>
            <a:off x="269445" y="188640"/>
            <a:ext cx="23583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OBJETIVOS: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9553" y="2771636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OBJETIVOS ESPECÍFICOS: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2578" y="899428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OBJETIVO GENERAL:</a:t>
            </a:r>
            <a:endParaRPr lang="es-MX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539552" y="3355280"/>
            <a:ext cx="7931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AutoNum type="arabicPeriod"/>
            </a:pPr>
            <a:r>
              <a:rPr lang="es-EC" dirty="0" smtClean="0"/>
              <a:t>Obtener </a:t>
            </a:r>
            <a:r>
              <a:rPr lang="es-EC" dirty="0"/>
              <a:t>extractos pigmentados de varias </a:t>
            </a:r>
            <a:r>
              <a:rPr lang="es-EC" dirty="0" smtClean="0"/>
              <a:t>plantas </a:t>
            </a:r>
            <a:r>
              <a:rPr lang="es-EC" dirty="0"/>
              <a:t>por maceración con solventes polares</a:t>
            </a:r>
            <a:r>
              <a:rPr lang="es-EC" dirty="0" smtClean="0"/>
              <a:t>.</a:t>
            </a:r>
            <a:endParaRPr lang="es-EC" dirty="0"/>
          </a:p>
          <a:p>
            <a:pPr lvl="0" algn="just">
              <a:lnSpc>
                <a:spcPct val="150000"/>
              </a:lnSpc>
            </a:pPr>
            <a:r>
              <a:rPr lang="es-EC" dirty="0" smtClean="0"/>
              <a:t>2. </a:t>
            </a:r>
            <a:r>
              <a:rPr lang="es-EC" dirty="0" err="1" smtClean="0"/>
              <a:t>Biosintetizar</a:t>
            </a:r>
            <a:r>
              <a:rPr lang="es-EC" dirty="0" smtClean="0"/>
              <a:t> </a:t>
            </a:r>
            <a:r>
              <a:rPr lang="es-EC" dirty="0" err="1"/>
              <a:t>nanopartículas</a:t>
            </a:r>
            <a:r>
              <a:rPr lang="es-EC" dirty="0"/>
              <a:t> de plata utilizando varios extractos pigmentados como agentes reductores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10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512" y="188640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/>
              <a:t>OBJETIVOS ESPECÍFICOS: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3528" y="1124744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C" dirty="0"/>
              <a:t>3. Caracterizar espectroscópicamente mediante UV-VISIBLE, Dispersión de luz dinámica (DLS) y morfológicamente mediante Microscopía Electrónica de Barrido en modo de transmisión (STEM) a los diversos pigmentos </a:t>
            </a:r>
            <a:r>
              <a:rPr lang="es-EC" dirty="0" err="1"/>
              <a:t>nanoestructurados</a:t>
            </a:r>
            <a:r>
              <a:rPr lang="es-EC" dirty="0" smtClean="0"/>
              <a:t>.</a:t>
            </a:r>
          </a:p>
          <a:p>
            <a:pPr lvl="0" algn="just">
              <a:lnSpc>
                <a:spcPct val="150000"/>
              </a:lnSpc>
            </a:pPr>
            <a:endParaRPr lang="es-EC" dirty="0"/>
          </a:p>
          <a:p>
            <a:pPr lvl="0" algn="just">
              <a:lnSpc>
                <a:spcPct val="150000"/>
              </a:lnSpc>
            </a:pPr>
            <a:r>
              <a:rPr lang="es-EC" dirty="0"/>
              <a:t>4. Realizar ensayos de electroquímica de los pigmentos </a:t>
            </a:r>
            <a:r>
              <a:rPr lang="es-EC" dirty="0" err="1"/>
              <a:t>nanoestructurados</a:t>
            </a:r>
            <a:r>
              <a:rPr lang="es-EC" dirty="0"/>
              <a:t> para la localización de los potenciales </a:t>
            </a:r>
            <a:r>
              <a:rPr lang="es-EC" dirty="0" err="1"/>
              <a:t>redox</a:t>
            </a:r>
            <a:r>
              <a:rPr lang="es-EC" dirty="0"/>
              <a:t> mediante la técnica de </a:t>
            </a:r>
            <a:r>
              <a:rPr lang="es-EC" dirty="0" err="1"/>
              <a:t>voltametría</a:t>
            </a:r>
            <a:r>
              <a:rPr lang="es-EC" dirty="0"/>
              <a:t> cíclica</a:t>
            </a:r>
            <a:r>
              <a:rPr lang="es-EC" dirty="0" smtClean="0"/>
              <a:t>.</a:t>
            </a:r>
          </a:p>
          <a:p>
            <a:pPr lvl="0" algn="just">
              <a:lnSpc>
                <a:spcPct val="150000"/>
              </a:lnSpc>
            </a:pPr>
            <a:endParaRPr lang="es-EC" dirty="0"/>
          </a:p>
          <a:p>
            <a:pPr lvl="0" algn="just">
              <a:lnSpc>
                <a:spcPct val="150000"/>
              </a:lnSpc>
            </a:pPr>
            <a:r>
              <a:rPr lang="es-EC" dirty="0"/>
              <a:t>5. Analizar la degradación de los pigmentos </a:t>
            </a:r>
            <a:r>
              <a:rPr lang="es-EC" dirty="0" err="1"/>
              <a:t>nanoestructurados</a:t>
            </a:r>
            <a:r>
              <a:rPr lang="es-EC" dirty="0"/>
              <a:t> en función del tiempo a temperatura ambiente y a la exposición de luz UV empleando la técnica de </a:t>
            </a:r>
            <a:r>
              <a:rPr lang="es-EC" dirty="0" err="1"/>
              <a:t>Espectroscopía</a:t>
            </a:r>
            <a:r>
              <a:rPr lang="es-EC" dirty="0"/>
              <a:t> Infrarroja por Transformada de Fourier (FTIR).</a:t>
            </a:r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65400" y="116632"/>
            <a:ext cx="22172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HIPÓTESIS</a:t>
            </a:r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53150" y="2060848"/>
            <a:ext cx="4379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«Los </a:t>
            </a:r>
            <a:r>
              <a:rPr lang="es-ES" sz="2400" dirty="0"/>
              <a:t>pigmentos </a:t>
            </a:r>
            <a:r>
              <a:rPr lang="es-ES" sz="2400" dirty="0" err="1"/>
              <a:t>nanoestructurados</a:t>
            </a:r>
            <a:r>
              <a:rPr lang="es-ES" sz="2400" dirty="0"/>
              <a:t> tienen un óptimo espectro de absorción y un buen potencial eléctrico para la aplicación de celdas solares </a:t>
            </a:r>
            <a:r>
              <a:rPr lang="es-ES" sz="2400" dirty="0" smtClean="0"/>
              <a:t>híbridas».</a:t>
            </a:r>
            <a:endParaRPr lang="es-EC" sz="2400" dirty="0"/>
          </a:p>
        </p:txBody>
      </p:sp>
      <p:pic>
        <p:nvPicPr>
          <p:cNvPr id="16386" name="Picture 2" descr="Resultado de imagen para celdas solares hibri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5366"/>
            <a:ext cx="3757614" cy="279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8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59579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	FORMULACIÓN DEL PROBLEMA</a:t>
            </a:r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C" sz="2400" b="1" dirty="0" smtClean="0"/>
              <a:t>III	MATERIALES </a:t>
            </a:r>
            <a:r>
              <a:rPr lang="es-EC" sz="2400" b="1" dirty="0"/>
              <a:t>Y MÉTODOS</a:t>
            </a:r>
          </a:p>
          <a:p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25248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6" y="23317919"/>
            <a:ext cx="7170432" cy="38215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251520" y="755412"/>
            <a:ext cx="402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*OBTENCIÓN DE LOS EXTRACTOS</a:t>
            </a:r>
            <a:endParaRPr lang="es-EC" dirty="0"/>
          </a:p>
        </p:txBody>
      </p:sp>
      <p:pic>
        <p:nvPicPr>
          <p:cNvPr id="15362" name="Picture 2" descr="https://scontent-mia1-1.xx.fbcdn.net/v/t34.0-12/14826298_1302781966399369_1444006615_n.jpg?oh=5c2bb4acc012314948d46670c59312c5&amp;oe=5810109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4" b="13123"/>
          <a:stretch/>
        </p:blipFill>
        <p:spPr bwMode="auto">
          <a:xfrm>
            <a:off x="251520" y="1378127"/>
            <a:ext cx="1392212" cy="1589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content-mia1-1.xx.fbcdn.net/v/t34.0-12/14797485_1302827769728122_1952089026_n.jpg?oh=d8769b04d687bd64f4739cfa70239627&amp;oe=58100F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83" y="3408679"/>
            <a:ext cx="4203769" cy="278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content-mia1-1.xx.fbcdn.net/v/t34.0-12/14826404_1302772216400344_1643342133_n.jpg?oh=dfef12acaa340891df970455625d1ef2&amp;oe=581124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/>
          <a:stretch/>
        </p:blipFill>
        <p:spPr bwMode="auto">
          <a:xfrm>
            <a:off x="3995936" y="1400710"/>
            <a:ext cx="1374972" cy="1697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scontent-mia1-1.xx.fbcdn.net/v/t34.0-12/14800820_1302771936400372_1737247359_n.jpg?oh=3dd139fbeec74c6e78e543db5cf707d1&amp;oe=58101BF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1118734" cy="206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491880" y="1954968"/>
            <a:ext cx="418625" cy="4285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5508104" y="1988840"/>
            <a:ext cx="421926" cy="4285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Flecha abajo"/>
          <p:cNvSpPr/>
          <p:nvPr/>
        </p:nvSpPr>
        <p:spPr>
          <a:xfrm>
            <a:off x="8172400" y="3887968"/>
            <a:ext cx="504056" cy="62115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4 Ima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8098"/>
          <a:stretch/>
        </p:blipFill>
        <p:spPr>
          <a:xfrm>
            <a:off x="6444208" y="4653136"/>
            <a:ext cx="1152128" cy="115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9734" r="10752" b="13067"/>
          <a:stretch/>
        </p:blipFill>
        <p:spPr>
          <a:xfrm rot="5400000">
            <a:off x="7234718" y="1720902"/>
            <a:ext cx="2213732" cy="105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4851"/>
          <a:stretch/>
        </p:blipFill>
        <p:spPr>
          <a:xfrm rot="5400000">
            <a:off x="7763838" y="4649699"/>
            <a:ext cx="1269219" cy="1132081"/>
          </a:xfrm>
          <a:prstGeom prst="rect">
            <a:avLst/>
          </a:prstGeom>
        </p:spPr>
      </p:pic>
      <p:pic>
        <p:nvPicPr>
          <p:cNvPr id="8" name="Picture 2" descr="Resultado de imagen para cascaras de uva negra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14788" r="5392"/>
          <a:stretch/>
        </p:blipFill>
        <p:spPr bwMode="auto">
          <a:xfrm>
            <a:off x="1902267" y="1412553"/>
            <a:ext cx="1460587" cy="155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12 Flecha derecha"/>
          <p:cNvSpPr/>
          <p:nvPr/>
        </p:nvSpPr>
        <p:spPr>
          <a:xfrm>
            <a:off x="7308304" y="1992332"/>
            <a:ext cx="432048" cy="4285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1 Flecha derecha"/>
          <p:cNvSpPr/>
          <p:nvPr/>
        </p:nvSpPr>
        <p:spPr>
          <a:xfrm rot="10800000">
            <a:off x="5953575" y="5085184"/>
            <a:ext cx="418625" cy="4285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251520" y="3098278"/>
            <a:ext cx="139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P. domesticum</a:t>
            </a:r>
            <a:endParaRPr lang="es-EC" sz="1200" i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123728" y="3140968"/>
            <a:ext cx="139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V. </a:t>
            </a:r>
            <a:r>
              <a:rPr lang="es-EC" sz="1200" i="1" dirty="0" err="1" smtClean="0"/>
              <a:t>vinifera</a:t>
            </a:r>
            <a:endParaRPr lang="es-EC" sz="1200" i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475932" y="3140968"/>
            <a:ext cx="139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P. domesticum</a:t>
            </a:r>
            <a:endParaRPr lang="es-EC" sz="1200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788300" y="5816297"/>
            <a:ext cx="139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P. domesticum</a:t>
            </a:r>
            <a:endParaRPr lang="es-EC" sz="1200" i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348140" y="3440033"/>
            <a:ext cx="139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P. domesticum</a:t>
            </a:r>
            <a:endParaRPr lang="es-EC" sz="1200" i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028384" y="3440033"/>
            <a:ext cx="139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V. </a:t>
            </a:r>
            <a:r>
              <a:rPr lang="es-EC" sz="1200" i="1" dirty="0" err="1" smtClean="0"/>
              <a:t>vinifera</a:t>
            </a:r>
            <a:endParaRPr lang="es-EC" sz="1200" i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6564164" y="5816297"/>
            <a:ext cx="139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i="1" dirty="0" smtClean="0"/>
              <a:t>V. </a:t>
            </a:r>
            <a:r>
              <a:rPr lang="es-EC" sz="1200" i="1" dirty="0" err="1" smtClean="0"/>
              <a:t>vinifera</a:t>
            </a:r>
            <a:endParaRPr lang="es-EC" sz="1200" i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736383" y="6330806"/>
            <a:ext cx="4203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err="1"/>
              <a:t>rotavapor</a:t>
            </a:r>
            <a:r>
              <a:rPr lang="es-ES" sz="1600" dirty="0"/>
              <a:t>, marca </a:t>
            </a:r>
            <a:r>
              <a:rPr lang="es-ES" sz="1600" dirty="0" err="1"/>
              <a:t>Buchi</a:t>
            </a:r>
            <a:r>
              <a:rPr lang="es-ES" sz="1600" dirty="0"/>
              <a:t> R-210 profesional</a:t>
            </a:r>
            <a:endParaRPr lang="es-EC" sz="1600" dirty="0"/>
          </a:p>
        </p:txBody>
      </p:sp>
      <p:sp>
        <p:nvSpPr>
          <p:cNvPr id="19" name="Pergamino vertical 18"/>
          <p:cNvSpPr/>
          <p:nvPr/>
        </p:nvSpPr>
        <p:spPr>
          <a:xfrm>
            <a:off x="-36512" y="4106648"/>
            <a:ext cx="2088550" cy="16292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>
                <a:solidFill>
                  <a:schemeClr val="tx1"/>
                </a:solidFill>
              </a:rPr>
              <a:t>T: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sz="1600" dirty="0" smtClean="0">
                <a:solidFill>
                  <a:schemeClr val="tx1"/>
                </a:solidFill>
              </a:rPr>
              <a:t>40 °C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b="1" dirty="0" smtClean="0">
                <a:solidFill>
                  <a:schemeClr val="tx1"/>
                </a:solidFill>
              </a:rPr>
              <a:t>P: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r>
              <a:rPr lang="es-EC" sz="1600" dirty="0" smtClean="0">
                <a:solidFill>
                  <a:schemeClr val="tx1"/>
                </a:solidFill>
              </a:rPr>
              <a:t>61-70 mbar</a:t>
            </a:r>
            <a:endParaRPr lang="es-EC" dirty="0" smtClean="0">
              <a:solidFill>
                <a:schemeClr val="tx1"/>
              </a:solidFill>
            </a:endParaRPr>
          </a:p>
          <a:p>
            <a:r>
              <a:rPr lang="es-EC" b="1" dirty="0" smtClean="0">
                <a:solidFill>
                  <a:schemeClr val="tx1"/>
                </a:solidFill>
              </a:rPr>
              <a:t>V: </a:t>
            </a:r>
            <a:r>
              <a:rPr lang="es-EC" sz="1600" dirty="0" smtClean="0">
                <a:solidFill>
                  <a:schemeClr val="tx1"/>
                </a:solidFill>
              </a:rPr>
              <a:t>125 rpm</a:t>
            </a:r>
            <a:endParaRPr lang="es-EC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antocianinas con el p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0008"/>
            <a:ext cx="8568952" cy="452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151860" y="5579948"/>
            <a:ext cx="745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Transformaciones </a:t>
            </a: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moleculares en función del pH para la </a:t>
            </a:r>
            <a:r>
              <a:rPr lang="es-EC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cianidina</a:t>
            </a: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(Estévez &amp; Mosquera, 2009).</a:t>
            </a:r>
            <a:endParaRPr lang="es-EC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sp>
        <p:nvSpPr>
          <p:cNvPr id="8" name="13 CuadroTexto"/>
          <p:cNvSpPr txBox="1"/>
          <p:nvPr/>
        </p:nvSpPr>
        <p:spPr>
          <a:xfrm>
            <a:off x="251520" y="692696"/>
            <a:ext cx="588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*REGULACIÓN DEL </a:t>
            </a:r>
            <a:r>
              <a:rPr lang="es-ES" dirty="0"/>
              <a:t>P</a:t>
            </a:r>
            <a:r>
              <a:rPr lang="es-ES" dirty="0" smtClean="0"/>
              <a:t>H PARA LOS DOS EXTRACTOS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899592" y="1772816"/>
            <a:ext cx="1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31640" y="1772816"/>
            <a:ext cx="1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15476" y="1412776"/>
            <a:ext cx="1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149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antocianinas con el p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0008"/>
            <a:ext cx="8568952" cy="45219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151860" y="5579948"/>
            <a:ext cx="745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Transformaciones </a:t>
            </a: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moleculares en función del pH para la </a:t>
            </a:r>
            <a:r>
              <a:rPr lang="es-EC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cianidina</a:t>
            </a:r>
            <a:r>
              <a:rPr lang="es-EC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(Estévez &amp; Mosquera, 2009).</a:t>
            </a:r>
            <a:endParaRPr lang="es-EC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sp>
        <p:nvSpPr>
          <p:cNvPr id="8" name="13 CuadroTexto"/>
          <p:cNvSpPr txBox="1"/>
          <p:nvPr/>
        </p:nvSpPr>
        <p:spPr>
          <a:xfrm>
            <a:off x="251520" y="692696"/>
            <a:ext cx="588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*REGULACIÓN DEL </a:t>
            </a:r>
            <a:r>
              <a:rPr lang="es-ES" dirty="0"/>
              <a:t>P</a:t>
            </a:r>
            <a:r>
              <a:rPr lang="es-ES" dirty="0" smtClean="0"/>
              <a:t>H PARA LOS DOS EXTRACTOS</a:t>
            </a:r>
            <a:endParaRPr lang="es-EC" dirty="0"/>
          </a:p>
        </p:txBody>
      </p:sp>
      <p:sp>
        <p:nvSpPr>
          <p:cNvPr id="2" name="CuadroTexto 1"/>
          <p:cNvSpPr txBox="1"/>
          <p:nvPr/>
        </p:nvSpPr>
        <p:spPr>
          <a:xfrm>
            <a:off x="899592" y="1772816"/>
            <a:ext cx="1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331640" y="1772816"/>
            <a:ext cx="1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15476" y="1412776"/>
            <a:ext cx="18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</a:t>
            </a:r>
            <a:endParaRPr lang="es-EC" dirty="0"/>
          </a:p>
        </p:txBody>
      </p:sp>
      <p:cxnSp>
        <p:nvCxnSpPr>
          <p:cNvPr id="16" name="Conector recto 15"/>
          <p:cNvCxnSpPr/>
          <p:nvPr/>
        </p:nvCxnSpPr>
        <p:spPr>
          <a:xfrm>
            <a:off x="6228184" y="3212976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228184" y="5445224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892480" y="3212976"/>
            <a:ext cx="0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228184" y="3212976"/>
            <a:ext cx="0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1 CuadroTexto"/>
          <p:cNvSpPr txBox="1"/>
          <p:nvPr/>
        </p:nvSpPr>
        <p:spPr>
          <a:xfrm>
            <a:off x="251520" y="620688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*SÍNTESIS de </a:t>
            </a:r>
            <a:r>
              <a:rPr lang="es-ES" dirty="0" err="1" smtClean="0"/>
              <a:t>AgNPs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/>
          <a:stretch/>
        </p:blipFill>
        <p:spPr>
          <a:xfrm>
            <a:off x="251520" y="1060661"/>
            <a:ext cx="2767040" cy="395251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7569" y="5171381"/>
            <a:ext cx="2767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pH-metro marca MP -512 digital </a:t>
            </a:r>
            <a:endParaRPr lang="es-EC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nda 9"/>
              <p:cNvSpPr/>
              <p:nvPr/>
            </p:nvSpPr>
            <p:spPr>
              <a:xfrm>
                <a:off x="416171" y="5457678"/>
                <a:ext cx="2251459" cy="1196752"/>
              </a:xfrm>
              <a:prstGeom prst="wav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1400" dirty="0" smtClean="0"/>
                  <a:t>Solución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400" b="0" i="1" smtClean="0">
                            <a:latin typeface="Cambria Math" panose="02040503050406030204" pitchFamily="18" charset="0"/>
                          </a:rPr>
                          <m:t>𝑁𝑎𝐻𝐶𝑂</m:t>
                        </m:r>
                      </m:e>
                      <m:sub>
                        <m:r>
                          <a:rPr lang="es-EC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C" sz="1400" dirty="0" smtClean="0"/>
                  <a:t> </a:t>
                </a:r>
                <a:r>
                  <a:rPr lang="es-EC" sz="1400" dirty="0"/>
                  <a:t>[</a:t>
                </a:r>
                <a:r>
                  <a:rPr lang="es-EC" sz="1400" dirty="0" smtClean="0"/>
                  <a:t>1M] y </a:t>
                </a:r>
                <a:r>
                  <a:rPr lang="es-EC" sz="1400" dirty="0" err="1" smtClean="0"/>
                  <a:t>HCl</a:t>
                </a:r>
                <a:r>
                  <a:rPr lang="es-EC" sz="1400" dirty="0" smtClean="0"/>
                  <a:t> [1N]</a:t>
                </a:r>
                <a:endParaRPr lang="es-EC" sz="1400" dirty="0"/>
              </a:p>
            </p:txBody>
          </p:sp>
        </mc:Choice>
        <mc:Fallback xmlns="">
          <p:sp>
            <p:nvSpPr>
              <p:cNvPr id="10" name="Onda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1" y="5457678"/>
                <a:ext cx="2251459" cy="1196752"/>
              </a:xfrm>
              <a:prstGeom prst="wav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Resultado de imagen para nitrato de plata en frasc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/>
          <a:stretch/>
        </p:blipFill>
        <p:spPr bwMode="auto">
          <a:xfrm>
            <a:off x="3635896" y="1278052"/>
            <a:ext cx="1979403" cy="150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563888" y="3018438"/>
                <a:ext cx="20882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1600" b="0" i="1" smtClean="0">
                            <a:latin typeface="Cambria Math" panose="02040503050406030204" pitchFamily="18" charset="0"/>
                          </a:rPr>
                          <m:t>𝐴𝑔𝑁𝑂</m:t>
                        </m:r>
                      </m:e>
                      <m:sub>
                        <m:r>
                          <a:rPr lang="es-EC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C" sz="1600" dirty="0" smtClean="0"/>
                  <a:t>)</a:t>
                </a:r>
                <a:endParaRPr lang="es-EC" sz="16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018438"/>
                <a:ext cx="2088232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ruz 11"/>
          <p:cNvSpPr/>
          <p:nvPr/>
        </p:nvSpPr>
        <p:spPr>
          <a:xfrm>
            <a:off x="5796136" y="1556792"/>
            <a:ext cx="436499" cy="432048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C000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4310357" y="3573016"/>
            <a:ext cx="630479" cy="57606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redondeado 13"/>
          <p:cNvSpPr/>
          <p:nvPr/>
        </p:nvSpPr>
        <p:spPr>
          <a:xfrm>
            <a:off x="3816733" y="4365104"/>
            <a:ext cx="1835387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[0.8 </a:t>
            </a:r>
            <a:r>
              <a:rPr lang="es-EC" sz="1600" dirty="0" err="1" smtClean="0"/>
              <a:t>mM</a:t>
            </a:r>
            <a:r>
              <a:rPr lang="es-EC" sz="1600" dirty="0" smtClean="0"/>
              <a:t>]</a:t>
            </a:r>
          </a:p>
          <a:p>
            <a:pPr algn="ctr"/>
            <a:r>
              <a:rPr lang="es-EC" sz="1600" dirty="0" smtClean="0"/>
              <a:t>[1 </a:t>
            </a:r>
            <a:r>
              <a:rPr lang="es-EC" sz="1600" dirty="0" err="1" smtClean="0"/>
              <a:t>mM</a:t>
            </a:r>
            <a:r>
              <a:rPr lang="es-EC" sz="1600" dirty="0" smtClean="0"/>
              <a:t>]</a:t>
            </a:r>
          </a:p>
          <a:p>
            <a:pPr algn="ctr"/>
            <a:r>
              <a:rPr lang="es-EC" sz="1600" dirty="0" smtClean="0"/>
              <a:t>[1.2 </a:t>
            </a:r>
            <a:r>
              <a:rPr lang="es-EC" sz="1600" dirty="0" err="1" smtClean="0"/>
              <a:t>mM</a:t>
            </a:r>
            <a:r>
              <a:rPr lang="es-EC" sz="1600" dirty="0" smtClean="0"/>
              <a:t>]</a:t>
            </a:r>
            <a:endParaRPr lang="es-EC" sz="16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3800" r="25587" b="12200"/>
          <a:stretch/>
        </p:blipFill>
        <p:spPr>
          <a:xfrm>
            <a:off x="6428900" y="1098283"/>
            <a:ext cx="2233434" cy="1970677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6372200" y="3933056"/>
            <a:ext cx="2535588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 smtClean="0">
                <a:solidFill>
                  <a:schemeClr val="tx1"/>
                </a:solidFill>
              </a:rPr>
              <a:t>            pH:</a:t>
            </a:r>
          </a:p>
          <a:p>
            <a:r>
              <a:rPr lang="es-EC" sz="1400" i="1" dirty="0" smtClean="0">
                <a:solidFill>
                  <a:schemeClr val="tx1"/>
                </a:solidFill>
              </a:rPr>
              <a:t>V. </a:t>
            </a:r>
            <a:r>
              <a:rPr lang="es-EC" sz="1400" i="1" dirty="0" err="1" smtClean="0">
                <a:solidFill>
                  <a:schemeClr val="tx1"/>
                </a:solidFill>
              </a:rPr>
              <a:t>vinifera</a:t>
            </a:r>
            <a:r>
              <a:rPr lang="es-EC" sz="1400" dirty="0" smtClean="0">
                <a:solidFill>
                  <a:schemeClr val="tx1"/>
                </a:solidFill>
              </a:rPr>
              <a:t>: 5.5</a:t>
            </a:r>
          </a:p>
          <a:p>
            <a:r>
              <a:rPr lang="es-EC" sz="1400" i="1" dirty="0" smtClean="0">
                <a:solidFill>
                  <a:schemeClr val="tx1"/>
                </a:solidFill>
              </a:rPr>
              <a:t>P. domesticum:</a:t>
            </a:r>
            <a:r>
              <a:rPr lang="es-EC" sz="1400" dirty="0" smtClean="0">
                <a:solidFill>
                  <a:schemeClr val="tx1"/>
                </a:solidFill>
              </a:rPr>
              <a:t> 6.5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7181881" y="3212976"/>
            <a:ext cx="630479" cy="57606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37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cs typeface="Times New Roman" pitchFamily="18" charset="0"/>
              </a:rPr>
              <a:t>nanopartículas</a:t>
            </a:r>
            <a:r>
              <a:rPr lang="es-ES" b="1" i="1" dirty="0" smtClean="0"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cs typeface="Times New Roman" pitchFamily="18" charset="0"/>
              </a:rPr>
              <a:t>”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72363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/>
              <a:t>I	INTRODUCCIÓN</a:t>
            </a:r>
          </a:p>
          <a:p>
            <a:r>
              <a:rPr lang="es-EC" sz="2400" b="1" dirty="0" smtClean="0"/>
              <a:t>II	FORMULACIÓN DEL PROBLEMA</a:t>
            </a:r>
            <a:endParaRPr lang="es-EC" sz="2400" b="1" dirty="0"/>
          </a:p>
          <a:p>
            <a:r>
              <a:rPr lang="es-EC" sz="2400" b="1" dirty="0" smtClean="0"/>
              <a:t>III	MATERIALES </a:t>
            </a:r>
            <a:r>
              <a:rPr lang="es-EC" sz="2400" b="1" dirty="0"/>
              <a:t>Y MÉTODOS</a:t>
            </a:r>
          </a:p>
          <a:p>
            <a:r>
              <a:rPr lang="es-EC" sz="2400" b="1" dirty="0" smtClean="0"/>
              <a:t>IV	RESULTADOS </a:t>
            </a:r>
            <a:r>
              <a:rPr lang="es-EC" sz="2400" b="1" dirty="0"/>
              <a:t>Y DISCUSIÓN</a:t>
            </a:r>
          </a:p>
          <a:p>
            <a:r>
              <a:rPr lang="es-EC" sz="2400" b="1" dirty="0"/>
              <a:t>V	</a:t>
            </a:r>
            <a:r>
              <a:rPr lang="es-EC" sz="2400" b="1" dirty="0" smtClean="0"/>
              <a:t>CONCLUSIONES </a:t>
            </a:r>
            <a:r>
              <a:rPr lang="es-EC" sz="2400" b="1" dirty="0"/>
              <a:t>Y RECOMENDACIONES</a:t>
            </a:r>
            <a:endParaRPr lang="es-EC" sz="2400" b="1" dirty="0" smtClean="0"/>
          </a:p>
          <a:p>
            <a:r>
              <a:rPr lang="es-EC" sz="2400" b="1" dirty="0" smtClean="0"/>
              <a:t>VI</a:t>
            </a:r>
            <a:r>
              <a:rPr lang="es-EC" sz="2400" b="1" dirty="0"/>
              <a:t>	</a:t>
            </a:r>
            <a:r>
              <a:rPr lang="es-EC" sz="2400" b="1" dirty="0" smtClean="0"/>
              <a:t>AGRADECIMIENTOS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4027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Diagrama 4"/>
              <p:cNvGraphicFramePr/>
              <p:nvPr>
                <p:extLst>
                  <p:ext uri="{D42A27DB-BD31-4B8C-83A1-F6EECF244321}">
                    <p14:modId xmlns:p14="http://schemas.microsoft.com/office/powerpoint/2010/main" val="2336869153"/>
                  </p:ext>
                </p:extLst>
              </p:nvPr>
            </p:nvGraphicFramePr>
            <p:xfrm>
              <a:off x="-127992" y="620688"/>
              <a:ext cx="909248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Diagrama 4"/>
              <p:cNvGraphicFramePr/>
              <p:nvPr>
                <p:extLst>
                  <p:ext uri="{D42A27DB-BD31-4B8C-83A1-F6EECF244321}">
                    <p14:modId xmlns:p14="http://schemas.microsoft.com/office/powerpoint/2010/main" val="2336869153"/>
                  </p:ext>
                </p:extLst>
              </p:nvPr>
            </p:nvGraphicFramePr>
            <p:xfrm>
              <a:off x="-127992" y="620688"/>
              <a:ext cx="909248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11 CuadroTexto"/>
          <p:cNvSpPr txBox="1"/>
          <p:nvPr/>
        </p:nvSpPr>
        <p:spPr>
          <a:xfrm>
            <a:off x="251520" y="620688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*SÍNTESIS de </a:t>
            </a:r>
            <a:r>
              <a:rPr lang="es-ES" dirty="0" err="1" smtClean="0"/>
              <a:t>AgNPs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1677776" y="4149080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vórtex</a:t>
            </a:r>
            <a:r>
              <a:rPr lang="es-EC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marca ABV-1</a:t>
            </a:r>
            <a:endParaRPr lang="es-EC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59575" y="3789040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baño maría marca </a:t>
            </a:r>
            <a:r>
              <a:rPr lang="es-EC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Memmert</a:t>
            </a:r>
            <a:r>
              <a:rPr lang="es-EC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WNB </a:t>
            </a:r>
            <a:endParaRPr lang="es-EC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4135761" y="3573016"/>
            <a:ext cx="436239" cy="33133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4 Imag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xplosión 1 12"/>
          <p:cNvSpPr/>
          <p:nvPr/>
        </p:nvSpPr>
        <p:spPr>
          <a:xfrm>
            <a:off x="1259632" y="4221088"/>
            <a:ext cx="4896544" cy="257103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</a:t>
            </a:r>
            <a:r>
              <a:rPr lang="es-EC" dirty="0"/>
              <a:t>S</a:t>
            </a:r>
            <a:r>
              <a:rPr lang="es-EC" dirty="0" smtClean="0"/>
              <a:t>íntesis de AgNPs: precursor metálico, agente reductor.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862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8945" y="668951"/>
            <a:ext cx="357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*CARACTERIZACIÓN de </a:t>
            </a:r>
            <a:r>
              <a:rPr lang="es-ES" dirty="0" err="1" smtClean="0"/>
              <a:t>AgNPs</a:t>
            </a:r>
            <a:endParaRPr lang="es-EC" dirty="0"/>
          </a:p>
        </p:txBody>
      </p:sp>
      <p:pic>
        <p:nvPicPr>
          <p:cNvPr id="12290" name="Picture 2" descr="https://scontent-mia1-1.xx.fbcdn.net/v/t34.0-12/14938005_1310378288973070_1079470591_n.jpg?oh=6eaff609bbc4fe3aac97d03798e74a7d&amp;oe=582CD6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1" y="774551"/>
            <a:ext cx="4429823" cy="277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16016" y="1580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ESPECTROFOTOMETRÍA UV-VISIBLE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877368" y="4149080"/>
            <a:ext cx="3888432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 </a:t>
            </a:r>
            <a:r>
              <a:rPr lang="es-EC" dirty="0"/>
              <a:t>una espectroscopia de emisión de </a:t>
            </a:r>
            <a:r>
              <a:rPr lang="es-EC" dirty="0" smtClean="0"/>
              <a:t>fotones, </a:t>
            </a:r>
            <a:r>
              <a:rPr lang="es-EC" dirty="0"/>
              <a:t>utiliza radiación </a:t>
            </a:r>
            <a:r>
              <a:rPr lang="es-EC" dirty="0" smtClean="0"/>
              <a:t>electromagnética.</a:t>
            </a:r>
          </a:p>
          <a:p>
            <a:pPr algn="ctr"/>
            <a:r>
              <a:rPr lang="es-EC" dirty="0"/>
              <a:t>*</a:t>
            </a:r>
            <a:r>
              <a:rPr lang="es-EC" dirty="0" smtClean="0"/>
              <a:t>(200-800nm)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pic>
        <p:nvPicPr>
          <p:cNvPr id="12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436096" y="3697287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err="1" smtClean="0"/>
              <a:t>Analytik-jena</a:t>
            </a:r>
            <a:r>
              <a:rPr lang="es-EC" sz="1400" dirty="0" smtClean="0"/>
              <a:t>, marca </a:t>
            </a:r>
            <a:r>
              <a:rPr lang="es-EC" sz="1400" dirty="0" err="1" smtClean="0"/>
              <a:t>Specord</a:t>
            </a:r>
            <a:r>
              <a:rPr lang="es-EC" sz="1400" dirty="0" smtClean="0"/>
              <a:t> S-600</a:t>
            </a:r>
            <a:endParaRPr lang="es-EC" sz="14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27972"/>
              </p:ext>
            </p:extLst>
          </p:nvPr>
        </p:nvGraphicFramePr>
        <p:xfrm>
          <a:off x="108945" y="1546350"/>
          <a:ext cx="4463055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398"/>
                <a:gridCol w="1210225"/>
                <a:gridCol w="1105607"/>
                <a:gridCol w="9258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Muestra/ Proceso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Dilución en la celda de cuarzo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Volumen final en la celda  (uL)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Tiempos de medición 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(AgNPs) con </a:t>
                      </a: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P. domesticum</a:t>
                      </a:r>
                      <a:endParaRPr lang="es-EC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50 uL en 2 mL de agua destilada Millipore tipo I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2050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15 min, 30 min, 1h, 2h, 3h ,4h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(AgNPs) con </a:t>
                      </a:r>
                      <a:r>
                        <a:rPr lang="es-EC" sz="1200" i="1" dirty="0">
                          <a:solidFill>
                            <a:schemeClr val="tx1"/>
                          </a:solidFill>
                          <a:effectLst/>
                        </a:rPr>
                        <a:t>V. </a:t>
                      </a:r>
                      <a:r>
                        <a:rPr lang="es-EC" sz="1200" i="1" dirty="0" err="1" smtClean="0">
                          <a:solidFill>
                            <a:schemeClr val="tx1"/>
                          </a:solidFill>
                          <a:effectLst/>
                        </a:rPr>
                        <a:t>vinifera</a:t>
                      </a:r>
                      <a:endParaRPr lang="es-EC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100 uL en 2 mL de agua destilada Millipore tipo I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1h, 2h, 3h, 4h, 5h, 6h, 7h, 8h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6813" r="78072" b="47882"/>
          <a:stretch/>
        </p:blipFill>
        <p:spPr bwMode="auto">
          <a:xfrm>
            <a:off x="6285770" y="1110838"/>
            <a:ext cx="2750725" cy="4489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4788024" y="1912326"/>
            <a:ext cx="1497746" cy="1516674"/>
            <a:chOff x="2362784" y="983842"/>
            <a:chExt cx="1084626" cy="1084626"/>
          </a:xfrm>
        </p:grpSpPr>
        <p:sp>
          <p:nvSpPr>
            <p:cNvPr id="8" name="Elipse 7"/>
            <p:cNvSpPr/>
            <p:nvPr/>
          </p:nvSpPr>
          <p:spPr>
            <a:xfrm>
              <a:off x="2362784" y="983842"/>
              <a:ext cx="1084626" cy="108462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521624" y="1147036"/>
              <a:ext cx="766946" cy="7669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solidFill>
                    <a:schemeClr val="tx1"/>
                  </a:solidFill>
                </a:rPr>
                <a:t>Imágenes de alta resolución</a:t>
              </a:r>
              <a:endParaRPr lang="es-EC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4499992" y="4077072"/>
            <a:ext cx="1626939" cy="1085168"/>
            <a:chOff x="3010838" y="2717028"/>
            <a:chExt cx="1626939" cy="1085168"/>
          </a:xfrm>
        </p:grpSpPr>
        <p:sp>
          <p:nvSpPr>
            <p:cNvPr id="14" name="Rectángulo 13"/>
            <p:cNvSpPr/>
            <p:nvPr/>
          </p:nvSpPr>
          <p:spPr>
            <a:xfrm>
              <a:off x="3010838" y="2717028"/>
              <a:ext cx="1626939" cy="108516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271148" y="2717028"/>
              <a:ext cx="1366628" cy="10851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3792" rIns="113792" bIns="11379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Utiliza un haz de electrones para formar una imagen.</a:t>
              </a:r>
              <a:endParaRPr lang="es-EC" sz="1600" kern="1200" dirty="0"/>
            </a:p>
          </p:txBody>
        </p:sp>
      </p:grpSp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78" y="3861048"/>
            <a:ext cx="2304256" cy="1989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 CuadroTexto"/>
          <p:cNvSpPr txBox="1"/>
          <p:nvPr/>
        </p:nvSpPr>
        <p:spPr>
          <a:xfrm>
            <a:off x="80389" y="604352"/>
            <a:ext cx="913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MICROSCOPÍA ELECTRÓNICA DE BARRIDO EN MODO DE TRANSMISIÓN (STEM)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79512" y="5877272"/>
            <a:ext cx="4466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Rejilla de cobre y su distribución con las muestras</a:t>
            </a:r>
            <a:endParaRPr lang="es-EC" sz="1400" dirty="0"/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591622128"/>
              </p:ext>
            </p:extLst>
          </p:nvPr>
        </p:nvGraphicFramePr>
        <p:xfrm>
          <a:off x="253351" y="1110838"/>
          <a:ext cx="4157523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6105886" y="5672281"/>
            <a:ext cx="2930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Equipo marca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TESCAN, modelo MIRA 3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77253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paración 4"/>
          <p:cNvSpPr/>
          <p:nvPr/>
        </p:nvSpPr>
        <p:spPr>
          <a:xfrm>
            <a:off x="323528" y="4149080"/>
            <a:ext cx="3960440" cy="2345338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Técnica físico-química no destructiva.</a:t>
            </a:r>
          </a:p>
          <a:p>
            <a:pPr algn="ctr"/>
            <a:r>
              <a:rPr lang="es-EC" dirty="0"/>
              <a:t>S</a:t>
            </a:r>
            <a:r>
              <a:rPr lang="es-EC" dirty="0" smtClean="0"/>
              <a:t>e </a:t>
            </a:r>
            <a:r>
              <a:rPr lang="es-EC" dirty="0"/>
              <a:t>usa para medir muestras que constan de partículas suspendidas en un </a:t>
            </a:r>
            <a:r>
              <a:rPr lang="es-EC" dirty="0" smtClean="0"/>
              <a:t>líquido.</a:t>
            </a:r>
            <a:endParaRPr lang="es-EC" dirty="0"/>
          </a:p>
        </p:txBody>
      </p:sp>
      <p:pic>
        <p:nvPicPr>
          <p:cNvPr id="6" name="Picture 6" descr="https://fbcdn-sphotos-c-a.akamaihd.net/hphotos-ak-xfl1/v/t34.0-12/14826286_1302827163061516_47252410_n.jpg?oh=9f737f1530ae54b4bda880c9d87d98f6&amp;oe=58114201&amp;__gda__=1477519331_f19872fa76d4a97afe8a089bf5e73f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" y="980728"/>
            <a:ext cx="4645848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107504" y="63985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DISPERSIÓN DE LUZ DINÁMICA (DLS)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11" name="Flecha izquierda 10"/>
          <p:cNvSpPr/>
          <p:nvPr/>
        </p:nvSpPr>
        <p:spPr>
          <a:xfrm>
            <a:off x="4716016" y="2276872"/>
            <a:ext cx="648072" cy="64807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730614558"/>
              </p:ext>
            </p:extLst>
          </p:nvPr>
        </p:nvGraphicFramePr>
        <p:xfrm>
          <a:off x="4164632" y="2290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-36512" y="3789040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err="1"/>
              <a:t>Dynamic</a:t>
            </a:r>
            <a:r>
              <a:rPr lang="es-EC" sz="1200" dirty="0"/>
              <a:t> Light </a:t>
            </a:r>
            <a:r>
              <a:rPr lang="es-EC" sz="1200" dirty="0" err="1"/>
              <a:t>Scattering</a:t>
            </a:r>
            <a:r>
              <a:rPr lang="es-EC" sz="1200" dirty="0"/>
              <a:t> /</a:t>
            </a:r>
            <a:r>
              <a:rPr lang="es-EC" sz="1200" dirty="0" err="1"/>
              <a:t>Particle</a:t>
            </a:r>
            <a:r>
              <a:rPr lang="es-EC" sz="1200" dirty="0"/>
              <a:t> </a:t>
            </a:r>
            <a:r>
              <a:rPr lang="es-EC" sz="1200" dirty="0" err="1"/>
              <a:t>Size</a:t>
            </a:r>
            <a:r>
              <a:rPr lang="es-EC" sz="1200" dirty="0"/>
              <a:t> </a:t>
            </a:r>
            <a:r>
              <a:rPr lang="es-EC" sz="1200" dirty="0" err="1"/>
              <a:t>Analyzer</a:t>
            </a:r>
            <a:r>
              <a:rPr lang="es-EC" sz="1200" dirty="0"/>
              <a:t> marca </a:t>
            </a:r>
            <a:r>
              <a:rPr lang="es-EC" sz="1200" dirty="0" err="1"/>
              <a:t>Horiba</a:t>
            </a:r>
            <a:r>
              <a:rPr lang="es-EC" sz="1200" dirty="0"/>
              <a:t> LB-550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80528"/>
              </p:ext>
            </p:extLst>
          </p:nvPr>
        </p:nvGraphicFramePr>
        <p:xfrm>
          <a:off x="4685729" y="4086749"/>
          <a:ext cx="4422775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175"/>
                <a:gridCol w="1513205"/>
                <a:gridCol w="13823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Muestra/ Proceso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Dilución en la celda de cuarzo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Volumen final en la celda  (uL)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(AgNPs) con           P. domesticum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50uL en 2 mL de agua destilada Millipore tipo I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2050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(AgNPs) con V. vinífera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100 uL en 2 mL de agua destilada Millipore tipo I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2100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content-mia1-1.xx.fbcdn.net/v/t34.0-12/14801061_1302826679728231_1583953877_n.jpg?oh=8fe74d406008d219e1ba5956bcf9a7c3&amp;oe=5810004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3881"/>
            <a:ext cx="2157766" cy="381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012618045"/>
              </p:ext>
            </p:extLst>
          </p:nvPr>
        </p:nvGraphicFramePr>
        <p:xfrm>
          <a:off x="4765004" y="332656"/>
          <a:ext cx="4378996" cy="6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62068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VOLTAMETRÍA CÍCLICA (CV)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13345" y="5949280"/>
            <a:ext cx="3218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Potenciostato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marca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Metrohm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Autolab</a:t>
            </a:r>
            <a:endParaRPr lang="es-EC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4229436058"/>
                  </p:ext>
                </p:extLst>
              </p:nvPr>
            </p:nvGraphicFramePr>
            <p:xfrm>
              <a:off x="-973208" y="1586488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Choice>
        <mc:Fallback xmlns="">
          <p:graphicFrame>
            <p:nvGraphicFramePr>
              <p:cNvPr id="3" name="Diagrama 2"/>
              <p:cNvGraphicFramePr/>
              <p:nvPr>
                <p:extLst>
                  <p:ext uri="{D42A27DB-BD31-4B8C-83A1-F6EECF244321}">
                    <p14:modId xmlns:p14="http://schemas.microsoft.com/office/powerpoint/2010/main" val="4229436058"/>
                  </p:ext>
                </p:extLst>
              </p:nvPr>
            </p:nvGraphicFramePr>
            <p:xfrm>
              <a:off x="-973208" y="1586488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4" r:lo="rId15" r:qs="rId16" r:cs="rId17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617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bcdn-sphotos-a-a.akamaihd.net/hphotos-ak-xpf1/v/t34.0-12/14798875_1302776226399943_264509049_n.jpg?oh=4ed9978b2a32532da3ffbfe8b4e3d1bb&amp;oe=581104E8&amp;__gda__=1477514168_9f20a927ac75275357cf36ae1eb460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5" b="17439"/>
          <a:stretch/>
        </p:blipFill>
        <p:spPr bwMode="auto">
          <a:xfrm>
            <a:off x="102660" y="1335159"/>
            <a:ext cx="2592288" cy="2907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60688" y="668844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*ESTUDIOS DE DEGRADACIÓN</a:t>
            </a:r>
            <a:endParaRPr lang="es-EC" dirty="0"/>
          </a:p>
        </p:txBody>
      </p:sp>
      <p:pic>
        <p:nvPicPr>
          <p:cNvPr id="14340" name="Picture 4" descr="https://scontent-mia1-1.xx.fbcdn.net/v/t34.0-12/14804754_1302781853066047_1160745317_n.jpg?oh=3c17cc12079030150a8fdd78a62ebf91&amp;oe=58112CB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38176"/>
            <a:ext cx="2273984" cy="383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2765310" y="2398946"/>
            <a:ext cx="616136" cy="78020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808075211"/>
              </p:ext>
            </p:extLst>
          </p:nvPr>
        </p:nvGraphicFramePr>
        <p:xfrm>
          <a:off x="4716016" y="81132"/>
          <a:ext cx="5040560" cy="6573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Explosión 1 9"/>
          <p:cNvSpPr/>
          <p:nvPr/>
        </p:nvSpPr>
        <p:spPr>
          <a:xfrm>
            <a:off x="2694948" y="4713371"/>
            <a:ext cx="3122056" cy="2300071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rgbClr val="002060"/>
                </a:solidFill>
              </a:rPr>
              <a:t>Condiciones: </a:t>
            </a:r>
            <a:r>
              <a:rPr lang="es-EC" sz="1600" dirty="0" smtClean="0"/>
              <a:t>300 Watts, 25 cm de distancia.</a:t>
            </a:r>
            <a:endParaRPr lang="es-EC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1520" y="4294837"/>
            <a:ext cx="266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Extracto y AgNPs en exposición solar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644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mia1-1.xx.fbcdn.net/v/t34.0-12/14804742_1302775766399989_696162432_n.jpg?oh=4bcc5cd6728c3c530c555e09c0bf96d4&amp;oe=5810D1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43894"/>
            <a:ext cx="4110136" cy="2904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3491880" y="4653136"/>
            <a:ext cx="5612799" cy="11521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  <a:r>
              <a:rPr lang="es-EC" dirty="0" smtClean="0"/>
              <a:t>étodo </a:t>
            </a:r>
            <a:r>
              <a:rPr lang="es-EC" dirty="0"/>
              <a:t>por el cual se estudia la absorción o emisión de energía radiante originada por la interacción entre la radiación electromagnética y el material en estudio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652120" y="4005064"/>
            <a:ext cx="25667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>
                <a:latin typeface="Arial" panose="020B0604020202020204" pitchFamily="34" charset="0"/>
                <a:ea typeface="Calibri" panose="020F0502020204030204" pitchFamily="34" charset="0"/>
              </a:rPr>
              <a:t>Perkin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 Elmer </a:t>
            </a:r>
            <a:r>
              <a:rPr lang="es-EC" sz="1200" dirty="0" err="1">
                <a:latin typeface="Arial" panose="020B0604020202020204" pitchFamily="34" charset="0"/>
                <a:ea typeface="Calibri" panose="020F0502020204030204" pitchFamily="34" charset="0"/>
              </a:rPr>
              <a:t>Spectrum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2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Two</a:t>
            </a:r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FTIR</a:t>
            </a:r>
            <a:endParaRPr lang="es-EC" sz="1200" dirty="0"/>
          </a:p>
        </p:txBody>
      </p:sp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10852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MATERIALES Y MÉTODOS </a:t>
            </a:r>
            <a:endParaRPr lang="es-EC" sz="2800" b="1" dirty="0"/>
          </a:p>
        </p:txBody>
      </p:sp>
      <p:sp>
        <p:nvSpPr>
          <p:cNvPr id="9" name="1 CuadroTexto"/>
          <p:cNvSpPr txBox="1"/>
          <p:nvPr/>
        </p:nvSpPr>
        <p:spPr>
          <a:xfrm>
            <a:off x="80389" y="604352"/>
            <a:ext cx="913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ESPECTROSCOPÍA INFRARROJA POR TRANSFORMADA DE FOURIER (FTIR)</a:t>
            </a:r>
            <a:endParaRPr lang="es-EC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a 9"/>
              <p:cNvGraphicFramePr/>
              <p:nvPr>
                <p:extLst>
                  <p:ext uri="{D42A27DB-BD31-4B8C-83A1-F6EECF244321}">
                    <p14:modId xmlns:p14="http://schemas.microsoft.com/office/powerpoint/2010/main" val="524130932"/>
                  </p:ext>
                </p:extLst>
              </p:nvPr>
            </p:nvGraphicFramePr>
            <p:xfrm>
              <a:off x="179512" y="1052736"/>
              <a:ext cx="4320480" cy="32183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10" name="Diagrama 9"/>
              <p:cNvGraphicFramePr/>
              <p:nvPr>
                <p:extLst>
                  <p:ext uri="{D42A27DB-BD31-4B8C-83A1-F6EECF244321}">
                    <p14:modId xmlns:p14="http://schemas.microsoft.com/office/powerpoint/2010/main" val="524130932"/>
                  </p:ext>
                </p:extLst>
              </p:nvPr>
            </p:nvGraphicFramePr>
            <p:xfrm>
              <a:off x="179512" y="1052736"/>
              <a:ext cx="4320480" cy="32183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p:sp>
        <p:nvSpPr>
          <p:cNvPr id="11" name="Elipse 10"/>
          <p:cNvSpPr/>
          <p:nvPr/>
        </p:nvSpPr>
        <p:spPr>
          <a:xfrm>
            <a:off x="539552" y="4581128"/>
            <a:ext cx="259228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Agitación: 5minutos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121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59715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	FORMULACIÓN DEL PROBLEMA</a:t>
            </a:r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III	MATERIALES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MÉTODOS</a:t>
            </a:r>
          </a:p>
          <a:p>
            <a:r>
              <a:rPr lang="es-EC" sz="2400" b="1" dirty="0" smtClean="0"/>
              <a:t>IV	RESULTADOS </a:t>
            </a:r>
            <a:r>
              <a:rPr lang="es-EC" sz="2400" b="1" dirty="0"/>
              <a:t>Y DISCUSIÓN</a:t>
            </a:r>
          </a:p>
          <a:p>
            <a:endParaRPr lang="es-EC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436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107504" y="63985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OBTENCIÓN DE EXTRACTOS: UV-VISIBLE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18448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03522"/>
              </p:ext>
            </p:extLst>
          </p:nvPr>
        </p:nvGraphicFramePr>
        <p:xfrm>
          <a:off x="-72516" y="955945"/>
          <a:ext cx="5400600" cy="4438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Graph" r:id="rId3" imgW="4023360" imgH="3108960" progId="Origin50.Graph">
                  <p:embed/>
                </p:oleObj>
              </mc:Choice>
              <mc:Fallback>
                <p:oleObj name="Graph" r:id="rId3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2516" y="955945"/>
                        <a:ext cx="5400600" cy="4438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37856" y="53139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Espectro de absorción de las flores de geranio (</a:t>
            </a:r>
            <a:r>
              <a:rPr lang="es-EC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Pelargonium</a:t>
            </a:r>
            <a:r>
              <a:rPr lang="es-EC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domesticum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cáscara de uva (</a:t>
            </a:r>
            <a:r>
              <a:rPr lang="es-EC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Vitis</a:t>
            </a:r>
            <a:r>
              <a:rPr lang="es-EC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vinifera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10068813"/>
              </p:ext>
            </p:extLst>
          </p:nvPr>
        </p:nvGraphicFramePr>
        <p:xfrm>
          <a:off x="5209856" y="1143095"/>
          <a:ext cx="3804084" cy="3327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Rectángulo redondeado 10"/>
          <p:cNvSpPr/>
          <p:nvPr/>
        </p:nvSpPr>
        <p:spPr>
          <a:xfrm>
            <a:off x="5563726" y="4628808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Absorción de fotones en la región de 450- 550 </a:t>
            </a:r>
            <a:r>
              <a:rPr lang="es-EC" dirty="0" err="1" smtClean="0">
                <a:solidFill>
                  <a:schemeClr val="tx1"/>
                </a:solidFill>
              </a:rPr>
              <a:t>nm</a:t>
            </a:r>
            <a:r>
              <a:rPr lang="es-EC" dirty="0" smtClean="0">
                <a:solidFill>
                  <a:schemeClr val="tx1"/>
                </a:solidFill>
              </a:rPr>
              <a:t>, banda Antocianinas.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14670" y="5569495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Matulis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Ivaskevich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, 2006).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9360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5429161"/>
              </p:ext>
            </p:extLst>
          </p:nvPr>
        </p:nvGraphicFramePr>
        <p:xfrm>
          <a:off x="179512" y="1340768"/>
          <a:ext cx="36337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pic>
        <p:nvPicPr>
          <p:cNvPr id="7" name="Imagen 6"/>
          <p:cNvPicPr/>
          <p:nvPr/>
        </p:nvPicPr>
        <p:blipFill rotWithShape="1">
          <a:blip r:embed="rId9"/>
          <a:srcRect l="41743" t="44402" r="37695" b="42714"/>
          <a:stretch/>
        </p:blipFill>
        <p:spPr bwMode="auto">
          <a:xfrm>
            <a:off x="3851920" y="748368"/>
            <a:ext cx="4996920" cy="2298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103948" y="31409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(Monge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2009).</a:t>
            </a:r>
            <a:endParaRPr lang="es-EC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992" y="3284984"/>
            <a:ext cx="3005088" cy="2232248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699792" y="5589240"/>
                <a:ext cx="21811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Síntesis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𝐴𝑔𝑁𝑂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s-EC" dirty="0"/>
              </a:p>
              <a:p>
                <a:r>
                  <a:rPr lang="es-EC" dirty="0" smtClean="0"/>
                  <a:t>con </a:t>
                </a:r>
                <a:r>
                  <a:rPr lang="es-EC" i="1" dirty="0" smtClean="0"/>
                  <a:t>P. domesticum</a:t>
                </a:r>
                <a:r>
                  <a:rPr lang="es-EC" dirty="0" smtClean="0"/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589240"/>
                <a:ext cx="2181110" cy="646331"/>
              </a:xfrm>
              <a:prstGeom prst="rect">
                <a:avLst/>
              </a:prstGeom>
              <a:blipFill rotWithShape="0">
                <a:blip r:embed="rId11"/>
                <a:stretch>
                  <a:fillRect l="-2514" t="-5660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 CuadroTexto"/>
          <p:cNvSpPr txBox="1"/>
          <p:nvPr/>
        </p:nvSpPr>
        <p:spPr>
          <a:xfrm>
            <a:off x="107504" y="639855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SÍNTESIS DE AGNPS</a:t>
            </a:r>
            <a:endParaRPr lang="es-EC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3502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/>
              <a:t>I	INTRODUCCIÓN</a:t>
            </a:r>
          </a:p>
          <a:p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9089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UV-VISIBLE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P. domesticu</a:t>
            </a:r>
            <a:r>
              <a:rPr lang="es-ES" b="1" i="1" dirty="0">
                <a:solidFill>
                  <a:srgbClr val="FF0000"/>
                </a:solidFill>
              </a:rPr>
              <a:t>m</a:t>
            </a:r>
            <a:endParaRPr lang="es-EC" b="1" i="1" dirty="0">
              <a:solidFill>
                <a:srgbClr val="FF0000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00" y="3507211"/>
            <a:ext cx="4019550" cy="33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00" y="318364"/>
            <a:ext cx="4019550" cy="33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ángulo redondeado 11"/>
          <p:cNvSpPr/>
          <p:nvPr/>
        </p:nvSpPr>
        <p:spPr>
          <a:xfrm>
            <a:off x="534583" y="4960298"/>
            <a:ext cx="4320480" cy="1641254"/>
          </a:xfrm>
          <a:prstGeom prst="roundRect">
            <a:avLst/>
          </a:prstGeom>
          <a:solidFill>
            <a:srgbClr val="80A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Banda predominante:420 </a:t>
            </a:r>
            <a:r>
              <a:rPr lang="es-EC" dirty="0" err="1" smtClean="0">
                <a:solidFill>
                  <a:schemeClr val="tx1"/>
                </a:solidFill>
              </a:rPr>
              <a:t>nm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400-450 </a:t>
            </a:r>
            <a:r>
              <a:rPr lang="es-EC" dirty="0" err="1" smtClean="0">
                <a:solidFill>
                  <a:schemeClr val="tx1"/>
                </a:solidFill>
              </a:rPr>
              <a:t>nm</a:t>
            </a:r>
            <a:r>
              <a:rPr lang="es-EC" dirty="0" smtClean="0">
                <a:solidFill>
                  <a:schemeClr val="tx1"/>
                </a:solidFill>
              </a:rPr>
              <a:t> -&gt; presencia de </a:t>
            </a:r>
            <a:r>
              <a:rPr lang="es-EC" dirty="0" err="1" smtClean="0">
                <a:solidFill>
                  <a:schemeClr val="tx1"/>
                </a:solidFill>
              </a:rPr>
              <a:t>nanopartículas</a:t>
            </a:r>
            <a:r>
              <a:rPr lang="es-EC" dirty="0" smtClean="0">
                <a:solidFill>
                  <a:schemeClr val="tx1"/>
                </a:solidFill>
              </a:rPr>
              <a:t> metálicas. </a:t>
            </a:r>
            <a:r>
              <a:rPr lang="es-EC" dirty="0">
                <a:solidFill>
                  <a:schemeClr val="tx1"/>
                </a:solidFill>
              </a:rPr>
              <a:t>(Morales et al., 2009)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88242"/>
              </p:ext>
            </p:extLst>
          </p:nvPr>
        </p:nvGraphicFramePr>
        <p:xfrm>
          <a:off x="251520" y="1177622"/>
          <a:ext cx="4903802" cy="369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1177622"/>
                        <a:ext cx="4903802" cy="369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5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UV-VISIBLE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P. domesticu</a:t>
            </a:r>
            <a:r>
              <a:rPr lang="es-ES" b="1" i="1" dirty="0">
                <a:solidFill>
                  <a:srgbClr val="FF0000"/>
                </a:solidFill>
              </a:rPr>
              <a:t>m</a:t>
            </a:r>
            <a:endParaRPr lang="es-EC" b="1" i="1" dirty="0">
              <a:solidFill>
                <a:srgbClr val="FF0000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00" y="3507211"/>
            <a:ext cx="4019550" cy="33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00" y="318364"/>
            <a:ext cx="4019550" cy="332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762601"/>
              </p:ext>
            </p:extLst>
          </p:nvPr>
        </p:nvGraphicFramePr>
        <p:xfrm>
          <a:off x="249935" y="1160748"/>
          <a:ext cx="4889776" cy="370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35" y="1160748"/>
                        <a:ext cx="4889776" cy="3708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534583" y="4960298"/>
            <a:ext cx="4320480" cy="1641254"/>
          </a:xfrm>
          <a:prstGeom prst="roundRect">
            <a:avLst/>
          </a:prstGeom>
          <a:solidFill>
            <a:srgbClr val="80AD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Banda predominante:420 </a:t>
            </a:r>
            <a:r>
              <a:rPr lang="es-EC" dirty="0" err="1" smtClean="0">
                <a:solidFill>
                  <a:schemeClr val="tx1"/>
                </a:solidFill>
              </a:rPr>
              <a:t>nm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400-450 </a:t>
            </a:r>
            <a:r>
              <a:rPr lang="es-EC" dirty="0" err="1" smtClean="0">
                <a:solidFill>
                  <a:schemeClr val="tx1"/>
                </a:solidFill>
              </a:rPr>
              <a:t>nm</a:t>
            </a:r>
            <a:r>
              <a:rPr lang="es-EC" dirty="0" smtClean="0">
                <a:solidFill>
                  <a:schemeClr val="tx1"/>
                </a:solidFill>
              </a:rPr>
              <a:t> -&gt; presencia de </a:t>
            </a:r>
            <a:r>
              <a:rPr lang="es-EC" dirty="0" err="1" smtClean="0">
                <a:solidFill>
                  <a:schemeClr val="tx1"/>
                </a:solidFill>
              </a:rPr>
              <a:t>nanopartículas</a:t>
            </a:r>
            <a:r>
              <a:rPr lang="es-EC" dirty="0" smtClean="0">
                <a:solidFill>
                  <a:schemeClr val="tx1"/>
                </a:solidFill>
              </a:rPr>
              <a:t> metálicas. </a:t>
            </a:r>
            <a:r>
              <a:rPr lang="es-EC" dirty="0">
                <a:solidFill>
                  <a:schemeClr val="tx1"/>
                </a:solidFill>
              </a:rPr>
              <a:t>(Morales et al., 2009)</a:t>
            </a:r>
          </a:p>
        </p:txBody>
      </p:sp>
    </p:spTree>
    <p:extLst>
      <p:ext uri="{BB962C8B-B14F-4D97-AF65-F5344CB8AC3E}">
        <p14:creationId xmlns:p14="http://schemas.microsoft.com/office/powerpoint/2010/main" val="37301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UV-VISIBLE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V. </a:t>
            </a:r>
            <a:r>
              <a:rPr lang="es-ES" b="1" i="1" dirty="0" err="1" smtClean="0">
                <a:solidFill>
                  <a:srgbClr val="FF0000"/>
                </a:solidFill>
              </a:rPr>
              <a:t>vinifera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208684"/>
              </p:ext>
            </p:extLst>
          </p:nvPr>
        </p:nvGraphicFramePr>
        <p:xfrm>
          <a:off x="5076056" y="304800"/>
          <a:ext cx="4019550" cy="32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9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04800"/>
                        <a:ext cx="4019550" cy="3268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08321"/>
              </p:ext>
            </p:extLst>
          </p:nvPr>
        </p:nvGraphicFramePr>
        <p:xfrm>
          <a:off x="5076056" y="3427592"/>
          <a:ext cx="4019550" cy="338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0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427592"/>
                        <a:ext cx="4019550" cy="338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71070" y="1321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Rectángulo redondeado 16"/>
          <p:cNvSpPr/>
          <p:nvPr/>
        </p:nvSpPr>
        <p:spPr>
          <a:xfrm>
            <a:off x="455662" y="4996905"/>
            <a:ext cx="4320480" cy="164125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Banda predominante:429 </a:t>
            </a:r>
            <a:r>
              <a:rPr lang="es-EC" dirty="0" err="1" smtClean="0">
                <a:solidFill>
                  <a:schemeClr val="tx1"/>
                </a:solidFill>
              </a:rPr>
              <a:t>nm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 mayor temperatura, se favorece la formación. Muestras </a:t>
            </a:r>
            <a:r>
              <a:rPr lang="es-EC" dirty="0" err="1" smtClean="0">
                <a:solidFill>
                  <a:schemeClr val="tx1"/>
                </a:solidFill>
              </a:rPr>
              <a:t>monodispersas</a:t>
            </a:r>
            <a:r>
              <a:rPr lang="es-EC" dirty="0">
                <a:solidFill>
                  <a:schemeClr val="tx1"/>
                </a:solidFill>
              </a:rPr>
              <a:t>. </a:t>
            </a:r>
            <a:r>
              <a:rPr lang="es-EC" sz="1400" dirty="0">
                <a:solidFill>
                  <a:schemeClr val="tx1"/>
                </a:solidFill>
              </a:rPr>
              <a:t>(Cruz &amp; Rodríguez, 2012) </a:t>
            </a:r>
            <a:endParaRPr lang="es-EC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725343"/>
              </p:ext>
            </p:extLst>
          </p:nvPr>
        </p:nvGraphicFramePr>
        <p:xfrm>
          <a:off x="323528" y="1268759"/>
          <a:ext cx="4548100" cy="372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1" name="Graph" r:id="rId8" imgW="4023360" imgH="3108960" progId="Origin50.Graph">
                  <p:embed/>
                </p:oleObj>
              </mc:Choice>
              <mc:Fallback>
                <p:oleObj name="Graph" r:id="rId8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528" y="1268759"/>
                        <a:ext cx="4548100" cy="3728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5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6552" y="811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UV-VISIBLE</a:t>
            </a:r>
          </a:p>
          <a:p>
            <a:r>
              <a:rPr lang="es-ES" b="1" i="1" dirty="0" smtClean="0">
                <a:solidFill>
                  <a:srgbClr val="FF0000"/>
                </a:solidFill>
              </a:rPr>
              <a:t>V. </a:t>
            </a:r>
            <a:r>
              <a:rPr lang="es-ES" b="1" i="1" dirty="0" err="1" smtClean="0">
                <a:solidFill>
                  <a:srgbClr val="FF0000"/>
                </a:solidFill>
              </a:rPr>
              <a:t>vinifera</a:t>
            </a:r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5322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5076056" y="304800"/>
          <a:ext cx="4019550" cy="326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7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04800"/>
                        <a:ext cx="4019550" cy="3268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35302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/>
          </p:nvPr>
        </p:nvGraphicFramePr>
        <p:xfrm>
          <a:off x="5076056" y="3427592"/>
          <a:ext cx="4019550" cy="338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8" name="Graph" r:id="rId6" imgW="4023360" imgH="3108960" progId="Origin50.Graph">
                  <p:embed/>
                </p:oleObj>
              </mc:Choice>
              <mc:Fallback>
                <p:oleObj name="Graph" r:id="rId6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427592"/>
                        <a:ext cx="4019550" cy="338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271070" y="1321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436875"/>
              </p:ext>
            </p:extLst>
          </p:nvPr>
        </p:nvGraphicFramePr>
        <p:xfrm>
          <a:off x="323528" y="1268760"/>
          <a:ext cx="4641283" cy="369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Graph" r:id="rId8" imgW="4023360" imgH="3108960" progId="Origin50.Graph">
                  <p:embed/>
                </p:oleObj>
              </mc:Choice>
              <mc:Fallback>
                <p:oleObj name="Graph" r:id="rId8" imgW="4023360" imgH="3108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4641283" cy="369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ángulo redondeado 16"/>
          <p:cNvSpPr/>
          <p:nvPr/>
        </p:nvSpPr>
        <p:spPr>
          <a:xfrm>
            <a:off x="467544" y="5028106"/>
            <a:ext cx="4320480" cy="164125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Banda predominante:429 </a:t>
            </a:r>
            <a:r>
              <a:rPr lang="es-EC" dirty="0" err="1" smtClean="0">
                <a:solidFill>
                  <a:schemeClr val="tx1"/>
                </a:solidFill>
              </a:rPr>
              <a:t>nm</a:t>
            </a:r>
            <a:r>
              <a:rPr lang="es-EC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 mayor temperatura, se favorece la formación. Muestras </a:t>
            </a:r>
            <a:r>
              <a:rPr lang="es-EC" dirty="0" err="1" smtClean="0">
                <a:solidFill>
                  <a:schemeClr val="tx1"/>
                </a:solidFill>
              </a:rPr>
              <a:t>monodispersas</a:t>
            </a:r>
            <a:r>
              <a:rPr lang="es-EC" dirty="0">
                <a:solidFill>
                  <a:schemeClr val="tx1"/>
                </a:solidFill>
              </a:rPr>
              <a:t>. </a:t>
            </a:r>
            <a:r>
              <a:rPr lang="es-EC" sz="1400" dirty="0">
                <a:solidFill>
                  <a:schemeClr val="tx1"/>
                </a:solidFill>
              </a:rPr>
              <a:t>(Cruz &amp; Rodríguez, 2012) </a:t>
            </a:r>
            <a:endParaRPr lang="es-EC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36096" y="6113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ESTABILIDAD DE AgNPs</a:t>
            </a:r>
            <a:endParaRPr lang="es-EC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639855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UV-VISIBLE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5544" y="1321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417751"/>
              </p:ext>
            </p:extLst>
          </p:nvPr>
        </p:nvGraphicFramePr>
        <p:xfrm>
          <a:off x="115544" y="1321688"/>
          <a:ext cx="4420960" cy="3740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7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44" y="1321688"/>
                        <a:ext cx="4420960" cy="3740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544" y="50979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Estabilidad de AgNPs de extracto de </a:t>
            </a: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domesticum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una solución de AgNO</a:t>
            </a:r>
            <a:r>
              <a:rPr lang="es-EC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mM.</a:t>
            </a:r>
            <a:endParaRPr lang="es-EC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8705" y="1701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972627"/>
              </p:ext>
            </p:extLst>
          </p:nvPr>
        </p:nvGraphicFramePr>
        <p:xfrm>
          <a:off x="4677097" y="1340768"/>
          <a:ext cx="4503415" cy="366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8" name="Graph" r:id="rId6" imgW="4150080" imgH="2905920" progId="Origin50.Graph">
                  <p:embed/>
                </p:oleObj>
              </mc:Choice>
              <mc:Fallback>
                <p:oleObj name="Graph" r:id="rId6" imgW="4150080" imgH="290592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097" y="1340768"/>
                        <a:ext cx="4503415" cy="3664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ángulo 13"/>
          <p:cNvSpPr/>
          <p:nvPr/>
        </p:nvSpPr>
        <p:spPr>
          <a:xfrm>
            <a:off x="4536504" y="52309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Estabilidad de AgNPs de extracto de </a:t>
            </a: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vinífera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una solución de AgNO</a:t>
            </a:r>
            <a:r>
              <a:rPr lang="es-EC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1.2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21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1" name="1 CuadroTexto"/>
          <p:cNvSpPr txBox="1"/>
          <p:nvPr/>
        </p:nvSpPr>
        <p:spPr>
          <a:xfrm>
            <a:off x="107504" y="561454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MICROSCOPÍA ELECTRÓNICA DE BARRIDO EN MODO DE TRANSMISIÓN (STEM)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67944" y="854548"/>
            <a:ext cx="179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P. domesticum</a:t>
            </a:r>
            <a:endParaRPr lang="es-EC" dirty="0"/>
          </a:p>
        </p:txBody>
      </p:sp>
      <p:pic>
        <p:nvPicPr>
          <p:cNvPr id="12" name="Imagen 11" descr="C:\Documents and Settings\Edisón\Configuración local\temp\Rar$DI00.828\G-6.5-0.8mM-VORT-CENTRO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099" b="111"/>
          <a:stretch/>
        </p:blipFill>
        <p:spPr bwMode="auto">
          <a:xfrm>
            <a:off x="251520" y="1340768"/>
            <a:ext cx="2682998" cy="273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C:\Documents and Settings\Edisón\Configuración local\temp\Rar$DI39.953\G-6.5-1mM-VORT-SUPDER_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32"/>
          <a:stretch/>
        </p:blipFill>
        <p:spPr bwMode="auto">
          <a:xfrm>
            <a:off x="3145862" y="1340768"/>
            <a:ext cx="2650274" cy="273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 descr="C:\Users\USER\Desktop\ALISON\geranio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9"/>
            <a:ext cx="2688108" cy="2611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C:\Documents and Settings\Edisón\Configuración local\temp\Rar$DI49.203\G-6.5-1.2mM-VORT-INFDER_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67"/>
          <a:stretch/>
        </p:blipFill>
        <p:spPr bwMode="auto">
          <a:xfrm>
            <a:off x="3151618" y="4221089"/>
            <a:ext cx="2644518" cy="259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xplosión 1 3"/>
          <p:cNvSpPr/>
          <p:nvPr/>
        </p:nvSpPr>
        <p:spPr>
          <a:xfrm>
            <a:off x="6007480" y="2492896"/>
            <a:ext cx="3024336" cy="2736304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0.8mM = </a:t>
            </a:r>
            <a:r>
              <a:rPr lang="es-EC" sz="1200" b="1" dirty="0"/>
              <a:t>31,3 ± </a:t>
            </a:r>
            <a:r>
              <a:rPr lang="es-EC" sz="1200" b="1" dirty="0" smtClean="0"/>
              <a:t>9,9</a:t>
            </a:r>
          </a:p>
          <a:p>
            <a:pPr algn="ctr"/>
            <a:r>
              <a:rPr lang="es-EC" sz="1200" b="1" dirty="0" smtClean="0"/>
              <a:t>1mM = </a:t>
            </a:r>
            <a:r>
              <a:rPr lang="es-EC" sz="1200" b="1" dirty="0"/>
              <a:t>24,1 ± </a:t>
            </a:r>
            <a:r>
              <a:rPr lang="es-EC" sz="1200" b="1" dirty="0" smtClean="0"/>
              <a:t>9,1</a:t>
            </a:r>
          </a:p>
          <a:p>
            <a:pPr algn="ctr"/>
            <a:r>
              <a:rPr lang="es-EC" sz="1200" b="1" dirty="0" smtClean="0"/>
              <a:t>1.2 </a:t>
            </a:r>
            <a:r>
              <a:rPr lang="es-EC" sz="1200" b="1" dirty="0" err="1" smtClean="0"/>
              <a:t>mM</a:t>
            </a:r>
            <a:r>
              <a:rPr lang="es-EC" sz="1200" b="1" dirty="0" smtClean="0"/>
              <a:t> = </a:t>
            </a:r>
            <a:r>
              <a:rPr lang="es-EC" sz="1200" b="1" dirty="0"/>
              <a:t>28,1 ± 10,3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30941" y="2020778"/>
            <a:ext cx="22869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Tamaño de partícula</a:t>
            </a:r>
            <a:endParaRPr lang="es-E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3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1" name="1 CuadroTexto"/>
          <p:cNvSpPr txBox="1"/>
          <p:nvPr/>
        </p:nvSpPr>
        <p:spPr>
          <a:xfrm>
            <a:off x="107504" y="561454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MICROSCOPÍA ELECTRÓNICA DE BARRIDO EN MODO DE TRANSMISIÓN (STEM)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67944" y="836712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V. </a:t>
            </a:r>
            <a:r>
              <a:rPr lang="es-ES" b="1" i="1" dirty="0" err="1">
                <a:solidFill>
                  <a:srgbClr val="FF0000"/>
                </a:solidFill>
              </a:rPr>
              <a:t>vinifera</a:t>
            </a:r>
            <a:endParaRPr lang="es-EC" dirty="0"/>
          </a:p>
        </p:txBody>
      </p:sp>
      <p:pic>
        <p:nvPicPr>
          <p:cNvPr id="6" name="Imagen 5" descr="C:\Users\USER\AppData\Local\Temp\Rar$DIa0.235\UVA-PH5.5-0.8MM10ML_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8" y="1302532"/>
            <a:ext cx="2638079" cy="2630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C:\Users\USER\AppData\Local\Temp\Rar$DIa0.096\UVA-PH5.5-1MM5ML_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5" y="1302532"/>
            <a:ext cx="2666655" cy="2630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C:\Users\USER\AppData\Local\Temp\Rar$DIa0.229\UVA-PH5.5-1.2MM10ML_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1" y="4077072"/>
            <a:ext cx="2691736" cy="2577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:\Users\USER\AppData\Local\Temp\Rar$DIa0.947\UVA-PH5.5-1.2MM10ML_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46" y="4077072"/>
            <a:ext cx="2666654" cy="25773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ángulo 12"/>
          <p:cNvSpPr/>
          <p:nvPr/>
        </p:nvSpPr>
        <p:spPr>
          <a:xfrm>
            <a:off x="6430941" y="2020778"/>
            <a:ext cx="228697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Tamaño de partícula</a:t>
            </a:r>
            <a:endParaRPr lang="es-ES" sz="4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Explosión 1 13"/>
          <p:cNvSpPr/>
          <p:nvPr/>
        </p:nvSpPr>
        <p:spPr>
          <a:xfrm>
            <a:off x="6007480" y="2492896"/>
            <a:ext cx="3024336" cy="2736304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0.8mM = </a:t>
            </a:r>
            <a:r>
              <a:rPr lang="es-EC" sz="1200" b="1" dirty="0"/>
              <a:t>12,1 ± 1,81</a:t>
            </a:r>
            <a:endParaRPr lang="es-EC" sz="1200" b="1" dirty="0" smtClean="0"/>
          </a:p>
          <a:p>
            <a:pPr algn="ctr"/>
            <a:r>
              <a:rPr lang="es-EC" sz="1200" b="1" dirty="0" smtClean="0"/>
              <a:t>1mM = </a:t>
            </a:r>
            <a:r>
              <a:rPr lang="es-EC" sz="1200" b="1" dirty="0"/>
              <a:t>12,3 ± 2,3</a:t>
            </a:r>
            <a:endParaRPr lang="es-EC" sz="1200" b="1" dirty="0" smtClean="0"/>
          </a:p>
          <a:p>
            <a:pPr algn="ctr"/>
            <a:r>
              <a:rPr lang="es-EC" sz="1200" b="1" dirty="0" smtClean="0"/>
              <a:t>1.2 </a:t>
            </a:r>
            <a:r>
              <a:rPr lang="es-EC" sz="1200" b="1" dirty="0" err="1" smtClean="0"/>
              <a:t>mM</a:t>
            </a:r>
            <a:r>
              <a:rPr lang="es-EC" sz="1200" b="1" dirty="0" smtClean="0"/>
              <a:t> =  </a:t>
            </a:r>
            <a:r>
              <a:rPr lang="es-EC" sz="1200" b="1" dirty="0"/>
              <a:t>12,4 ± 2,4</a:t>
            </a:r>
          </a:p>
        </p:txBody>
      </p:sp>
    </p:spTree>
    <p:extLst>
      <p:ext uri="{BB962C8B-B14F-4D97-AF65-F5344CB8AC3E}">
        <p14:creationId xmlns:p14="http://schemas.microsoft.com/office/powerpoint/2010/main" val="37821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24161"/>
            <a:ext cx="5112568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roceso alternativo 8"/>
          <p:cNvSpPr/>
          <p:nvPr/>
        </p:nvSpPr>
        <p:spPr>
          <a:xfrm>
            <a:off x="5654401" y="1537804"/>
            <a:ext cx="2963736" cy="10271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C" dirty="0" smtClean="0"/>
              <a:t>Distribución: Estándar</a:t>
            </a:r>
          </a:p>
          <a:p>
            <a:pPr algn="ctr"/>
            <a:r>
              <a:rPr lang="es-EC" dirty="0" smtClean="0"/>
              <a:t>Índice de refracción: Ag</a:t>
            </a:r>
          </a:p>
          <a:p>
            <a:pPr algn="ctr"/>
            <a:r>
              <a:rPr lang="es-EC" dirty="0" smtClean="0"/>
              <a:t>Medio dispersante: H2O</a:t>
            </a:r>
          </a:p>
          <a:p>
            <a:pPr algn="ctr"/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5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DIFRACCIÓN DE LUZ DINÁMICA (DLS)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067944" y="854548"/>
            <a:ext cx="179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P. domesticum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20837"/>
              </p:ext>
            </p:extLst>
          </p:nvPr>
        </p:nvGraphicFramePr>
        <p:xfrm>
          <a:off x="5508104" y="3062478"/>
          <a:ext cx="3460991" cy="2380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569"/>
                <a:gridCol w="886906"/>
                <a:gridCol w="911780"/>
                <a:gridCol w="848736"/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AgNO</a:t>
                      </a:r>
                      <a:r>
                        <a:rPr lang="es-EC" sz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Tamaño 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en STEM (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 Tamaño 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en DLS (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Total de capa orgánica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C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31.3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25.3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6.0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24.1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19.9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4.3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28.1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23.1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85824" y="4869160"/>
            <a:ext cx="4572000" cy="102188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es-EC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 representativo 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tamaño de </a:t>
            </a:r>
            <a:r>
              <a:rPr lang="es-EC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nanopartículas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solución de AgNO</a:t>
            </a:r>
            <a:r>
              <a:rPr lang="es-EC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0.8, 1 y 1.2mM  con extracto de </a:t>
            </a: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domesticum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1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5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DIFRACCIÓN DE LUZ DINÁMICA (DLS)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38814" y="836712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V. </a:t>
            </a:r>
            <a:r>
              <a:rPr lang="es-ES" b="1" i="1" dirty="0" err="1">
                <a:solidFill>
                  <a:srgbClr val="FF0000"/>
                </a:solidFill>
              </a:rPr>
              <a:t>vinifera</a:t>
            </a:r>
            <a:endParaRPr lang="es-EC" dirty="0"/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34277" t="35442" r="3080" b="25843"/>
          <a:stretch/>
        </p:blipFill>
        <p:spPr bwMode="auto">
          <a:xfrm>
            <a:off x="345518" y="1700808"/>
            <a:ext cx="4569093" cy="3132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8032" y="501317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spcAft>
                <a:spcPts val="1000"/>
              </a:spcAft>
            </a:pP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Esquema representativo del tamaño de </a:t>
            </a:r>
            <a:r>
              <a:rPr lang="es-EC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nanopartículas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las soluciones de  AgNO</a:t>
            </a:r>
            <a:r>
              <a:rPr lang="es-EC" sz="1400" b="1" baseline="-25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0.8, 1 y 1.2mM con extracto de </a:t>
            </a:r>
            <a:r>
              <a:rPr lang="es-EC" sz="1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vinífera</a:t>
            </a:r>
            <a:r>
              <a:rPr lang="es-EC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538277"/>
              </p:ext>
            </p:extLst>
          </p:nvPr>
        </p:nvGraphicFramePr>
        <p:xfrm>
          <a:off x="5205186" y="3067028"/>
          <a:ext cx="3612281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132"/>
                <a:gridCol w="925675"/>
                <a:gridCol w="951637"/>
                <a:gridCol w="88583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AgNO</a:t>
                      </a:r>
                      <a:r>
                        <a:rPr lang="es-EC" sz="120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mM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 Tamaño en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STEM (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Tamaño 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en DLS (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Total de capa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orgánica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s-EC" sz="1200" dirty="0" err="1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12.1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9.8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12.3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10.2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12.4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10.9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Imagen 16"/>
          <p:cNvPicPr/>
          <p:nvPr/>
        </p:nvPicPr>
        <p:blipFill rotWithShape="1">
          <a:blip r:embed="rId4"/>
          <a:srcRect l="56989" t="32871" r="36346" b="59326"/>
          <a:stretch/>
        </p:blipFill>
        <p:spPr bwMode="auto">
          <a:xfrm>
            <a:off x="3203848" y="2385850"/>
            <a:ext cx="828675" cy="545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Proceso alternativo 17"/>
          <p:cNvSpPr/>
          <p:nvPr/>
        </p:nvSpPr>
        <p:spPr>
          <a:xfrm>
            <a:off x="5654401" y="1537804"/>
            <a:ext cx="2963736" cy="10271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C" dirty="0" smtClean="0"/>
              <a:t>Distribución: Estándar</a:t>
            </a:r>
          </a:p>
          <a:p>
            <a:pPr algn="ctr"/>
            <a:r>
              <a:rPr lang="es-EC" dirty="0" smtClean="0"/>
              <a:t>Índice de refracción: Ag</a:t>
            </a:r>
          </a:p>
          <a:p>
            <a:pPr algn="ctr"/>
            <a:r>
              <a:rPr lang="es-EC" dirty="0" smtClean="0"/>
              <a:t>Medio dispersante: H2O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354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53752" y="5446965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</a:t>
            </a:r>
            <a:r>
              <a:rPr lang="es-ES" dirty="0" smtClean="0"/>
              <a:t>n </a:t>
            </a:r>
            <a:r>
              <a:rPr lang="es-ES" dirty="0"/>
              <a:t>la región anódica se observa una oxidación de los grupos </a:t>
            </a:r>
            <a:r>
              <a:rPr lang="es-ES" dirty="0" smtClean="0"/>
              <a:t>presentes en el extracto y </a:t>
            </a:r>
            <a:r>
              <a:rPr lang="es-ES" dirty="0"/>
              <a:t>el pico característico de las </a:t>
            </a:r>
            <a:r>
              <a:rPr lang="es-ES" dirty="0" smtClean="0"/>
              <a:t>AgNPs, </a:t>
            </a:r>
            <a:r>
              <a:rPr lang="es-ES" dirty="0"/>
              <a:t>en 0.15 </a:t>
            </a:r>
            <a:r>
              <a:rPr lang="es-ES" dirty="0" smtClean="0"/>
              <a:t>eV.</a:t>
            </a:r>
            <a:endParaRPr lang="es-EC" dirty="0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DETERMINACIÓN DE LOS POTENCIALES REDOX (VC)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67944" y="854548"/>
            <a:ext cx="179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P. domesticum</a:t>
            </a:r>
            <a:endParaRPr lang="es-EC" dirty="0"/>
          </a:p>
        </p:txBody>
      </p:sp>
      <p:sp>
        <p:nvSpPr>
          <p:cNvPr id="10" name="Rectangle 337"/>
          <p:cNvSpPr>
            <a:spLocks noChangeArrowheads="1"/>
          </p:cNvSpPr>
          <p:nvPr/>
        </p:nvSpPr>
        <p:spPr bwMode="auto">
          <a:xfrm>
            <a:off x="3573816" y="1417560"/>
            <a:ext cx="120993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243036"/>
              </p:ext>
            </p:extLst>
          </p:nvPr>
        </p:nvGraphicFramePr>
        <p:xfrm>
          <a:off x="4077872" y="1417561"/>
          <a:ext cx="5318664" cy="41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7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Object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872" y="1417561"/>
                        <a:ext cx="5318664" cy="4133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70865"/>
              </p:ext>
            </p:extLst>
          </p:nvPr>
        </p:nvGraphicFramePr>
        <p:xfrm>
          <a:off x="107506" y="1810752"/>
          <a:ext cx="4032446" cy="26060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37572"/>
                <a:gridCol w="503022"/>
                <a:gridCol w="668859"/>
                <a:gridCol w="586170"/>
                <a:gridCol w="10368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Muestra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HOMO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GAP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LUMO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Longitud de onda (</a:t>
                      </a:r>
                      <a:r>
                        <a:rPr lang="es-EC" sz="900" dirty="0" err="1">
                          <a:effectLst/>
                        </a:rPr>
                        <a:t>nm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Extracto de </a:t>
                      </a:r>
                      <a:r>
                        <a:rPr lang="es-EC" sz="1200" i="1" dirty="0">
                          <a:effectLst/>
                        </a:rPr>
                        <a:t>P. domesticum</a:t>
                      </a:r>
                      <a:endParaRPr lang="es-EC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4.79eV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2.22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2.57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559.23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 mM de AgNO</a:t>
                      </a:r>
                      <a:r>
                        <a:rPr lang="es-EC" sz="1200" baseline="-250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4.99eV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2.74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2.25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452.63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mM de AgNO</a:t>
                      </a:r>
                      <a:r>
                        <a:rPr lang="es-EC" sz="1200" baseline="-250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5.01eV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2.74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2.27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451.82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1.2mM de AgNO</a:t>
                      </a:r>
                      <a:r>
                        <a:rPr lang="es-EC" sz="1200" baseline="-250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5.05eV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2.31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451.70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Explosión 1 2"/>
          <p:cNvSpPr/>
          <p:nvPr/>
        </p:nvSpPr>
        <p:spPr>
          <a:xfrm>
            <a:off x="2473840" y="4293096"/>
            <a:ext cx="1666112" cy="12241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80%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38476747"/>
              </p:ext>
            </p:extLst>
          </p:nvPr>
        </p:nvGraphicFramePr>
        <p:xfrm>
          <a:off x="467544" y="1124744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3"/>
          <p:cNvSpPr txBox="1"/>
          <p:nvPr/>
        </p:nvSpPr>
        <p:spPr>
          <a:xfrm>
            <a:off x="-900608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INTRODUCCIÓN </a:t>
            </a:r>
            <a:endParaRPr lang="es-EC" sz="2800" b="1" dirty="0"/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DETERMINACIÓN DE LOS POTENCIALES REDOX (VC)</a:t>
            </a:r>
          </a:p>
          <a:p>
            <a:endParaRPr lang="es-EC" b="1" i="1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67944" y="854548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V. </a:t>
            </a:r>
            <a:r>
              <a:rPr lang="es-ES" b="1" i="1" dirty="0" err="1" smtClean="0">
                <a:solidFill>
                  <a:srgbClr val="FF0000"/>
                </a:solidFill>
              </a:rPr>
              <a:t>vinifera</a:t>
            </a:r>
            <a:endParaRPr lang="es-EC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24836" y="12268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70195"/>
              </p:ext>
            </p:extLst>
          </p:nvPr>
        </p:nvGraphicFramePr>
        <p:xfrm>
          <a:off x="3784876" y="1226848"/>
          <a:ext cx="5539652" cy="4305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4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876" y="1226848"/>
                        <a:ext cx="5539652" cy="4305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21989"/>
              </p:ext>
            </p:extLst>
          </p:nvPr>
        </p:nvGraphicFramePr>
        <p:xfrm>
          <a:off x="80370" y="1484784"/>
          <a:ext cx="3987573" cy="322670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23801"/>
                <a:gridCol w="497425"/>
                <a:gridCol w="661416"/>
                <a:gridCol w="579646"/>
                <a:gridCol w="1025285"/>
              </a:tblGrid>
              <a:tr h="790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Muestra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HOMO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GAP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LUMO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Longitud </a:t>
                      </a:r>
                      <a:r>
                        <a:rPr lang="es-EC" sz="900" dirty="0">
                          <a:effectLst/>
                        </a:rPr>
                        <a:t>de onda (</a:t>
                      </a:r>
                      <a:r>
                        <a:rPr lang="es-EC" sz="900" dirty="0" err="1">
                          <a:effectLst/>
                        </a:rPr>
                        <a:t>mn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03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Extracto de </a:t>
                      </a:r>
                      <a:r>
                        <a:rPr lang="es-EC" sz="1200" i="1" dirty="0">
                          <a:effectLst/>
                        </a:rPr>
                        <a:t>V. vinífera</a:t>
                      </a:r>
                      <a:endParaRPr lang="es-EC" sz="11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4.38eV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2.21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2.17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560.31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 mM de AgNO</a:t>
                      </a:r>
                      <a:r>
                        <a:rPr lang="es-EC" sz="1200" baseline="-25000"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5.00eV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2.68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2.32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462.64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 mM de AgNO</a:t>
                      </a:r>
                      <a:r>
                        <a:rPr lang="es-EC" sz="1200" baseline="-25000"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5.09eV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2.68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2.41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461.83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7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1.2mM de AgNO</a:t>
                      </a:r>
                      <a:r>
                        <a:rPr lang="es-EC" sz="1200" baseline="-25000"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5.12eV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2.69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2.43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461.33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107504" y="5631452"/>
            <a:ext cx="6480720" cy="965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F</a:t>
            </a:r>
            <a:r>
              <a:rPr lang="es-EC" sz="1400" dirty="0" smtClean="0">
                <a:solidFill>
                  <a:schemeClr val="tx1"/>
                </a:solidFill>
              </a:rPr>
              <a:t>lavonoides </a:t>
            </a:r>
            <a:r>
              <a:rPr lang="es-EC" sz="1400" dirty="0">
                <a:solidFill>
                  <a:schemeClr val="tx1"/>
                </a:solidFill>
              </a:rPr>
              <a:t>son los responsables inmediatos del paso de la corriente en los extractos </a:t>
            </a:r>
            <a:r>
              <a:rPr lang="es-EC" sz="1400" dirty="0" smtClean="0">
                <a:solidFill>
                  <a:schemeClr val="tx1"/>
                </a:solidFill>
              </a:rPr>
              <a:t>originando </a:t>
            </a:r>
            <a:r>
              <a:rPr lang="es-EC" sz="1400" dirty="0">
                <a:solidFill>
                  <a:schemeClr val="tx1"/>
                </a:solidFill>
              </a:rPr>
              <a:t>prominencias en las regiones anódicas y </a:t>
            </a:r>
            <a:r>
              <a:rPr lang="es-EC" sz="1400" dirty="0" smtClean="0">
                <a:solidFill>
                  <a:schemeClr val="tx1"/>
                </a:solidFill>
              </a:rPr>
              <a:t>catódicas </a:t>
            </a:r>
            <a:r>
              <a:rPr lang="es-EC" sz="1400" dirty="0"/>
              <a:t>(Baeza &amp; </a:t>
            </a:r>
            <a:r>
              <a:rPr lang="es-EC" sz="1400" dirty="0" err="1"/>
              <a:t>Garcia</a:t>
            </a:r>
            <a:r>
              <a:rPr lang="es-EC" sz="1400" dirty="0"/>
              <a:t>, 2011).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14" name="Explosión 1 13"/>
          <p:cNvSpPr/>
          <p:nvPr/>
        </p:nvSpPr>
        <p:spPr>
          <a:xfrm>
            <a:off x="2473840" y="4581128"/>
            <a:ext cx="1666112" cy="122413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76%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300192" y="9087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PRIMER MINUTO DE EXPOSICIÓN SOLAR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ESPECTROSCOPÍA INFRARROJA POR TRANSFORMADA DE FOURIER (FTIR)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503803" y="899428"/>
            <a:ext cx="179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P. domesticum</a:t>
            </a:r>
            <a:endParaRPr lang="es-EC" dirty="0"/>
          </a:p>
        </p:txBody>
      </p:sp>
      <p:sp>
        <p:nvSpPr>
          <p:cNvPr id="3" name="Rectangle 270"/>
          <p:cNvSpPr>
            <a:spLocks noChangeArrowheads="1"/>
          </p:cNvSpPr>
          <p:nvPr/>
        </p:nvSpPr>
        <p:spPr bwMode="auto">
          <a:xfrm>
            <a:off x="1260648" y="16420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90187"/>
              </p:ext>
            </p:extLst>
          </p:nvPr>
        </p:nvGraphicFramePr>
        <p:xfrm>
          <a:off x="251520" y="1268760"/>
          <a:ext cx="6792854" cy="478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6" name="Graph" r:id="rId5" imgW="4072320" imgH="2865600" progId="Origin50.Graph">
                  <p:embed/>
                </p:oleObj>
              </mc:Choice>
              <mc:Fallback>
                <p:oleObj name="Graph" r:id="rId5" imgW="4072320" imgH="2865600" progId="Origin50.Graph">
                  <p:embed/>
                  <p:pic>
                    <p:nvPicPr>
                      <p:cNvPr id="0" name="Object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6792854" cy="4788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ángulo 11"/>
          <p:cNvSpPr/>
          <p:nvPr/>
        </p:nvSpPr>
        <p:spPr>
          <a:xfrm>
            <a:off x="6841776" y="2003356"/>
            <a:ext cx="2122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1715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-1680 cm</a:t>
            </a:r>
            <a:r>
              <a:rPr lang="es-EC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Confirma la presencia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dobles enlaces que corresponden al grupo carbonilo (Morcillo Rubio, 1974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C" sz="1600" dirty="0"/>
          </a:p>
        </p:txBody>
      </p:sp>
      <p:pic>
        <p:nvPicPr>
          <p:cNvPr id="13" name="Imagen 12" descr="Resultado de imagen para antocianinas con el ph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8" t="47611" b="4616"/>
          <a:stretch/>
        </p:blipFill>
        <p:spPr bwMode="auto">
          <a:xfrm>
            <a:off x="6859016" y="3980735"/>
            <a:ext cx="2284984" cy="1896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Conector recto de flecha 7"/>
          <p:cNvCxnSpPr/>
          <p:nvPr/>
        </p:nvCxnSpPr>
        <p:spPr>
          <a:xfrm>
            <a:off x="3131840" y="5085184"/>
            <a:ext cx="39125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300192" y="8367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24 HORAS DE EXPOSICIÓN SOLAR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ESPECTROSCOPÍA INFRARROJA POR TRANSFORMADA DE FOURIER (FTIR)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503803" y="899428"/>
            <a:ext cx="1796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P. domesticum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51798"/>
              </p:ext>
            </p:extLst>
          </p:nvPr>
        </p:nvGraphicFramePr>
        <p:xfrm>
          <a:off x="0" y="1210047"/>
          <a:ext cx="7336003" cy="517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6" name="Graph" r:id="rId5" imgW="4072320" imgH="2865600" progId="Origin50.Graph">
                  <p:embed/>
                </p:oleObj>
              </mc:Choice>
              <mc:Fallback>
                <p:oleObj name="Graph" r:id="rId5" imgW="4072320" imgH="2865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0047"/>
                        <a:ext cx="7336003" cy="5171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7020272" y="4061390"/>
            <a:ext cx="2016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1200 a 1050 cm</a:t>
            </a:r>
            <a:r>
              <a:rPr lang="es-EC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existe en un estiramiento en el enlace C-OH del anillo A de las dos </a:t>
            </a:r>
            <a:r>
              <a:rPr lang="es-EC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estructuras. </a:t>
            </a:r>
            <a:r>
              <a:rPr lang="es-EC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(Morcillo Rubio, 1974) </a:t>
            </a:r>
            <a:endParaRPr lang="es-EC" sz="1600" dirty="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148064" y="3501008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142068" y="3068960"/>
            <a:ext cx="5996" cy="4103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Imagen 22" descr="Resultado de imagen para antocianinas con el ph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8" t="47611" r="1680" b="10986"/>
          <a:stretch/>
        </p:blipFill>
        <p:spPr bwMode="auto">
          <a:xfrm>
            <a:off x="7128792" y="2204864"/>
            <a:ext cx="1979712" cy="1640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CuadroTexto 23"/>
          <p:cNvSpPr txBox="1"/>
          <p:nvPr/>
        </p:nvSpPr>
        <p:spPr>
          <a:xfrm>
            <a:off x="7524328" y="3068960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 smtClean="0"/>
              <a:t>A</a:t>
            </a:r>
            <a:endParaRPr lang="es-EC" sz="8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884368" y="3103076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 smtClean="0"/>
              <a:t>C</a:t>
            </a:r>
            <a:endParaRPr lang="es-EC" sz="8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8460432" y="2743036"/>
            <a:ext cx="3600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b="1" dirty="0"/>
              <a:t>B</a:t>
            </a:r>
            <a:endParaRPr lang="es-EC" sz="800" b="1" dirty="0"/>
          </a:p>
        </p:txBody>
      </p:sp>
    </p:spTree>
    <p:extLst>
      <p:ext uri="{BB962C8B-B14F-4D97-AF65-F5344CB8AC3E}">
        <p14:creationId xmlns:p14="http://schemas.microsoft.com/office/powerpoint/2010/main" val="39284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300192" y="8367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PRIMER MINUTO DE EXPOSICIÓN SOLAR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ESPECTROSCOPÍA INFRARROJA POR TRANSFORMADA DE FOURIER (FTIR)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503803" y="899428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V. </a:t>
            </a:r>
            <a:r>
              <a:rPr lang="es-ES" b="1" i="1" dirty="0" err="1" smtClean="0">
                <a:solidFill>
                  <a:srgbClr val="FF0000"/>
                </a:solidFill>
              </a:rPr>
              <a:t>vinifera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98853"/>
              </p:ext>
            </p:extLst>
          </p:nvPr>
        </p:nvGraphicFramePr>
        <p:xfrm>
          <a:off x="107504" y="1268760"/>
          <a:ext cx="6696744" cy="517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2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68760"/>
                        <a:ext cx="6696744" cy="5173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732240" y="2693819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 </a:t>
            </a:r>
            <a:r>
              <a:rPr lang="es-EC" dirty="0"/>
              <a:t>P</a:t>
            </a:r>
            <a:r>
              <a:rPr lang="es-EC" dirty="0" smtClean="0"/>
              <a:t>resencia </a:t>
            </a:r>
            <a:r>
              <a:rPr lang="es-EC" dirty="0"/>
              <a:t>de fenoles se observa en un intervalo de Infrarrojo de 1250-1150 </a:t>
            </a:r>
            <a:r>
              <a:rPr lang="es-EC" dirty="0" smtClean="0"/>
              <a:t>cm</a:t>
            </a:r>
            <a:r>
              <a:rPr lang="es-EC" baseline="30000" dirty="0" smtClean="0"/>
              <a:t>-1</a:t>
            </a:r>
            <a:endParaRPr lang="es-EC" dirty="0"/>
          </a:p>
          <a:p>
            <a:endParaRPr lang="es-EC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4427984" y="3573016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427984" y="3162672"/>
            <a:ext cx="5996" cy="4103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300192" y="83671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24 HORAS DE EXPOSICIÓN SOLAR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394271" y="7042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RESULTADOS Y DISCUSIÓN </a:t>
            </a:r>
            <a:endParaRPr lang="es-EC" sz="28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07504" y="56145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CARACTERIZACIÓN DE AGNPS: ESPECTROSCOPÍA INFRARROJA POR TRANSFORMADA DE FOURIER (FTIR)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503803" y="899428"/>
            <a:ext cx="126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</a:rPr>
              <a:t>V. </a:t>
            </a:r>
            <a:r>
              <a:rPr lang="es-ES" b="1" i="1" dirty="0" err="1" smtClean="0">
                <a:solidFill>
                  <a:srgbClr val="FF0000"/>
                </a:solidFill>
              </a:rPr>
              <a:t>vinifera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58456"/>
              </p:ext>
            </p:extLst>
          </p:nvPr>
        </p:nvGraphicFramePr>
        <p:xfrm>
          <a:off x="467543" y="1285814"/>
          <a:ext cx="6408117" cy="495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8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3" y="1285814"/>
                        <a:ext cx="6408117" cy="4951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947668" y="2366878"/>
            <a:ext cx="2088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 </a:t>
            </a:r>
            <a:r>
              <a:rPr lang="es-EC" dirty="0"/>
              <a:t>P</a:t>
            </a:r>
            <a:r>
              <a:rPr lang="es-EC" dirty="0" smtClean="0"/>
              <a:t>resencia </a:t>
            </a:r>
            <a:r>
              <a:rPr lang="es-EC" dirty="0"/>
              <a:t>de sustituyentes en el rango de 1070 a 1000 cm</a:t>
            </a:r>
            <a:r>
              <a:rPr lang="es-EC" baseline="30000" dirty="0"/>
              <a:t>-1</a:t>
            </a:r>
            <a:r>
              <a:rPr lang="es-EC" dirty="0"/>
              <a:t> en las posiciones 1:2 y 1:3 del núcleo aromático de </a:t>
            </a:r>
            <a:r>
              <a:rPr lang="es-EC" dirty="0" smtClean="0"/>
              <a:t> antocianinas </a:t>
            </a:r>
            <a:r>
              <a:rPr lang="es-EC" sz="1200" dirty="0"/>
              <a:t>(Callejas, s. f.)</a:t>
            </a:r>
            <a:r>
              <a:rPr lang="es-EC" dirty="0"/>
              <a:t>. </a:t>
            </a:r>
          </a:p>
          <a:p>
            <a:endParaRPr lang="es-EC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5214076" y="2658616"/>
            <a:ext cx="5996" cy="8423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5220072" y="3501008"/>
            <a:ext cx="1800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71513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	FORMULACIÓN DEL PROBLEMA</a:t>
            </a:r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III	MATERIALES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MÉTODOS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IV	RESULTADOS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DISCUSIÓN</a:t>
            </a:r>
          </a:p>
          <a:p>
            <a:r>
              <a:rPr lang="es-EC" sz="2400" b="1" dirty="0"/>
              <a:t>V	</a:t>
            </a:r>
            <a:r>
              <a:rPr lang="es-EC" sz="2400" b="1" dirty="0" smtClean="0"/>
              <a:t>CONCLUSIONES </a:t>
            </a:r>
            <a:r>
              <a:rPr lang="es-EC" sz="2400" b="1" dirty="0"/>
              <a:t>Y </a:t>
            </a:r>
            <a:r>
              <a:rPr lang="es-EC" sz="2400" b="1" dirty="0" smtClean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1370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2196752" y="188640"/>
            <a:ext cx="76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CONCLUSIONES  </a:t>
            </a:r>
            <a:endParaRPr lang="es-EC" sz="2800" b="1" dirty="0"/>
          </a:p>
        </p:txBody>
      </p:sp>
      <p:pic>
        <p:nvPicPr>
          <p:cNvPr id="5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9512" y="889844"/>
            <a:ext cx="8640960" cy="445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emplearon dos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extractos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pigmentados, que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actuaron como agentes reductores y estabilizadores en la síntesis de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AgNPs,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presentando una banda característica en espectrofotometría UV-VIS de 423-428 </a:t>
            </a:r>
            <a:r>
              <a:rPr lang="es-EC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plata y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450 a 550 </a:t>
            </a:r>
            <a:r>
              <a:rPr lang="es-EC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antocianinas.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 smtClean="0">
                <a:latin typeface="+mj-lt"/>
              </a:rPr>
              <a:t>STEM </a:t>
            </a:r>
            <a:r>
              <a:rPr lang="es-EC" dirty="0">
                <a:latin typeface="+mj-lt"/>
              </a:rPr>
              <a:t>mostró un tamaño promedio de </a:t>
            </a:r>
            <a:r>
              <a:rPr lang="es-EC" dirty="0" err="1">
                <a:latin typeface="+mj-lt"/>
              </a:rPr>
              <a:t>nanopartículas</a:t>
            </a:r>
            <a:r>
              <a:rPr lang="es-EC" dirty="0">
                <a:latin typeface="+mj-lt"/>
              </a:rPr>
              <a:t> de </a:t>
            </a:r>
            <a:r>
              <a:rPr lang="es-EC" dirty="0" smtClean="0">
                <a:latin typeface="+mj-lt"/>
              </a:rPr>
              <a:t>28,1 </a:t>
            </a:r>
            <a:r>
              <a:rPr lang="es-EC" dirty="0" err="1">
                <a:latin typeface="+mj-lt"/>
              </a:rPr>
              <a:t>nm</a:t>
            </a:r>
            <a:r>
              <a:rPr lang="es-EC" dirty="0">
                <a:latin typeface="+mj-lt"/>
              </a:rPr>
              <a:t> y </a:t>
            </a:r>
            <a:r>
              <a:rPr lang="es-EC" dirty="0" smtClean="0">
                <a:latin typeface="+mj-lt"/>
              </a:rPr>
              <a:t>12,4 </a:t>
            </a:r>
            <a:r>
              <a:rPr lang="es-EC" dirty="0" err="1">
                <a:latin typeface="+mj-lt"/>
              </a:rPr>
              <a:t>nm</a:t>
            </a:r>
            <a:r>
              <a:rPr lang="es-EC" dirty="0">
                <a:latin typeface="+mj-lt"/>
              </a:rPr>
              <a:t> correspondientes a las mayores concentraciones de nitrato de plata (AgNO</a:t>
            </a:r>
            <a:r>
              <a:rPr lang="es-EC" baseline="-25000" dirty="0">
                <a:latin typeface="+mj-lt"/>
              </a:rPr>
              <a:t>3</a:t>
            </a:r>
            <a:r>
              <a:rPr lang="es-EC" dirty="0">
                <a:latin typeface="+mj-lt"/>
              </a:rPr>
              <a:t>) para aquellas sintetizadas con extracto de </a:t>
            </a:r>
            <a:r>
              <a:rPr lang="es-EC" i="1" dirty="0">
                <a:latin typeface="+mj-lt"/>
              </a:rPr>
              <a:t>P. domesticum</a:t>
            </a:r>
            <a:r>
              <a:rPr lang="es-EC" dirty="0">
                <a:latin typeface="+mj-lt"/>
              </a:rPr>
              <a:t> y </a:t>
            </a:r>
            <a:r>
              <a:rPr lang="es-EC" i="1" dirty="0">
                <a:latin typeface="+mj-lt"/>
              </a:rPr>
              <a:t>V. </a:t>
            </a:r>
            <a:r>
              <a:rPr lang="es-EC" i="1" dirty="0" err="1" smtClean="0">
                <a:latin typeface="+mj-lt"/>
              </a:rPr>
              <a:t>vinifera</a:t>
            </a:r>
            <a:r>
              <a:rPr lang="es-EC" dirty="0" smtClean="0">
                <a:latin typeface="+mj-lt"/>
              </a:rPr>
              <a:t> </a:t>
            </a:r>
            <a:r>
              <a:rPr lang="es-EC" dirty="0">
                <a:latin typeface="+mj-lt"/>
              </a:rPr>
              <a:t>respectivamente, análisis que fueron corroborados con los ensayos de DLS, además de una buena homogeneidad y </a:t>
            </a:r>
            <a:r>
              <a:rPr lang="es-EC" dirty="0" smtClean="0">
                <a:latin typeface="+mj-lt"/>
              </a:rPr>
              <a:t>dispersión.</a:t>
            </a:r>
            <a:endParaRPr lang="es-EC" dirty="0">
              <a:latin typeface="+mj-lt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2196752" y="188640"/>
            <a:ext cx="76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CONCLUSIONES  </a:t>
            </a:r>
            <a:endParaRPr lang="es-EC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755576" y="895841"/>
            <a:ext cx="7488832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Los resultados electroquímicos registran diferentes bandas en la curva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</a:rPr>
              <a:t>redox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, que son característicos al grupo de los flavonoides que poseen los extractos, en la región anódica se observa una oxidación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</a:rPr>
              <a:t>del grupo carbonilo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</a:rPr>
              <a:t>y la banda característica de las AgNPs en 0.15 eV. 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Los análisis de degradación con el equipo de FTIR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muestran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que las AgNPs expuestas a un simulador solar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no tienen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cambios significativos con aquellas que no estuvieron expuestas a una radiación resultando idóneo para su posterior aplicación en celdas solares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fotovoltaicas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-1797845" y="188640"/>
            <a:ext cx="7665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RECOMENDACIONES  </a:t>
            </a:r>
            <a:endParaRPr lang="es-EC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683568" y="1025048"/>
            <a:ext cx="7704856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Aumentar la concentración final de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AgNPs,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tal manera que alcance una densidad adecuada para la formación de una película fina óptima para una celda solar orgánica fotovoltaica.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Mejorar el proceso de síntesis para obtener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AgNPs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más pequeñas y que alcancen una buena homogeneidad y estabilidad.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Realizar ensayos de síntesis de AgNPs con plantas propias del Ecuador que dentro de su estructura química presenten compuestos que capten la energía solar y puedan emplearse en dispositivos fotovoltaicos.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Investigar la reactividad de las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AgNPs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antes de aplicarlas a las celdas solares ya sea a escala piloto, de laboratorio o real.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72363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	FORMULACIÓN DEL PROBLEMA</a:t>
            </a:r>
            <a:endParaRPr lang="es-EC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III	MATERIALES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MÉTODOS</a:t>
            </a:r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IV	RESULTADOS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DISCUSIÓN</a:t>
            </a:r>
          </a:p>
          <a:p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V	</a:t>
            </a:r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CONCLUSIONES </a:t>
            </a:r>
            <a:r>
              <a:rPr lang="es-EC" sz="2400" b="1" dirty="0">
                <a:solidFill>
                  <a:schemeClr val="accent3">
                    <a:lumMod val="50000"/>
                  </a:schemeClr>
                </a:solidFill>
              </a:rPr>
              <a:t>Y RECOMENDACIONES</a:t>
            </a:r>
            <a:endParaRPr lang="es-EC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EC" sz="2400" b="1" dirty="0" smtClean="0"/>
              <a:t>VI</a:t>
            </a:r>
            <a:r>
              <a:rPr lang="es-EC" sz="2400" b="1" dirty="0"/>
              <a:t>	</a:t>
            </a:r>
            <a:r>
              <a:rPr lang="es-EC" sz="2400" b="1" dirty="0" smtClean="0"/>
              <a:t>AGRADECIMIENTOS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40430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900608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INTRODUCCIÓN </a:t>
            </a:r>
            <a:endParaRPr lang="es-EC" sz="28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0394868"/>
              </p:ext>
            </p:extLst>
          </p:nvPr>
        </p:nvGraphicFramePr>
        <p:xfrm>
          <a:off x="3131840" y="1076691"/>
          <a:ext cx="628517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84721" y="620688"/>
            <a:ext cx="43312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/>
              <a:t>Familia: </a:t>
            </a:r>
            <a:r>
              <a:rPr lang="es-EC" sz="1600" dirty="0" err="1" smtClean="0"/>
              <a:t>Geraniaceae</a:t>
            </a:r>
            <a:endParaRPr lang="es-EC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Género: </a:t>
            </a:r>
            <a:r>
              <a:rPr lang="es-EC" sz="1600" dirty="0" err="1" smtClean="0"/>
              <a:t>Geranium</a:t>
            </a:r>
            <a:endParaRPr lang="es-EC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Especie:</a:t>
            </a:r>
            <a:r>
              <a:rPr lang="es-EC" sz="1600" i="1" dirty="0" smtClean="0"/>
              <a:t> </a:t>
            </a:r>
            <a:r>
              <a:rPr lang="es-EC" sz="1600" i="1" dirty="0" err="1" smtClean="0"/>
              <a:t>Pelargonium</a:t>
            </a:r>
            <a:r>
              <a:rPr lang="es-EC" sz="1600" i="1" dirty="0" smtClean="0"/>
              <a:t> domesticum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Nombre común: geranio</a:t>
            </a:r>
          </a:p>
          <a:p>
            <a:endParaRPr lang="es-EC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i="1" dirty="0" smtClean="0"/>
              <a:t> </a:t>
            </a:r>
            <a:endParaRPr lang="es-EC" i="1" dirty="0"/>
          </a:p>
        </p:txBody>
      </p:sp>
      <p:pic>
        <p:nvPicPr>
          <p:cNvPr id="8" name="Imagen 7" descr="C:\Users\USER\Desktop\ALISON\TESIS\TESIS NANO\FOTOS\GERANIO\pelargonium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t="15054" r="14791" b="22323"/>
          <a:stretch/>
        </p:blipFill>
        <p:spPr bwMode="auto">
          <a:xfrm>
            <a:off x="467544" y="1913756"/>
            <a:ext cx="2520280" cy="2451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lipse 1"/>
          <p:cNvSpPr/>
          <p:nvPr/>
        </p:nvSpPr>
        <p:spPr>
          <a:xfrm>
            <a:off x="323528" y="4869160"/>
            <a:ext cx="3672408" cy="15764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</a:t>
            </a:r>
            <a:r>
              <a:rPr lang="es-EC" dirty="0" smtClean="0">
                <a:solidFill>
                  <a:schemeClr val="tx1"/>
                </a:solidFill>
              </a:rPr>
              <a:t>ntocianinas </a:t>
            </a:r>
            <a:r>
              <a:rPr lang="es-EC" dirty="0">
                <a:solidFill>
                  <a:schemeClr val="tx1"/>
                </a:solidFill>
              </a:rPr>
              <a:t>como: </a:t>
            </a:r>
            <a:r>
              <a:rPr lang="es-EC" dirty="0" err="1">
                <a:solidFill>
                  <a:schemeClr val="tx1"/>
                </a:solidFill>
              </a:rPr>
              <a:t>pelargonidina</a:t>
            </a:r>
            <a:r>
              <a:rPr lang="es-EC" dirty="0">
                <a:solidFill>
                  <a:schemeClr val="tx1"/>
                </a:solidFill>
              </a:rPr>
              <a:t>, </a:t>
            </a:r>
            <a:r>
              <a:rPr lang="es-EC" dirty="0" err="1">
                <a:solidFill>
                  <a:schemeClr val="tx1"/>
                </a:solidFill>
              </a:rPr>
              <a:t>malvidina</a:t>
            </a:r>
            <a:r>
              <a:rPr lang="es-EC" dirty="0">
                <a:solidFill>
                  <a:schemeClr val="tx1"/>
                </a:solidFill>
              </a:rPr>
              <a:t>, </a:t>
            </a:r>
            <a:r>
              <a:rPr lang="es-EC" dirty="0" err="1">
                <a:solidFill>
                  <a:schemeClr val="tx1"/>
                </a:solidFill>
              </a:rPr>
              <a:t>cianidina</a:t>
            </a:r>
            <a:r>
              <a:rPr lang="es-EC" dirty="0">
                <a:solidFill>
                  <a:schemeClr val="tx1"/>
                </a:solidFill>
              </a:rPr>
              <a:t> y </a:t>
            </a:r>
            <a:r>
              <a:rPr lang="es-EC" dirty="0" err="1">
                <a:solidFill>
                  <a:schemeClr val="tx1"/>
                </a:solidFill>
              </a:rPr>
              <a:t>peonidina</a:t>
            </a:r>
            <a:r>
              <a:rPr lang="es-EC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Flecha curvada hacia abajo 11"/>
          <p:cNvSpPr/>
          <p:nvPr/>
        </p:nvSpPr>
        <p:spPr>
          <a:xfrm rot="5695679">
            <a:off x="3100775" y="4168874"/>
            <a:ext cx="1980724" cy="9330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-468560" y="450912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Flores de </a:t>
            </a:r>
            <a:r>
              <a:rPr lang="es-EC" sz="11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Pelargonium</a:t>
            </a:r>
            <a:r>
              <a:rPr lang="es-EC" sz="11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domesticum</a:t>
            </a:r>
            <a:r>
              <a:rPr lang="es-EC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(Naranjo, </a:t>
            </a:r>
            <a:r>
              <a:rPr lang="es-EC" sz="11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2014)</a:t>
            </a:r>
            <a:endParaRPr lang="es-EC" sz="1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PONTIFICIA UNIVERSIDAD CATOLICA DE RIO DE JANEI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1" y="799845"/>
            <a:ext cx="2293309" cy="16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3"/>
          <p:cNvSpPr txBox="1"/>
          <p:nvPr/>
        </p:nvSpPr>
        <p:spPr>
          <a:xfrm>
            <a:off x="-468560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AGRADECIMIENTOS</a:t>
            </a:r>
            <a:endParaRPr lang="es-EC" sz="2800" b="1" dirty="0"/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Resultado de imagen para cencinat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971749"/>
            <a:ext cx="3708412" cy="136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6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6" y="848375"/>
            <a:ext cx="1564302" cy="161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71600" y="3068960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Dra. Blanca Naranjo.</a:t>
            </a:r>
          </a:p>
          <a:p>
            <a:pPr algn="ctr"/>
            <a:r>
              <a:rPr lang="es-EC" sz="2000" dirty="0" smtClean="0"/>
              <a:t>Luis </a:t>
            </a:r>
            <a:r>
              <a:rPr lang="es-EC" sz="2000" dirty="0" err="1" smtClean="0"/>
              <a:t>Cumbal</a:t>
            </a:r>
            <a:r>
              <a:rPr lang="es-EC" sz="2000" dirty="0" smtClean="0"/>
              <a:t>, PhD.</a:t>
            </a:r>
          </a:p>
          <a:p>
            <a:pPr algn="ctr"/>
            <a:r>
              <a:rPr lang="es-EC" sz="2000" dirty="0" smtClean="0"/>
              <a:t>Alexis Debut, PhD.</a:t>
            </a:r>
          </a:p>
          <a:p>
            <a:pPr algn="ctr"/>
            <a:r>
              <a:rPr lang="es-EC" sz="2000" dirty="0" smtClean="0"/>
              <a:t>Yolanda Angulo, PhD.</a:t>
            </a:r>
          </a:p>
          <a:p>
            <a:pPr algn="ctr"/>
            <a:r>
              <a:rPr lang="es-EC" sz="2000" dirty="0" smtClean="0"/>
              <a:t>Carlos Arroyo, PhD.</a:t>
            </a:r>
          </a:p>
          <a:p>
            <a:pPr algn="ctr"/>
            <a:r>
              <a:rPr lang="es-EC" sz="2000" dirty="0" smtClean="0"/>
              <a:t>Marco Cremona, PhD.</a:t>
            </a:r>
          </a:p>
          <a:p>
            <a:pPr algn="ctr"/>
            <a:r>
              <a:rPr lang="es-EC" sz="2000" dirty="0" smtClean="0"/>
              <a:t>Ing. Andrea Vaca</a:t>
            </a:r>
            <a:endParaRPr lang="es-EC" sz="2000" dirty="0"/>
          </a:p>
        </p:txBody>
      </p:sp>
      <p:pic>
        <p:nvPicPr>
          <p:cNvPr id="22530" name="Picture 2" descr="Resultado de imagen de universidad del valle cal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21" y="827804"/>
            <a:ext cx="1122059" cy="15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uva vitis vinífer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0" y="2420888"/>
            <a:ext cx="2842808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-900608" y="8113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INTRODUCCIÓN </a:t>
            </a:r>
            <a:endParaRPr lang="es-EC" sz="28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9730495"/>
              </p:ext>
            </p:extLst>
          </p:nvPr>
        </p:nvGraphicFramePr>
        <p:xfrm>
          <a:off x="3372544" y="81132"/>
          <a:ext cx="5771456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33159" y="908720"/>
            <a:ext cx="4331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Familia: </a:t>
            </a:r>
            <a:r>
              <a:rPr lang="es-EC" dirty="0" err="1" smtClean="0"/>
              <a:t>Vitaceae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Género: </a:t>
            </a:r>
            <a:r>
              <a:rPr lang="es-EC" dirty="0" err="1" smtClean="0"/>
              <a:t>Vitis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Especie:</a:t>
            </a:r>
            <a:r>
              <a:rPr lang="es-EC" i="1" dirty="0" smtClean="0"/>
              <a:t> </a:t>
            </a:r>
            <a:r>
              <a:rPr lang="es-EC" i="1" dirty="0" err="1" smtClean="0"/>
              <a:t>Vitis</a:t>
            </a:r>
            <a:r>
              <a:rPr lang="es-EC" i="1" dirty="0" smtClean="0"/>
              <a:t> </a:t>
            </a:r>
            <a:r>
              <a:rPr lang="es-EC" i="1" dirty="0" err="1" smtClean="0"/>
              <a:t>vinifera</a:t>
            </a:r>
            <a:endParaRPr lang="es-EC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Nombre común: uva, vid.</a:t>
            </a:r>
          </a:p>
          <a:p>
            <a:endParaRPr lang="es-EC" i="1" dirty="0" smtClean="0"/>
          </a:p>
          <a:p>
            <a:r>
              <a:rPr lang="es-EC" i="1" dirty="0" smtClean="0"/>
              <a:t> </a:t>
            </a:r>
            <a:endParaRPr lang="es-EC" i="1" dirty="0"/>
          </a:p>
        </p:txBody>
      </p:sp>
      <p:sp>
        <p:nvSpPr>
          <p:cNvPr id="9" name="Rectángulo 8"/>
          <p:cNvSpPr/>
          <p:nvPr/>
        </p:nvSpPr>
        <p:spPr>
          <a:xfrm>
            <a:off x="353196" y="5229200"/>
            <a:ext cx="2850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Fruto de </a:t>
            </a:r>
            <a:r>
              <a:rPr lang="es-EC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Vitis</a:t>
            </a:r>
            <a:r>
              <a:rPr lang="es-EC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vinífera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Lopez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et al., 2016).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8244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1600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“Síntesis y caracterización de </a:t>
            </a:r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nanopartículas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de plata a partir de varios extractos pigmentados de dos plantas para su aplicación en celdas solares híbridas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”</a:t>
            </a: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47339" y="2276872"/>
            <a:ext cx="59579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sz="2400" b="1" dirty="0"/>
          </a:p>
          <a:p>
            <a:r>
              <a:rPr lang="es-EC" sz="2400" b="1" dirty="0" smtClean="0">
                <a:solidFill>
                  <a:schemeClr val="accent3">
                    <a:lumMod val="50000"/>
                  </a:schemeClr>
                </a:solidFill>
              </a:rPr>
              <a:t>I	INTRODUCCIÓN</a:t>
            </a:r>
          </a:p>
          <a:p>
            <a:r>
              <a:rPr lang="es-EC" sz="2400" b="1" dirty="0" smtClean="0"/>
              <a:t>II	FORMULACIÓN DEL PROBLEMA</a:t>
            </a:r>
            <a:endParaRPr lang="es-EC" sz="2400" b="1" dirty="0"/>
          </a:p>
          <a:p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758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45372996"/>
              </p:ext>
            </p:extLst>
          </p:nvPr>
        </p:nvGraphicFramePr>
        <p:xfrm>
          <a:off x="107504" y="836712"/>
          <a:ext cx="849694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3"/>
          <p:cNvSpPr txBox="1"/>
          <p:nvPr/>
        </p:nvSpPr>
        <p:spPr>
          <a:xfrm>
            <a:off x="-252536" y="10266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FORMULACIÓN DEL PROBLEMA</a:t>
            </a:r>
            <a:endParaRPr lang="es-EC" sz="2800" b="1" dirty="0"/>
          </a:p>
        </p:txBody>
      </p:sp>
      <p:pic>
        <p:nvPicPr>
          <p:cNvPr id="6" name="4 Ima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6732240" y="6021287"/>
            <a:ext cx="2232248" cy="63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82"/>
            <a:ext cx="9144000" cy="6115486"/>
          </a:xfrm>
          <a:prstGeom prst="rect">
            <a:avLst/>
          </a:prstGeom>
        </p:spPr>
      </p:pic>
      <p:sp>
        <p:nvSpPr>
          <p:cNvPr id="5" name="CuadroTexto 3"/>
          <p:cNvSpPr txBox="1"/>
          <p:nvPr/>
        </p:nvSpPr>
        <p:spPr>
          <a:xfrm>
            <a:off x="-252536" y="10266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/>
              <a:t>FORMULACIÓN DEL PROBLEMA</a:t>
            </a:r>
            <a:endParaRPr lang="es-EC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267744" y="18976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accent2">
                    <a:lumMod val="75000"/>
                  </a:schemeClr>
                </a:solidFill>
              </a:rPr>
              <a:t>_____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10450</TotalTime>
  <Words>2706</Words>
  <Application>Microsoft Office PowerPoint</Application>
  <PresentationFormat>Presentación en pantalla (4:3)</PresentationFormat>
  <Paragraphs>492</Paragraphs>
  <Slides>50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Arial</vt:lpstr>
      <vt:lpstr>Calibri</vt:lpstr>
      <vt:lpstr>Cambria Math</vt:lpstr>
      <vt:lpstr>Raavi</vt:lpstr>
      <vt:lpstr>Symbol</vt:lpstr>
      <vt:lpstr>Times New Roman</vt:lpstr>
      <vt:lpstr>1_Diseño predeterminado</vt:lpstr>
      <vt:lpstr>CorelDRAW</vt:lpstr>
      <vt:lpstr>Graph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Danilo André Granda Moncayo</cp:lastModifiedBy>
  <cp:revision>430</cp:revision>
  <dcterms:created xsi:type="dcterms:W3CDTF">2015-04-23T21:31:36Z</dcterms:created>
  <dcterms:modified xsi:type="dcterms:W3CDTF">2017-03-08T22:12:41Z</dcterms:modified>
</cp:coreProperties>
</file>