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5" r:id="rId1"/>
  </p:sldMasterIdLst>
  <p:sldIdLst>
    <p:sldId id="256" r:id="rId2"/>
    <p:sldId id="258" r:id="rId3"/>
    <p:sldId id="257" r:id="rId4"/>
    <p:sldId id="267" r:id="rId5"/>
    <p:sldId id="261" r:id="rId6"/>
    <p:sldId id="260" r:id="rId7"/>
    <p:sldId id="262" r:id="rId8"/>
    <p:sldId id="263" r:id="rId9"/>
    <p:sldId id="268" r:id="rId10"/>
    <p:sldId id="269" r:id="rId11"/>
    <p:sldId id="266" r:id="rId12"/>
    <p:sldId id="270" r:id="rId13"/>
    <p:sldId id="271" r:id="rId14"/>
    <p:sldId id="326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2" r:id="rId31"/>
    <p:sldId id="294" r:id="rId32"/>
    <p:sldId id="299" r:id="rId33"/>
    <p:sldId id="300" r:id="rId34"/>
    <p:sldId id="301" r:id="rId35"/>
    <p:sldId id="302" r:id="rId36"/>
    <p:sldId id="303" r:id="rId37"/>
    <p:sldId id="298" r:id="rId38"/>
    <p:sldId id="327" r:id="rId39"/>
    <p:sldId id="307" r:id="rId40"/>
    <p:sldId id="308" r:id="rId41"/>
    <p:sldId id="314" r:id="rId42"/>
    <p:sldId id="315" r:id="rId43"/>
    <p:sldId id="317" r:id="rId44"/>
    <p:sldId id="318" r:id="rId45"/>
    <p:sldId id="319" r:id="rId46"/>
    <p:sldId id="321" r:id="rId47"/>
    <p:sldId id="328" r:id="rId48"/>
    <p:sldId id="324" r:id="rId49"/>
    <p:sldId id="325" r:id="rId50"/>
    <p:sldId id="32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F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6" d="100"/>
          <a:sy n="76" d="100"/>
        </p:scale>
        <p:origin x="50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8002C-8381-4760-9269-2A103EB55B68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E17BCEF-9FE1-4F61-A2DD-D2BBF56973B7}">
      <dgm:prSet phldrT="[Texto]"/>
      <dgm:spPr>
        <a:ln w="57150">
          <a:solidFill>
            <a:srgbClr val="0EF059"/>
          </a:solidFill>
        </a:ln>
      </dgm:spPr>
      <dgm:t>
        <a:bodyPr/>
        <a:lstStyle/>
        <a:p>
          <a:r>
            <a:rPr lang="es-E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Repsol Ecuador-Bloque 16</a:t>
          </a:r>
          <a:endParaRPr lang="es-E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6451FFE-6885-40B6-B98A-468F16D50BA2}" type="parTrans" cxnId="{3C0E010B-9F50-4DF8-A8E4-C8706B7E5796}">
      <dgm:prSet/>
      <dgm:spPr/>
      <dgm:t>
        <a:bodyPr/>
        <a:lstStyle/>
        <a:p>
          <a:endParaRPr lang="es-ES"/>
        </a:p>
      </dgm:t>
    </dgm:pt>
    <dgm:pt modelId="{0259A226-AA43-4BFE-B43F-7F4BEEE37BA1}" type="sibTrans" cxnId="{3C0E010B-9F50-4DF8-A8E4-C8706B7E5796}">
      <dgm:prSet/>
      <dgm:spPr/>
      <dgm:t>
        <a:bodyPr/>
        <a:lstStyle/>
        <a:p>
          <a:endParaRPr lang="es-ES"/>
        </a:p>
      </dgm:t>
    </dgm:pt>
    <dgm:pt modelId="{22B8459E-D6D6-40B4-95B1-2F10A3F438C9}">
      <dgm:prSet phldrT="[Texto]" custT="1"/>
      <dgm:spPr/>
      <dgm:t>
        <a:bodyPr/>
        <a:lstStyle/>
        <a:p>
          <a:r>
            <a:rPr lang="es-ES" sz="1800" b="1" dirty="0" smtClean="0"/>
            <a:t>Empresa líder del sector hidrocarburífero.</a:t>
          </a:r>
          <a:endParaRPr lang="es-ES" sz="1800" b="1" dirty="0"/>
        </a:p>
      </dgm:t>
    </dgm:pt>
    <dgm:pt modelId="{C56A04A1-DDD9-4508-BA6D-ECD5BD6538CD}" type="parTrans" cxnId="{F1E3E976-926F-4B18-881E-827F1FD1426F}">
      <dgm:prSet/>
      <dgm:spPr/>
      <dgm:t>
        <a:bodyPr/>
        <a:lstStyle/>
        <a:p>
          <a:endParaRPr lang="es-ES"/>
        </a:p>
      </dgm:t>
    </dgm:pt>
    <dgm:pt modelId="{A79D1BA8-7791-4E74-B5A7-3746E0A2CADD}" type="sibTrans" cxnId="{F1E3E976-926F-4B18-881E-827F1FD1426F}">
      <dgm:prSet/>
      <dgm:spPr/>
      <dgm:t>
        <a:bodyPr/>
        <a:lstStyle/>
        <a:p>
          <a:endParaRPr lang="es-ES"/>
        </a:p>
      </dgm:t>
    </dgm:pt>
    <dgm:pt modelId="{4D38C225-454A-4B29-8422-D13F98AB374C}">
      <dgm:prSet phldrT="[Texto]" custT="1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SGIA</a:t>
          </a:r>
          <a:endParaRPr lang="es-ES" sz="2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B122D61-B295-4EE3-8226-B4A4225583C0}" type="parTrans" cxnId="{F07B160E-1D41-434E-B585-5635C6B17870}">
      <dgm:prSet/>
      <dgm:spPr/>
      <dgm:t>
        <a:bodyPr/>
        <a:lstStyle/>
        <a:p>
          <a:endParaRPr lang="es-ES"/>
        </a:p>
      </dgm:t>
    </dgm:pt>
    <dgm:pt modelId="{D0F1D8B2-80F9-4101-B554-FBB91ABF6472}" type="sibTrans" cxnId="{F07B160E-1D41-434E-B585-5635C6B17870}">
      <dgm:prSet/>
      <dgm:spPr/>
      <dgm:t>
        <a:bodyPr/>
        <a:lstStyle/>
        <a:p>
          <a:endParaRPr lang="es-ES"/>
        </a:p>
      </dgm:t>
    </dgm:pt>
    <dgm:pt modelId="{4E1C58DF-5600-40CD-AF0A-AD3B8969A5B7}">
      <dgm:prSet phldrT="[Texto]" custT="1"/>
      <dgm:spPr/>
      <dgm:t>
        <a:bodyPr/>
        <a:lstStyle/>
        <a:p>
          <a:r>
            <a:rPr lang="es-ES" sz="1800" b="1" dirty="0" smtClean="0"/>
            <a:t>Desarrollo e innovación de nuevas tecnologías.</a:t>
          </a:r>
          <a:endParaRPr lang="es-ES" sz="1800" b="1" dirty="0"/>
        </a:p>
      </dgm:t>
    </dgm:pt>
    <dgm:pt modelId="{DECB71A6-0E36-4893-A648-A0A89ED7EE02}" type="parTrans" cxnId="{0BB46CB9-EBC3-421C-9855-EF2BE14E350F}">
      <dgm:prSet/>
      <dgm:spPr/>
      <dgm:t>
        <a:bodyPr/>
        <a:lstStyle/>
        <a:p>
          <a:endParaRPr lang="es-ES"/>
        </a:p>
      </dgm:t>
    </dgm:pt>
    <dgm:pt modelId="{E508DE66-FB50-4FB7-9293-E12647E46DC0}" type="sibTrans" cxnId="{0BB46CB9-EBC3-421C-9855-EF2BE14E350F}">
      <dgm:prSet/>
      <dgm:spPr/>
      <dgm:t>
        <a:bodyPr/>
        <a:lstStyle/>
        <a:p>
          <a:endParaRPr lang="es-ES"/>
        </a:p>
      </dgm:t>
    </dgm:pt>
    <dgm:pt modelId="{A99FB908-84DF-4FA1-AEE1-3C8E2BF1B4A2}">
      <dgm:prSet phldrT="[Texto]" custT="1"/>
      <dgm:spPr/>
      <dgm:t>
        <a:bodyPr/>
        <a:lstStyle/>
        <a:p>
          <a:r>
            <a:rPr lang="es-ES" sz="1800" b="1" dirty="0" smtClean="0"/>
            <a:t>Control sobre los activos</a:t>
          </a:r>
          <a:endParaRPr lang="es-ES" sz="1800" b="1" dirty="0"/>
        </a:p>
      </dgm:t>
    </dgm:pt>
    <dgm:pt modelId="{C8ACED66-2C9E-48E5-AB3E-46B4E855B801}" type="parTrans" cxnId="{9CCA1028-3A4C-4193-8799-E779B0DCD083}">
      <dgm:prSet/>
      <dgm:spPr/>
      <dgm:t>
        <a:bodyPr/>
        <a:lstStyle/>
        <a:p>
          <a:endParaRPr lang="es-ES"/>
        </a:p>
      </dgm:t>
    </dgm:pt>
    <dgm:pt modelId="{F799C2DE-4652-459E-8466-BBF048C4EB37}" type="sibTrans" cxnId="{9CCA1028-3A4C-4193-8799-E779B0DCD083}">
      <dgm:prSet/>
      <dgm:spPr/>
      <dgm:t>
        <a:bodyPr/>
        <a:lstStyle/>
        <a:p>
          <a:endParaRPr lang="es-ES"/>
        </a:p>
      </dgm:t>
    </dgm:pt>
    <dgm:pt modelId="{BCCB3D95-3150-485D-91D8-9AEDCCE1B7EB}">
      <dgm:prSet phldrT="[Texto]"/>
      <dgm:spPr>
        <a:ln w="57150">
          <a:solidFill>
            <a:srgbClr val="0EF059"/>
          </a:solidFill>
        </a:ln>
      </dgm:spPr>
      <dgm:t>
        <a:bodyPr/>
        <a:lstStyle/>
        <a:p>
          <a:r>
            <a:rPr lang="es-E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Plan de Inspección Periódica</a:t>
          </a:r>
          <a:endParaRPr lang="es-E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FCEC888-3E3C-4F9C-8215-46057986BEC2}" type="parTrans" cxnId="{E5C80616-601C-493E-AC88-09C07FEA8C5E}">
      <dgm:prSet/>
      <dgm:spPr/>
      <dgm:t>
        <a:bodyPr/>
        <a:lstStyle/>
        <a:p>
          <a:endParaRPr lang="es-ES"/>
        </a:p>
      </dgm:t>
    </dgm:pt>
    <dgm:pt modelId="{E182653F-B7C5-4785-812A-2A46A3AAE28D}" type="sibTrans" cxnId="{E5C80616-601C-493E-AC88-09C07FEA8C5E}">
      <dgm:prSet/>
      <dgm:spPr/>
      <dgm:t>
        <a:bodyPr/>
        <a:lstStyle/>
        <a:p>
          <a:endParaRPr lang="es-ES"/>
        </a:p>
      </dgm:t>
    </dgm:pt>
    <dgm:pt modelId="{4C1F0588-CDB0-4845-A328-0E60E4965D53}">
      <dgm:prSet phldrT="[Texto]" custT="1"/>
      <dgm:spPr/>
      <dgm:t>
        <a:bodyPr/>
        <a:lstStyle/>
        <a:p>
          <a:r>
            <a:rPr lang="es-ES" sz="1800" b="1" dirty="0" smtClean="0"/>
            <a:t>Amenazas a la contención de fluidos.</a:t>
          </a:r>
          <a:endParaRPr lang="es-ES" sz="1800" b="1" dirty="0"/>
        </a:p>
      </dgm:t>
    </dgm:pt>
    <dgm:pt modelId="{0F2CFC09-29F3-454E-A205-65F4A4E605C8}" type="parTrans" cxnId="{B7D40932-50C4-4190-AB50-80A48C4A4258}">
      <dgm:prSet/>
      <dgm:spPr/>
      <dgm:t>
        <a:bodyPr/>
        <a:lstStyle/>
        <a:p>
          <a:endParaRPr lang="es-ES"/>
        </a:p>
      </dgm:t>
    </dgm:pt>
    <dgm:pt modelId="{1FC6CE6C-71A4-4915-982C-7E9F8284496A}" type="sibTrans" cxnId="{B7D40932-50C4-4190-AB50-80A48C4A4258}">
      <dgm:prSet/>
      <dgm:spPr/>
      <dgm:t>
        <a:bodyPr/>
        <a:lstStyle/>
        <a:p>
          <a:endParaRPr lang="es-ES"/>
        </a:p>
      </dgm:t>
    </dgm:pt>
    <dgm:pt modelId="{5F84B9E3-DEEA-4CDC-9A10-73439D3E82BC}">
      <dgm:prSet phldrT="[Texto]" custT="1"/>
      <dgm:spPr/>
      <dgm:t>
        <a:bodyPr/>
        <a:lstStyle/>
        <a:p>
          <a:r>
            <a:rPr lang="es-ES" sz="1800" b="1" dirty="0" smtClean="0"/>
            <a:t>Asegurar la integridad mecánica</a:t>
          </a:r>
          <a:endParaRPr lang="es-ES" sz="1800" b="1" dirty="0"/>
        </a:p>
      </dgm:t>
    </dgm:pt>
    <dgm:pt modelId="{8099A2C8-7E7F-415C-8137-26A3D91473F7}" type="parTrans" cxnId="{17BC5326-45EE-4814-807F-8D2F32F2C7F0}">
      <dgm:prSet/>
      <dgm:spPr/>
      <dgm:t>
        <a:bodyPr/>
        <a:lstStyle/>
        <a:p>
          <a:endParaRPr lang="es-ES"/>
        </a:p>
      </dgm:t>
    </dgm:pt>
    <dgm:pt modelId="{CDB842A5-E3DD-4F61-AEA4-4671C98BCBBE}" type="sibTrans" cxnId="{17BC5326-45EE-4814-807F-8D2F32F2C7F0}">
      <dgm:prSet/>
      <dgm:spPr/>
      <dgm:t>
        <a:bodyPr/>
        <a:lstStyle/>
        <a:p>
          <a:endParaRPr lang="es-ES"/>
        </a:p>
      </dgm:t>
    </dgm:pt>
    <dgm:pt modelId="{29ABBE78-16E7-4076-9CD7-35237A7C9576}">
      <dgm:prSet phldrT="[Texto]" custT="1"/>
      <dgm:spPr/>
      <dgm:t>
        <a:bodyPr/>
        <a:lstStyle/>
        <a:p>
          <a:r>
            <a:rPr lang="es-ES" sz="1800" b="1" dirty="0" smtClean="0"/>
            <a:t>Importancia Estratégica</a:t>
          </a:r>
          <a:endParaRPr lang="es-ES" sz="1800" b="1" dirty="0"/>
        </a:p>
      </dgm:t>
    </dgm:pt>
    <dgm:pt modelId="{5BE88949-490F-4EA0-AC2D-A5207D7BF0FC}" type="parTrans" cxnId="{A8631AC2-A785-46FD-A91E-C3DF3E947AEB}">
      <dgm:prSet/>
      <dgm:spPr/>
      <dgm:t>
        <a:bodyPr/>
        <a:lstStyle/>
        <a:p>
          <a:endParaRPr lang="es-ES"/>
        </a:p>
      </dgm:t>
    </dgm:pt>
    <dgm:pt modelId="{0E48414C-7750-4EBE-83E3-DD235EA4D35E}" type="sibTrans" cxnId="{A8631AC2-A785-46FD-A91E-C3DF3E947AEB}">
      <dgm:prSet/>
      <dgm:spPr/>
      <dgm:t>
        <a:bodyPr/>
        <a:lstStyle/>
        <a:p>
          <a:endParaRPr lang="es-ES"/>
        </a:p>
      </dgm:t>
    </dgm:pt>
    <dgm:pt modelId="{4C6D06D7-CBBF-4122-8722-7F191BE39934}">
      <dgm:prSet phldrT="[Texto]" custT="1"/>
      <dgm:spPr/>
      <dgm:t>
        <a:bodyPr/>
        <a:lstStyle/>
        <a:p>
          <a:r>
            <a:rPr lang="es-ES" sz="1800" b="1" dirty="0" smtClean="0"/>
            <a:t>Gestión adecuada de recursos</a:t>
          </a:r>
          <a:endParaRPr lang="es-ES" sz="1800" b="1" dirty="0"/>
        </a:p>
      </dgm:t>
    </dgm:pt>
    <dgm:pt modelId="{B254C972-EEE5-42EA-93F6-C62837930F9B}" type="parTrans" cxnId="{AEEC5414-CF89-47D2-8067-BCD8B8553674}">
      <dgm:prSet/>
      <dgm:spPr/>
      <dgm:t>
        <a:bodyPr/>
        <a:lstStyle/>
        <a:p>
          <a:endParaRPr lang="es-ES"/>
        </a:p>
      </dgm:t>
    </dgm:pt>
    <dgm:pt modelId="{0B0BCBA6-8C46-4756-A4E8-D557FA7B73E6}" type="sibTrans" cxnId="{AEEC5414-CF89-47D2-8067-BCD8B8553674}">
      <dgm:prSet/>
      <dgm:spPr/>
      <dgm:t>
        <a:bodyPr/>
        <a:lstStyle/>
        <a:p>
          <a:endParaRPr lang="es-ES"/>
        </a:p>
      </dgm:t>
    </dgm:pt>
    <dgm:pt modelId="{6C2FC4CE-4B56-4C17-9638-7AE25B737CA5}" type="pres">
      <dgm:prSet presAssocID="{F568002C-8381-4760-9269-2A103EB55B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CEECA2C-0114-480B-AEE1-8BDDC9293E43}" type="pres">
      <dgm:prSet presAssocID="{F568002C-8381-4760-9269-2A103EB55B68}" presName="tSp" presStyleCnt="0"/>
      <dgm:spPr/>
    </dgm:pt>
    <dgm:pt modelId="{E5BE5186-B2BD-4BD8-91EA-3549ED1DCC9D}" type="pres">
      <dgm:prSet presAssocID="{F568002C-8381-4760-9269-2A103EB55B68}" presName="bSp" presStyleCnt="0"/>
      <dgm:spPr/>
    </dgm:pt>
    <dgm:pt modelId="{E64F4A22-0817-455E-AFCD-9DF386DECF24}" type="pres">
      <dgm:prSet presAssocID="{F568002C-8381-4760-9269-2A103EB55B68}" presName="process" presStyleCnt="0"/>
      <dgm:spPr/>
    </dgm:pt>
    <dgm:pt modelId="{C7DDA610-F0AF-4503-9EDA-B6FD837AE6A0}" type="pres">
      <dgm:prSet presAssocID="{0E17BCEF-9FE1-4F61-A2DD-D2BBF56973B7}" presName="composite1" presStyleCnt="0"/>
      <dgm:spPr/>
    </dgm:pt>
    <dgm:pt modelId="{3B7A2568-0F1A-4A98-9994-65BFAB72FE26}" type="pres">
      <dgm:prSet presAssocID="{0E17BCEF-9FE1-4F61-A2DD-D2BBF56973B7}" presName="dummyNode1" presStyleLbl="node1" presStyleIdx="0" presStyleCnt="3"/>
      <dgm:spPr/>
    </dgm:pt>
    <dgm:pt modelId="{8B76E46C-5492-4816-9154-6F742595602E}" type="pres">
      <dgm:prSet presAssocID="{0E17BCEF-9FE1-4F61-A2DD-D2BBF56973B7}" presName="childNode1" presStyleLbl="bgAcc1" presStyleIdx="0" presStyleCnt="3" custScaleX="929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7B3631-8E12-4FFF-B3B8-CBFA6ED0C921}" type="pres">
      <dgm:prSet presAssocID="{0E17BCEF-9FE1-4F61-A2DD-D2BBF56973B7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B833CD-F958-436C-B81C-7A68BBB50AE6}" type="pres">
      <dgm:prSet presAssocID="{0E17BCEF-9FE1-4F61-A2DD-D2BBF56973B7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1530B4-2C88-428B-9E5A-C4CDCDED53D8}" type="pres">
      <dgm:prSet presAssocID="{0E17BCEF-9FE1-4F61-A2DD-D2BBF56973B7}" presName="connSite1" presStyleCnt="0"/>
      <dgm:spPr/>
    </dgm:pt>
    <dgm:pt modelId="{9C5B835C-7923-47C0-A7D0-9371C6B45DB2}" type="pres">
      <dgm:prSet presAssocID="{0259A226-AA43-4BFE-B43F-7F4BEEE37BA1}" presName="Name9" presStyleLbl="sibTrans2D1" presStyleIdx="0" presStyleCnt="2"/>
      <dgm:spPr/>
      <dgm:t>
        <a:bodyPr/>
        <a:lstStyle/>
        <a:p>
          <a:endParaRPr lang="es-ES"/>
        </a:p>
      </dgm:t>
    </dgm:pt>
    <dgm:pt modelId="{9BB81184-87F7-4404-B2A3-BD89FCA3AFD9}" type="pres">
      <dgm:prSet presAssocID="{4D38C225-454A-4B29-8422-D13F98AB374C}" presName="composite2" presStyleCnt="0"/>
      <dgm:spPr/>
    </dgm:pt>
    <dgm:pt modelId="{E906E70A-095D-4A73-A334-9DAFDFFC97CA}" type="pres">
      <dgm:prSet presAssocID="{4D38C225-454A-4B29-8422-D13F98AB374C}" presName="dummyNode2" presStyleLbl="node1" presStyleIdx="0" presStyleCnt="3"/>
      <dgm:spPr/>
    </dgm:pt>
    <dgm:pt modelId="{18C61868-4178-4C59-8838-6E67B82CCD99}" type="pres">
      <dgm:prSet presAssocID="{4D38C225-454A-4B29-8422-D13F98AB374C}" presName="childNode2" presStyleLbl="bgAcc1" presStyleIdx="1" presStyleCnt="3" custScaleX="130130" custScaleY="1063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C9CAA5-1B2E-43C2-B2F7-0907A21E6CA6}" type="pres">
      <dgm:prSet presAssocID="{4D38C225-454A-4B29-8422-D13F98AB374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A4BC43-4569-4D6F-B9CB-ABD711AA0295}" type="pres">
      <dgm:prSet presAssocID="{4D38C225-454A-4B29-8422-D13F98AB374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742EB4-DC91-4D02-B10B-5351F66C9C05}" type="pres">
      <dgm:prSet presAssocID="{4D38C225-454A-4B29-8422-D13F98AB374C}" presName="connSite2" presStyleCnt="0"/>
      <dgm:spPr/>
    </dgm:pt>
    <dgm:pt modelId="{508C2927-9865-4282-B563-0DF2B409A000}" type="pres">
      <dgm:prSet presAssocID="{D0F1D8B2-80F9-4101-B554-FBB91ABF6472}" presName="Name18" presStyleLbl="sibTrans2D1" presStyleIdx="1" presStyleCnt="2"/>
      <dgm:spPr/>
      <dgm:t>
        <a:bodyPr/>
        <a:lstStyle/>
        <a:p>
          <a:endParaRPr lang="es-ES"/>
        </a:p>
      </dgm:t>
    </dgm:pt>
    <dgm:pt modelId="{CAC38742-B42B-47C4-8C4C-84BD64077CCF}" type="pres">
      <dgm:prSet presAssocID="{BCCB3D95-3150-485D-91D8-9AEDCCE1B7EB}" presName="composite1" presStyleCnt="0"/>
      <dgm:spPr/>
    </dgm:pt>
    <dgm:pt modelId="{EC626374-E60D-4144-816E-8F85DF108542}" type="pres">
      <dgm:prSet presAssocID="{BCCB3D95-3150-485D-91D8-9AEDCCE1B7EB}" presName="dummyNode1" presStyleLbl="node1" presStyleIdx="1" presStyleCnt="3"/>
      <dgm:spPr/>
    </dgm:pt>
    <dgm:pt modelId="{88B352FD-89A4-4FFB-8D45-C5619AC5AD92}" type="pres">
      <dgm:prSet presAssocID="{BCCB3D95-3150-485D-91D8-9AEDCCE1B7EB}" presName="childNode1" presStyleLbl="bgAcc1" presStyleIdx="2" presStyleCnt="3" custScaleX="1126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BE640B-0803-45AF-AEB5-2D429481E0ED}" type="pres">
      <dgm:prSet presAssocID="{BCCB3D95-3150-485D-91D8-9AEDCCE1B7E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40D918-1441-4A0F-979B-07992E90B4B4}" type="pres">
      <dgm:prSet presAssocID="{BCCB3D95-3150-485D-91D8-9AEDCCE1B7E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BAE2EA-FA56-4164-A366-1169D752538E}" type="pres">
      <dgm:prSet presAssocID="{BCCB3D95-3150-485D-91D8-9AEDCCE1B7EB}" presName="connSite1" presStyleCnt="0"/>
      <dgm:spPr/>
    </dgm:pt>
  </dgm:ptLst>
  <dgm:cxnLst>
    <dgm:cxn modelId="{9C9BD242-61F2-4A37-B5AF-8E88559AA12B}" type="presOf" srcId="{0E17BCEF-9FE1-4F61-A2DD-D2BBF56973B7}" destId="{DCB833CD-F958-436C-B81C-7A68BBB50AE6}" srcOrd="0" destOrd="0" presId="urn:microsoft.com/office/officeart/2005/8/layout/hProcess4"/>
    <dgm:cxn modelId="{73C8DB09-0BF8-41F8-82AC-77AADA104286}" type="presOf" srcId="{D0F1D8B2-80F9-4101-B554-FBB91ABF6472}" destId="{508C2927-9865-4282-B563-0DF2B409A000}" srcOrd="0" destOrd="0" presId="urn:microsoft.com/office/officeart/2005/8/layout/hProcess4"/>
    <dgm:cxn modelId="{9CCA1028-3A4C-4193-8799-E779B0DCD083}" srcId="{4D38C225-454A-4B29-8422-D13F98AB374C}" destId="{A99FB908-84DF-4FA1-AEE1-3C8E2BF1B4A2}" srcOrd="1" destOrd="0" parTransId="{C8ACED66-2C9E-48E5-AB3E-46B4E855B801}" sibTransId="{F799C2DE-4652-459E-8466-BBF048C4EB37}"/>
    <dgm:cxn modelId="{F1E3E976-926F-4B18-881E-827F1FD1426F}" srcId="{0E17BCEF-9FE1-4F61-A2DD-D2BBF56973B7}" destId="{22B8459E-D6D6-40B4-95B1-2F10A3F438C9}" srcOrd="0" destOrd="0" parTransId="{C56A04A1-DDD9-4508-BA6D-ECD5BD6538CD}" sibTransId="{A79D1BA8-7791-4E74-B5A7-3746E0A2CADD}"/>
    <dgm:cxn modelId="{7DCCBD04-C969-4845-BE10-8927A31DC40F}" type="presOf" srcId="{4C1F0588-CDB0-4845-A328-0E60E4965D53}" destId="{FFBE640B-0803-45AF-AEB5-2D429481E0ED}" srcOrd="1" destOrd="0" presId="urn:microsoft.com/office/officeart/2005/8/layout/hProcess4"/>
    <dgm:cxn modelId="{AEEC5414-CF89-47D2-8067-BCD8B8553674}" srcId="{BCCB3D95-3150-485D-91D8-9AEDCCE1B7EB}" destId="{4C6D06D7-CBBF-4122-8722-7F191BE39934}" srcOrd="2" destOrd="0" parTransId="{B254C972-EEE5-42EA-93F6-C62837930F9B}" sibTransId="{0B0BCBA6-8C46-4756-A4E8-D557FA7B73E6}"/>
    <dgm:cxn modelId="{EF062DFC-85EF-49E4-8EB9-4E17C8C7398A}" type="presOf" srcId="{22B8459E-D6D6-40B4-95B1-2F10A3F438C9}" destId="{1C7B3631-8E12-4FFF-B3B8-CBFA6ED0C921}" srcOrd="1" destOrd="0" presId="urn:microsoft.com/office/officeart/2005/8/layout/hProcess4"/>
    <dgm:cxn modelId="{DE809BBE-2BBD-4A2F-A686-AE5628248FB1}" type="presOf" srcId="{A99FB908-84DF-4FA1-AEE1-3C8E2BF1B4A2}" destId="{B1C9CAA5-1B2E-43C2-B2F7-0907A21E6CA6}" srcOrd="1" destOrd="1" presId="urn:microsoft.com/office/officeart/2005/8/layout/hProcess4"/>
    <dgm:cxn modelId="{BE00EE46-39E1-4665-B0C7-0BB1830202A1}" type="presOf" srcId="{29ABBE78-16E7-4076-9CD7-35237A7C9576}" destId="{18C61868-4178-4C59-8838-6E67B82CCD99}" srcOrd="0" destOrd="2" presId="urn:microsoft.com/office/officeart/2005/8/layout/hProcess4"/>
    <dgm:cxn modelId="{1486BA78-CF2A-499C-B1B7-095224918E00}" type="presOf" srcId="{BCCB3D95-3150-485D-91D8-9AEDCCE1B7EB}" destId="{9C40D918-1441-4A0F-979B-07992E90B4B4}" srcOrd="0" destOrd="0" presId="urn:microsoft.com/office/officeart/2005/8/layout/hProcess4"/>
    <dgm:cxn modelId="{3C0E010B-9F50-4DF8-A8E4-C8706B7E5796}" srcId="{F568002C-8381-4760-9269-2A103EB55B68}" destId="{0E17BCEF-9FE1-4F61-A2DD-D2BBF56973B7}" srcOrd="0" destOrd="0" parTransId="{66451FFE-6885-40B6-B98A-468F16D50BA2}" sibTransId="{0259A226-AA43-4BFE-B43F-7F4BEEE37BA1}"/>
    <dgm:cxn modelId="{32CA8C9F-3705-43AE-856A-DEB830E780EB}" type="presOf" srcId="{A99FB908-84DF-4FA1-AEE1-3C8E2BF1B4A2}" destId="{18C61868-4178-4C59-8838-6E67B82CCD99}" srcOrd="0" destOrd="1" presId="urn:microsoft.com/office/officeart/2005/8/layout/hProcess4"/>
    <dgm:cxn modelId="{E5C80616-601C-493E-AC88-09C07FEA8C5E}" srcId="{F568002C-8381-4760-9269-2A103EB55B68}" destId="{BCCB3D95-3150-485D-91D8-9AEDCCE1B7EB}" srcOrd="2" destOrd="0" parTransId="{9FCEC888-3E3C-4F9C-8215-46057986BEC2}" sibTransId="{E182653F-B7C5-4785-812A-2A46A3AAE28D}"/>
    <dgm:cxn modelId="{17BC5326-45EE-4814-807F-8D2F32F2C7F0}" srcId="{BCCB3D95-3150-485D-91D8-9AEDCCE1B7EB}" destId="{5F84B9E3-DEEA-4CDC-9A10-73439D3E82BC}" srcOrd="1" destOrd="0" parTransId="{8099A2C8-7E7F-415C-8137-26A3D91473F7}" sibTransId="{CDB842A5-E3DD-4F61-AEA4-4671C98BCBBE}"/>
    <dgm:cxn modelId="{83B13D95-CB26-4491-A761-35982EF27943}" type="presOf" srcId="{4C6D06D7-CBBF-4122-8722-7F191BE39934}" destId="{FFBE640B-0803-45AF-AEB5-2D429481E0ED}" srcOrd="1" destOrd="2" presId="urn:microsoft.com/office/officeart/2005/8/layout/hProcess4"/>
    <dgm:cxn modelId="{E6553926-11C5-4A84-8CC3-370362F66B6E}" type="presOf" srcId="{0259A226-AA43-4BFE-B43F-7F4BEEE37BA1}" destId="{9C5B835C-7923-47C0-A7D0-9371C6B45DB2}" srcOrd="0" destOrd="0" presId="urn:microsoft.com/office/officeart/2005/8/layout/hProcess4"/>
    <dgm:cxn modelId="{E134905F-9512-487B-8DC1-E6FC90080D6F}" type="presOf" srcId="{5F84B9E3-DEEA-4CDC-9A10-73439D3E82BC}" destId="{FFBE640B-0803-45AF-AEB5-2D429481E0ED}" srcOrd="1" destOrd="1" presId="urn:microsoft.com/office/officeart/2005/8/layout/hProcess4"/>
    <dgm:cxn modelId="{5721F2B3-B690-40A8-AE00-3382720F19B9}" type="presOf" srcId="{4C1F0588-CDB0-4845-A328-0E60E4965D53}" destId="{88B352FD-89A4-4FFB-8D45-C5619AC5AD92}" srcOrd="0" destOrd="0" presId="urn:microsoft.com/office/officeart/2005/8/layout/hProcess4"/>
    <dgm:cxn modelId="{4A3FAC13-8D96-41F9-AEDC-1AB8D35138E6}" type="presOf" srcId="{29ABBE78-16E7-4076-9CD7-35237A7C9576}" destId="{B1C9CAA5-1B2E-43C2-B2F7-0907A21E6CA6}" srcOrd="1" destOrd="2" presId="urn:microsoft.com/office/officeart/2005/8/layout/hProcess4"/>
    <dgm:cxn modelId="{13A63B5C-2983-4823-B52D-88A67200FE9B}" type="presOf" srcId="{4E1C58DF-5600-40CD-AF0A-AD3B8969A5B7}" destId="{B1C9CAA5-1B2E-43C2-B2F7-0907A21E6CA6}" srcOrd="1" destOrd="0" presId="urn:microsoft.com/office/officeart/2005/8/layout/hProcess4"/>
    <dgm:cxn modelId="{115A072D-4D6E-4D41-AD5C-274151BD8959}" type="presOf" srcId="{22B8459E-D6D6-40B4-95B1-2F10A3F438C9}" destId="{8B76E46C-5492-4816-9154-6F742595602E}" srcOrd="0" destOrd="0" presId="urn:microsoft.com/office/officeart/2005/8/layout/hProcess4"/>
    <dgm:cxn modelId="{B7D40932-50C4-4190-AB50-80A48C4A4258}" srcId="{BCCB3D95-3150-485D-91D8-9AEDCCE1B7EB}" destId="{4C1F0588-CDB0-4845-A328-0E60E4965D53}" srcOrd="0" destOrd="0" parTransId="{0F2CFC09-29F3-454E-A205-65F4A4E605C8}" sibTransId="{1FC6CE6C-71A4-4915-982C-7E9F8284496A}"/>
    <dgm:cxn modelId="{0BB46CB9-EBC3-421C-9855-EF2BE14E350F}" srcId="{4D38C225-454A-4B29-8422-D13F98AB374C}" destId="{4E1C58DF-5600-40CD-AF0A-AD3B8969A5B7}" srcOrd="0" destOrd="0" parTransId="{DECB71A6-0E36-4893-A648-A0A89ED7EE02}" sibTransId="{E508DE66-FB50-4FB7-9293-E12647E46DC0}"/>
    <dgm:cxn modelId="{6CA7A3BB-3C19-4627-81A9-B1E52BBBF3F5}" type="presOf" srcId="{F568002C-8381-4760-9269-2A103EB55B68}" destId="{6C2FC4CE-4B56-4C17-9638-7AE25B737CA5}" srcOrd="0" destOrd="0" presId="urn:microsoft.com/office/officeart/2005/8/layout/hProcess4"/>
    <dgm:cxn modelId="{AD9189A0-A59E-4C6A-98A6-0E9E99FDAC7F}" type="presOf" srcId="{4C6D06D7-CBBF-4122-8722-7F191BE39934}" destId="{88B352FD-89A4-4FFB-8D45-C5619AC5AD92}" srcOrd="0" destOrd="2" presId="urn:microsoft.com/office/officeart/2005/8/layout/hProcess4"/>
    <dgm:cxn modelId="{1B1B3257-9F24-42D6-B337-C0E578911ED6}" type="presOf" srcId="{5F84B9E3-DEEA-4CDC-9A10-73439D3E82BC}" destId="{88B352FD-89A4-4FFB-8D45-C5619AC5AD92}" srcOrd="0" destOrd="1" presId="urn:microsoft.com/office/officeart/2005/8/layout/hProcess4"/>
    <dgm:cxn modelId="{6AE528A1-F754-4A5D-8CCB-D2B6DDE28D4C}" type="presOf" srcId="{4E1C58DF-5600-40CD-AF0A-AD3B8969A5B7}" destId="{18C61868-4178-4C59-8838-6E67B82CCD99}" srcOrd="0" destOrd="0" presId="urn:microsoft.com/office/officeart/2005/8/layout/hProcess4"/>
    <dgm:cxn modelId="{F07B160E-1D41-434E-B585-5635C6B17870}" srcId="{F568002C-8381-4760-9269-2A103EB55B68}" destId="{4D38C225-454A-4B29-8422-D13F98AB374C}" srcOrd="1" destOrd="0" parTransId="{FB122D61-B295-4EE3-8226-B4A4225583C0}" sibTransId="{D0F1D8B2-80F9-4101-B554-FBB91ABF6472}"/>
    <dgm:cxn modelId="{A8631AC2-A785-46FD-A91E-C3DF3E947AEB}" srcId="{4D38C225-454A-4B29-8422-D13F98AB374C}" destId="{29ABBE78-16E7-4076-9CD7-35237A7C9576}" srcOrd="2" destOrd="0" parTransId="{5BE88949-490F-4EA0-AC2D-A5207D7BF0FC}" sibTransId="{0E48414C-7750-4EBE-83E3-DD235EA4D35E}"/>
    <dgm:cxn modelId="{178C2E1A-5766-4895-A879-4D3F0BA61304}" type="presOf" srcId="{4D38C225-454A-4B29-8422-D13F98AB374C}" destId="{21A4BC43-4569-4D6F-B9CB-ABD711AA0295}" srcOrd="0" destOrd="0" presId="urn:microsoft.com/office/officeart/2005/8/layout/hProcess4"/>
    <dgm:cxn modelId="{954034D0-AAE8-498D-9C06-BAD7EEE53272}" type="presParOf" srcId="{6C2FC4CE-4B56-4C17-9638-7AE25B737CA5}" destId="{ACEECA2C-0114-480B-AEE1-8BDDC9293E43}" srcOrd="0" destOrd="0" presId="urn:microsoft.com/office/officeart/2005/8/layout/hProcess4"/>
    <dgm:cxn modelId="{589B49DB-1235-44C3-ADA3-49F5A067C728}" type="presParOf" srcId="{6C2FC4CE-4B56-4C17-9638-7AE25B737CA5}" destId="{E5BE5186-B2BD-4BD8-91EA-3549ED1DCC9D}" srcOrd="1" destOrd="0" presId="urn:microsoft.com/office/officeart/2005/8/layout/hProcess4"/>
    <dgm:cxn modelId="{5E02C213-03F5-4B23-8546-B737620138CE}" type="presParOf" srcId="{6C2FC4CE-4B56-4C17-9638-7AE25B737CA5}" destId="{E64F4A22-0817-455E-AFCD-9DF386DECF24}" srcOrd="2" destOrd="0" presId="urn:microsoft.com/office/officeart/2005/8/layout/hProcess4"/>
    <dgm:cxn modelId="{ACC68190-2952-4040-9C45-8115B40BF433}" type="presParOf" srcId="{E64F4A22-0817-455E-AFCD-9DF386DECF24}" destId="{C7DDA610-F0AF-4503-9EDA-B6FD837AE6A0}" srcOrd="0" destOrd="0" presId="urn:microsoft.com/office/officeart/2005/8/layout/hProcess4"/>
    <dgm:cxn modelId="{0FC47F7A-BD56-4DD9-9C4F-31E4F082D4B8}" type="presParOf" srcId="{C7DDA610-F0AF-4503-9EDA-B6FD837AE6A0}" destId="{3B7A2568-0F1A-4A98-9994-65BFAB72FE26}" srcOrd="0" destOrd="0" presId="urn:microsoft.com/office/officeart/2005/8/layout/hProcess4"/>
    <dgm:cxn modelId="{CFD2E7E6-E31A-4C9A-9A79-AECB2DF16F82}" type="presParOf" srcId="{C7DDA610-F0AF-4503-9EDA-B6FD837AE6A0}" destId="{8B76E46C-5492-4816-9154-6F742595602E}" srcOrd="1" destOrd="0" presId="urn:microsoft.com/office/officeart/2005/8/layout/hProcess4"/>
    <dgm:cxn modelId="{48AF37D8-5D83-4C2C-9642-1081074BF532}" type="presParOf" srcId="{C7DDA610-F0AF-4503-9EDA-B6FD837AE6A0}" destId="{1C7B3631-8E12-4FFF-B3B8-CBFA6ED0C921}" srcOrd="2" destOrd="0" presId="urn:microsoft.com/office/officeart/2005/8/layout/hProcess4"/>
    <dgm:cxn modelId="{C1EDAA00-77AB-44B1-A849-41579A7F1E03}" type="presParOf" srcId="{C7DDA610-F0AF-4503-9EDA-B6FD837AE6A0}" destId="{DCB833CD-F958-436C-B81C-7A68BBB50AE6}" srcOrd="3" destOrd="0" presId="urn:microsoft.com/office/officeart/2005/8/layout/hProcess4"/>
    <dgm:cxn modelId="{5B62E21B-760E-498B-AA1F-D28E13591EB0}" type="presParOf" srcId="{C7DDA610-F0AF-4503-9EDA-B6FD837AE6A0}" destId="{221530B4-2C88-428B-9E5A-C4CDCDED53D8}" srcOrd="4" destOrd="0" presId="urn:microsoft.com/office/officeart/2005/8/layout/hProcess4"/>
    <dgm:cxn modelId="{86C40002-5FAD-4FB3-8068-1312338969E9}" type="presParOf" srcId="{E64F4A22-0817-455E-AFCD-9DF386DECF24}" destId="{9C5B835C-7923-47C0-A7D0-9371C6B45DB2}" srcOrd="1" destOrd="0" presId="urn:microsoft.com/office/officeart/2005/8/layout/hProcess4"/>
    <dgm:cxn modelId="{0E69E4AE-4F81-4449-95CB-1728C9645626}" type="presParOf" srcId="{E64F4A22-0817-455E-AFCD-9DF386DECF24}" destId="{9BB81184-87F7-4404-B2A3-BD89FCA3AFD9}" srcOrd="2" destOrd="0" presId="urn:microsoft.com/office/officeart/2005/8/layout/hProcess4"/>
    <dgm:cxn modelId="{9CAE723C-6230-4971-AF25-738FF92B64DB}" type="presParOf" srcId="{9BB81184-87F7-4404-B2A3-BD89FCA3AFD9}" destId="{E906E70A-095D-4A73-A334-9DAFDFFC97CA}" srcOrd="0" destOrd="0" presId="urn:microsoft.com/office/officeart/2005/8/layout/hProcess4"/>
    <dgm:cxn modelId="{73776039-2121-4D0C-98EA-508150373A7B}" type="presParOf" srcId="{9BB81184-87F7-4404-B2A3-BD89FCA3AFD9}" destId="{18C61868-4178-4C59-8838-6E67B82CCD99}" srcOrd="1" destOrd="0" presId="urn:microsoft.com/office/officeart/2005/8/layout/hProcess4"/>
    <dgm:cxn modelId="{1822A384-893C-414C-A876-E6EE119750C0}" type="presParOf" srcId="{9BB81184-87F7-4404-B2A3-BD89FCA3AFD9}" destId="{B1C9CAA5-1B2E-43C2-B2F7-0907A21E6CA6}" srcOrd="2" destOrd="0" presId="urn:microsoft.com/office/officeart/2005/8/layout/hProcess4"/>
    <dgm:cxn modelId="{A8255597-E7E9-47FF-A9F8-73FA402B5D5B}" type="presParOf" srcId="{9BB81184-87F7-4404-B2A3-BD89FCA3AFD9}" destId="{21A4BC43-4569-4D6F-B9CB-ABD711AA0295}" srcOrd="3" destOrd="0" presId="urn:microsoft.com/office/officeart/2005/8/layout/hProcess4"/>
    <dgm:cxn modelId="{88CD2002-2EE5-4DB0-B778-ADC34CF8F4FA}" type="presParOf" srcId="{9BB81184-87F7-4404-B2A3-BD89FCA3AFD9}" destId="{43742EB4-DC91-4D02-B10B-5351F66C9C05}" srcOrd="4" destOrd="0" presId="urn:microsoft.com/office/officeart/2005/8/layout/hProcess4"/>
    <dgm:cxn modelId="{28E6CC9A-E3B7-4417-A80A-20FABC14FBE3}" type="presParOf" srcId="{E64F4A22-0817-455E-AFCD-9DF386DECF24}" destId="{508C2927-9865-4282-B563-0DF2B409A000}" srcOrd="3" destOrd="0" presId="urn:microsoft.com/office/officeart/2005/8/layout/hProcess4"/>
    <dgm:cxn modelId="{977675C0-7B7D-4B56-9FA4-CA0E27BA4C3D}" type="presParOf" srcId="{E64F4A22-0817-455E-AFCD-9DF386DECF24}" destId="{CAC38742-B42B-47C4-8C4C-84BD64077CCF}" srcOrd="4" destOrd="0" presId="urn:microsoft.com/office/officeart/2005/8/layout/hProcess4"/>
    <dgm:cxn modelId="{A1B10D1F-5F49-444E-9AC2-59ECDB1096EF}" type="presParOf" srcId="{CAC38742-B42B-47C4-8C4C-84BD64077CCF}" destId="{EC626374-E60D-4144-816E-8F85DF108542}" srcOrd="0" destOrd="0" presId="urn:microsoft.com/office/officeart/2005/8/layout/hProcess4"/>
    <dgm:cxn modelId="{8E7A1701-07DB-46BC-8655-AA2F3D7C5BE7}" type="presParOf" srcId="{CAC38742-B42B-47C4-8C4C-84BD64077CCF}" destId="{88B352FD-89A4-4FFB-8D45-C5619AC5AD92}" srcOrd="1" destOrd="0" presId="urn:microsoft.com/office/officeart/2005/8/layout/hProcess4"/>
    <dgm:cxn modelId="{AB256786-A0F4-43CD-8DB4-EE4D752FC46A}" type="presParOf" srcId="{CAC38742-B42B-47C4-8C4C-84BD64077CCF}" destId="{FFBE640B-0803-45AF-AEB5-2D429481E0ED}" srcOrd="2" destOrd="0" presId="urn:microsoft.com/office/officeart/2005/8/layout/hProcess4"/>
    <dgm:cxn modelId="{E5F81D77-E7E5-4E61-95F2-C872380C8FB3}" type="presParOf" srcId="{CAC38742-B42B-47C4-8C4C-84BD64077CCF}" destId="{9C40D918-1441-4A0F-979B-07992E90B4B4}" srcOrd="3" destOrd="0" presId="urn:microsoft.com/office/officeart/2005/8/layout/hProcess4"/>
    <dgm:cxn modelId="{D25C4F32-83D5-486E-9FE9-B815D664FBE7}" type="presParOf" srcId="{CAC38742-B42B-47C4-8C4C-84BD64077CCF}" destId="{C4BAE2EA-FA56-4164-A366-1169D752538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9F2488-EE3D-45D9-B47F-1D229F7D28BC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A0CD79D2-0C8F-4E3C-8C5C-49CC1782EFDF}">
      <dgm:prSet phldrT="[Texto]" custT="1"/>
      <dgm:spPr/>
      <dgm:t>
        <a:bodyPr/>
        <a:lstStyle/>
        <a:p>
          <a:r>
            <a:rPr lang="es-ES" sz="2000" b="1" dirty="0" smtClean="0"/>
            <a:t>Aislamiento térmico en el equipo</a:t>
          </a:r>
          <a:endParaRPr lang="es-ES" sz="2000" b="1" dirty="0"/>
        </a:p>
      </dgm:t>
    </dgm:pt>
    <dgm:pt modelId="{486A386A-3DD2-4BC8-93CC-6EB4C2D67031}" type="parTrans" cxnId="{49115ED0-D267-4999-BE08-D0C687ADA9AF}">
      <dgm:prSet/>
      <dgm:spPr/>
      <dgm:t>
        <a:bodyPr/>
        <a:lstStyle/>
        <a:p>
          <a:endParaRPr lang="es-ES"/>
        </a:p>
      </dgm:t>
    </dgm:pt>
    <dgm:pt modelId="{B6AEDB47-58CE-4543-BE82-FD53B69C396C}" type="sibTrans" cxnId="{49115ED0-D267-4999-BE08-D0C687ADA9AF}">
      <dgm:prSet/>
      <dgm:spPr/>
      <dgm:t>
        <a:bodyPr/>
        <a:lstStyle/>
        <a:p>
          <a:endParaRPr lang="es-ES"/>
        </a:p>
      </dgm:t>
    </dgm:pt>
    <dgm:pt modelId="{77508152-011F-48D1-87AA-FDE190647E42}">
      <dgm:prSet phldrT="[Texto]" custT="1"/>
      <dgm:spPr/>
      <dgm:t>
        <a:bodyPr/>
        <a:lstStyle/>
        <a:p>
          <a:r>
            <a:rPr lang="es-ES" sz="2000" b="1" dirty="0" smtClean="0"/>
            <a:t>Termografía antes de retirarlo,  de operación</a:t>
          </a:r>
          <a:endParaRPr lang="es-ES" sz="2000" b="1" dirty="0"/>
        </a:p>
      </dgm:t>
    </dgm:pt>
    <dgm:pt modelId="{6214B18E-7927-46F5-BF4D-F78F69005964}" type="parTrans" cxnId="{1D7773E5-B663-4E05-A9D1-03D0C586AB13}">
      <dgm:prSet/>
      <dgm:spPr/>
      <dgm:t>
        <a:bodyPr/>
        <a:lstStyle/>
        <a:p>
          <a:endParaRPr lang="es-ES"/>
        </a:p>
      </dgm:t>
    </dgm:pt>
    <dgm:pt modelId="{591266C7-F7D0-42B4-89A1-154399D1F57E}" type="sibTrans" cxnId="{1D7773E5-B663-4E05-A9D1-03D0C586AB13}">
      <dgm:prSet/>
      <dgm:spPr/>
      <dgm:t>
        <a:bodyPr/>
        <a:lstStyle/>
        <a:p>
          <a:endParaRPr lang="es-ES"/>
        </a:p>
      </dgm:t>
    </dgm:pt>
    <dgm:pt modelId="{5A1CF276-72B2-4AE6-A5D0-CE036C1062CE}">
      <dgm:prSet phldrT="[Texto]" custT="1"/>
      <dgm:spPr/>
      <dgm:t>
        <a:bodyPr/>
        <a:lstStyle/>
        <a:p>
          <a:r>
            <a:rPr lang="es-ES" sz="2000" b="1" dirty="0" smtClean="0"/>
            <a:t>Verificar visualmente la protección del aislamiento</a:t>
          </a:r>
          <a:endParaRPr lang="es-ES" sz="2000" b="1" dirty="0"/>
        </a:p>
      </dgm:t>
    </dgm:pt>
    <dgm:pt modelId="{DB167310-DF3C-43AC-A2C9-616FBFB390CC}" type="parTrans" cxnId="{7F8CAA55-8DA2-486C-98B5-7CE736ED8619}">
      <dgm:prSet/>
      <dgm:spPr/>
      <dgm:t>
        <a:bodyPr/>
        <a:lstStyle/>
        <a:p>
          <a:endParaRPr lang="es-ES"/>
        </a:p>
      </dgm:t>
    </dgm:pt>
    <dgm:pt modelId="{BB2A8ABD-E8CE-4B99-ACE9-15C5801A9CEC}" type="sibTrans" cxnId="{7F8CAA55-8DA2-486C-98B5-7CE736ED8619}">
      <dgm:prSet/>
      <dgm:spPr/>
      <dgm:t>
        <a:bodyPr/>
        <a:lstStyle/>
        <a:p>
          <a:endParaRPr lang="es-ES"/>
        </a:p>
      </dgm:t>
    </dgm:pt>
    <dgm:pt modelId="{BBC770E2-BFF9-4271-97EA-375BE0BEA292}">
      <dgm:prSet phldrT="[Texto]"/>
      <dgm:spPr/>
      <dgm:t>
        <a:bodyPr/>
        <a:lstStyle/>
        <a:p>
          <a:r>
            <a:rPr lang="es-ES" b="1" dirty="0" smtClean="0"/>
            <a:t>Puntos de Monitoreo</a:t>
          </a:r>
        </a:p>
        <a:p>
          <a:r>
            <a:rPr lang="es-ES" b="1" dirty="0" smtClean="0"/>
            <a:t>Remover una mayor cantidad de aislamiento</a:t>
          </a:r>
          <a:endParaRPr lang="es-ES" b="1" dirty="0"/>
        </a:p>
      </dgm:t>
    </dgm:pt>
    <dgm:pt modelId="{B08EE275-E972-4D7D-B4DD-67B1FF6D919C}" type="parTrans" cxnId="{9F39656A-4340-4D66-B869-10D1A89352CF}">
      <dgm:prSet/>
      <dgm:spPr/>
      <dgm:t>
        <a:bodyPr/>
        <a:lstStyle/>
        <a:p>
          <a:endParaRPr lang="es-ES"/>
        </a:p>
      </dgm:t>
    </dgm:pt>
    <dgm:pt modelId="{DE70F0B0-B678-422C-AB30-BC6D348FFBE9}" type="sibTrans" cxnId="{9F39656A-4340-4D66-B869-10D1A89352CF}">
      <dgm:prSet/>
      <dgm:spPr/>
      <dgm:t>
        <a:bodyPr/>
        <a:lstStyle/>
        <a:p>
          <a:endParaRPr lang="es-ES"/>
        </a:p>
      </dgm:t>
    </dgm:pt>
    <dgm:pt modelId="{DD7E26AE-DD41-4273-B652-AD9F397D8ED8}">
      <dgm:prSet phldrT="[Texto]"/>
      <dgm:spPr/>
      <dgm:t>
        <a:bodyPr/>
        <a:lstStyle/>
        <a:p>
          <a:r>
            <a:rPr lang="es-ES" b="1" dirty="0" smtClean="0"/>
            <a:t>Enumerar los anillos y casquetes</a:t>
          </a:r>
        </a:p>
        <a:p>
          <a:r>
            <a:rPr lang="es-ES" b="1" dirty="0" smtClean="0"/>
            <a:t>(Norte-Sur)</a:t>
          </a:r>
          <a:endParaRPr lang="es-ES" b="1" dirty="0"/>
        </a:p>
      </dgm:t>
    </dgm:pt>
    <dgm:pt modelId="{B4B09FD4-9EB8-42AD-A857-B8247B70D070}" type="parTrans" cxnId="{EFDEEB30-4C66-4459-8E73-AC72C8C2AB2E}">
      <dgm:prSet/>
      <dgm:spPr/>
      <dgm:t>
        <a:bodyPr/>
        <a:lstStyle/>
        <a:p>
          <a:endParaRPr lang="es-ES"/>
        </a:p>
      </dgm:t>
    </dgm:pt>
    <dgm:pt modelId="{1DA3E14F-CE06-45D4-AA7A-F80289C9E6C3}" type="sibTrans" cxnId="{EFDEEB30-4C66-4459-8E73-AC72C8C2AB2E}">
      <dgm:prSet/>
      <dgm:spPr/>
      <dgm:t>
        <a:bodyPr/>
        <a:lstStyle/>
        <a:p>
          <a:endParaRPr lang="es-ES"/>
        </a:p>
      </dgm:t>
    </dgm:pt>
    <dgm:pt modelId="{611121F2-4762-440E-ACAF-E3FB967096A7}">
      <dgm:prSet phldrT="[Texto]"/>
      <dgm:spPr/>
      <dgm:t>
        <a:bodyPr/>
        <a:lstStyle/>
        <a:p>
          <a:r>
            <a:rPr lang="es-ES" b="1" dirty="0" smtClean="0"/>
            <a:t>Dividir en zonas cercanas a la soldadura</a:t>
          </a:r>
          <a:endParaRPr lang="es-ES" b="1" dirty="0"/>
        </a:p>
      </dgm:t>
    </dgm:pt>
    <dgm:pt modelId="{6FA8136E-0BDB-4F1D-A68B-AC73C81A8CB2}" type="parTrans" cxnId="{1B9742D6-FA05-48C4-A049-8C780D20F8CE}">
      <dgm:prSet/>
      <dgm:spPr/>
      <dgm:t>
        <a:bodyPr/>
        <a:lstStyle/>
        <a:p>
          <a:endParaRPr lang="es-ES"/>
        </a:p>
      </dgm:t>
    </dgm:pt>
    <dgm:pt modelId="{37BCA3AB-8EB8-49E1-B6D1-052C09F5BB6B}" type="sibTrans" cxnId="{1B9742D6-FA05-48C4-A049-8C780D20F8CE}">
      <dgm:prSet/>
      <dgm:spPr/>
      <dgm:t>
        <a:bodyPr/>
        <a:lstStyle/>
        <a:p>
          <a:endParaRPr lang="es-ES"/>
        </a:p>
      </dgm:t>
    </dgm:pt>
    <dgm:pt modelId="{00D7EC55-8F3A-48EB-8C15-1D046B49EBFE}" type="pres">
      <dgm:prSet presAssocID="{349F2488-EE3D-45D9-B47F-1D229F7D2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5B1EFB4-BC28-4102-AE3B-F4C1790F1369}" type="pres">
      <dgm:prSet presAssocID="{A0CD79D2-0C8F-4E3C-8C5C-49CC1782EFDF}" presName="compNode" presStyleCnt="0"/>
      <dgm:spPr/>
    </dgm:pt>
    <dgm:pt modelId="{DE4A6FE3-DFB3-4950-86C0-2E221712080D}" type="pres">
      <dgm:prSet presAssocID="{A0CD79D2-0C8F-4E3C-8C5C-49CC1782EFDF}" presName="dummyConnPt" presStyleCnt="0"/>
      <dgm:spPr/>
    </dgm:pt>
    <dgm:pt modelId="{793BDBF7-211A-46D5-BD6D-1FDB6D06F79B}" type="pres">
      <dgm:prSet presAssocID="{A0CD79D2-0C8F-4E3C-8C5C-49CC1782EFD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5F2A2D-C18E-41AD-A001-0FA904E2E2BD}" type="pres">
      <dgm:prSet presAssocID="{B6AEDB47-58CE-4543-BE82-FD53B69C396C}" presName="sibTrans" presStyleLbl="bgSibTrans2D1" presStyleIdx="0" presStyleCnt="5"/>
      <dgm:spPr/>
      <dgm:t>
        <a:bodyPr/>
        <a:lstStyle/>
        <a:p>
          <a:endParaRPr lang="es-ES"/>
        </a:p>
      </dgm:t>
    </dgm:pt>
    <dgm:pt modelId="{F58C7DB5-51A8-4B8C-BB65-F48456972A55}" type="pres">
      <dgm:prSet presAssocID="{77508152-011F-48D1-87AA-FDE190647E42}" presName="compNode" presStyleCnt="0"/>
      <dgm:spPr/>
    </dgm:pt>
    <dgm:pt modelId="{579A5AC3-7A38-451A-B1B5-E974FF92395F}" type="pres">
      <dgm:prSet presAssocID="{77508152-011F-48D1-87AA-FDE190647E42}" presName="dummyConnPt" presStyleCnt="0"/>
      <dgm:spPr/>
    </dgm:pt>
    <dgm:pt modelId="{D3D37CA3-7BCB-435B-9B7A-241FD8A97560}" type="pres">
      <dgm:prSet presAssocID="{77508152-011F-48D1-87AA-FDE190647E4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7B4943-68C7-4FF7-B2F0-EF918AB1696D}" type="pres">
      <dgm:prSet presAssocID="{591266C7-F7D0-42B4-89A1-154399D1F57E}" presName="sibTrans" presStyleLbl="bgSibTrans2D1" presStyleIdx="1" presStyleCnt="5"/>
      <dgm:spPr/>
      <dgm:t>
        <a:bodyPr/>
        <a:lstStyle/>
        <a:p>
          <a:endParaRPr lang="es-ES"/>
        </a:p>
      </dgm:t>
    </dgm:pt>
    <dgm:pt modelId="{7E2D5056-DC07-4B51-B432-EBC6997D7CCC}" type="pres">
      <dgm:prSet presAssocID="{5A1CF276-72B2-4AE6-A5D0-CE036C1062CE}" presName="compNode" presStyleCnt="0"/>
      <dgm:spPr/>
    </dgm:pt>
    <dgm:pt modelId="{A9D39D23-DE94-46DF-9339-5AA95F3CF14D}" type="pres">
      <dgm:prSet presAssocID="{5A1CF276-72B2-4AE6-A5D0-CE036C1062CE}" presName="dummyConnPt" presStyleCnt="0"/>
      <dgm:spPr/>
    </dgm:pt>
    <dgm:pt modelId="{0828B9FA-6625-4FBE-8D57-9C273D5A7B24}" type="pres">
      <dgm:prSet presAssocID="{5A1CF276-72B2-4AE6-A5D0-CE036C1062C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7E745-11BE-4308-A6BC-71A529232F11}" type="pres">
      <dgm:prSet presAssocID="{BB2A8ABD-E8CE-4B99-ACE9-15C5801A9CEC}" presName="sibTrans" presStyleLbl="bgSibTrans2D1" presStyleIdx="2" presStyleCnt="5"/>
      <dgm:spPr/>
      <dgm:t>
        <a:bodyPr/>
        <a:lstStyle/>
        <a:p>
          <a:endParaRPr lang="es-ES"/>
        </a:p>
      </dgm:t>
    </dgm:pt>
    <dgm:pt modelId="{EFD96DEA-9871-429D-9575-D43244CFA2CB}" type="pres">
      <dgm:prSet presAssocID="{BBC770E2-BFF9-4271-97EA-375BE0BEA292}" presName="compNode" presStyleCnt="0"/>
      <dgm:spPr/>
    </dgm:pt>
    <dgm:pt modelId="{0F6CBD0E-E4B0-420A-A4BF-80760F7E50B7}" type="pres">
      <dgm:prSet presAssocID="{BBC770E2-BFF9-4271-97EA-375BE0BEA292}" presName="dummyConnPt" presStyleCnt="0"/>
      <dgm:spPr/>
    </dgm:pt>
    <dgm:pt modelId="{627B766F-64FE-4D66-9996-6E2A186ACCB2}" type="pres">
      <dgm:prSet presAssocID="{BBC770E2-BFF9-4271-97EA-375BE0BEA29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2D1FB7-7623-41D5-B16F-711CECBE0974}" type="pres">
      <dgm:prSet presAssocID="{DE70F0B0-B678-422C-AB30-BC6D348FFBE9}" presName="sibTrans" presStyleLbl="bgSibTrans2D1" presStyleIdx="3" presStyleCnt="5"/>
      <dgm:spPr/>
      <dgm:t>
        <a:bodyPr/>
        <a:lstStyle/>
        <a:p>
          <a:endParaRPr lang="es-ES"/>
        </a:p>
      </dgm:t>
    </dgm:pt>
    <dgm:pt modelId="{4E9810B5-851C-4CF2-8E30-A2E589579102}" type="pres">
      <dgm:prSet presAssocID="{DD7E26AE-DD41-4273-B652-AD9F397D8ED8}" presName="compNode" presStyleCnt="0"/>
      <dgm:spPr/>
    </dgm:pt>
    <dgm:pt modelId="{30CBFAB5-18D9-4486-8687-3E5449C70F7B}" type="pres">
      <dgm:prSet presAssocID="{DD7E26AE-DD41-4273-B652-AD9F397D8ED8}" presName="dummyConnPt" presStyleCnt="0"/>
      <dgm:spPr/>
    </dgm:pt>
    <dgm:pt modelId="{CCE6B1CF-5915-416E-BAA3-BC57FF201086}" type="pres">
      <dgm:prSet presAssocID="{DD7E26AE-DD41-4273-B652-AD9F397D8ED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DE907-1FCA-4689-85D0-80166DAFC2CC}" type="pres">
      <dgm:prSet presAssocID="{1DA3E14F-CE06-45D4-AA7A-F80289C9E6C3}" presName="sibTrans" presStyleLbl="bgSibTrans2D1" presStyleIdx="4" presStyleCnt="5"/>
      <dgm:spPr/>
      <dgm:t>
        <a:bodyPr/>
        <a:lstStyle/>
        <a:p>
          <a:endParaRPr lang="es-ES"/>
        </a:p>
      </dgm:t>
    </dgm:pt>
    <dgm:pt modelId="{69B07204-1624-4BE4-8511-C8E8637E57B4}" type="pres">
      <dgm:prSet presAssocID="{611121F2-4762-440E-ACAF-E3FB967096A7}" presName="compNode" presStyleCnt="0"/>
      <dgm:spPr/>
    </dgm:pt>
    <dgm:pt modelId="{121164B1-6FDE-4030-B39A-1D007DACC198}" type="pres">
      <dgm:prSet presAssocID="{611121F2-4762-440E-ACAF-E3FB967096A7}" presName="dummyConnPt" presStyleCnt="0"/>
      <dgm:spPr/>
    </dgm:pt>
    <dgm:pt modelId="{117AF454-999D-4DE4-9F83-EBE53635C3D4}" type="pres">
      <dgm:prSet presAssocID="{611121F2-4762-440E-ACAF-E3FB967096A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A73AA5-777D-4CB8-9318-D3693441BE3D}" type="presOf" srcId="{DE70F0B0-B678-422C-AB30-BC6D348FFBE9}" destId="{052D1FB7-7623-41D5-B16F-711CECBE0974}" srcOrd="0" destOrd="0" presId="urn:microsoft.com/office/officeart/2005/8/layout/bProcess4"/>
    <dgm:cxn modelId="{5A0347FA-9707-460D-A9A9-4D45D390FB83}" type="presOf" srcId="{591266C7-F7D0-42B4-89A1-154399D1F57E}" destId="{8C7B4943-68C7-4FF7-B2F0-EF918AB1696D}" srcOrd="0" destOrd="0" presId="urn:microsoft.com/office/officeart/2005/8/layout/bProcess4"/>
    <dgm:cxn modelId="{449954C4-0D1B-4416-8E4F-6AF0867B2A8B}" type="presOf" srcId="{349F2488-EE3D-45D9-B47F-1D229F7D28BC}" destId="{00D7EC55-8F3A-48EB-8C15-1D046B49EBFE}" srcOrd="0" destOrd="0" presId="urn:microsoft.com/office/officeart/2005/8/layout/bProcess4"/>
    <dgm:cxn modelId="{527B5125-3575-46A8-92E5-A0B18DB7573E}" type="presOf" srcId="{DD7E26AE-DD41-4273-B652-AD9F397D8ED8}" destId="{CCE6B1CF-5915-416E-BAA3-BC57FF201086}" srcOrd="0" destOrd="0" presId="urn:microsoft.com/office/officeart/2005/8/layout/bProcess4"/>
    <dgm:cxn modelId="{EFDEEB30-4C66-4459-8E73-AC72C8C2AB2E}" srcId="{349F2488-EE3D-45D9-B47F-1D229F7D28BC}" destId="{DD7E26AE-DD41-4273-B652-AD9F397D8ED8}" srcOrd="4" destOrd="0" parTransId="{B4B09FD4-9EB8-42AD-A857-B8247B70D070}" sibTransId="{1DA3E14F-CE06-45D4-AA7A-F80289C9E6C3}"/>
    <dgm:cxn modelId="{955E8AF9-0CA0-4C3E-8090-76C5DB010C53}" type="presOf" srcId="{A0CD79D2-0C8F-4E3C-8C5C-49CC1782EFDF}" destId="{793BDBF7-211A-46D5-BD6D-1FDB6D06F79B}" srcOrd="0" destOrd="0" presId="urn:microsoft.com/office/officeart/2005/8/layout/bProcess4"/>
    <dgm:cxn modelId="{7F8CAA55-8DA2-486C-98B5-7CE736ED8619}" srcId="{349F2488-EE3D-45D9-B47F-1D229F7D28BC}" destId="{5A1CF276-72B2-4AE6-A5D0-CE036C1062CE}" srcOrd="2" destOrd="0" parTransId="{DB167310-DF3C-43AC-A2C9-616FBFB390CC}" sibTransId="{BB2A8ABD-E8CE-4B99-ACE9-15C5801A9CEC}"/>
    <dgm:cxn modelId="{49115ED0-D267-4999-BE08-D0C687ADA9AF}" srcId="{349F2488-EE3D-45D9-B47F-1D229F7D28BC}" destId="{A0CD79D2-0C8F-4E3C-8C5C-49CC1782EFDF}" srcOrd="0" destOrd="0" parTransId="{486A386A-3DD2-4BC8-93CC-6EB4C2D67031}" sibTransId="{B6AEDB47-58CE-4543-BE82-FD53B69C396C}"/>
    <dgm:cxn modelId="{9F39656A-4340-4D66-B869-10D1A89352CF}" srcId="{349F2488-EE3D-45D9-B47F-1D229F7D28BC}" destId="{BBC770E2-BFF9-4271-97EA-375BE0BEA292}" srcOrd="3" destOrd="0" parTransId="{B08EE275-E972-4D7D-B4DD-67B1FF6D919C}" sibTransId="{DE70F0B0-B678-422C-AB30-BC6D348FFBE9}"/>
    <dgm:cxn modelId="{0BE3CA23-342E-4D27-A5DC-FAC2EA43514C}" type="presOf" srcId="{BBC770E2-BFF9-4271-97EA-375BE0BEA292}" destId="{627B766F-64FE-4D66-9996-6E2A186ACCB2}" srcOrd="0" destOrd="0" presId="urn:microsoft.com/office/officeart/2005/8/layout/bProcess4"/>
    <dgm:cxn modelId="{A403BB3D-8441-4DC4-92F2-273505266BCA}" type="presOf" srcId="{BB2A8ABD-E8CE-4B99-ACE9-15C5801A9CEC}" destId="{0517E745-11BE-4308-A6BC-71A529232F11}" srcOrd="0" destOrd="0" presId="urn:microsoft.com/office/officeart/2005/8/layout/bProcess4"/>
    <dgm:cxn modelId="{831AB3A4-6E66-4BFB-8B49-370A7A9C08A5}" type="presOf" srcId="{611121F2-4762-440E-ACAF-E3FB967096A7}" destId="{117AF454-999D-4DE4-9F83-EBE53635C3D4}" srcOrd="0" destOrd="0" presId="urn:microsoft.com/office/officeart/2005/8/layout/bProcess4"/>
    <dgm:cxn modelId="{1D7773E5-B663-4E05-A9D1-03D0C586AB13}" srcId="{349F2488-EE3D-45D9-B47F-1D229F7D28BC}" destId="{77508152-011F-48D1-87AA-FDE190647E42}" srcOrd="1" destOrd="0" parTransId="{6214B18E-7927-46F5-BF4D-F78F69005964}" sibTransId="{591266C7-F7D0-42B4-89A1-154399D1F57E}"/>
    <dgm:cxn modelId="{024C6E85-27F5-45B8-B255-49532542141A}" type="presOf" srcId="{B6AEDB47-58CE-4543-BE82-FD53B69C396C}" destId="{A35F2A2D-C18E-41AD-A001-0FA904E2E2BD}" srcOrd="0" destOrd="0" presId="urn:microsoft.com/office/officeart/2005/8/layout/bProcess4"/>
    <dgm:cxn modelId="{482761AF-2215-4354-9CF2-18C0352D27C1}" type="presOf" srcId="{5A1CF276-72B2-4AE6-A5D0-CE036C1062CE}" destId="{0828B9FA-6625-4FBE-8D57-9C273D5A7B24}" srcOrd="0" destOrd="0" presId="urn:microsoft.com/office/officeart/2005/8/layout/bProcess4"/>
    <dgm:cxn modelId="{4D83A29A-96C8-4342-96F1-D51CBF464EA5}" type="presOf" srcId="{1DA3E14F-CE06-45D4-AA7A-F80289C9E6C3}" destId="{356DE907-1FCA-4689-85D0-80166DAFC2CC}" srcOrd="0" destOrd="0" presId="urn:microsoft.com/office/officeart/2005/8/layout/bProcess4"/>
    <dgm:cxn modelId="{5842863C-366B-4078-8669-0FACF917D8C0}" type="presOf" srcId="{77508152-011F-48D1-87AA-FDE190647E42}" destId="{D3D37CA3-7BCB-435B-9B7A-241FD8A97560}" srcOrd="0" destOrd="0" presId="urn:microsoft.com/office/officeart/2005/8/layout/bProcess4"/>
    <dgm:cxn modelId="{1B9742D6-FA05-48C4-A049-8C780D20F8CE}" srcId="{349F2488-EE3D-45D9-B47F-1D229F7D28BC}" destId="{611121F2-4762-440E-ACAF-E3FB967096A7}" srcOrd="5" destOrd="0" parTransId="{6FA8136E-0BDB-4F1D-A68B-AC73C81A8CB2}" sibTransId="{37BCA3AB-8EB8-49E1-B6D1-052C09F5BB6B}"/>
    <dgm:cxn modelId="{9DA032CD-40E2-4CBF-B8B1-5BC8D4BFC7A6}" type="presParOf" srcId="{00D7EC55-8F3A-48EB-8C15-1D046B49EBFE}" destId="{95B1EFB4-BC28-4102-AE3B-F4C1790F1369}" srcOrd="0" destOrd="0" presId="urn:microsoft.com/office/officeart/2005/8/layout/bProcess4"/>
    <dgm:cxn modelId="{648DBBCB-A458-4777-A8F2-4E2C548CF00E}" type="presParOf" srcId="{95B1EFB4-BC28-4102-AE3B-F4C1790F1369}" destId="{DE4A6FE3-DFB3-4950-86C0-2E221712080D}" srcOrd="0" destOrd="0" presId="urn:microsoft.com/office/officeart/2005/8/layout/bProcess4"/>
    <dgm:cxn modelId="{E92F9787-257F-4054-B23C-432C25764779}" type="presParOf" srcId="{95B1EFB4-BC28-4102-AE3B-F4C1790F1369}" destId="{793BDBF7-211A-46D5-BD6D-1FDB6D06F79B}" srcOrd="1" destOrd="0" presId="urn:microsoft.com/office/officeart/2005/8/layout/bProcess4"/>
    <dgm:cxn modelId="{085EACC5-9B8A-41DE-994D-9AEF2047F681}" type="presParOf" srcId="{00D7EC55-8F3A-48EB-8C15-1D046B49EBFE}" destId="{A35F2A2D-C18E-41AD-A001-0FA904E2E2BD}" srcOrd="1" destOrd="0" presId="urn:microsoft.com/office/officeart/2005/8/layout/bProcess4"/>
    <dgm:cxn modelId="{590C6103-5D4C-4EDD-8866-549A4AFFD3C7}" type="presParOf" srcId="{00D7EC55-8F3A-48EB-8C15-1D046B49EBFE}" destId="{F58C7DB5-51A8-4B8C-BB65-F48456972A55}" srcOrd="2" destOrd="0" presId="urn:microsoft.com/office/officeart/2005/8/layout/bProcess4"/>
    <dgm:cxn modelId="{D036BEB7-EB49-49C2-9F48-D00BEB408A01}" type="presParOf" srcId="{F58C7DB5-51A8-4B8C-BB65-F48456972A55}" destId="{579A5AC3-7A38-451A-B1B5-E974FF92395F}" srcOrd="0" destOrd="0" presId="urn:microsoft.com/office/officeart/2005/8/layout/bProcess4"/>
    <dgm:cxn modelId="{849BFFB3-B064-4997-B090-250F6EBEA4CD}" type="presParOf" srcId="{F58C7DB5-51A8-4B8C-BB65-F48456972A55}" destId="{D3D37CA3-7BCB-435B-9B7A-241FD8A97560}" srcOrd="1" destOrd="0" presId="urn:microsoft.com/office/officeart/2005/8/layout/bProcess4"/>
    <dgm:cxn modelId="{C3C21520-CEF1-4085-93A6-5324DE440D2E}" type="presParOf" srcId="{00D7EC55-8F3A-48EB-8C15-1D046B49EBFE}" destId="{8C7B4943-68C7-4FF7-B2F0-EF918AB1696D}" srcOrd="3" destOrd="0" presId="urn:microsoft.com/office/officeart/2005/8/layout/bProcess4"/>
    <dgm:cxn modelId="{F2D4BCCD-8E39-45F8-97F1-69DA0B93940B}" type="presParOf" srcId="{00D7EC55-8F3A-48EB-8C15-1D046B49EBFE}" destId="{7E2D5056-DC07-4B51-B432-EBC6997D7CCC}" srcOrd="4" destOrd="0" presId="urn:microsoft.com/office/officeart/2005/8/layout/bProcess4"/>
    <dgm:cxn modelId="{D4B2B088-1D01-4A8E-AFDB-569B01C71203}" type="presParOf" srcId="{7E2D5056-DC07-4B51-B432-EBC6997D7CCC}" destId="{A9D39D23-DE94-46DF-9339-5AA95F3CF14D}" srcOrd="0" destOrd="0" presId="urn:microsoft.com/office/officeart/2005/8/layout/bProcess4"/>
    <dgm:cxn modelId="{499C0B1B-6A13-4F05-A0DE-56D4FEA53864}" type="presParOf" srcId="{7E2D5056-DC07-4B51-B432-EBC6997D7CCC}" destId="{0828B9FA-6625-4FBE-8D57-9C273D5A7B24}" srcOrd="1" destOrd="0" presId="urn:microsoft.com/office/officeart/2005/8/layout/bProcess4"/>
    <dgm:cxn modelId="{1C0CF60A-F629-47CD-962B-0AC593EDBD54}" type="presParOf" srcId="{00D7EC55-8F3A-48EB-8C15-1D046B49EBFE}" destId="{0517E745-11BE-4308-A6BC-71A529232F11}" srcOrd="5" destOrd="0" presId="urn:microsoft.com/office/officeart/2005/8/layout/bProcess4"/>
    <dgm:cxn modelId="{665269F5-304A-4031-B728-B219F98EC04A}" type="presParOf" srcId="{00D7EC55-8F3A-48EB-8C15-1D046B49EBFE}" destId="{EFD96DEA-9871-429D-9575-D43244CFA2CB}" srcOrd="6" destOrd="0" presId="urn:microsoft.com/office/officeart/2005/8/layout/bProcess4"/>
    <dgm:cxn modelId="{BDE13A51-68F1-4E01-AC9B-D7225EA4481F}" type="presParOf" srcId="{EFD96DEA-9871-429D-9575-D43244CFA2CB}" destId="{0F6CBD0E-E4B0-420A-A4BF-80760F7E50B7}" srcOrd="0" destOrd="0" presId="urn:microsoft.com/office/officeart/2005/8/layout/bProcess4"/>
    <dgm:cxn modelId="{3C0A5939-F6E5-4856-BF7A-B54F4F4A7C09}" type="presParOf" srcId="{EFD96DEA-9871-429D-9575-D43244CFA2CB}" destId="{627B766F-64FE-4D66-9996-6E2A186ACCB2}" srcOrd="1" destOrd="0" presId="urn:microsoft.com/office/officeart/2005/8/layout/bProcess4"/>
    <dgm:cxn modelId="{C8968E53-7D33-4B5B-B5AA-828C04E02A73}" type="presParOf" srcId="{00D7EC55-8F3A-48EB-8C15-1D046B49EBFE}" destId="{052D1FB7-7623-41D5-B16F-711CECBE0974}" srcOrd="7" destOrd="0" presId="urn:microsoft.com/office/officeart/2005/8/layout/bProcess4"/>
    <dgm:cxn modelId="{AE0D64B0-C76E-48BD-961C-C5522FFCE2CF}" type="presParOf" srcId="{00D7EC55-8F3A-48EB-8C15-1D046B49EBFE}" destId="{4E9810B5-851C-4CF2-8E30-A2E589579102}" srcOrd="8" destOrd="0" presId="urn:microsoft.com/office/officeart/2005/8/layout/bProcess4"/>
    <dgm:cxn modelId="{766B1046-3EF5-4914-AE95-ADEE05728B67}" type="presParOf" srcId="{4E9810B5-851C-4CF2-8E30-A2E589579102}" destId="{30CBFAB5-18D9-4486-8687-3E5449C70F7B}" srcOrd="0" destOrd="0" presId="urn:microsoft.com/office/officeart/2005/8/layout/bProcess4"/>
    <dgm:cxn modelId="{417DBFAA-5A49-4FD6-B0BA-6116A0129AEC}" type="presParOf" srcId="{4E9810B5-851C-4CF2-8E30-A2E589579102}" destId="{CCE6B1CF-5915-416E-BAA3-BC57FF201086}" srcOrd="1" destOrd="0" presId="urn:microsoft.com/office/officeart/2005/8/layout/bProcess4"/>
    <dgm:cxn modelId="{55CD941F-F28C-4932-BFC5-A6C260DB04F1}" type="presParOf" srcId="{00D7EC55-8F3A-48EB-8C15-1D046B49EBFE}" destId="{356DE907-1FCA-4689-85D0-80166DAFC2CC}" srcOrd="9" destOrd="0" presId="urn:microsoft.com/office/officeart/2005/8/layout/bProcess4"/>
    <dgm:cxn modelId="{A0F25B34-DBA1-42A7-9ACB-FEA2DAE90F78}" type="presParOf" srcId="{00D7EC55-8F3A-48EB-8C15-1D046B49EBFE}" destId="{69B07204-1624-4BE4-8511-C8E8637E57B4}" srcOrd="10" destOrd="0" presId="urn:microsoft.com/office/officeart/2005/8/layout/bProcess4"/>
    <dgm:cxn modelId="{E5935474-2C1C-4EA3-8E84-C5DEE8091F72}" type="presParOf" srcId="{69B07204-1624-4BE4-8511-C8E8637E57B4}" destId="{121164B1-6FDE-4030-B39A-1D007DACC198}" srcOrd="0" destOrd="0" presId="urn:microsoft.com/office/officeart/2005/8/layout/bProcess4"/>
    <dgm:cxn modelId="{305CFDD4-5121-4940-8EFB-39D540A57D0A}" type="presParOf" srcId="{69B07204-1624-4BE4-8511-C8E8637E57B4}" destId="{117AF454-999D-4DE4-9F83-EBE53635C3D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06F2B2-AB7D-4E24-BBFE-103EC5802288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885758E-62D4-4B59-9DE0-39FAEC6D9EFD}">
      <dgm:prSet phldrT="[Texto]"/>
      <dgm:spPr/>
      <dgm:t>
        <a:bodyPr/>
        <a:lstStyle/>
        <a:p>
          <a:r>
            <a:rPr lang="es-ES" b="1" smtClean="0"/>
            <a:t>Medir cuidadosamente el área corroída</a:t>
          </a:r>
          <a:endParaRPr lang="es-ES" b="1" dirty="0"/>
        </a:p>
      </dgm:t>
    </dgm:pt>
    <dgm:pt modelId="{09524E0D-2F63-47B0-840C-40C3C680130F}" type="parTrans" cxnId="{E41A6BB3-E7B1-4A0E-8F73-9B7098CE2F8C}">
      <dgm:prSet/>
      <dgm:spPr/>
      <dgm:t>
        <a:bodyPr/>
        <a:lstStyle/>
        <a:p>
          <a:endParaRPr lang="es-ES"/>
        </a:p>
      </dgm:t>
    </dgm:pt>
    <dgm:pt modelId="{D8FBE993-1F5F-4BE5-A600-68DBFB3A5977}" type="sibTrans" cxnId="{E41A6BB3-E7B1-4A0E-8F73-9B7098CE2F8C}">
      <dgm:prSet/>
      <dgm:spPr/>
      <dgm:t>
        <a:bodyPr/>
        <a:lstStyle/>
        <a:p>
          <a:endParaRPr lang="es-ES"/>
        </a:p>
      </dgm:t>
    </dgm:pt>
    <dgm:pt modelId="{F59000D7-5860-4D96-BB05-E8C07DFC08D0}">
      <dgm:prSet phldrT="[Texto]"/>
      <dgm:spPr/>
      <dgm:t>
        <a:bodyPr/>
        <a:lstStyle/>
        <a:p>
          <a:r>
            <a:rPr lang="es-ES" b="1" dirty="0" smtClean="0"/>
            <a:t>Profundidad de </a:t>
          </a:r>
          <a:r>
            <a:rPr lang="es-ES" b="1" dirty="0" err="1" smtClean="0"/>
            <a:t>Pitting</a:t>
          </a:r>
          <a:r>
            <a:rPr lang="es-ES" b="1" dirty="0" smtClean="0"/>
            <a:t>, </a:t>
          </a:r>
          <a:r>
            <a:rPr lang="es-ES" b="1" dirty="0" err="1" smtClean="0"/>
            <a:t>Pit</a:t>
          </a:r>
          <a:r>
            <a:rPr lang="es-ES" b="1" dirty="0" smtClean="0"/>
            <a:t> más profundo</a:t>
          </a:r>
          <a:endParaRPr lang="es-ES" b="1" dirty="0"/>
        </a:p>
      </dgm:t>
    </dgm:pt>
    <dgm:pt modelId="{4ACCA339-BD0D-4661-9D84-657C3FD7EB2C}" type="parTrans" cxnId="{3AADEFE5-A4C5-4DC5-B303-DA4645C08041}">
      <dgm:prSet/>
      <dgm:spPr/>
      <dgm:t>
        <a:bodyPr/>
        <a:lstStyle/>
        <a:p>
          <a:endParaRPr lang="es-ES"/>
        </a:p>
      </dgm:t>
    </dgm:pt>
    <dgm:pt modelId="{7D58D269-CC35-4D61-BB88-F893BA261086}" type="sibTrans" cxnId="{3AADEFE5-A4C5-4DC5-B303-DA4645C08041}">
      <dgm:prSet/>
      <dgm:spPr/>
      <dgm:t>
        <a:bodyPr/>
        <a:lstStyle/>
        <a:p>
          <a:endParaRPr lang="es-ES"/>
        </a:p>
      </dgm:t>
    </dgm:pt>
    <dgm:pt modelId="{99B052D3-B8B8-48A7-8D60-ABD909916F83}">
      <dgm:prSet phldrT="[Texto]"/>
      <dgm:spPr/>
      <dgm:t>
        <a:bodyPr/>
        <a:lstStyle/>
        <a:p>
          <a:r>
            <a:rPr lang="es-ES" b="1" dirty="0" smtClean="0"/>
            <a:t>Medir los espesores en los </a:t>
          </a:r>
          <a:r>
            <a:rPr lang="es-ES" b="1" dirty="0" err="1" smtClean="0"/>
            <a:t>manhol</a:t>
          </a:r>
          <a:endParaRPr lang="es-ES" b="1" dirty="0"/>
        </a:p>
      </dgm:t>
    </dgm:pt>
    <dgm:pt modelId="{3FE088D9-DEEC-4850-BF1B-4EF2C196D549}" type="parTrans" cxnId="{8C4A61E9-D9AD-421D-941E-12B686A4C433}">
      <dgm:prSet/>
      <dgm:spPr/>
      <dgm:t>
        <a:bodyPr/>
        <a:lstStyle/>
        <a:p>
          <a:endParaRPr lang="es-ES"/>
        </a:p>
      </dgm:t>
    </dgm:pt>
    <dgm:pt modelId="{C46254E1-146A-4CEE-90FF-803B01F222C9}" type="sibTrans" cxnId="{8C4A61E9-D9AD-421D-941E-12B686A4C433}">
      <dgm:prSet/>
      <dgm:spPr/>
      <dgm:t>
        <a:bodyPr/>
        <a:lstStyle/>
        <a:p>
          <a:endParaRPr lang="es-ES"/>
        </a:p>
      </dgm:t>
    </dgm:pt>
    <dgm:pt modelId="{44B2EB59-A0D9-40BF-A669-5DF4C91CE6C3}">
      <dgm:prSet phldrT="[Texto]"/>
      <dgm:spPr/>
      <dgm:t>
        <a:bodyPr/>
        <a:lstStyle/>
        <a:p>
          <a:r>
            <a:rPr lang="es-ES" b="1" dirty="0" smtClean="0"/>
            <a:t>Enumerar los nodos de medición</a:t>
          </a:r>
          <a:endParaRPr lang="es-ES" b="1" dirty="0"/>
        </a:p>
      </dgm:t>
    </dgm:pt>
    <dgm:pt modelId="{D75F3AE7-BEFC-47AB-BF03-A82140256D7C}" type="parTrans" cxnId="{F910782C-6D9A-4AC6-96F8-78C5F484695A}">
      <dgm:prSet/>
      <dgm:spPr/>
      <dgm:t>
        <a:bodyPr/>
        <a:lstStyle/>
        <a:p>
          <a:endParaRPr lang="es-ES"/>
        </a:p>
      </dgm:t>
    </dgm:pt>
    <dgm:pt modelId="{FDC3D441-2171-4839-8A1A-A36080FBB964}" type="sibTrans" cxnId="{F910782C-6D9A-4AC6-96F8-78C5F484695A}">
      <dgm:prSet/>
      <dgm:spPr/>
      <dgm:t>
        <a:bodyPr/>
        <a:lstStyle/>
        <a:p>
          <a:endParaRPr lang="es-ES"/>
        </a:p>
      </dgm:t>
    </dgm:pt>
    <dgm:pt modelId="{ABB197AC-2687-4D1E-B9C8-73E38A8A5235}" type="pres">
      <dgm:prSet presAssocID="{2D06F2B2-AB7D-4E24-BBFE-103EC580228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5F801D53-7B57-46F1-9B07-45EA7B3D5DA5}" type="pres">
      <dgm:prSet presAssocID="{44B2EB59-A0D9-40BF-A669-5DF4C91CE6C3}" presName="compNode" presStyleCnt="0"/>
      <dgm:spPr/>
    </dgm:pt>
    <dgm:pt modelId="{B54FB858-EBB5-4760-8069-10BF64B2E002}" type="pres">
      <dgm:prSet presAssocID="{44B2EB59-A0D9-40BF-A669-5DF4C91CE6C3}" presName="dummyConnPt" presStyleCnt="0"/>
      <dgm:spPr/>
    </dgm:pt>
    <dgm:pt modelId="{736175C4-E1A0-4601-A9F4-10B976186812}" type="pres">
      <dgm:prSet presAssocID="{44B2EB59-A0D9-40BF-A669-5DF4C91CE6C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FF913A-1DE6-4E63-95E5-FA2E17E9969B}" type="pres">
      <dgm:prSet presAssocID="{FDC3D441-2171-4839-8A1A-A36080FBB964}" presName="sibTrans" presStyleLbl="bgSibTrans2D1" presStyleIdx="0" presStyleCnt="3"/>
      <dgm:spPr/>
      <dgm:t>
        <a:bodyPr/>
        <a:lstStyle/>
        <a:p>
          <a:endParaRPr lang="es-ES"/>
        </a:p>
      </dgm:t>
    </dgm:pt>
    <dgm:pt modelId="{1DF8C657-158A-4255-94D0-0C29F85ECB3B}" type="pres">
      <dgm:prSet presAssocID="{E885758E-62D4-4B59-9DE0-39FAEC6D9EFD}" presName="compNode" presStyleCnt="0"/>
      <dgm:spPr/>
    </dgm:pt>
    <dgm:pt modelId="{C83DE78E-BA23-4385-BA66-7C2CC1E6FD35}" type="pres">
      <dgm:prSet presAssocID="{E885758E-62D4-4B59-9DE0-39FAEC6D9EFD}" presName="dummyConnPt" presStyleCnt="0"/>
      <dgm:spPr/>
    </dgm:pt>
    <dgm:pt modelId="{F0582171-F918-42C0-BD60-9838859A1019}" type="pres">
      <dgm:prSet presAssocID="{E885758E-62D4-4B59-9DE0-39FAEC6D9EF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138271-310B-4F42-8C24-1D2D7A3A6833}" type="pres">
      <dgm:prSet presAssocID="{D8FBE993-1F5F-4BE5-A600-68DBFB3A5977}" presName="sibTrans" presStyleLbl="bgSibTrans2D1" presStyleIdx="1" presStyleCnt="3"/>
      <dgm:spPr/>
      <dgm:t>
        <a:bodyPr/>
        <a:lstStyle/>
        <a:p>
          <a:endParaRPr lang="es-ES"/>
        </a:p>
      </dgm:t>
    </dgm:pt>
    <dgm:pt modelId="{FD8710B8-A8B5-4422-A6E2-35B30DEBF2BC}" type="pres">
      <dgm:prSet presAssocID="{F59000D7-5860-4D96-BB05-E8C07DFC08D0}" presName="compNode" presStyleCnt="0"/>
      <dgm:spPr/>
    </dgm:pt>
    <dgm:pt modelId="{B4A3100D-62D7-4AF6-8530-DA920AE7E0FD}" type="pres">
      <dgm:prSet presAssocID="{F59000D7-5860-4D96-BB05-E8C07DFC08D0}" presName="dummyConnPt" presStyleCnt="0"/>
      <dgm:spPr/>
    </dgm:pt>
    <dgm:pt modelId="{FAF86BDA-7AFA-4E97-950D-AE15A51AA581}" type="pres">
      <dgm:prSet presAssocID="{F59000D7-5860-4D96-BB05-E8C07DFC08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06ED42-0321-41B5-A5B4-5CCB9A785B49}" type="pres">
      <dgm:prSet presAssocID="{7D58D269-CC35-4D61-BB88-F893BA261086}" presName="sibTrans" presStyleLbl="bgSibTrans2D1" presStyleIdx="2" presStyleCnt="3"/>
      <dgm:spPr/>
      <dgm:t>
        <a:bodyPr/>
        <a:lstStyle/>
        <a:p>
          <a:endParaRPr lang="es-ES"/>
        </a:p>
      </dgm:t>
    </dgm:pt>
    <dgm:pt modelId="{0C66CC82-DCE0-4994-9650-BDF10844C5B1}" type="pres">
      <dgm:prSet presAssocID="{99B052D3-B8B8-48A7-8D60-ABD909916F83}" presName="compNode" presStyleCnt="0"/>
      <dgm:spPr/>
    </dgm:pt>
    <dgm:pt modelId="{B5B66166-5AB1-4069-82A1-CE28485AD1B0}" type="pres">
      <dgm:prSet presAssocID="{99B052D3-B8B8-48A7-8D60-ABD909916F83}" presName="dummyConnPt" presStyleCnt="0"/>
      <dgm:spPr/>
    </dgm:pt>
    <dgm:pt modelId="{AB42EDFB-112B-4B78-A56C-DEC8601CDFB9}" type="pres">
      <dgm:prSet presAssocID="{99B052D3-B8B8-48A7-8D60-ABD909916F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41A6BB3-E7B1-4A0E-8F73-9B7098CE2F8C}" srcId="{2D06F2B2-AB7D-4E24-BBFE-103EC5802288}" destId="{E885758E-62D4-4B59-9DE0-39FAEC6D9EFD}" srcOrd="1" destOrd="0" parTransId="{09524E0D-2F63-47B0-840C-40C3C680130F}" sibTransId="{D8FBE993-1F5F-4BE5-A600-68DBFB3A5977}"/>
    <dgm:cxn modelId="{FEB089C2-BC94-44C3-A3E8-B282DAD3F567}" type="presOf" srcId="{F59000D7-5860-4D96-BB05-E8C07DFC08D0}" destId="{FAF86BDA-7AFA-4E97-950D-AE15A51AA581}" srcOrd="0" destOrd="0" presId="urn:microsoft.com/office/officeart/2005/8/layout/bProcess4"/>
    <dgm:cxn modelId="{0E1D4F80-5ED3-4679-A65D-756D851F6242}" type="presOf" srcId="{E885758E-62D4-4B59-9DE0-39FAEC6D9EFD}" destId="{F0582171-F918-42C0-BD60-9838859A1019}" srcOrd="0" destOrd="0" presId="urn:microsoft.com/office/officeart/2005/8/layout/bProcess4"/>
    <dgm:cxn modelId="{C7B37C42-9805-485A-9F41-86ED782DFE96}" type="presOf" srcId="{44B2EB59-A0D9-40BF-A669-5DF4C91CE6C3}" destId="{736175C4-E1A0-4601-A9F4-10B976186812}" srcOrd="0" destOrd="0" presId="urn:microsoft.com/office/officeart/2005/8/layout/bProcess4"/>
    <dgm:cxn modelId="{3AADEFE5-A4C5-4DC5-B303-DA4645C08041}" srcId="{2D06F2B2-AB7D-4E24-BBFE-103EC5802288}" destId="{F59000D7-5860-4D96-BB05-E8C07DFC08D0}" srcOrd="2" destOrd="0" parTransId="{4ACCA339-BD0D-4661-9D84-657C3FD7EB2C}" sibTransId="{7D58D269-CC35-4D61-BB88-F893BA261086}"/>
    <dgm:cxn modelId="{464DF21D-C1A1-4D4E-B485-68ED3A77651A}" type="presOf" srcId="{7D58D269-CC35-4D61-BB88-F893BA261086}" destId="{0206ED42-0321-41B5-A5B4-5CCB9A785B49}" srcOrd="0" destOrd="0" presId="urn:microsoft.com/office/officeart/2005/8/layout/bProcess4"/>
    <dgm:cxn modelId="{F910782C-6D9A-4AC6-96F8-78C5F484695A}" srcId="{2D06F2B2-AB7D-4E24-BBFE-103EC5802288}" destId="{44B2EB59-A0D9-40BF-A669-5DF4C91CE6C3}" srcOrd="0" destOrd="0" parTransId="{D75F3AE7-BEFC-47AB-BF03-A82140256D7C}" sibTransId="{FDC3D441-2171-4839-8A1A-A36080FBB964}"/>
    <dgm:cxn modelId="{D0DA3269-0950-4AAB-9367-D0FB2DA06BD0}" type="presOf" srcId="{2D06F2B2-AB7D-4E24-BBFE-103EC5802288}" destId="{ABB197AC-2687-4D1E-B9C8-73E38A8A5235}" srcOrd="0" destOrd="0" presId="urn:microsoft.com/office/officeart/2005/8/layout/bProcess4"/>
    <dgm:cxn modelId="{C5B3FA66-8502-4258-B88C-9C23B675E201}" type="presOf" srcId="{99B052D3-B8B8-48A7-8D60-ABD909916F83}" destId="{AB42EDFB-112B-4B78-A56C-DEC8601CDFB9}" srcOrd="0" destOrd="0" presId="urn:microsoft.com/office/officeart/2005/8/layout/bProcess4"/>
    <dgm:cxn modelId="{8C4A61E9-D9AD-421D-941E-12B686A4C433}" srcId="{2D06F2B2-AB7D-4E24-BBFE-103EC5802288}" destId="{99B052D3-B8B8-48A7-8D60-ABD909916F83}" srcOrd="3" destOrd="0" parTransId="{3FE088D9-DEEC-4850-BF1B-4EF2C196D549}" sibTransId="{C46254E1-146A-4CEE-90FF-803B01F222C9}"/>
    <dgm:cxn modelId="{8DAE4EBF-C96E-44AA-9F84-746CCF4644B9}" type="presOf" srcId="{FDC3D441-2171-4839-8A1A-A36080FBB964}" destId="{27FF913A-1DE6-4E63-95E5-FA2E17E9969B}" srcOrd="0" destOrd="0" presId="urn:microsoft.com/office/officeart/2005/8/layout/bProcess4"/>
    <dgm:cxn modelId="{57A9ABBA-A1F2-4611-A087-0582564E9624}" type="presOf" srcId="{D8FBE993-1F5F-4BE5-A600-68DBFB3A5977}" destId="{77138271-310B-4F42-8C24-1D2D7A3A6833}" srcOrd="0" destOrd="0" presId="urn:microsoft.com/office/officeart/2005/8/layout/bProcess4"/>
    <dgm:cxn modelId="{192A2A93-3807-4BB9-9E6D-E00055526E0A}" type="presParOf" srcId="{ABB197AC-2687-4D1E-B9C8-73E38A8A5235}" destId="{5F801D53-7B57-46F1-9B07-45EA7B3D5DA5}" srcOrd="0" destOrd="0" presId="urn:microsoft.com/office/officeart/2005/8/layout/bProcess4"/>
    <dgm:cxn modelId="{C411F9E5-7241-4213-91F0-7255AE4CF456}" type="presParOf" srcId="{5F801D53-7B57-46F1-9B07-45EA7B3D5DA5}" destId="{B54FB858-EBB5-4760-8069-10BF64B2E002}" srcOrd="0" destOrd="0" presId="urn:microsoft.com/office/officeart/2005/8/layout/bProcess4"/>
    <dgm:cxn modelId="{C0881566-0D11-4404-9337-85C73A3FF285}" type="presParOf" srcId="{5F801D53-7B57-46F1-9B07-45EA7B3D5DA5}" destId="{736175C4-E1A0-4601-A9F4-10B976186812}" srcOrd="1" destOrd="0" presId="urn:microsoft.com/office/officeart/2005/8/layout/bProcess4"/>
    <dgm:cxn modelId="{BAB4E4A8-F1B4-4195-8FAF-146B6C40D4EE}" type="presParOf" srcId="{ABB197AC-2687-4D1E-B9C8-73E38A8A5235}" destId="{27FF913A-1DE6-4E63-95E5-FA2E17E9969B}" srcOrd="1" destOrd="0" presId="urn:microsoft.com/office/officeart/2005/8/layout/bProcess4"/>
    <dgm:cxn modelId="{12EEFC65-F80C-4E87-B4EE-021E4C0B306F}" type="presParOf" srcId="{ABB197AC-2687-4D1E-B9C8-73E38A8A5235}" destId="{1DF8C657-158A-4255-94D0-0C29F85ECB3B}" srcOrd="2" destOrd="0" presId="urn:microsoft.com/office/officeart/2005/8/layout/bProcess4"/>
    <dgm:cxn modelId="{2100BE8A-DEE1-4493-8E26-2645970DCF9A}" type="presParOf" srcId="{1DF8C657-158A-4255-94D0-0C29F85ECB3B}" destId="{C83DE78E-BA23-4385-BA66-7C2CC1E6FD35}" srcOrd="0" destOrd="0" presId="urn:microsoft.com/office/officeart/2005/8/layout/bProcess4"/>
    <dgm:cxn modelId="{516F8569-0CA9-470A-942F-FC56186D6C5D}" type="presParOf" srcId="{1DF8C657-158A-4255-94D0-0C29F85ECB3B}" destId="{F0582171-F918-42C0-BD60-9838859A1019}" srcOrd="1" destOrd="0" presId="urn:microsoft.com/office/officeart/2005/8/layout/bProcess4"/>
    <dgm:cxn modelId="{85F61378-9F51-4CF7-96E5-3B5B79C51142}" type="presParOf" srcId="{ABB197AC-2687-4D1E-B9C8-73E38A8A5235}" destId="{77138271-310B-4F42-8C24-1D2D7A3A6833}" srcOrd="3" destOrd="0" presId="urn:microsoft.com/office/officeart/2005/8/layout/bProcess4"/>
    <dgm:cxn modelId="{C43A3EEF-528F-401B-8AEB-56679127661F}" type="presParOf" srcId="{ABB197AC-2687-4D1E-B9C8-73E38A8A5235}" destId="{FD8710B8-A8B5-4422-A6E2-35B30DEBF2BC}" srcOrd="4" destOrd="0" presId="urn:microsoft.com/office/officeart/2005/8/layout/bProcess4"/>
    <dgm:cxn modelId="{5766291F-D730-476E-9370-EC143F0DC563}" type="presParOf" srcId="{FD8710B8-A8B5-4422-A6E2-35B30DEBF2BC}" destId="{B4A3100D-62D7-4AF6-8530-DA920AE7E0FD}" srcOrd="0" destOrd="0" presId="urn:microsoft.com/office/officeart/2005/8/layout/bProcess4"/>
    <dgm:cxn modelId="{F8DE61EC-B2E3-40F7-A4C3-90B19F741466}" type="presParOf" srcId="{FD8710B8-A8B5-4422-A6E2-35B30DEBF2BC}" destId="{FAF86BDA-7AFA-4E97-950D-AE15A51AA581}" srcOrd="1" destOrd="0" presId="urn:microsoft.com/office/officeart/2005/8/layout/bProcess4"/>
    <dgm:cxn modelId="{6C07202E-F31A-41E7-B58C-C0FCD4637CE4}" type="presParOf" srcId="{ABB197AC-2687-4D1E-B9C8-73E38A8A5235}" destId="{0206ED42-0321-41B5-A5B4-5CCB9A785B49}" srcOrd="5" destOrd="0" presId="urn:microsoft.com/office/officeart/2005/8/layout/bProcess4"/>
    <dgm:cxn modelId="{EEF5FAE8-210A-40FC-9A9B-80EB6813B75A}" type="presParOf" srcId="{ABB197AC-2687-4D1E-B9C8-73E38A8A5235}" destId="{0C66CC82-DCE0-4994-9650-BDF10844C5B1}" srcOrd="6" destOrd="0" presId="urn:microsoft.com/office/officeart/2005/8/layout/bProcess4"/>
    <dgm:cxn modelId="{D1A5A122-674B-4BDA-859F-193F6BA47692}" type="presParOf" srcId="{0C66CC82-DCE0-4994-9650-BDF10844C5B1}" destId="{B5B66166-5AB1-4069-82A1-CE28485AD1B0}" srcOrd="0" destOrd="0" presId="urn:microsoft.com/office/officeart/2005/8/layout/bProcess4"/>
    <dgm:cxn modelId="{DF596E47-77E6-48B5-95E6-1A5090D98B9B}" type="presParOf" srcId="{0C66CC82-DCE0-4994-9650-BDF10844C5B1}" destId="{AB42EDFB-112B-4B78-A56C-DEC8601CDFB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AE899C-0009-4CBE-8D8A-937342D05833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ECBE3415-0B6B-4FB2-ADBF-F44D7C126E8B}">
      <dgm:prSet phldrT="[Texto]" custT="1"/>
      <dgm:spPr/>
      <dgm:t>
        <a:bodyPr/>
        <a:lstStyle/>
        <a:p>
          <a:r>
            <a:rPr lang="es-ES" sz="1800" b="1" dirty="0" smtClean="0"/>
            <a:t>Revisión de la documentación histórica</a:t>
          </a:r>
          <a:endParaRPr lang="es-ES" sz="1800" b="1" dirty="0"/>
        </a:p>
      </dgm:t>
    </dgm:pt>
    <dgm:pt modelId="{5C2F6F04-D0F4-4DD1-BCB1-E410DEB3988E}" type="parTrans" cxnId="{B2E43D81-651C-4B2F-9000-7F3241A5A35C}">
      <dgm:prSet/>
      <dgm:spPr/>
      <dgm:t>
        <a:bodyPr/>
        <a:lstStyle/>
        <a:p>
          <a:endParaRPr lang="es-ES"/>
        </a:p>
      </dgm:t>
    </dgm:pt>
    <dgm:pt modelId="{AA964E27-87F0-42D1-843A-80F37C1F82E1}" type="sibTrans" cxnId="{B2E43D81-651C-4B2F-9000-7F3241A5A35C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D7538E71-21DD-4BFC-88D3-32261CCEA748}">
      <dgm:prSet phldrT="[Texto]" custT="1"/>
      <dgm:spPr/>
      <dgm:t>
        <a:bodyPr/>
        <a:lstStyle/>
        <a:p>
          <a:r>
            <a:rPr lang="es-ES" sz="1800" b="1" dirty="0" smtClean="0"/>
            <a:t>Limpieza del interior</a:t>
          </a:r>
          <a:endParaRPr lang="es-ES" sz="1800" b="1" dirty="0"/>
        </a:p>
      </dgm:t>
    </dgm:pt>
    <dgm:pt modelId="{341A58D7-8360-4A80-934F-1B6E02E85708}" type="parTrans" cxnId="{9F5B7EF7-25D4-470E-8C21-F327637AFE0B}">
      <dgm:prSet/>
      <dgm:spPr/>
      <dgm:t>
        <a:bodyPr/>
        <a:lstStyle/>
        <a:p>
          <a:endParaRPr lang="es-ES"/>
        </a:p>
      </dgm:t>
    </dgm:pt>
    <dgm:pt modelId="{80F6B737-5F11-4100-8542-47D2BCB9580B}" type="sibTrans" cxnId="{9F5B7EF7-25D4-470E-8C21-F327637AFE0B}">
      <dgm:prSet/>
      <dgm:spPr/>
      <dgm:t>
        <a:bodyPr/>
        <a:lstStyle/>
        <a:p>
          <a:endParaRPr lang="es-ES"/>
        </a:p>
      </dgm:t>
    </dgm:pt>
    <dgm:pt modelId="{75447BEF-BF26-4F25-9A6A-21B02A572AB5}">
      <dgm:prSet phldrT="[Texto]" custT="1"/>
      <dgm:spPr/>
      <dgm:t>
        <a:bodyPr/>
        <a:lstStyle/>
        <a:p>
          <a:r>
            <a:rPr lang="es-ES" sz="1800" b="1" dirty="0" smtClean="0"/>
            <a:t>Verificar si esta correcta la limpieza</a:t>
          </a:r>
          <a:endParaRPr lang="es-ES" sz="1800" b="1" dirty="0"/>
        </a:p>
      </dgm:t>
    </dgm:pt>
    <dgm:pt modelId="{01C077DD-6D1E-4F58-89F4-FCA33F3E2DDF}" type="parTrans" cxnId="{23A99BF9-4BC9-49D3-A3EE-252E67800EDE}">
      <dgm:prSet/>
      <dgm:spPr/>
      <dgm:t>
        <a:bodyPr/>
        <a:lstStyle/>
        <a:p>
          <a:endParaRPr lang="es-ES"/>
        </a:p>
      </dgm:t>
    </dgm:pt>
    <dgm:pt modelId="{5928608B-133B-44BD-B2BA-BD35CBF65191}" type="sibTrans" cxnId="{23A99BF9-4BC9-49D3-A3EE-252E67800ED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0D281CED-E371-4342-8B01-F8F58A871FC0}">
      <dgm:prSet phldrT="[Texto]" custT="1"/>
      <dgm:spPr/>
      <dgm:t>
        <a:bodyPr/>
        <a:lstStyle/>
        <a:p>
          <a:r>
            <a:rPr lang="es-ES" sz="1800" b="1" dirty="0" smtClean="0"/>
            <a:t>Previo a la inspección:</a:t>
          </a:r>
          <a:endParaRPr lang="es-ES" sz="1800" b="1" dirty="0"/>
        </a:p>
      </dgm:t>
    </dgm:pt>
    <dgm:pt modelId="{97DAF6B6-DFB2-4699-9145-69A03FFD68B9}" type="parTrans" cxnId="{0B2F4B8D-1537-4D73-90E3-5727C295CF93}">
      <dgm:prSet/>
      <dgm:spPr/>
      <dgm:t>
        <a:bodyPr/>
        <a:lstStyle/>
        <a:p>
          <a:endParaRPr lang="es-ES"/>
        </a:p>
      </dgm:t>
    </dgm:pt>
    <dgm:pt modelId="{CE575D3F-D02E-4FA1-93E7-6D36C9D10AF9}" type="sibTrans" cxnId="{0B2F4B8D-1537-4D73-90E3-5727C295CF93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84E53A13-C588-43FA-ADCA-885525C3E2C0}">
      <dgm:prSet phldrT="[Texto]" custT="1"/>
      <dgm:spPr/>
      <dgm:t>
        <a:bodyPr/>
        <a:lstStyle/>
        <a:p>
          <a:r>
            <a:rPr lang="es-ES" sz="1400" b="1" dirty="0" smtClean="0"/>
            <a:t>Vacío en su totalidad</a:t>
          </a:r>
        </a:p>
        <a:p>
          <a:r>
            <a:rPr lang="es-ES" sz="1400" b="1" dirty="0" smtClean="0"/>
            <a:t>Buena ventilación</a:t>
          </a:r>
        </a:p>
        <a:p>
          <a:r>
            <a:rPr lang="es-ES" sz="1400" b="1" dirty="0" smtClean="0"/>
            <a:t>Completamente aislado</a:t>
          </a:r>
        </a:p>
        <a:p>
          <a:r>
            <a:rPr lang="es-ES" sz="1400" b="1" dirty="0" smtClean="0"/>
            <a:t>Pruebas de explosividad</a:t>
          </a:r>
          <a:endParaRPr lang="es-ES" sz="1400" b="1" dirty="0"/>
        </a:p>
      </dgm:t>
    </dgm:pt>
    <dgm:pt modelId="{B041A3A0-CB8E-446D-BAC2-E86C739084F5}" type="parTrans" cxnId="{1BCB254A-249B-41EA-8F1B-008D7B48989B}">
      <dgm:prSet/>
      <dgm:spPr/>
      <dgm:t>
        <a:bodyPr/>
        <a:lstStyle/>
        <a:p>
          <a:endParaRPr lang="es-ES"/>
        </a:p>
      </dgm:t>
    </dgm:pt>
    <dgm:pt modelId="{B75F0C92-6E45-4172-B7BF-EC34294010DE}" type="sibTrans" cxnId="{1BCB254A-249B-41EA-8F1B-008D7B48989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4093F4C0-96C8-4297-85F5-26CDD41C2BAB}">
      <dgm:prSet phldrT="[Texto]" custT="1"/>
      <dgm:spPr/>
      <dgm:t>
        <a:bodyPr/>
        <a:lstStyle/>
        <a:p>
          <a:r>
            <a:rPr lang="es-ES" sz="1800" b="1" dirty="0" smtClean="0"/>
            <a:t>Ensayo de </a:t>
          </a:r>
          <a:r>
            <a:rPr lang="es-ES" sz="1800" b="1" dirty="0" err="1" smtClean="0"/>
            <a:t>Holiday</a:t>
          </a:r>
          <a:r>
            <a:rPr lang="es-ES" sz="1800" b="1" dirty="0" smtClean="0"/>
            <a:t> de bajo voltaje </a:t>
          </a:r>
          <a:endParaRPr lang="es-ES" sz="1800" b="1" dirty="0"/>
        </a:p>
      </dgm:t>
    </dgm:pt>
    <dgm:pt modelId="{6A17DA89-4E1F-4EB4-B548-91E272289C32}" type="parTrans" cxnId="{14FD5E72-6BB6-460F-AAFF-EEFB4F16CF77}">
      <dgm:prSet/>
      <dgm:spPr/>
      <dgm:t>
        <a:bodyPr/>
        <a:lstStyle/>
        <a:p>
          <a:endParaRPr lang="es-ES"/>
        </a:p>
      </dgm:t>
    </dgm:pt>
    <dgm:pt modelId="{A5033D84-D666-425C-AB31-D64B4A43F8E8}" type="sibTrans" cxnId="{14FD5E72-6BB6-460F-AAFF-EEFB4F16CF77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6B1F4403-9500-49A6-8D7B-AD7D472D1549}">
      <dgm:prSet phldrT="[Texto]" custT="1"/>
      <dgm:spPr/>
      <dgm:t>
        <a:bodyPr/>
        <a:lstStyle/>
        <a:p>
          <a:r>
            <a:rPr lang="es-ES" sz="1800" b="1" dirty="0" smtClean="0"/>
            <a:t>Inspección visual de los lugares opuestos al ingreso del </a:t>
          </a:r>
          <a:r>
            <a:rPr lang="es-ES" sz="1800" b="1" dirty="0" err="1" smtClean="0"/>
            <a:t>fluído</a:t>
          </a:r>
          <a:endParaRPr lang="es-ES" sz="1800" b="1" dirty="0"/>
        </a:p>
      </dgm:t>
    </dgm:pt>
    <dgm:pt modelId="{4AFD9587-C06D-423F-A532-12F597A112A5}" type="parTrans" cxnId="{CFE1DC9E-7DE0-413C-BFE6-54C3B80BB492}">
      <dgm:prSet/>
      <dgm:spPr/>
      <dgm:t>
        <a:bodyPr/>
        <a:lstStyle/>
        <a:p>
          <a:endParaRPr lang="es-ES"/>
        </a:p>
      </dgm:t>
    </dgm:pt>
    <dgm:pt modelId="{16B64302-CCA6-429F-8EC9-9CD2D112A4E5}" type="sibTrans" cxnId="{CFE1DC9E-7DE0-413C-BFE6-54C3B80BB492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8AFA89D5-5967-4E7E-AE34-3EC81F0A4E8E}">
      <dgm:prSet phldrT="[Texto]" custT="1"/>
      <dgm:spPr/>
      <dgm:t>
        <a:bodyPr/>
        <a:lstStyle/>
        <a:p>
          <a:r>
            <a:rPr lang="es-ES" sz="1600" b="1" dirty="0" smtClean="0"/>
            <a:t>Verificar el estado de la placa deflectora, placas agujereadas, coalescentes y malla de alambre</a:t>
          </a:r>
          <a:endParaRPr lang="es-ES" sz="1600" b="1" dirty="0"/>
        </a:p>
      </dgm:t>
    </dgm:pt>
    <dgm:pt modelId="{1F57D247-205C-4BE0-87DA-F6C0677BDFC5}" type="parTrans" cxnId="{BC77448A-2C9B-4E58-B1EA-3530F3C81187}">
      <dgm:prSet/>
      <dgm:spPr/>
      <dgm:t>
        <a:bodyPr/>
        <a:lstStyle/>
        <a:p>
          <a:endParaRPr lang="es-ES"/>
        </a:p>
      </dgm:t>
    </dgm:pt>
    <dgm:pt modelId="{67D34BA7-48B7-4351-A0B2-8FEF3F5472A9}" type="sibTrans" cxnId="{BC77448A-2C9B-4E58-B1EA-3530F3C81187}">
      <dgm:prSet/>
      <dgm:spPr/>
      <dgm:t>
        <a:bodyPr/>
        <a:lstStyle/>
        <a:p>
          <a:endParaRPr lang="es-ES"/>
        </a:p>
      </dgm:t>
    </dgm:pt>
    <dgm:pt modelId="{0C7385CA-49C0-41E8-B6BF-9C4C91703896}" type="pres">
      <dgm:prSet presAssocID="{94AE899C-0009-4CBE-8D8A-937342D058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FC07A-0014-4D53-AC28-72952946F5A9}" type="pres">
      <dgm:prSet presAssocID="{ECBE3415-0B6B-4FB2-ADBF-F44D7C126E8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C09AC7-C0DB-4E0A-8EAC-9C602688744E}" type="pres">
      <dgm:prSet presAssocID="{AA964E27-87F0-42D1-843A-80F37C1F82E1}" presName="sibTrans" presStyleLbl="sibTrans1D1" presStyleIdx="0" presStyleCnt="7"/>
      <dgm:spPr/>
      <dgm:t>
        <a:bodyPr/>
        <a:lstStyle/>
        <a:p>
          <a:endParaRPr lang="es-ES"/>
        </a:p>
      </dgm:t>
    </dgm:pt>
    <dgm:pt modelId="{F19882AF-A312-4F4B-811C-73B6DD6170A0}" type="pres">
      <dgm:prSet presAssocID="{AA964E27-87F0-42D1-843A-80F37C1F82E1}" presName="connectorText" presStyleLbl="sibTrans1D1" presStyleIdx="0" presStyleCnt="7"/>
      <dgm:spPr/>
      <dgm:t>
        <a:bodyPr/>
        <a:lstStyle/>
        <a:p>
          <a:endParaRPr lang="es-ES"/>
        </a:p>
      </dgm:t>
    </dgm:pt>
    <dgm:pt modelId="{15B5A3D1-64ED-4B79-A921-6C399926D8DD}" type="pres">
      <dgm:prSet presAssocID="{D7538E71-21DD-4BFC-88D3-32261CCEA74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A08037-AB20-4E2A-8400-7869BDE787DB}" type="pres">
      <dgm:prSet presAssocID="{80F6B737-5F11-4100-8542-47D2BCB9580B}" presName="sibTrans" presStyleLbl="sibTrans1D1" presStyleIdx="1" presStyleCnt="7"/>
      <dgm:spPr/>
      <dgm:t>
        <a:bodyPr/>
        <a:lstStyle/>
        <a:p>
          <a:endParaRPr lang="es-ES"/>
        </a:p>
      </dgm:t>
    </dgm:pt>
    <dgm:pt modelId="{CC90ED7C-03F7-452F-B1D1-00C12E65E05A}" type="pres">
      <dgm:prSet presAssocID="{80F6B737-5F11-4100-8542-47D2BCB9580B}" presName="connectorText" presStyleLbl="sibTrans1D1" presStyleIdx="1" presStyleCnt="7"/>
      <dgm:spPr/>
      <dgm:t>
        <a:bodyPr/>
        <a:lstStyle/>
        <a:p>
          <a:endParaRPr lang="es-ES"/>
        </a:p>
      </dgm:t>
    </dgm:pt>
    <dgm:pt modelId="{728E8723-401F-4C9B-8A80-BD346EA3510F}" type="pres">
      <dgm:prSet presAssocID="{75447BEF-BF26-4F25-9A6A-21B02A572AB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6FDCD6-0E52-49D9-A3C6-22D061789473}" type="pres">
      <dgm:prSet presAssocID="{5928608B-133B-44BD-B2BA-BD35CBF65191}" presName="sibTrans" presStyleLbl="sibTrans1D1" presStyleIdx="2" presStyleCnt="7"/>
      <dgm:spPr/>
      <dgm:t>
        <a:bodyPr/>
        <a:lstStyle/>
        <a:p>
          <a:endParaRPr lang="es-ES"/>
        </a:p>
      </dgm:t>
    </dgm:pt>
    <dgm:pt modelId="{BCDFFA3B-473F-4740-9810-5A05D3D76A45}" type="pres">
      <dgm:prSet presAssocID="{5928608B-133B-44BD-B2BA-BD35CBF65191}" presName="connectorText" presStyleLbl="sibTrans1D1" presStyleIdx="2" presStyleCnt="7"/>
      <dgm:spPr/>
      <dgm:t>
        <a:bodyPr/>
        <a:lstStyle/>
        <a:p>
          <a:endParaRPr lang="es-ES"/>
        </a:p>
      </dgm:t>
    </dgm:pt>
    <dgm:pt modelId="{3ACBB822-8046-49C5-9C9F-65BA01CA884A}" type="pres">
      <dgm:prSet presAssocID="{0D281CED-E371-4342-8B01-F8F58A871FC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68F592-B825-4BBF-99C1-618DDA328E4D}" type="pres">
      <dgm:prSet presAssocID="{CE575D3F-D02E-4FA1-93E7-6D36C9D10AF9}" presName="sibTrans" presStyleLbl="sibTrans1D1" presStyleIdx="3" presStyleCnt="7"/>
      <dgm:spPr/>
      <dgm:t>
        <a:bodyPr/>
        <a:lstStyle/>
        <a:p>
          <a:endParaRPr lang="es-ES"/>
        </a:p>
      </dgm:t>
    </dgm:pt>
    <dgm:pt modelId="{B1C1F9F5-CCC8-42C1-B579-F7BC52DCD250}" type="pres">
      <dgm:prSet presAssocID="{CE575D3F-D02E-4FA1-93E7-6D36C9D10AF9}" presName="connectorText" presStyleLbl="sibTrans1D1" presStyleIdx="3" presStyleCnt="7"/>
      <dgm:spPr/>
      <dgm:t>
        <a:bodyPr/>
        <a:lstStyle/>
        <a:p>
          <a:endParaRPr lang="es-ES"/>
        </a:p>
      </dgm:t>
    </dgm:pt>
    <dgm:pt modelId="{45786C95-F3C4-4362-ABD5-0603D3A51C9C}" type="pres">
      <dgm:prSet presAssocID="{84E53A13-C588-43FA-ADCA-885525C3E2C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36E45-EC53-4E19-9D3A-022B965E8E4C}" type="pres">
      <dgm:prSet presAssocID="{B75F0C92-6E45-4172-B7BF-EC34294010DE}" presName="sibTrans" presStyleLbl="sibTrans1D1" presStyleIdx="4" presStyleCnt="7"/>
      <dgm:spPr/>
      <dgm:t>
        <a:bodyPr/>
        <a:lstStyle/>
        <a:p>
          <a:endParaRPr lang="es-ES"/>
        </a:p>
      </dgm:t>
    </dgm:pt>
    <dgm:pt modelId="{DA7A6C43-16D3-43E4-ABDD-05BBDA27F9AB}" type="pres">
      <dgm:prSet presAssocID="{B75F0C92-6E45-4172-B7BF-EC34294010DE}" presName="connectorText" presStyleLbl="sibTrans1D1" presStyleIdx="4" presStyleCnt="7"/>
      <dgm:spPr/>
      <dgm:t>
        <a:bodyPr/>
        <a:lstStyle/>
        <a:p>
          <a:endParaRPr lang="es-ES"/>
        </a:p>
      </dgm:t>
    </dgm:pt>
    <dgm:pt modelId="{DE861E1F-4079-4380-BB9F-552CB945D0E0}" type="pres">
      <dgm:prSet presAssocID="{6B1F4403-9500-49A6-8D7B-AD7D472D154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7D9E49-5821-469C-BF49-53E7D1805927}" type="pres">
      <dgm:prSet presAssocID="{16B64302-CCA6-429F-8EC9-9CD2D112A4E5}" presName="sibTrans" presStyleLbl="sibTrans1D1" presStyleIdx="5" presStyleCnt="7"/>
      <dgm:spPr/>
      <dgm:t>
        <a:bodyPr/>
        <a:lstStyle/>
        <a:p>
          <a:endParaRPr lang="es-ES"/>
        </a:p>
      </dgm:t>
    </dgm:pt>
    <dgm:pt modelId="{80F5F965-02DF-42A5-AE3F-A0C1D7D65E3C}" type="pres">
      <dgm:prSet presAssocID="{16B64302-CCA6-429F-8EC9-9CD2D112A4E5}" presName="connectorText" presStyleLbl="sibTrans1D1" presStyleIdx="5" presStyleCnt="7"/>
      <dgm:spPr/>
      <dgm:t>
        <a:bodyPr/>
        <a:lstStyle/>
        <a:p>
          <a:endParaRPr lang="es-ES"/>
        </a:p>
      </dgm:t>
    </dgm:pt>
    <dgm:pt modelId="{F4485513-5AD4-442E-928D-B45E6FED01DD}" type="pres">
      <dgm:prSet presAssocID="{4093F4C0-96C8-4297-85F5-26CDD41C2BA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7FD88-8F63-4D3A-99C3-F1F53FB30F21}" type="pres">
      <dgm:prSet presAssocID="{A5033D84-D666-425C-AB31-D64B4A43F8E8}" presName="sibTrans" presStyleLbl="sibTrans1D1" presStyleIdx="6" presStyleCnt="7"/>
      <dgm:spPr/>
      <dgm:t>
        <a:bodyPr/>
        <a:lstStyle/>
        <a:p>
          <a:endParaRPr lang="es-ES"/>
        </a:p>
      </dgm:t>
    </dgm:pt>
    <dgm:pt modelId="{4D37852F-0F8D-43A1-B9A9-B088AEDDE809}" type="pres">
      <dgm:prSet presAssocID="{A5033D84-D666-425C-AB31-D64B4A43F8E8}" presName="connectorText" presStyleLbl="sibTrans1D1" presStyleIdx="6" presStyleCnt="7"/>
      <dgm:spPr/>
      <dgm:t>
        <a:bodyPr/>
        <a:lstStyle/>
        <a:p>
          <a:endParaRPr lang="es-ES"/>
        </a:p>
      </dgm:t>
    </dgm:pt>
    <dgm:pt modelId="{D877B2D2-4397-4AEA-9D56-43F29E38D55F}" type="pres">
      <dgm:prSet presAssocID="{8AFA89D5-5967-4E7E-AE34-3EC81F0A4E8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95EEA4-A793-46D3-B42B-CF55152E5575}" type="presOf" srcId="{AA964E27-87F0-42D1-843A-80F37C1F82E1}" destId="{83C09AC7-C0DB-4E0A-8EAC-9C602688744E}" srcOrd="0" destOrd="0" presId="urn:microsoft.com/office/officeart/2005/8/layout/bProcess3"/>
    <dgm:cxn modelId="{CFE1DC9E-7DE0-413C-BFE6-54C3B80BB492}" srcId="{94AE899C-0009-4CBE-8D8A-937342D05833}" destId="{6B1F4403-9500-49A6-8D7B-AD7D472D1549}" srcOrd="5" destOrd="0" parTransId="{4AFD9587-C06D-423F-A532-12F597A112A5}" sibTransId="{16B64302-CCA6-429F-8EC9-9CD2D112A4E5}"/>
    <dgm:cxn modelId="{1BCB254A-249B-41EA-8F1B-008D7B48989B}" srcId="{94AE899C-0009-4CBE-8D8A-937342D05833}" destId="{84E53A13-C588-43FA-ADCA-885525C3E2C0}" srcOrd="4" destOrd="0" parTransId="{B041A3A0-CB8E-446D-BAC2-E86C739084F5}" sibTransId="{B75F0C92-6E45-4172-B7BF-EC34294010DE}"/>
    <dgm:cxn modelId="{23A99BF9-4BC9-49D3-A3EE-252E67800EDE}" srcId="{94AE899C-0009-4CBE-8D8A-937342D05833}" destId="{75447BEF-BF26-4F25-9A6A-21B02A572AB5}" srcOrd="2" destOrd="0" parTransId="{01C077DD-6D1E-4F58-89F4-FCA33F3E2DDF}" sibTransId="{5928608B-133B-44BD-B2BA-BD35CBF65191}"/>
    <dgm:cxn modelId="{33F7C6DE-CA4B-4E59-9685-618B91E1FD42}" type="presOf" srcId="{5928608B-133B-44BD-B2BA-BD35CBF65191}" destId="{BCDFFA3B-473F-4740-9810-5A05D3D76A45}" srcOrd="1" destOrd="0" presId="urn:microsoft.com/office/officeart/2005/8/layout/bProcess3"/>
    <dgm:cxn modelId="{D4EC3A87-CC0C-4573-BD54-5129A0B96CAF}" type="presOf" srcId="{0D281CED-E371-4342-8B01-F8F58A871FC0}" destId="{3ACBB822-8046-49C5-9C9F-65BA01CA884A}" srcOrd="0" destOrd="0" presId="urn:microsoft.com/office/officeart/2005/8/layout/bProcess3"/>
    <dgm:cxn modelId="{2BDD4A8D-FD7E-41E7-A1B7-DB4A784976FA}" type="presOf" srcId="{B75F0C92-6E45-4172-B7BF-EC34294010DE}" destId="{DA7A6C43-16D3-43E4-ABDD-05BBDA27F9AB}" srcOrd="1" destOrd="0" presId="urn:microsoft.com/office/officeart/2005/8/layout/bProcess3"/>
    <dgm:cxn modelId="{7500B2CF-6654-4132-9671-13CAC7650766}" type="presOf" srcId="{ECBE3415-0B6B-4FB2-ADBF-F44D7C126E8B}" destId="{E1EFC07A-0014-4D53-AC28-72952946F5A9}" srcOrd="0" destOrd="0" presId="urn:microsoft.com/office/officeart/2005/8/layout/bProcess3"/>
    <dgm:cxn modelId="{59E48CE1-6883-4A94-9D4A-536AD139B57B}" type="presOf" srcId="{75447BEF-BF26-4F25-9A6A-21B02A572AB5}" destId="{728E8723-401F-4C9B-8A80-BD346EA3510F}" srcOrd="0" destOrd="0" presId="urn:microsoft.com/office/officeart/2005/8/layout/bProcess3"/>
    <dgm:cxn modelId="{F510A4E1-F5C2-45F7-8045-AB1152E3E2B3}" type="presOf" srcId="{80F6B737-5F11-4100-8542-47D2BCB9580B}" destId="{7BA08037-AB20-4E2A-8400-7869BDE787DB}" srcOrd="0" destOrd="0" presId="urn:microsoft.com/office/officeart/2005/8/layout/bProcess3"/>
    <dgm:cxn modelId="{9D7DC143-A17C-4E2C-8750-D3FC106E7728}" type="presOf" srcId="{6B1F4403-9500-49A6-8D7B-AD7D472D1549}" destId="{DE861E1F-4079-4380-BB9F-552CB945D0E0}" srcOrd="0" destOrd="0" presId="urn:microsoft.com/office/officeart/2005/8/layout/bProcess3"/>
    <dgm:cxn modelId="{5026BFC2-C27B-41C7-AB51-9F00878CFDF3}" type="presOf" srcId="{94AE899C-0009-4CBE-8D8A-937342D05833}" destId="{0C7385CA-49C0-41E8-B6BF-9C4C91703896}" srcOrd="0" destOrd="0" presId="urn:microsoft.com/office/officeart/2005/8/layout/bProcess3"/>
    <dgm:cxn modelId="{0B2F4B8D-1537-4D73-90E3-5727C295CF93}" srcId="{94AE899C-0009-4CBE-8D8A-937342D05833}" destId="{0D281CED-E371-4342-8B01-F8F58A871FC0}" srcOrd="3" destOrd="0" parTransId="{97DAF6B6-DFB2-4699-9145-69A03FFD68B9}" sibTransId="{CE575D3F-D02E-4FA1-93E7-6D36C9D10AF9}"/>
    <dgm:cxn modelId="{8F84F0BC-82BA-453A-BB33-C70F004B7167}" type="presOf" srcId="{B75F0C92-6E45-4172-B7BF-EC34294010DE}" destId="{62636E45-EC53-4E19-9D3A-022B965E8E4C}" srcOrd="0" destOrd="0" presId="urn:microsoft.com/office/officeart/2005/8/layout/bProcess3"/>
    <dgm:cxn modelId="{F264F35F-DBC5-4284-AA8F-D487823B3399}" type="presOf" srcId="{16B64302-CCA6-429F-8EC9-9CD2D112A4E5}" destId="{957D9E49-5821-469C-BF49-53E7D1805927}" srcOrd="0" destOrd="0" presId="urn:microsoft.com/office/officeart/2005/8/layout/bProcess3"/>
    <dgm:cxn modelId="{44BC65C8-BF20-415A-B906-E1719931A2C9}" type="presOf" srcId="{8AFA89D5-5967-4E7E-AE34-3EC81F0A4E8E}" destId="{D877B2D2-4397-4AEA-9D56-43F29E38D55F}" srcOrd="0" destOrd="0" presId="urn:microsoft.com/office/officeart/2005/8/layout/bProcess3"/>
    <dgm:cxn modelId="{9F5B7EF7-25D4-470E-8C21-F327637AFE0B}" srcId="{94AE899C-0009-4CBE-8D8A-937342D05833}" destId="{D7538E71-21DD-4BFC-88D3-32261CCEA748}" srcOrd="1" destOrd="0" parTransId="{341A58D7-8360-4A80-934F-1B6E02E85708}" sibTransId="{80F6B737-5F11-4100-8542-47D2BCB9580B}"/>
    <dgm:cxn modelId="{14FD5E72-6BB6-460F-AAFF-EEFB4F16CF77}" srcId="{94AE899C-0009-4CBE-8D8A-937342D05833}" destId="{4093F4C0-96C8-4297-85F5-26CDD41C2BAB}" srcOrd="6" destOrd="0" parTransId="{6A17DA89-4E1F-4EB4-B548-91E272289C32}" sibTransId="{A5033D84-D666-425C-AB31-D64B4A43F8E8}"/>
    <dgm:cxn modelId="{4808FF8C-967E-4650-A041-6C0F9F8D189F}" type="presOf" srcId="{4093F4C0-96C8-4297-85F5-26CDD41C2BAB}" destId="{F4485513-5AD4-442E-928D-B45E6FED01DD}" srcOrd="0" destOrd="0" presId="urn:microsoft.com/office/officeart/2005/8/layout/bProcess3"/>
    <dgm:cxn modelId="{4D5061B5-8A18-458D-AD34-5B59EEDE78ED}" type="presOf" srcId="{84E53A13-C588-43FA-ADCA-885525C3E2C0}" destId="{45786C95-F3C4-4362-ABD5-0603D3A51C9C}" srcOrd="0" destOrd="0" presId="urn:microsoft.com/office/officeart/2005/8/layout/bProcess3"/>
    <dgm:cxn modelId="{9797ED17-0EDD-4B4B-B4D6-4F443865D871}" type="presOf" srcId="{A5033D84-D666-425C-AB31-D64B4A43F8E8}" destId="{0AB7FD88-8F63-4D3A-99C3-F1F53FB30F21}" srcOrd="0" destOrd="0" presId="urn:microsoft.com/office/officeart/2005/8/layout/bProcess3"/>
    <dgm:cxn modelId="{45E8A2F0-4C51-496D-B284-C0D79226F9F2}" type="presOf" srcId="{16B64302-CCA6-429F-8EC9-9CD2D112A4E5}" destId="{80F5F965-02DF-42A5-AE3F-A0C1D7D65E3C}" srcOrd="1" destOrd="0" presId="urn:microsoft.com/office/officeart/2005/8/layout/bProcess3"/>
    <dgm:cxn modelId="{CC4FBAD8-E042-4E3B-B526-F8FEE6CC4513}" type="presOf" srcId="{CE575D3F-D02E-4FA1-93E7-6D36C9D10AF9}" destId="{B1C1F9F5-CCC8-42C1-B579-F7BC52DCD250}" srcOrd="1" destOrd="0" presId="urn:microsoft.com/office/officeart/2005/8/layout/bProcess3"/>
    <dgm:cxn modelId="{60271807-A892-46E7-B49C-1457CF041926}" type="presOf" srcId="{D7538E71-21DD-4BFC-88D3-32261CCEA748}" destId="{15B5A3D1-64ED-4B79-A921-6C399926D8DD}" srcOrd="0" destOrd="0" presId="urn:microsoft.com/office/officeart/2005/8/layout/bProcess3"/>
    <dgm:cxn modelId="{604AF60D-4537-423D-B04D-069C19558ACB}" type="presOf" srcId="{A5033D84-D666-425C-AB31-D64B4A43F8E8}" destId="{4D37852F-0F8D-43A1-B9A9-B088AEDDE809}" srcOrd="1" destOrd="0" presId="urn:microsoft.com/office/officeart/2005/8/layout/bProcess3"/>
    <dgm:cxn modelId="{BC77448A-2C9B-4E58-B1EA-3530F3C81187}" srcId="{94AE899C-0009-4CBE-8D8A-937342D05833}" destId="{8AFA89D5-5967-4E7E-AE34-3EC81F0A4E8E}" srcOrd="7" destOrd="0" parTransId="{1F57D247-205C-4BE0-87DA-F6C0677BDFC5}" sibTransId="{67D34BA7-48B7-4351-A0B2-8FEF3F5472A9}"/>
    <dgm:cxn modelId="{AD82F5FC-33DD-4AFC-B082-6608DA54953B}" type="presOf" srcId="{80F6B737-5F11-4100-8542-47D2BCB9580B}" destId="{CC90ED7C-03F7-452F-B1D1-00C12E65E05A}" srcOrd="1" destOrd="0" presId="urn:microsoft.com/office/officeart/2005/8/layout/bProcess3"/>
    <dgm:cxn modelId="{B2E43D81-651C-4B2F-9000-7F3241A5A35C}" srcId="{94AE899C-0009-4CBE-8D8A-937342D05833}" destId="{ECBE3415-0B6B-4FB2-ADBF-F44D7C126E8B}" srcOrd="0" destOrd="0" parTransId="{5C2F6F04-D0F4-4DD1-BCB1-E410DEB3988E}" sibTransId="{AA964E27-87F0-42D1-843A-80F37C1F82E1}"/>
    <dgm:cxn modelId="{A1991B26-EFDD-4596-885C-FB364C286F27}" type="presOf" srcId="{5928608B-133B-44BD-B2BA-BD35CBF65191}" destId="{F16FDCD6-0E52-49D9-A3C6-22D061789473}" srcOrd="0" destOrd="0" presId="urn:microsoft.com/office/officeart/2005/8/layout/bProcess3"/>
    <dgm:cxn modelId="{A6144459-08A3-41C8-9582-D5923A52D897}" type="presOf" srcId="{CE575D3F-D02E-4FA1-93E7-6D36C9D10AF9}" destId="{8568F592-B825-4BBF-99C1-618DDA328E4D}" srcOrd="0" destOrd="0" presId="urn:microsoft.com/office/officeart/2005/8/layout/bProcess3"/>
    <dgm:cxn modelId="{37ECCBDF-F6F2-4D2C-B434-3CFE4383D997}" type="presOf" srcId="{AA964E27-87F0-42D1-843A-80F37C1F82E1}" destId="{F19882AF-A312-4F4B-811C-73B6DD6170A0}" srcOrd="1" destOrd="0" presId="urn:microsoft.com/office/officeart/2005/8/layout/bProcess3"/>
    <dgm:cxn modelId="{D65A0B52-2C81-4656-B624-A30755B06904}" type="presParOf" srcId="{0C7385CA-49C0-41E8-B6BF-9C4C91703896}" destId="{E1EFC07A-0014-4D53-AC28-72952946F5A9}" srcOrd="0" destOrd="0" presId="urn:microsoft.com/office/officeart/2005/8/layout/bProcess3"/>
    <dgm:cxn modelId="{D551EBE2-EE51-4E58-BDE7-2F822EED12D1}" type="presParOf" srcId="{0C7385CA-49C0-41E8-B6BF-9C4C91703896}" destId="{83C09AC7-C0DB-4E0A-8EAC-9C602688744E}" srcOrd="1" destOrd="0" presId="urn:microsoft.com/office/officeart/2005/8/layout/bProcess3"/>
    <dgm:cxn modelId="{8578DA85-28A2-4051-9ED0-E5A5A953BDDC}" type="presParOf" srcId="{83C09AC7-C0DB-4E0A-8EAC-9C602688744E}" destId="{F19882AF-A312-4F4B-811C-73B6DD6170A0}" srcOrd="0" destOrd="0" presId="urn:microsoft.com/office/officeart/2005/8/layout/bProcess3"/>
    <dgm:cxn modelId="{1BEF5B0E-FC03-4D27-891F-6D8D90941596}" type="presParOf" srcId="{0C7385CA-49C0-41E8-B6BF-9C4C91703896}" destId="{15B5A3D1-64ED-4B79-A921-6C399926D8DD}" srcOrd="2" destOrd="0" presId="urn:microsoft.com/office/officeart/2005/8/layout/bProcess3"/>
    <dgm:cxn modelId="{ED201489-3FAD-43AD-8A36-8011FF25742F}" type="presParOf" srcId="{0C7385CA-49C0-41E8-B6BF-9C4C91703896}" destId="{7BA08037-AB20-4E2A-8400-7869BDE787DB}" srcOrd="3" destOrd="0" presId="urn:microsoft.com/office/officeart/2005/8/layout/bProcess3"/>
    <dgm:cxn modelId="{B9E515C9-BCC0-487A-B0FC-2C0DD62AB8DE}" type="presParOf" srcId="{7BA08037-AB20-4E2A-8400-7869BDE787DB}" destId="{CC90ED7C-03F7-452F-B1D1-00C12E65E05A}" srcOrd="0" destOrd="0" presId="urn:microsoft.com/office/officeart/2005/8/layout/bProcess3"/>
    <dgm:cxn modelId="{DE5CF131-6521-4263-B3AF-D793008B12E2}" type="presParOf" srcId="{0C7385CA-49C0-41E8-B6BF-9C4C91703896}" destId="{728E8723-401F-4C9B-8A80-BD346EA3510F}" srcOrd="4" destOrd="0" presId="urn:microsoft.com/office/officeart/2005/8/layout/bProcess3"/>
    <dgm:cxn modelId="{69C3B14D-8A00-4CF6-A985-9B36DCEABC76}" type="presParOf" srcId="{0C7385CA-49C0-41E8-B6BF-9C4C91703896}" destId="{F16FDCD6-0E52-49D9-A3C6-22D061789473}" srcOrd="5" destOrd="0" presId="urn:microsoft.com/office/officeart/2005/8/layout/bProcess3"/>
    <dgm:cxn modelId="{07B9BBB7-E8AF-43E7-BA28-C86DC5C2BFA1}" type="presParOf" srcId="{F16FDCD6-0E52-49D9-A3C6-22D061789473}" destId="{BCDFFA3B-473F-4740-9810-5A05D3D76A45}" srcOrd="0" destOrd="0" presId="urn:microsoft.com/office/officeart/2005/8/layout/bProcess3"/>
    <dgm:cxn modelId="{F27DF224-E6B4-4EE0-996F-B465A8162ADC}" type="presParOf" srcId="{0C7385CA-49C0-41E8-B6BF-9C4C91703896}" destId="{3ACBB822-8046-49C5-9C9F-65BA01CA884A}" srcOrd="6" destOrd="0" presId="urn:microsoft.com/office/officeart/2005/8/layout/bProcess3"/>
    <dgm:cxn modelId="{9B2BAD52-8D6A-4E6C-B73F-44E6006DD0BE}" type="presParOf" srcId="{0C7385CA-49C0-41E8-B6BF-9C4C91703896}" destId="{8568F592-B825-4BBF-99C1-618DDA328E4D}" srcOrd="7" destOrd="0" presId="urn:microsoft.com/office/officeart/2005/8/layout/bProcess3"/>
    <dgm:cxn modelId="{93E7E02A-A10E-4DA3-B09E-EDD4ADDB4D16}" type="presParOf" srcId="{8568F592-B825-4BBF-99C1-618DDA328E4D}" destId="{B1C1F9F5-CCC8-42C1-B579-F7BC52DCD250}" srcOrd="0" destOrd="0" presId="urn:microsoft.com/office/officeart/2005/8/layout/bProcess3"/>
    <dgm:cxn modelId="{7EB348FC-77DF-4240-BAAA-774303B409F8}" type="presParOf" srcId="{0C7385CA-49C0-41E8-B6BF-9C4C91703896}" destId="{45786C95-F3C4-4362-ABD5-0603D3A51C9C}" srcOrd="8" destOrd="0" presId="urn:microsoft.com/office/officeart/2005/8/layout/bProcess3"/>
    <dgm:cxn modelId="{0FF0FB9E-BD3A-45A4-9C80-681BD9DD8092}" type="presParOf" srcId="{0C7385CA-49C0-41E8-B6BF-9C4C91703896}" destId="{62636E45-EC53-4E19-9D3A-022B965E8E4C}" srcOrd="9" destOrd="0" presId="urn:microsoft.com/office/officeart/2005/8/layout/bProcess3"/>
    <dgm:cxn modelId="{C7E33B5B-289C-47F1-9B1C-B926899605B2}" type="presParOf" srcId="{62636E45-EC53-4E19-9D3A-022B965E8E4C}" destId="{DA7A6C43-16D3-43E4-ABDD-05BBDA27F9AB}" srcOrd="0" destOrd="0" presId="urn:microsoft.com/office/officeart/2005/8/layout/bProcess3"/>
    <dgm:cxn modelId="{B6462C14-E353-4CD9-AAF8-07BA1F2FFD41}" type="presParOf" srcId="{0C7385CA-49C0-41E8-B6BF-9C4C91703896}" destId="{DE861E1F-4079-4380-BB9F-552CB945D0E0}" srcOrd="10" destOrd="0" presId="urn:microsoft.com/office/officeart/2005/8/layout/bProcess3"/>
    <dgm:cxn modelId="{A304EEA9-AB7B-404E-BE27-40BD4DDB5FEC}" type="presParOf" srcId="{0C7385CA-49C0-41E8-B6BF-9C4C91703896}" destId="{957D9E49-5821-469C-BF49-53E7D1805927}" srcOrd="11" destOrd="0" presId="urn:microsoft.com/office/officeart/2005/8/layout/bProcess3"/>
    <dgm:cxn modelId="{7B4490BD-378C-4298-8830-392D49678029}" type="presParOf" srcId="{957D9E49-5821-469C-BF49-53E7D1805927}" destId="{80F5F965-02DF-42A5-AE3F-A0C1D7D65E3C}" srcOrd="0" destOrd="0" presId="urn:microsoft.com/office/officeart/2005/8/layout/bProcess3"/>
    <dgm:cxn modelId="{0264FCD0-9484-423C-956D-0D7BB3ED38FB}" type="presParOf" srcId="{0C7385CA-49C0-41E8-B6BF-9C4C91703896}" destId="{F4485513-5AD4-442E-928D-B45E6FED01DD}" srcOrd="12" destOrd="0" presId="urn:microsoft.com/office/officeart/2005/8/layout/bProcess3"/>
    <dgm:cxn modelId="{B7FF6E85-9ADF-4F59-9B3A-6DDCEC817201}" type="presParOf" srcId="{0C7385CA-49C0-41E8-B6BF-9C4C91703896}" destId="{0AB7FD88-8F63-4D3A-99C3-F1F53FB30F21}" srcOrd="13" destOrd="0" presId="urn:microsoft.com/office/officeart/2005/8/layout/bProcess3"/>
    <dgm:cxn modelId="{2BE97B69-D20F-43E4-A4D3-5AF8CB2622A7}" type="presParOf" srcId="{0AB7FD88-8F63-4D3A-99C3-F1F53FB30F21}" destId="{4D37852F-0F8D-43A1-B9A9-B088AEDDE809}" srcOrd="0" destOrd="0" presId="urn:microsoft.com/office/officeart/2005/8/layout/bProcess3"/>
    <dgm:cxn modelId="{BA527F78-7A91-410E-81C4-DBB4153282C8}" type="presParOf" srcId="{0C7385CA-49C0-41E8-B6BF-9C4C91703896}" destId="{D877B2D2-4397-4AEA-9D56-43F29E38D55F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445B478-0C77-412A-9310-F6DD81E3FCCF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49F20D0-FC39-4387-AC4A-AF3A98FAF86D}">
      <dgm:prSet phldrT="[Texto]"/>
      <dgm:spPr>
        <a:ln w="12700">
          <a:solidFill>
            <a:srgbClr val="00B0F0"/>
          </a:solidFill>
        </a:ln>
      </dgm:spPr>
      <dgm:t>
        <a:bodyPr/>
        <a:lstStyle/>
        <a:p>
          <a:r>
            <a:rPr lang="es-ES" b="1" smtClean="0"/>
            <a:t>Verificar la boca del Manhol</a:t>
          </a:r>
          <a:endParaRPr lang="es-ES" b="1" dirty="0"/>
        </a:p>
      </dgm:t>
    </dgm:pt>
    <dgm:pt modelId="{42F7DAC9-CB2B-4495-8FB2-77326FECC1E2}" type="parTrans" cxnId="{CCC919B3-F6A6-4E05-9C49-CCA656D57FDE}">
      <dgm:prSet/>
      <dgm:spPr/>
      <dgm:t>
        <a:bodyPr/>
        <a:lstStyle/>
        <a:p>
          <a:endParaRPr lang="es-ES"/>
        </a:p>
      </dgm:t>
    </dgm:pt>
    <dgm:pt modelId="{BCEC4954-7BC4-4AB6-8FAD-3721FBF7B6B2}" type="sibTrans" cxnId="{CCC919B3-F6A6-4E05-9C49-CCA656D57FDE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DE0E0AC7-84B9-4FBA-B6E1-F181DBF2AA1C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Verificar defectos de los cordones de soldadura</a:t>
          </a:r>
          <a:endParaRPr lang="es-ES" dirty="0"/>
        </a:p>
      </dgm:t>
    </dgm:pt>
    <dgm:pt modelId="{B5AF8EA1-8032-4787-8AF7-9CF5E80DF460}" type="parTrans" cxnId="{0A721C68-58C1-40FA-B749-71FEBC86C266}">
      <dgm:prSet/>
      <dgm:spPr/>
      <dgm:t>
        <a:bodyPr/>
        <a:lstStyle/>
        <a:p>
          <a:endParaRPr lang="es-ES"/>
        </a:p>
      </dgm:t>
    </dgm:pt>
    <dgm:pt modelId="{71A30130-9751-4CB3-BE74-B057C2B3737A}" type="sibTrans" cxnId="{0A721C68-58C1-40FA-B749-71FEBC86C26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CDBBBF9F-9427-4871-BA17-039069076340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Evaluar los espesores en el recipiente</a:t>
          </a:r>
          <a:endParaRPr lang="es-ES" b="1" dirty="0"/>
        </a:p>
      </dgm:t>
    </dgm:pt>
    <dgm:pt modelId="{31E49502-FBFC-4E31-8193-954A7F9631AB}" type="parTrans" cxnId="{7DFBDB7C-FFDC-46C3-B46E-A6F28CADA6C1}">
      <dgm:prSet/>
      <dgm:spPr/>
      <dgm:t>
        <a:bodyPr/>
        <a:lstStyle/>
        <a:p>
          <a:endParaRPr lang="es-ES"/>
        </a:p>
      </dgm:t>
    </dgm:pt>
    <dgm:pt modelId="{EFCEDC6A-2A41-4D92-A477-DDA1CE7AC04E}" type="sibTrans" cxnId="{7DFBDB7C-FFDC-46C3-B46E-A6F28CADA6C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B048D66D-6DA8-4C57-8E34-F7892B28D6CA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Enumerar los anillos y casquetes</a:t>
          </a:r>
        </a:p>
        <a:p>
          <a:r>
            <a:rPr lang="es-ES" b="1" smtClean="0"/>
            <a:t>(Norte-Sur)</a:t>
          </a:r>
          <a:endParaRPr lang="es-ES" dirty="0"/>
        </a:p>
      </dgm:t>
    </dgm:pt>
    <dgm:pt modelId="{E2772B8D-6896-429E-81CE-DCEBAC83B3BB}" type="parTrans" cxnId="{ABB3A4E7-380E-4423-86CD-271FC1461351}">
      <dgm:prSet/>
      <dgm:spPr/>
      <dgm:t>
        <a:bodyPr/>
        <a:lstStyle/>
        <a:p>
          <a:endParaRPr lang="es-ES"/>
        </a:p>
      </dgm:t>
    </dgm:pt>
    <dgm:pt modelId="{5FAA5EB4-2138-410C-A155-EA558948EE47}" type="sibTrans" cxnId="{ABB3A4E7-380E-4423-86CD-271FC146135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8B0B94EF-325E-41DB-A860-42439789DA26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Dividir en zonas cercanas a la soldadura</a:t>
          </a:r>
          <a:endParaRPr lang="es-ES" dirty="0"/>
        </a:p>
      </dgm:t>
    </dgm:pt>
    <dgm:pt modelId="{4F93153A-CECF-4EC0-9156-A2938FE91084}" type="parTrans" cxnId="{45BFA7A4-E690-4F13-A60D-36158F1A81D0}">
      <dgm:prSet/>
      <dgm:spPr/>
      <dgm:t>
        <a:bodyPr/>
        <a:lstStyle/>
        <a:p>
          <a:endParaRPr lang="es-ES"/>
        </a:p>
      </dgm:t>
    </dgm:pt>
    <dgm:pt modelId="{B8659982-F7FE-4FEE-9C96-75CEC509E502}" type="sibTrans" cxnId="{45BFA7A4-E690-4F13-A60D-36158F1A81D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C3138CD3-6627-4F7E-A22B-37AAF12861DC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En los casquetes la división se realiza desde el cordón de soldadura central</a:t>
          </a:r>
          <a:endParaRPr lang="es-ES" b="1" dirty="0"/>
        </a:p>
      </dgm:t>
    </dgm:pt>
    <dgm:pt modelId="{D701E10B-D7DB-41AC-8A52-9440BF0F3BC1}" type="parTrans" cxnId="{B1079DF4-E1E3-479D-953D-FA457BD34B90}">
      <dgm:prSet/>
      <dgm:spPr/>
      <dgm:t>
        <a:bodyPr/>
        <a:lstStyle/>
        <a:p>
          <a:endParaRPr lang="es-ES"/>
        </a:p>
      </dgm:t>
    </dgm:pt>
    <dgm:pt modelId="{D6969CD6-4BD6-4B81-BD9C-4AA16A551395}" type="sibTrans" cxnId="{B1079DF4-E1E3-479D-953D-FA457BD34B9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8518A91E-1805-489B-87D7-17DE50387A34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smtClean="0"/>
            <a:t>Al existir perdidas representativas de espesor se debe evaluar con el API 510</a:t>
          </a:r>
          <a:endParaRPr lang="es-ES" b="1" dirty="0"/>
        </a:p>
      </dgm:t>
    </dgm:pt>
    <dgm:pt modelId="{39287593-81A7-4C57-A0F5-0BD8CAE41C8E}" type="parTrans" cxnId="{960541BF-8842-4771-A2A0-FE352FD08952}">
      <dgm:prSet/>
      <dgm:spPr/>
      <dgm:t>
        <a:bodyPr/>
        <a:lstStyle/>
        <a:p>
          <a:endParaRPr lang="es-ES"/>
        </a:p>
      </dgm:t>
    </dgm:pt>
    <dgm:pt modelId="{CB2CF6C4-CA4A-4750-B452-DFB2EAA229EE}" type="sibTrans" cxnId="{960541BF-8842-4771-A2A0-FE352FD08952}">
      <dgm:prSet/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C5D7E166-C5F3-4498-8453-E9702EE0CDC8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dirty="0" smtClean="0"/>
            <a:t>Revisar el estado de los ánodos de sacrificio</a:t>
          </a:r>
          <a:endParaRPr lang="es-ES" b="1" dirty="0"/>
        </a:p>
      </dgm:t>
    </dgm:pt>
    <dgm:pt modelId="{DDB4CB3A-524D-4797-9DB1-78AA1077AD69}" type="parTrans" cxnId="{ACE668A6-9F12-4467-AB60-F515CCDC353E}">
      <dgm:prSet/>
      <dgm:spPr/>
      <dgm:t>
        <a:bodyPr/>
        <a:lstStyle/>
        <a:p>
          <a:endParaRPr lang="es-ES"/>
        </a:p>
      </dgm:t>
    </dgm:pt>
    <dgm:pt modelId="{4CF74F84-F06F-42CF-BEF6-7BD49B1B6603}" type="sibTrans" cxnId="{ACE668A6-9F12-4467-AB60-F515CCDC353E}">
      <dgm:prSet/>
      <dgm:spPr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DC36413E-C515-479E-8586-1509836138C2}">
      <dgm:prSet phldrT="[Texto]"/>
      <dgm:spPr>
        <a:ln>
          <a:solidFill>
            <a:srgbClr val="00B0F0"/>
          </a:solidFill>
        </a:ln>
      </dgm:spPr>
      <dgm:t>
        <a:bodyPr/>
        <a:lstStyle/>
        <a:p>
          <a:r>
            <a:rPr lang="es-ES" b="1" dirty="0" smtClean="0"/>
            <a:t>Revisar el estado de las tomas: salida de crudo, agua, gas y toma muestras </a:t>
          </a:r>
          <a:endParaRPr lang="es-ES" b="1" dirty="0"/>
        </a:p>
      </dgm:t>
    </dgm:pt>
    <dgm:pt modelId="{C477D34F-CE3E-4241-B6A9-58E3DFE0453A}" type="parTrans" cxnId="{992D8E5A-7A1F-456D-A49A-3E2C9570E02E}">
      <dgm:prSet/>
      <dgm:spPr/>
      <dgm:t>
        <a:bodyPr/>
        <a:lstStyle/>
        <a:p>
          <a:endParaRPr lang="es-ES"/>
        </a:p>
      </dgm:t>
    </dgm:pt>
    <dgm:pt modelId="{3A557B81-1317-43E4-B483-D2781EAADF9C}" type="sibTrans" cxnId="{992D8E5A-7A1F-456D-A49A-3E2C9570E02E}">
      <dgm:prSet/>
      <dgm:spPr/>
      <dgm:t>
        <a:bodyPr/>
        <a:lstStyle/>
        <a:p>
          <a:endParaRPr lang="es-ES"/>
        </a:p>
      </dgm:t>
    </dgm:pt>
    <dgm:pt modelId="{1AB7CBDB-A035-4E8A-ACEA-B9EFBE233DB8}" type="pres">
      <dgm:prSet presAssocID="{0445B478-0C77-412A-9310-F6DD81E3FC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BD59AD-913B-406D-8EA9-EC37C7936B79}" type="pres">
      <dgm:prSet presAssocID="{349F20D0-FC39-4387-AC4A-AF3A98FAF86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F90940-8976-4D27-96A9-7C270972C9A0}" type="pres">
      <dgm:prSet presAssocID="{BCEC4954-7BC4-4AB6-8FAD-3721FBF7B6B2}" presName="sibTrans" presStyleLbl="sibTrans1D1" presStyleIdx="0" presStyleCnt="8"/>
      <dgm:spPr/>
      <dgm:t>
        <a:bodyPr/>
        <a:lstStyle/>
        <a:p>
          <a:endParaRPr lang="es-ES"/>
        </a:p>
      </dgm:t>
    </dgm:pt>
    <dgm:pt modelId="{575D1EE0-451E-4737-BB9A-A61F3E737BF1}" type="pres">
      <dgm:prSet presAssocID="{BCEC4954-7BC4-4AB6-8FAD-3721FBF7B6B2}" presName="connectorText" presStyleLbl="sibTrans1D1" presStyleIdx="0" presStyleCnt="8"/>
      <dgm:spPr/>
      <dgm:t>
        <a:bodyPr/>
        <a:lstStyle/>
        <a:p>
          <a:endParaRPr lang="es-ES"/>
        </a:p>
      </dgm:t>
    </dgm:pt>
    <dgm:pt modelId="{A6B5A739-C4C3-4EBC-82B1-45A8B044057A}" type="pres">
      <dgm:prSet presAssocID="{DE0E0AC7-84B9-4FBA-B6E1-F181DBF2AA1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562609-F7E8-48C5-B3CC-4973C7581E7D}" type="pres">
      <dgm:prSet presAssocID="{71A30130-9751-4CB3-BE74-B057C2B3737A}" presName="sibTrans" presStyleLbl="sibTrans1D1" presStyleIdx="1" presStyleCnt="8"/>
      <dgm:spPr/>
      <dgm:t>
        <a:bodyPr/>
        <a:lstStyle/>
        <a:p>
          <a:endParaRPr lang="es-ES"/>
        </a:p>
      </dgm:t>
    </dgm:pt>
    <dgm:pt modelId="{4EB6EAAE-94C1-494A-8CF9-040F3B8C8CD6}" type="pres">
      <dgm:prSet presAssocID="{71A30130-9751-4CB3-BE74-B057C2B3737A}" presName="connectorText" presStyleLbl="sibTrans1D1" presStyleIdx="1" presStyleCnt="8"/>
      <dgm:spPr/>
      <dgm:t>
        <a:bodyPr/>
        <a:lstStyle/>
        <a:p>
          <a:endParaRPr lang="es-ES"/>
        </a:p>
      </dgm:t>
    </dgm:pt>
    <dgm:pt modelId="{B2F6390C-0DE4-452B-8D9F-5928F9788251}" type="pres">
      <dgm:prSet presAssocID="{CDBBBF9F-9427-4871-BA17-03906907634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1C06F4-74BD-46DD-AA86-A5641E6150EB}" type="pres">
      <dgm:prSet presAssocID="{EFCEDC6A-2A41-4D92-A477-DDA1CE7AC04E}" presName="sibTrans" presStyleLbl="sibTrans1D1" presStyleIdx="2" presStyleCnt="8"/>
      <dgm:spPr/>
      <dgm:t>
        <a:bodyPr/>
        <a:lstStyle/>
        <a:p>
          <a:endParaRPr lang="es-ES"/>
        </a:p>
      </dgm:t>
    </dgm:pt>
    <dgm:pt modelId="{AAF34C9C-D25D-4175-9BEE-EF508FA1E43D}" type="pres">
      <dgm:prSet presAssocID="{EFCEDC6A-2A41-4D92-A477-DDA1CE7AC04E}" presName="connectorText" presStyleLbl="sibTrans1D1" presStyleIdx="2" presStyleCnt="8"/>
      <dgm:spPr/>
      <dgm:t>
        <a:bodyPr/>
        <a:lstStyle/>
        <a:p>
          <a:endParaRPr lang="es-ES"/>
        </a:p>
      </dgm:t>
    </dgm:pt>
    <dgm:pt modelId="{7E4C2E95-7397-4E1B-8D7D-E885E46C00C5}" type="pres">
      <dgm:prSet presAssocID="{B048D66D-6DA8-4C57-8E34-F7892B28D6C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8AFC6F-15A3-478E-9D12-3FC3AC125618}" type="pres">
      <dgm:prSet presAssocID="{5FAA5EB4-2138-410C-A155-EA558948EE47}" presName="sibTrans" presStyleLbl="sibTrans1D1" presStyleIdx="3" presStyleCnt="8"/>
      <dgm:spPr/>
      <dgm:t>
        <a:bodyPr/>
        <a:lstStyle/>
        <a:p>
          <a:endParaRPr lang="es-ES"/>
        </a:p>
      </dgm:t>
    </dgm:pt>
    <dgm:pt modelId="{3F08540E-C33C-4E8E-B1C8-239E04081957}" type="pres">
      <dgm:prSet presAssocID="{5FAA5EB4-2138-410C-A155-EA558948EE47}" presName="connectorText" presStyleLbl="sibTrans1D1" presStyleIdx="3" presStyleCnt="8"/>
      <dgm:spPr/>
      <dgm:t>
        <a:bodyPr/>
        <a:lstStyle/>
        <a:p>
          <a:endParaRPr lang="es-ES"/>
        </a:p>
      </dgm:t>
    </dgm:pt>
    <dgm:pt modelId="{0760E73A-C82F-4254-8E0F-30CD92636563}" type="pres">
      <dgm:prSet presAssocID="{8B0B94EF-325E-41DB-A860-42439789DA2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5185C7-0E87-489C-A073-97CA6E88C444}" type="pres">
      <dgm:prSet presAssocID="{B8659982-F7FE-4FEE-9C96-75CEC509E502}" presName="sibTrans" presStyleLbl="sibTrans1D1" presStyleIdx="4" presStyleCnt="8"/>
      <dgm:spPr/>
      <dgm:t>
        <a:bodyPr/>
        <a:lstStyle/>
        <a:p>
          <a:endParaRPr lang="es-ES"/>
        </a:p>
      </dgm:t>
    </dgm:pt>
    <dgm:pt modelId="{2E123EBD-A6F5-44B4-9CCF-ACD3A632B309}" type="pres">
      <dgm:prSet presAssocID="{B8659982-F7FE-4FEE-9C96-75CEC509E502}" presName="connectorText" presStyleLbl="sibTrans1D1" presStyleIdx="4" presStyleCnt="8"/>
      <dgm:spPr/>
      <dgm:t>
        <a:bodyPr/>
        <a:lstStyle/>
        <a:p>
          <a:endParaRPr lang="es-ES"/>
        </a:p>
      </dgm:t>
    </dgm:pt>
    <dgm:pt modelId="{31F090FC-E405-482D-AE8E-56631D0DB0D8}" type="pres">
      <dgm:prSet presAssocID="{C3138CD3-6627-4F7E-A22B-37AAF12861D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62992D-3FD5-4DC9-871B-44312E50BEB5}" type="pres">
      <dgm:prSet presAssocID="{D6969CD6-4BD6-4B81-BD9C-4AA16A551395}" presName="sibTrans" presStyleLbl="sibTrans1D1" presStyleIdx="5" presStyleCnt="8"/>
      <dgm:spPr/>
      <dgm:t>
        <a:bodyPr/>
        <a:lstStyle/>
        <a:p>
          <a:endParaRPr lang="es-ES"/>
        </a:p>
      </dgm:t>
    </dgm:pt>
    <dgm:pt modelId="{8AB61B07-7CE3-4190-B2B7-6460EF4C4DAD}" type="pres">
      <dgm:prSet presAssocID="{D6969CD6-4BD6-4B81-BD9C-4AA16A551395}" presName="connectorText" presStyleLbl="sibTrans1D1" presStyleIdx="5" presStyleCnt="8"/>
      <dgm:spPr/>
      <dgm:t>
        <a:bodyPr/>
        <a:lstStyle/>
        <a:p>
          <a:endParaRPr lang="es-ES"/>
        </a:p>
      </dgm:t>
    </dgm:pt>
    <dgm:pt modelId="{5AF189F7-7390-4FA4-9F43-6968F20594E9}" type="pres">
      <dgm:prSet presAssocID="{8518A91E-1805-489B-87D7-17DE50387A3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999825-7797-46C5-B776-A6C418636F7E}" type="pres">
      <dgm:prSet presAssocID="{CB2CF6C4-CA4A-4750-B452-DFB2EAA229EE}" presName="sibTrans" presStyleLbl="sibTrans1D1" presStyleIdx="6" presStyleCnt="8"/>
      <dgm:spPr/>
      <dgm:t>
        <a:bodyPr/>
        <a:lstStyle/>
        <a:p>
          <a:endParaRPr lang="es-ES"/>
        </a:p>
      </dgm:t>
    </dgm:pt>
    <dgm:pt modelId="{13D64C14-DE60-4AF5-9903-0B4270630397}" type="pres">
      <dgm:prSet presAssocID="{CB2CF6C4-CA4A-4750-B452-DFB2EAA229EE}" presName="connectorText" presStyleLbl="sibTrans1D1" presStyleIdx="6" presStyleCnt="8"/>
      <dgm:spPr/>
      <dgm:t>
        <a:bodyPr/>
        <a:lstStyle/>
        <a:p>
          <a:endParaRPr lang="es-ES"/>
        </a:p>
      </dgm:t>
    </dgm:pt>
    <dgm:pt modelId="{B00206A4-E913-4626-B791-4F49440AC26F}" type="pres">
      <dgm:prSet presAssocID="{C5D7E166-C5F3-4498-8453-E9702EE0CDC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19C19F-C195-439F-B301-790E29264B11}" type="pres">
      <dgm:prSet presAssocID="{4CF74F84-F06F-42CF-BEF6-7BD49B1B6603}" presName="sibTrans" presStyleLbl="sibTrans1D1" presStyleIdx="7" presStyleCnt="8"/>
      <dgm:spPr/>
      <dgm:t>
        <a:bodyPr/>
        <a:lstStyle/>
        <a:p>
          <a:endParaRPr lang="es-ES"/>
        </a:p>
      </dgm:t>
    </dgm:pt>
    <dgm:pt modelId="{C33A2103-C8CF-4354-9E05-714EBFB98E33}" type="pres">
      <dgm:prSet presAssocID="{4CF74F84-F06F-42CF-BEF6-7BD49B1B6603}" presName="connectorText" presStyleLbl="sibTrans1D1" presStyleIdx="7" presStyleCnt="8"/>
      <dgm:spPr/>
      <dgm:t>
        <a:bodyPr/>
        <a:lstStyle/>
        <a:p>
          <a:endParaRPr lang="es-ES"/>
        </a:p>
      </dgm:t>
    </dgm:pt>
    <dgm:pt modelId="{A3C0E439-EA5B-45AD-90D3-AD0B68C655F1}" type="pres">
      <dgm:prSet presAssocID="{DC36413E-C515-479E-8586-1509836138C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9BF5A3-8958-4F63-A8FA-1B4E65A99535}" type="presOf" srcId="{B8659982-F7FE-4FEE-9C96-75CEC509E502}" destId="{2E123EBD-A6F5-44B4-9CCF-ACD3A632B309}" srcOrd="1" destOrd="0" presId="urn:microsoft.com/office/officeart/2005/8/layout/bProcess3"/>
    <dgm:cxn modelId="{ED581CC5-82D8-4837-BDA4-EB2443110122}" type="presOf" srcId="{EFCEDC6A-2A41-4D92-A477-DDA1CE7AC04E}" destId="{491C06F4-74BD-46DD-AA86-A5641E6150EB}" srcOrd="0" destOrd="0" presId="urn:microsoft.com/office/officeart/2005/8/layout/bProcess3"/>
    <dgm:cxn modelId="{7DDDB08F-FF48-4463-91BD-96FD74AAE2F9}" type="presOf" srcId="{C5D7E166-C5F3-4498-8453-E9702EE0CDC8}" destId="{B00206A4-E913-4626-B791-4F49440AC26F}" srcOrd="0" destOrd="0" presId="urn:microsoft.com/office/officeart/2005/8/layout/bProcess3"/>
    <dgm:cxn modelId="{7A6B9D3A-8681-423A-ABEF-FC0017103CCA}" type="presOf" srcId="{DC36413E-C515-479E-8586-1509836138C2}" destId="{A3C0E439-EA5B-45AD-90D3-AD0B68C655F1}" srcOrd="0" destOrd="0" presId="urn:microsoft.com/office/officeart/2005/8/layout/bProcess3"/>
    <dgm:cxn modelId="{EBE5A143-744F-4A0F-9CAD-DBE2698ADDB6}" type="presOf" srcId="{DE0E0AC7-84B9-4FBA-B6E1-F181DBF2AA1C}" destId="{A6B5A739-C4C3-4EBC-82B1-45A8B044057A}" srcOrd="0" destOrd="0" presId="urn:microsoft.com/office/officeart/2005/8/layout/bProcess3"/>
    <dgm:cxn modelId="{7DFBDB7C-FFDC-46C3-B46E-A6F28CADA6C1}" srcId="{0445B478-0C77-412A-9310-F6DD81E3FCCF}" destId="{CDBBBF9F-9427-4871-BA17-039069076340}" srcOrd="2" destOrd="0" parTransId="{31E49502-FBFC-4E31-8193-954A7F9631AB}" sibTransId="{EFCEDC6A-2A41-4D92-A477-DDA1CE7AC04E}"/>
    <dgm:cxn modelId="{992D8E5A-7A1F-456D-A49A-3E2C9570E02E}" srcId="{0445B478-0C77-412A-9310-F6DD81E3FCCF}" destId="{DC36413E-C515-479E-8586-1509836138C2}" srcOrd="8" destOrd="0" parTransId="{C477D34F-CE3E-4241-B6A9-58E3DFE0453A}" sibTransId="{3A557B81-1317-43E4-B483-D2781EAADF9C}"/>
    <dgm:cxn modelId="{697A751D-8E37-48C5-AFE2-D4AE938676B0}" type="presOf" srcId="{BCEC4954-7BC4-4AB6-8FAD-3721FBF7B6B2}" destId="{575D1EE0-451E-4737-BB9A-A61F3E737BF1}" srcOrd="1" destOrd="0" presId="urn:microsoft.com/office/officeart/2005/8/layout/bProcess3"/>
    <dgm:cxn modelId="{3007944C-41EB-4AB3-AC28-86ACAD0CEF0C}" type="presOf" srcId="{C3138CD3-6627-4F7E-A22B-37AAF12861DC}" destId="{31F090FC-E405-482D-AE8E-56631D0DB0D8}" srcOrd="0" destOrd="0" presId="urn:microsoft.com/office/officeart/2005/8/layout/bProcess3"/>
    <dgm:cxn modelId="{41A225D0-09F3-400A-BF1F-D2B00DEBD6D3}" type="presOf" srcId="{CB2CF6C4-CA4A-4750-B452-DFB2EAA229EE}" destId="{13D64C14-DE60-4AF5-9903-0B4270630397}" srcOrd="1" destOrd="0" presId="urn:microsoft.com/office/officeart/2005/8/layout/bProcess3"/>
    <dgm:cxn modelId="{F0C38C59-8657-4E1A-B3FA-D586E140F775}" type="presOf" srcId="{5FAA5EB4-2138-410C-A155-EA558948EE47}" destId="{3F08540E-C33C-4E8E-B1C8-239E04081957}" srcOrd="1" destOrd="0" presId="urn:microsoft.com/office/officeart/2005/8/layout/bProcess3"/>
    <dgm:cxn modelId="{B1079DF4-E1E3-479D-953D-FA457BD34B90}" srcId="{0445B478-0C77-412A-9310-F6DD81E3FCCF}" destId="{C3138CD3-6627-4F7E-A22B-37AAF12861DC}" srcOrd="5" destOrd="0" parTransId="{D701E10B-D7DB-41AC-8A52-9440BF0F3BC1}" sibTransId="{D6969CD6-4BD6-4B81-BD9C-4AA16A551395}"/>
    <dgm:cxn modelId="{0A721C68-58C1-40FA-B749-71FEBC86C266}" srcId="{0445B478-0C77-412A-9310-F6DD81E3FCCF}" destId="{DE0E0AC7-84B9-4FBA-B6E1-F181DBF2AA1C}" srcOrd="1" destOrd="0" parTransId="{B5AF8EA1-8032-4787-8AF7-9CF5E80DF460}" sibTransId="{71A30130-9751-4CB3-BE74-B057C2B3737A}"/>
    <dgm:cxn modelId="{6548933C-5E8D-4C6A-8E19-145E632BF1EA}" type="presOf" srcId="{8B0B94EF-325E-41DB-A860-42439789DA26}" destId="{0760E73A-C82F-4254-8E0F-30CD92636563}" srcOrd="0" destOrd="0" presId="urn:microsoft.com/office/officeart/2005/8/layout/bProcess3"/>
    <dgm:cxn modelId="{FC0D9AC3-0DEA-40A2-BDFE-13A4FDFC59D3}" type="presOf" srcId="{0445B478-0C77-412A-9310-F6DD81E3FCCF}" destId="{1AB7CBDB-A035-4E8A-ACEA-B9EFBE233DB8}" srcOrd="0" destOrd="0" presId="urn:microsoft.com/office/officeart/2005/8/layout/bProcess3"/>
    <dgm:cxn modelId="{08E6AFE4-E11C-49B7-9058-7366BDE2ADAE}" type="presOf" srcId="{B048D66D-6DA8-4C57-8E34-F7892B28D6CA}" destId="{7E4C2E95-7397-4E1B-8D7D-E885E46C00C5}" srcOrd="0" destOrd="0" presId="urn:microsoft.com/office/officeart/2005/8/layout/bProcess3"/>
    <dgm:cxn modelId="{BDB25A92-ECBB-4459-A6C8-8CCA42AB5B7A}" type="presOf" srcId="{CB2CF6C4-CA4A-4750-B452-DFB2EAA229EE}" destId="{C4999825-7797-46C5-B776-A6C418636F7E}" srcOrd="0" destOrd="0" presId="urn:microsoft.com/office/officeart/2005/8/layout/bProcess3"/>
    <dgm:cxn modelId="{ACE668A6-9F12-4467-AB60-F515CCDC353E}" srcId="{0445B478-0C77-412A-9310-F6DD81E3FCCF}" destId="{C5D7E166-C5F3-4498-8453-E9702EE0CDC8}" srcOrd="7" destOrd="0" parTransId="{DDB4CB3A-524D-4797-9DB1-78AA1077AD69}" sibTransId="{4CF74F84-F06F-42CF-BEF6-7BD49B1B6603}"/>
    <dgm:cxn modelId="{E332DF46-5CF2-423F-8425-374EF6FE5362}" type="presOf" srcId="{4CF74F84-F06F-42CF-BEF6-7BD49B1B6603}" destId="{8919C19F-C195-439F-B301-790E29264B11}" srcOrd="0" destOrd="0" presId="urn:microsoft.com/office/officeart/2005/8/layout/bProcess3"/>
    <dgm:cxn modelId="{2513FD60-1CDC-4477-812E-39949BD96B7E}" type="presOf" srcId="{D6969CD6-4BD6-4B81-BD9C-4AA16A551395}" destId="{4062992D-3FD5-4DC9-871B-44312E50BEB5}" srcOrd="0" destOrd="0" presId="urn:microsoft.com/office/officeart/2005/8/layout/bProcess3"/>
    <dgm:cxn modelId="{75B083A2-102D-4F84-96E9-74DFAA76FF38}" type="presOf" srcId="{CDBBBF9F-9427-4871-BA17-039069076340}" destId="{B2F6390C-0DE4-452B-8D9F-5928F9788251}" srcOrd="0" destOrd="0" presId="urn:microsoft.com/office/officeart/2005/8/layout/bProcess3"/>
    <dgm:cxn modelId="{8F8C3F36-8D53-43DC-86D5-F4121DDFA673}" type="presOf" srcId="{5FAA5EB4-2138-410C-A155-EA558948EE47}" destId="{C58AFC6F-15A3-478E-9D12-3FC3AC125618}" srcOrd="0" destOrd="0" presId="urn:microsoft.com/office/officeart/2005/8/layout/bProcess3"/>
    <dgm:cxn modelId="{3CFD1510-BE22-4C91-877D-AB4594BF99C1}" type="presOf" srcId="{71A30130-9751-4CB3-BE74-B057C2B3737A}" destId="{4EB6EAAE-94C1-494A-8CF9-040F3B8C8CD6}" srcOrd="1" destOrd="0" presId="urn:microsoft.com/office/officeart/2005/8/layout/bProcess3"/>
    <dgm:cxn modelId="{0BE0E337-5251-45AC-9716-626D9C7F559D}" type="presOf" srcId="{D6969CD6-4BD6-4B81-BD9C-4AA16A551395}" destId="{8AB61B07-7CE3-4190-B2B7-6460EF4C4DAD}" srcOrd="1" destOrd="0" presId="urn:microsoft.com/office/officeart/2005/8/layout/bProcess3"/>
    <dgm:cxn modelId="{D9544860-BE21-44C6-8B64-E79A726A9A19}" type="presOf" srcId="{BCEC4954-7BC4-4AB6-8FAD-3721FBF7B6B2}" destId="{1BF90940-8976-4D27-96A9-7C270972C9A0}" srcOrd="0" destOrd="0" presId="urn:microsoft.com/office/officeart/2005/8/layout/bProcess3"/>
    <dgm:cxn modelId="{979AE1BD-ED55-444C-B34A-BC8FF87DF048}" type="presOf" srcId="{71A30130-9751-4CB3-BE74-B057C2B3737A}" destId="{45562609-F7E8-48C5-B3CC-4973C7581E7D}" srcOrd="0" destOrd="0" presId="urn:microsoft.com/office/officeart/2005/8/layout/bProcess3"/>
    <dgm:cxn modelId="{CCC919B3-F6A6-4E05-9C49-CCA656D57FDE}" srcId="{0445B478-0C77-412A-9310-F6DD81E3FCCF}" destId="{349F20D0-FC39-4387-AC4A-AF3A98FAF86D}" srcOrd="0" destOrd="0" parTransId="{42F7DAC9-CB2B-4495-8FB2-77326FECC1E2}" sibTransId="{BCEC4954-7BC4-4AB6-8FAD-3721FBF7B6B2}"/>
    <dgm:cxn modelId="{960541BF-8842-4771-A2A0-FE352FD08952}" srcId="{0445B478-0C77-412A-9310-F6DD81E3FCCF}" destId="{8518A91E-1805-489B-87D7-17DE50387A34}" srcOrd="6" destOrd="0" parTransId="{39287593-81A7-4C57-A0F5-0BD8CAE41C8E}" sibTransId="{CB2CF6C4-CA4A-4750-B452-DFB2EAA229EE}"/>
    <dgm:cxn modelId="{ABB3A4E7-380E-4423-86CD-271FC1461351}" srcId="{0445B478-0C77-412A-9310-F6DD81E3FCCF}" destId="{B048D66D-6DA8-4C57-8E34-F7892B28D6CA}" srcOrd="3" destOrd="0" parTransId="{E2772B8D-6896-429E-81CE-DCEBAC83B3BB}" sibTransId="{5FAA5EB4-2138-410C-A155-EA558948EE47}"/>
    <dgm:cxn modelId="{2D138E15-0585-4636-9D52-CEA4FBA301EE}" type="presOf" srcId="{EFCEDC6A-2A41-4D92-A477-DDA1CE7AC04E}" destId="{AAF34C9C-D25D-4175-9BEE-EF508FA1E43D}" srcOrd="1" destOrd="0" presId="urn:microsoft.com/office/officeart/2005/8/layout/bProcess3"/>
    <dgm:cxn modelId="{258FF62D-46C1-4819-A47F-248AC5ED7E7C}" type="presOf" srcId="{B8659982-F7FE-4FEE-9C96-75CEC509E502}" destId="{765185C7-0E87-489C-A073-97CA6E88C444}" srcOrd="0" destOrd="0" presId="urn:microsoft.com/office/officeart/2005/8/layout/bProcess3"/>
    <dgm:cxn modelId="{45BFA7A4-E690-4F13-A60D-36158F1A81D0}" srcId="{0445B478-0C77-412A-9310-F6DD81E3FCCF}" destId="{8B0B94EF-325E-41DB-A860-42439789DA26}" srcOrd="4" destOrd="0" parTransId="{4F93153A-CECF-4EC0-9156-A2938FE91084}" sibTransId="{B8659982-F7FE-4FEE-9C96-75CEC509E502}"/>
    <dgm:cxn modelId="{AF6620E7-C040-4CD9-B293-318C2798620D}" type="presOf" srcId="{349F20D0-FC39-4387-AC4A-AF3A98FAF86D}" destId="{10BD59AD-913B-406D-8EA9-EC37C7936B79}" srcOrd="0" destOrd="0" presId="urn:microsoft.com/office/officeart/2005/8/layout/bProcess3"/>
    <dgm:cxn modelId="{5459CE80-2149-467E-B7CB-49485E05C429}" type="presOf" srcId="{4CF74F84-F06F-42CF-BEF6-7BD49B1B6603}" destId="{C33A2103-C8CF-4354-9E05-714EBFB98E33}" srcOrd="1" destOrd="0" presId="urn:microsoft.com/office/officeart/2005/8/layout/bProcess3"/>
    <dgm:cxn modelId="{2FC2471B-8796-4D85-99D6-36F61FD9D55F}" type="presOf" srcId="{8518A91E-1805-489B-87D7-17DE50387A34}" destId="{5AF189F7-7390-4FA4-9F43-6968F20594E9}" srcOrd="0" destOrd="0" presId="urn:microsoft.com/office/officeart/2005/8/layout/bProcess3"/>
    <dgm:cxn modelId="{2B8F752C-E57F-459A-805C-8268B6758BC6}" type="presParOf" srcId="{1AB7CBDB-A035-4E8A-ACEA-B9EFBE233DB8}" destId="{10BD59AD-913B-406D-8EA9-EC37C7936B79}" srcOrd="0" destOrd="0" presId="urn:microsoft.com/office/officeart/2005/8/layout/bProcess3"/>
    <dgm:cxn modelId="{B5C6F8FA-ACCD-4E73-9ADA-765C97EA1F39}" type="presParOf" srcId="{1AB7CBDB-A035-4E8A-ACEA-B9EFBE233DB8}" destId="{1BF90940-8976-4D27-96A9-7C270972C9A0}" srcOrd="1" destOrd="0" presId="urn:microsoft.com/office/officeart/2005/8/layout/bProcess3"/>
    <dgm:cxn modelId="{B01CC982-1908-4AC8-83CB-63FBB7E5F58C}" type="presParOf" srcId="{1BF90940-8976-4D27-96A9-7C270972C9A0}" destId="{575D1EE0-451E-4737-BB9A-A61F3E737BF1}" srcOrd="0" destOrd="0" presId="urn:microsoft.com/office/officeart/2005/8/layout/bProcess3"/>
    <dgm:cxn modelId="{7F5F7254-CB56-4708-80FA-FB94AFCEB0F7}" type="presParOf" srcId="{1AB7CBDB-A035-4E8A-ACEA-B9EFBE233DB8}" destId="{A6B5A739-C4C3-4EBC-82B1-45A8B044057A}" srcOrd="2" destOrd="0" presId="urn:microsoft.com/office/officeart/2005/8/layout/bProcess3"/>
    <dgm:cxn modelId="{5AB05C59-E64A-40B8-ABD5-B768D03CD3ED}" type="presParOf" srcId="{1AB7CBDB-A035-4E8A-ACEA-B9EFBE233DB8}" destId="{45562609-F7E8-48C5-B3CC-4973C7581E7D}" srcOrd="3" destOrd="0" presId="urn:microsoft.com/office/officeart/2005/8/layout/bProcess3"/>
    <dgm:cxn modelId="{DD0761D3-0933-4BD9-905F-F70BC530EC6E}" type="presParOf" srcId="{45562609-F7E8-48C5-B3CC-4973C7581E7D}" destId="{4EB6EAAE-94C1-494A-8CF9-040F3B8C8CD6}" srcOrd="0" destOrd="0" presId="urn:microsoft.com/office/officeart/2005/8/layout/bProcess3"/>
    <dgm:cxn modelId="{6788859E-AB01-4F76-A397-BDBE1A52AD03}" type="presParOf" srcId="{1AB7CBDB-A035-4E8A-ACEA-B9EFBE233DB8}" destId="{B2F6390C-0DE4-452B-8D9F-5928F9788251}" srcOrd="4" destOrd="0" presId="urn:microsoft.com/office/officeart/2005/8/layout/bProcess3"/>
    <dgm:cxn modelId="{DF06D0FA-A284-40D9-B1BB-B666211D3A86}" type="presParOf" srcId="{1AB7CBDB-A035-4E8A-ACEA-B9EFBE233DB8}" destId="{491C06F4-74BD-46DD-AA86-A5641E6150EB}" srcOrd="5" destOrd="0" presId="urn:microsoft.com/office/officeart/2005/8/layout/bProcess3"/>
    <dgm:cxn modelId="{F995FAE1-497F-4F9A-A834-98FF63313656}" type="presParOf" srcId="{491C06F4-74BD-46DD-AA86-A5641E6150EB}" destId="{AAF34C9C-D25D-4175-9BEE-EF508FA1E43D}" srcOrd="0" destOrd="0" presId="urn:microsoft.com/office/officeart/2005/8/layout/bProcess3"/>
    <dgm:cxn modelId="{BDF23E4A-DC5F-488E-9D3F-04292E3A05EF}" type="presParOf" srcId="{1AB7CBDB-A035-4E8A-ACEA-B9EFBE233DB8}" destId="{7E4C2E95-7397-4E1B-8D7D-E885E46C00C5}" srcOrd="6" destOrd="0" presId="urn:microsoft.com/office/officeart/2005/8/layout/bProcess3"/>
    <dgm:cxn modelId="{0490DDDD-5559-46D4-8ABF-E35CE68E0352}" type="presParOf" srcId="{1AB7CBDB-A035-4E8A-ACEA-B9EFBE233DB8}" destId="{C58AFC6F-15A3-478E-9D12-3FC3AC125618}" srcOrd="7" destOrd="0" presId="urn:microsoft.com/office/officeart/2005/8/layout/bProcess3"/>
    <dgm:cxn modelId="{32C0750C-3C0B-4745-8125-19F9F9BEB7DF}" type="presParOf" srcId="{C58AFC6F-15A3-478E-9D12-3FC3AC125618}" destId="{3F08540E-C33C-4E8E-B1C8-239E04081957}" srcOrd="0" destOrd="0" presId="urn:microsoft.com/office/officeart/2005/8/layout/bProcess3"/>
    <dgm:cxn modelId="{D8EE94C0-D799-4B47-9422-CFACA0401FD8}" type="presParOf" srcId="{1AB7CBDB-A035-4E8A-ACEA-B9EFBE233DB8}" destId="{0760E73A-C82F-4254-8E0F-30CD92636563}" srcOrd="8" destOrd="0" presId="urn:microsoft.com/office/officeart/2005/8/layout/bProcess3"/>
    <dgm:cxn modelId="{A8E4439D-2D2B-4728-93F9-7815F5E17844}" type="presParOf" srcId="{1AB7CBDB-A035-4E8A-ACEA-B9EFBE233DB8}" destId="{765185C7-0E87-489C-A073-97CA6E88C444}" srcOrd="9" destOrd="0" presId="urn:microsoft.com/office/officeart/2005/8/layout/bProcess3"/>
    <dgm:cxn modelId="{2FC14029-36C2-4138-B84F-9CC24CBCFC90}" type="presParOf" srcId="{765185C7-0E87-489C-A073-97CA6E88C444}" destId="{2E123EBD-A6F5-44B4-9CCF-ACD3A632B309}" srcOrd="0" destOrd="0" presId="urn:microsoft.com/office/officeart/2005/8/layout/bProcess3"/>
    <dgm:cxn modelId="{A064EF9E-D77D-4405-82C2-186CEE2A3917}" type="presParOf" srcId="{1AB7CBDB-A035-4E8A-ACEA-B9EFBE233DB8}" destId="{31F090FC-E405-482D-AE8E-56631D0DB0D8}" srcOrd="10" destOrd="0" presId="urn:microsoft.com/office/officeart/2005/8/layout/bProcess3"/>
    <dgm:cxn modelId="{75C56D50-B254-4A52-9C57-7BB1D463325F}" type="presParOf" srcId="{1AB7CBDB-A035-4E8A-ACEA-B9EFBE233DB8}" destId="{4062992D-3FD5-4DC9-871B-44312E50BEB5}" srcOrd="11" destOrd="0" presId="urn:microsoft.com/office/officeart/2005/8/layout/bProcess3"/>
    <dgm:cxn modelId="{D02369F8-E665-4982-98E5-7031458607C6}" type="presParOf" srcId="{4062992D-3FD5-4DC9-871B-44312E50BEB5}" destId="{8AB61B07-7CE3-4190-B2B7-6460EF4C4DAD}" srcOrd="0" destOrd="0" presId="urn:microsoft.com/office/officeart/2005/8/layout/bProcess3"/>
    <dgm:cxn modelId="{81628B9E-BD0B-4EEB-B210-14F93490A32C}" type="presParOf" srcId="{1AB7CBDB-A035-4E8A-ACEA-B9EFBE233DB8}" destId="{5AF189F7-7390-4FA4-9F43-6968F20594E9}" srcOrd="12" destOrd="0" presId="urn:microsoft.com/office/officeart/2005/8/layout/bProcess3"/>
    <dgm:cxn modelId="{9DC7520A-FF15-40D5-95C5-3D7224AAC527}" type="presParOf" srcId="{1AB7CBDB-A035-4E8A-ACEA-B9EFBE233DB8}" destId="{C4999825-7797-46C5-B776-A6C418636F7E}" srcOrd="13" destOrd="0" presId="urn:microsoft.com/office/officeart/2005/8/layout/bProcess3"/>
    <dgm:cxn modelId="{9DD1FB2B-5E4E-498D-A651-FE5972B34E2B}" type="presParOf" srcId="{C4999825-7797-46C5-B776-A6C418636F7E}" destId="{13D64C14-DE60-4AF5-9903-0B4270630397}" srcOrd="0" destOrd="0" presId="urn:microsoft.com/office/officeart/2005/8/layout/bProcess3"/>
    <dgm:cxn modelId="{11147983-0ED8-434D-BF1B-E7ACAD4636C5}" type="presParOf" srcId="{1AB7CBDB-A035-4E8A-ACEA-B9EFBE233DB8}" destId="{B00206A4-E913-4626-B791-4F49440AC26F}" srcOrd="14" destOrd="0" presId="urn:microsoft.com/office/officeart/2005/8/layout/bProcess3"/>
    <dgm:cxn modelId="{ECB51231-DA2A-40F5-AB23-821B073731BF}" type="presParOf" srcId="{1AB7CBDB-A035-4E8A-ACEA-B9EFBE233DB8}" destId="{8919C19F-C195-439F-B301-790E29264B11}" srcOrd="15" destOrd="0" presId="urn:microsoft.com/office/officeart/2005/8/layout/bProcess3"/>
    <dgm:cxn modelId="{B900D4D9-3C6F-4A61-8FA0-B9826E0D3496}" type="presParOf" srcId="{8919C19F-C195-439F-B301-790E29264B11}" destId="{C33A2103-C8CF-4354-9E05-714EBFB98E33}" srcOrd="0" destOrd="0" presId="urn:microsoft.com/office/officeart/2005/8/layout/bProcess3"/>
    <dgm:cxn modelId="{31B42120-291E-4D6B-BB71-8C03445B4927}" type="presParOf" srcId="{1AB7CBDB-A035-4E8A-ACEA-B9EFBE233DB8}" destId="{A3C0E439-EA5B-45AD-90D3-AD0B68C655F1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64534EF-FA0F-4501-BB3B-EB2D86512CB1}" type="doc">
      <dgm:prSet loTypeId="urn:microsoft.com/office/officeart/2005/8/layout/radial1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EE37B03-01B8-43F0-87AD-518A95C6B9F8}">
      <dgm:prSet phldrT="[Texto]"/>
      <dgm:spPr>
        <a:ln w="28575">
          <a:solidFill>
            <a:srgbClr val="0EF059"/>
          </a:solidFill>
        </a:ln>
      </dgm:spPr>
      <dgm:t>
        <a:bodyPr/>
        <a:lstStyle/>
        <a:p>
          <a:r>
            <a:rPr lang="es-ES" b="1" dirty="0" smtClean="0"/>
            <a:t>INFORME</a:t>
          </a:r>
          <a:endParaRPr lang="es-ES" b="1" dirty="0"/>
        </a:p>
      </dgm:t>
    </dgm:pt>
    <dgm:pt modelId="{44F3ED58-B171-4290-85F6-534D4552EB41}" type="parTrans" cxnId="{270A6D2A-7A4C-48D6-AEA4-45D0D7E2CBCD}">
      <dgm:prSet/>
      <dgm:spPr/>
      <dgm:t>
        <a:bodyPr/>
        <a:lstStyle/>
        <a:p>
          <a:endParaRPr lang="es-ES"/>
        </a:p>
      </dgm:t>
    </dgm:pt>
    <dgm:pt modelId="{F9AE301E-7D5D-4297-9EC3-068A21508E46}" type="sibTrans" cxnId="{270A6D2A-7A4C-48D6-AEA4-45D0D7E2CBCD}">
      <dgm:prSet/>
      <dgm:spPr/>
      <dgm:t>
        <a:bodyPr/>
        <a:lstStyle/>
        <a:p>
          <a:endParaRPr lang="es-ES"/>
        </a:p>
      </dgm:t>
    </dgm:pt>
    <dgm:pt modelId="{5A9368CF-E336-4081-A079-938FCC0229CC}">
      <dgm:prSet phldrT="[Texto]" custT="1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1400" b="1" dirty="0" smtClean="0"/>
            <a:t>Fecha</a:t>
          </a:r>
          <a:endParaRPr lang="es-ES" sz="1400" b="1" dirty="0"/>
        </a:p>
      </dgm:t>
    </dgm:pt>
    <dgm:pt modelId="{267C0F70-E382-41AE-8DBE-4CF60F7BF4D0}" type="parTrans" cxnId="{79EFA0FB-EB41-4A78-9ECC-1502A8597ED4}">
      <dgm:prSet/>
      <dgm:spPr/>
      <dgm:t>
        <a:bodyPr/>
        <a:lstStyle/>
        <a:p>
          <a:endParaRPr lang="es-ES"/>
        </a:p>
      </dgm:t>
    </dgm:pt>
    <dgm:pt modelId="{A5B76FCC-1D51-42A6-9FF2-A1D728BAB498}" type="sibTrans" cxnId="{79EFA0FB-EB41-4A78-9ECC-1502A8597ED4}">
      <dgm:prSet/>
      <dgm:spPr/>
      <dgm:t>
        <a:bodyPr/>
        <a:lstStyle/>
        <a:p>
          <a:endParaRPr lang="es-ES"/>
        </a:p>
      </dgm:t>
    </dgm:pt>
    <dgm:pt modelId="{13306541-9B26-4E83-9471-F3CBAF775462}">
      <dgm:prSet phldrT="[Texto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s-ES" sz="1400" b="1" dirty="0" smtClean="0"/>
            <a:t>Tipo</a:t>
          </a:r>
          <a:endParaRPr lang="es-ES" sz="1400" b="1" dirty="0"/>
        </a:p>
      </dgm:t>
    </dgm:pt>
    <dgm:pt modelId="{AAD1318D-3B56-46C0-802B-8023CCE209AC}" type="parTrans" cxnId="{BF883878-34BC-459C-816E-4C5DF6FF6865}">
      <dgm:prSet/>
      <dgm:spPr/>
      <dgm:t>
        <a:bodyPr/>
        <a:lstStyle/>
        <a:p>
          <a:endParaRPr lang="es-ES"/>
        </a:p>
      </dgm:t>
    </dgm:pt>
    <dgm:pt modelId="{887B9203-D96F-4B04-8FE0-0C2324FE327D}" type="sibTrans" cxnId="{BF883878-34BC-459C-816E-4C5DF6FF6865}">
      <dgm:prSet/>
      <dgm:spPr/>
      <dgm:t>
        <a:bodyPr/>
        <a:lstStyle/>
        <a:p>
          <a:endParaRPr lang="es-ES"/>
        </a:p>
      </dgm:t>
    </dgm:pt>
    <dgm:pt modelId="{6DEAA8C3-7038-4AE1-8ABC-52C473953FC8}">
      <dgm:prSet phldrT="[Texto]" custT="1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1400" b="1" dirty="0" smtClean="0"/>
            <a:t>Alcance</a:t>
          </a:r>
          <a:endParaRPr lang="es-ES" sz="1400" b="1" dirty="0"/>
        </a:p>
      </dgm:t>
    </dgm:pt>
    <dgm:pt modelId="{B13760A5-95E9-49E4-80E8-8A41C78C95F9}" type="parTrans" cxnId="{396F35F5-4E8A-4FF7-BA78-BA7D456F6256}">
      <dgm:prSet/>
      <dgm:spPr/>
      <dgm:t>
        <a:bodyPr/>
        <a:lstStyle/>
        <a:p>
          <a:endParaRPr lang="es-ES"/>
        </a:p>
      </dgm:t>
    </dgm:pt>
    <dgm:pt modelId="{2271EED1-046C-411A-ABB0-48136DE9876E}" type="sibTrans" cxnId="{396F35F5-4E8A-4FF7-BA78-BA7D456F6256}">
      <dgm:prSet/>
      <dgm:spPr/>
      <dgm:t>
        <a:bodyPr/>
        <a:lstStyle/>
        <a:p>
          <a:endParaRPr lang="es-ES"/>
        </a:p>
      </dgm:t>
    </dgm:pt>
    <dgm:pt modelId="{DDD80E46-6732-4302-BB58-DD2B0C49AD6C}">
      <dgm:prSet phldrT="[Texto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s-ES" sz="1400" b="1" dirty="0" smtClean="0"/>
            <a:t>Descripción</a:t>
          </a:r>
          <a:endParaRPr lang="es-ES" sz="1400" b="1" dirty="0"/>
        </a:p>
      </dgm:t>
    </dgm:pt>
    <dgm:pt modelId="{28522830-99EC-4796-9F43-C907C0F25202}" type="parTrans" cxnId="{F8728061-B152-43CF-B7E4-A53BF9D081FD}">
      <dgm:prSet/>
      <dgm:spPr/>
      <dgm:t>
        <a:bodyPr/>
        <a:lstStyle/>
        <a:p>
          <a:endParaRPr lang="es-ES"/>
        </a:p>
      </dgm:t>
    </dgm:pt>
    <dgm:pt modelId="{282EC645-16B3-4194-AE27-098766D3AFD0}" type="sibTrans" cxnId="{F8728061-B152-43CF-B7E4-A53BF9D081FD}">
      <dgm:prSet/>
      <dgm:spPr/>
      <dgm:t>
        <a:bodyPr/>
        <a:lstStyle/>
        <a:p>
          <a:endParaRPr lang="es-ES"/>
        </a:p>
      </dgm:t>
    </dgm:pt>
    <dgm:pt modelId="{B49B9CED-8697-43CB-8961-C85278F995E6}">
      <dgm:prSet phldrT="[Texto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s-ES" sz="1400" b="1" dirty="0" smtClean="0"/>
            <a:t>Medidas de espesores</a:t>
          </a:r>
          <a:endParaRPr lang="es-ES" sz="1400" b="1" dirty="0"/>
        </a:p>
      </dgm:t>
    </dgm:pt>
    <dgm:pt modelId="{A2FE622A-7E3F-41D0-A81F-E4ADA6927CAF}" type="parTrans" cxnId="{8F101852-61D3-456A-B785-432AAC7F385A}">
      <dgm:prSet/>
      <dgm:spPr/>
      <dgm:t>
        <a:bodyPr/>
        <a:lstStyle/>
        <a:p>
          <a:endParaRPr lang="es-ES"/>
        </a:p>
      </dgm:t>
    </dgm:pt>
    <dgm:pt modelId="{F4EF9EF3-1BC4-45A0-A287-15FC3F012D74}" type="sibTrans" cxnId="{8F101852-61D3-456A-B785-432AAC7F385A}">
      <dgm:prSet/>
      <dgm:spPr/>
      <dgm:t>
        <a:bodyPr/>
        <a:lstStyle/>
        <a:p>
          <a:endParaRPr lang="es-ES"/>
        </a:p>
      </dgm:t>
    </dgm:pt>
    <dgm:pt modelId="{1B189D09-9E7B-4760-9563-F48B0FE47CC6}">
      <dgm:prSet phldrT="[Texto]" custT="1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1400" b="1" dirty="0" smtClean="0"/>
            <a:t>Lista de componentes</a:t>
          </a:r>
          <a:endParaRPr lang="es-ES" sz="1400" b="1" dirty="0"/>
        </a:p>
      </dgm:t>
    </dgm:pt>
    <dgm:pt modelId="{ABADBB81-B4B4-41F6-BA98-E8F958E30C6B}" type="parTrans" cxnId="{843125FC-4711-407C-A051-F50F7586BF78}">
      <dgm:prSet/>
      <dgm:spPr/>
      <dgm:t>
        <a:bodyPr/>
        <a:lstStyle/>
        <a:p>
          <a:endParaRPr lang="es-ES"/>
        </a:p>
      </dgm:t>
    </dgm:pt>
    <dgm:pt modelId="{E3F358E5-495A-4AC7-AB5A-2BA11B366571}" type="sibTrans" cxnId="{843125FC-4711-407C-A051-F50F7586BF78}">
      <dgm:prSet/>
      <dgm:spPr/>
      <dgm:t>
        <a:bodyPr/>
        <a:lstStyle/>
        <a:p>
          <a:endParaRPr lang="es-ES"/>
        </a:p>
      </dgm:t>
    </dgm:pt>
    <dgm:pt modelId="{758F7A2A-8353-4F2B-ADA1-E7861E11F055}">
      <dgm:prSet phldrT="[Texto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s-ES" sz="1400" b="1" dirty="0" smtClean="0"/>
            <a:t>Métodos de Inspección</a:t>
          </a:r>
          <a:endParaRPr lang="es-ES" sz="1400" b="1" dirty="0"/>
        </a:p>
      </dgm:t>
    </dgm:pt>
    <dgm:pt modelId="{B8144F7C-4DF5-481B-B68D-9169895B5E55}" type="parTrans" cxnId="{3565EAEE-75A7-4FB0-8D52-35AB0F29EFE6}">
      <dgm:prSet/>
      <dgm:spPr/>
      <dgm:t>
        <a:bodyPr/>
        <a:lstStyle/>
        <a:p>
          <a:endParaRPr lang="es-ES"/>
        </a:p>
      </dgm:t>
    </dgm:pt>
    <dgm:pt modelId="{E90243E8-9399-4E9A-B658-C52B538EDBFB}" type="sibTrans" cxnId="{3565EAEE-75A7-4FB0-8D52-35AB0F29EFE6}">
      <dgm:prSet/>
      <dgm:spPr/>
      <dgm:t>
        <a:bodyPr/>
        <a:lstStyle/>
        <a:p>
          <a:endParaRPr lang="es-ES"/>
        </a:p>
      </dgm:t>
    </dgm:pt>
    <dgm:pt modelId="{235636F0-7552-4DFD-986D-927C43D1E4C3}">
      <dgm:prSet phldrT="[Texto]" custT="1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1400" b="1" dirty="0" smtClean="0"/>
            <a:t>Velocidad de corrosión</a:t>
          </a:r>
          <a:endParaRPr lang="es-ES" sz="1400" b="1" dirty="0"/>
        </a:p>
      </dgm:t>
    </dgm:pt>
    <dgm:pt modelId="{91C32959-1AF0-4E47-9903-345F9FE114BE}" type="parTrans" cxnId="{11A582DF-EA38-4E84-94E4-443C712C88EF}">
      <dgm:prSet/>
      <dgm:spPr/>
      <dgm:t>
        <a:bodyPr/>
        <a:lstStyle/>
        <a:p>
          <a:endParaRPr lang="es-ES"/>
        </a:p>
      </dgm:t>
    </dgm:pt>
    <dgm:pt modelId="{3022C5D5-05C2-4CBA-BB02-9CF516939E49}" type="sibTrans" cxnId="{11A582DF-EA38-4E84-94E4-443C712C88EF}">
      <dgm:prSet/>
      <dgm:spPr/>
      <dgm:t>
        <a:bodyPr/>
        <a:lstStyle/>
        <a:p>
          <a:endParaRPr lang="es-ES"/>
        </a:p>
      </dgm:t>
    </dgm:pt>
    <dgm:pt modelId="{C33C7AE5-DF02-49AB-8CB9-AABB5953AFBC}">
      <dgm:prSet phldrT="[Texto]" custT="1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1100" b="1" dirty="0" smtClean="0"/>
            <a:t>Conclusiones y Recomendaciones</a:t>
          </a:r>
          <a:endParaRPr lang="es-ES" sz="1100" b="1" dirty="0"/>
        </a:p>
      </dgm:t>
    </dgm:pt>
    <dgm:pt modelId="{79CCE010-A18E-4517-BF7D-F8F9F151B8BE}" type="parTrans" cxnId="{376C3B2E-457A-4867-88DE-A7D5494333C3}">
      <dgm:prSet/>
      <dgm:spPr/>
      <dgm:t>
        <a:bodyPr/>
        <a:lstStyle/>
        <a:p>
          <a:endParaRPr lang="es-ES"/>
        </a:p>
      </dgm:t>
    </dgm:pt>
    <dgm:pt modelId="{A03ABD9B-46AD-433F-A9D8-03DE04A4EB40}" type="sibTrans" cxnId="{376C3B2E-457A-4867-88DE-A7D5494333C3}">
      <dgm:prSet/>
      <dgm:spPr/>
      <dgm:t>
        <a:bodyPr/>
        <a:lstStyle/>
        <a:p>
          <a:endParaRPr lang="es-ES"/>
        </a:p>
      </dgm:t>
    </dgm:pt>
    <dgm:pt modelId="{C28D2E19-6B0E-47F4-AF23-44356C63FFE9}">
      <dgm:prSet phldrT="[Texto]" custT="1"/>
      <dgm:spPr>
        <a:ln w="28575">
          <a:solidFill>
            <a:srgbClr val="0070C0"/>
          </a:solidFill>
        </a:ln>
      </dgm:spPr>
      <dgm:t>
        <a:bodyPr/>
        <a:lstStyle/>
        <a:p>
          <a:r>
            <a:rPr lang="es-ES" sz="1400" b="1" dirty="0" smtClean="0"/>
            <a:t>Dibujos y Fotografías</a:t>
          </a:r>
          <a:endParaRPr lang="es-ES" sz="1400" b="1" dirty="0"/>
        </a:p>
      </dgm:t>
    </dgm:pt>
    <dgm:pt modelId="{538A5134-CF49-455A-BB46-3E2C4EF42165}" type="parTrans" cxnId="{0CF17C8F-ADC0-4640-9096-BBC6BC0E2EF8}">
      <dgm:prSet/>
      <dgm:spPr/>
      <dgm:t>
        <a:bodyPr/>
        <a:lstStyle/>
        <a:p>
          <a:endParaRPr lang="es-ES"/>
        </a:p>
      </dgm:t>
    </dgm:pt>
    <dgm:pt modelId="{8B9DE197-952D-41BE-8CFE-8C04D985D74A}" type="sibTrans" cxnId="{0CF17C8F-ADC0-4640-9096-BBC6BC0E2EF8}">
      <dgm:prSet/>
      <dgm:spPr/>
      <dgm:t>
        <a:bodyPr/>
        <a:lstStyle/>
        <a:p>
          <a:endParaRPr lang="es-ES"/>
        </a:p>
      </dgm:t>
    </dgm:pt>
    <dgm:pt modelId="{30EDC13C-29F9-4397-B7AE-DE7586D5983F}">
      <dgm:prSet/>
      <dgm:spPr/>
      <dgm:t>
        <a:bodyPr/>
        <a:lstStyle/>
        <a:p>
          <a:endParaRPr lang="es-ES_tradnl"/>
        </a:p>
      </dgm:t>
    </dgm:pt>
    <dgm:pt modelId="{2611971B-F417-4FAD-B4F3-6510BF23CFA6}" type="parTrans" cxnId="{7A677DFA-BDAC-4391-A9F1-CFC20E9A2397}">
      <dgm:prSet/>
      <dgm:spPr/>
      <dgm:t>
        <a:bodyPr/>
        <a:lstStyle/>
        <a:p>
          <a:endParaRPr lang="es-EC"/>
        </a:p>
      </dgm:t>
    </dgm:pt>
    <dgm:pt modelId="{8549D10D-50A0-4BAD-9995-8630FE9E6A58}" type="sibTrans" cxnId="{7A677DFA-BDAC-4391-A9F1-CFC20E9A2397}">
      <dgm:prSet/>
      <dgm:spPr/>
      <dgm:t>
        <a:bodyPr/>
        <a:lstStyle/>
        <a:p>
          <a:endParaRPr lang="es-EC"/>
        </a:p>
      </dgm:t>
    </dgm:pt>
    <dgm:pt modelId="{B014CA49-46C1-4F80-875F-193113478944}" type="pres">
      <dgm:prSet presAssocID="{E64534EF-FA0F-4501-BB3B-EB2D86512C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E9FA61-CED8-4D83-BC72-8D6988720AFD}" type="pres">
      <dgm:prSet presAssocID="{8EE37B03-01B8-43F0-87AD-518A95C6B9F8}" presName="centerShape" presStyleLbl="node0" presStyleIdx="0" presStyleCnt="1"/>
      <dgm:spPr/>
      <dgm:t>
        <a:bodyPr/>
        <a:lstStyle/>
        <a:p>
          <a:endParaRPr lang="es-ES"/>
        </a:p>
      </dgm:t>
    </dgm:pt>
    <dgm:pt modelId="{F94E9364-3E57-420B-94C5-10DEB288556C}" type="pres">
      <dgm:prSet presAssocID="{267C0F70-E382-41AE-8DBE-4CF60F7BF4D0}" presName="Name9" presStyleLbl="parChTrans1D2" presStyleIdx="0" presStyleCnt="10"/>
      <dgm:spPr/>
      <dgm:t>
        <a:bodyPr/>
        <a:lstStyle/>
        <a:p>
          <a:endParaRPr lang="es-ES"/>
        </a:p>
      </dgm:t>
    </dgm:pt>
    <dgm:pt modelId="{3E241399-1023-4027-A380-0DC52AA57D22}" type="pres">
      <dgm:prSet presAssocID="{267C0F70-E382-41AE-8DBE-4CF60F7BF4D0}" presName="connTx" presStyleLbl="parChTrans1D2" presStyleIdx="0" presStyleCnt="10"/>
      <dgm:spPr/>
      <dgm:t>
        <a:bodyPr/>
        <a:lstStyle/>
        <a:p>
          <a:endParaRPr lang="es-ES"/>
        </a:p>
      </dgm:t>
    </dgm:pt>
    <dgm:pt modelId="{053ED5DA-3A89-4F98-A5C8-E74E2A4EE0E1}" type="pres">
      <dgm:prSet presAssocID="{5A9368CF-E336-4081-A079-938FCC0229CC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76E57B-C241-4F5F-B32F-23CB52CE547C}" type="pres">
      <dgm:prSet presAssocID="{AAD1318D-3B56-46C0-802B-8023CCE209AC}" presName="Name9" presStyleLbl="parChTrans1D2" presStyleIdx="1" presStyleCnt="10"/>
      <dgm:spPr/>
      <dgm:t>
        <a:bodyPr/>
        <a:lstStyle/>
        <a:p>
          <a:endParaRPr lang="es-ES"/>
        </a:p>
      </dgm:t>
    </dgm:pt>
    <dgm:pt modelId="{9C1C9181-C4FE-4B78-88B7-11B16F6197B6}" type="pres">
      <dgm:prSet presAssocID="{AAD1318D-3B56-46C0-802B-8023CCE209AC}" presName="connTx" presStyleLbl="parChTrans1D2" presStyleIdx="1" presStyleCnt="10"/>
      <dgm:spPr/>
      <dgm:t>
        <a:bodyPr/>
        <a:lstStyle/>
        <a:p>
          <a:endParaRPr lang="es-ES"/>
        </a:p>
      </dgm:t>
    </dgm:pt>
    <dgm:pt modelId="{A21784D7-EF55-43CB-87CE-90A4C16592D0}" type="pres">
      <dgm:prSet presAssocID="{13306541-9B26-4E83-9471-F3CBAF775462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60CC1F-98D1-4062-A7AB-15A5107F6304}" type="pres">
      <dgm:prSet presAssocID="{B13760A5-95E9-49E4-80E8-8A41C78C95F9}" presName="Name9" presStyleLbl="parChTrans1D2" presStyleIdx="2" presStyleCnt="10"/>
      <dgm:spPr/>
      <dgm:t>
        <a:bodyPr/>
        <a:lstStyle/>
        <a:p>
          <a:endParaRPr lang="es-ES"/>
        </a:p>
      </dgm:t>
    </dgm:pt>
    <dgm:pt modelId="{C91150CF-2632-4327-8394-44C83D5175A3}" type="pres">
      <dgm:prSet presAssocID="{B13760A5-95E9-49E4-80E8-8A41C78C95F9}" presName="connTx" presStyleLbl="parChTrans1D2" presStyleIdx="2" presStyleCnt="10"/>
      <dgm:spPr/>
      <dgm:t>
        <a:bodyPr/>
        <a:lstStyle/>
        <a:p>
          <a:endParaRPr lang="es-ES"/>
        </a:p>
      </dgm:t>
    </dgm:pt>
    <dgm:pt modelId="{E78D7CE2-1ABF-43E9-9810-E20E20CE623F}" type="pres">
      <dgm:prSet presAssocID="{6DEAA8C3-7038-4AE1-8ABC-52C473953FC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1C56A4-FBF9-46E0-9D06-8D9BE064EADE}" type="pres">
      <dgm:prSet presAssocID="{28522830-99EC-4796-9F43-C907C0F25202}" presName="Name9" presStyleLbl="parChTrans1D2" presStyleIdx="3" presStyleCnt="10"/>
      <dgm:spPr/>
      <dgm:t>
        <a:bodyPr/>
        <a:lstStyle/>
        <a:p>
          <a:endParaRPr lang="es-ES"/>
        </a:p>
      </dgm:t>
    </dgm:pt>
    <dgm:pt modelId="{DE042706-6148-4495-AEC9-DAD1B7FCF632}" type="pres">
      <dgm:prSet presAssocID="{28522830-99EC-4796-9F43-C907C0F25202}" presName="connTx" presStyleLbl="parChTrans1D2" presStyleIdx="3" presStyleCnt="10"/>
      <dgm:spPr/>
      <dgm:t>
        <a:bodyPr/>
        <a:lstStyle/>
        <a:p>
          <a:endParaRPr lang="es-ES"/>
        </a:p>
      </dgm:t>
    </dgm:pt>
    <dgm:pt modelId="{A11D9A9E-3803-4B0B-B087-04280473410B}" type="pres">
      <dgm:prSet presAssocID="{DDD80E46-6732-4302-BB58-DD2B0C49AD6C}" presName="node" presStyleLbl="node1" presStyleIdx="3" presStyleCnt="10" custScaleX="1296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375D8C-89CA-4B8C-9633-23EA6B2E9D24}" type="pres">
      <dgm:prSet presAssocID="{ABADBB81-B4B4-41F6-BA98-E8F958E30C6B}" presName="Name9" presStyleLbl="parChTrans1D2" presStyleIdx="4" presStyleCnt="10"/>
      <dgm:spPr/>
      <dgm:t>
        <a:bodyPr/>
        <a:lstStyle/>
        <a:p>
          <a:endParaRPr lang="es-ES"/>
        </a:p>
      </dgm:t>
    </dgm:pt>
    <dgm:pt modelId="{52870B75-0486-4C02-B31F-94E257EE6423}" type="pres">
      <dgm:prSet presAssocID="{ABADBB81-B4B4-41F6-BA98-E8F958E30C6B}" presName="connTx" presStyleLbl="parChTrans1D2" presStyleIdx="4" presStyleCnt="10"/>
      <dgm:spPr/>
      <dgm:t>
        <a:bodyPr/>
        <a:lstStyle/>
        <a:p>
          <a:endParaRPr lang="es-ES"/>
        </a:p>
      </dgm:t>
    </dgm:pt>
    <dgm:pt modelId="{01562233-49ED-4423-8458-1B5886A85FDE}" type="pres">
      <dgm:prSet presAssocID="{1B189D09-9E7B-4760-9563-F48B0FE47CC6}" presName="node" presStyleLbl="node1" presStyleIdx="4" presStyleCnt="10" custScaleX="141369" custRadScaleRad="100953" custRadScaleInc="-121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7A353B-D47A-47A8-949B-A7A0AB95675A}" type="pres">
      <dgm:prSet presAssocID="{B8144F7C-4DF5-481B-B68D-9169895B5E55}" presName="Name9" presStyleLbl="parChTrans1D2" presStyleIdx="5" presStyleCnt="10"/>
      <dgm:spPr/>
      <dgm:t>
        <a:bodyPr/>
        <a:lstStyle/>
        <a:p>
          <a:endParaRPr lang="es-ES"/>
        </a:p>
      </dgm:t>
    </dgm:pt>
    <dgm:pt modelId="{EAF80728-A14C-4D1A-BCF6-EA72C494238D}" type="pres">
      <dgm:prSet presAssocID="{B8144F7C-4DF5-481B-B68D-9169895B5E55}" presName="connTx" presStyleLbl="parChTrans1D2" presStyleIdx="5" presStyleCnt="10"/>
      <dgm:spPr/>
      <dgm:t>
        <a:bodyPr/>
        <a:lstStyle/>
        <a:p>
          <a:endParaRPr lang="es-ES"/>
        </a:p>
      </dgm:t>
    </dgm:pt>
    <dgm:pt modelId="{B00452D4-0355-4138-B90A-58C422A268FB}" type="pres">
      <dgm:prSet presAssocID="{758F7A2A-8353-4F2B-ADA1-E7861E11F055}" presName="node" presStyleLbl="node1" presStyleIdx="5" presStyleCnt="10" custScaleX="1279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CB9537-6CD7-4390-B836-139F49015CC5}" type="pres">
      <dgm:prSet presAssocID="{91C32959-1AF0-4E47-9903-345F9FE114BE}" presName="Name9" presStyleLbl="parChTrans1D2" presStyleIdx="6" presStyleCnt="10"/>
      <dgm:spPr/>
      <dgm:t>
        <a:bodyPr/>
        <a:lstStyle/>
        <a:p>
          <a:endParaRPr lang="es-ES"/>
        </a:p>
      </dgm:t>
    </dgm:pt>
    <dgm:pt modelId="{84EF68EF-5EA5-4A21-9F97-D048990B1A9D}" type="pres">
      <dgm:prSet presAssocID="{91C32959-1AF0-4E47-9903-345F9FE114BE}" presName="connTx" presStyleLbl="parChTrans1D2" presStyleIdx="6" presStyleCnt="10"/>
      <dgm:spPr/>
      <dgm:t>
        <a:bodyPr/>
        <a:lstStyle/>
        <a:p>
          <a:endParaRPr lang="es-ES"/>
        </a:p>
      </dgm:t>
    </dgm:pt>
    <dgm:pt modelId="{78866277-424E-47A5-95D2-77B898403562}" type="pres">
      <dgm:prSet presAssocID="{235636F0-7552-4DFD-986D-927C43D1E4C3}" presName="node" presStyleLbl="node1" presStyleIdx="6" presStyleCnt="10" custScaleX="1199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8916D7-7ACA-4627-8238-1ACE17BB097A}" type="pres">
      <dgm:prSet presAssocID="{A2FE622A-7E3F-41D0-A81F-E4ADA6927CAF}" presName="Name9" presStyleLbl="parChTrans1D2" presStyleIdx="7" presStyleCnt="10"/>
      <dgm:spPr/>
      <dgm:t>
        <a:bodyPr/>
        <a:lstStyle/>
        <a:p>
          <a:endParaRPr lang="es-ES"/>
        </a:p>
      </dgm:t>
    </dgm:pt>
    <dgm:pt modelId="{70090347-3511-4E9F-89FA-0972957C22A0}" type="pres">
      <dgm:prSet presAssocID="{A2FE622A-7E3F-41D0-A81F-E4ADA6927CAF}" presName="connTx" presStyleLbl="parChTrans1D2" presStyleIdx="7" presStyleCnt="10"/>
      <dgm:spPr/>
      <dgm:t>
        <a:bodyPr/>
        <a:lstStyle/>
        <a:p>
          <a:endParaRPr lang="es-ES"/>
        </a:p>
      </dgm:t>
    </dgm:pt>
    <dgm:pt modelId="{C6D96857-49E8-4F43-84CC-C9B4556991B4}" type="pres">
      <dgm:prSet presAssocID="{B49B9CED-8697-43CB-8961-C85278F995E6}" presName="node" presStyleLbl="node1" presStyleIdx="7" presStyleCnt="10" custScaleX="1159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0CC13F-C554-47A7-81D4-5F15EDA0643D}" type="pres">
      <dgm:prSet presAssocID="{79CCE010-A18E-4517-BF7D-F8F9F151B8BE}" presName="Name9" presStyleLbl="parChTrans1D2" presStyleIdx="8" presStyleCnt="10"/>
      <dgm:spPr/>
      <dgm:t>
        <a:bodyPr/>
        <a:lstStyle/>
        <a:p>
          <a:endParaRPr lang="es-ES"/>
        </a:p>
      </dgm:t>
    </dgm:pt>
    <dgm:pt modelId="{3B8C5CB9-233B-4364-A2F1-31FA7661AAEB}" type="pres">
      <dgm:prSet presAssocID="{79CCE010-A18E-4517-BF7D-F8F9F151B8BE}" presName="connTx" presStyleLbl="parChTrans1D2" presStyleIdx="8" presStyleCnt="10"/>
      <dgm:spPr/>
      <dgm:t>
        <a:bodyPr/>
        <a:lstStyle/>
        <a:p>
          <a:endParaRPr lang="es-ES"/>
        </a:p>
      </dgm:t>
    </dgm:pt>
    <dgm:pt modelId="{71E0BCF7-2833-4226-8E9C-DED9DC164BB4}" type="pres">
      <dgm:prSet presAssocID="{C33C7AE5-DF02-49AB-8CB9-AABB5953AFBC}" presName="node" presStyleLbl="node1" presStyleIdx="8" presStyleCnt="10" custScaleX="137152" custScaleY="86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6AE443-1F53-4403-BABB-53D9489A7987}" type="pres">
      <dgm:prSet presAssocID="{538A5134-CF49-455A-BB46-3E2C4EF42165}" presName="Name9" presStyleLbl="parChTrans1D2" presStyleIdx="9" presStyleCnt="10"/>
      <dgm:spPr/>
      <dgm:t>
        <a:bodyPr/>
        <a:lstStyle/>
        <a:p>
          <a:endParaRPr lang="es-ES"/>
        </a:p>
      </dgm:t>
    </dgm:pt>
    <dgm:pt modelId="{F6129F1C-E94D-428B-82FB-424CF87F244E}" type="pres">
      <dgm:prSet presAssocID="{538A5134-CF49-455A-BB46-3E2C4EF42165}" presName="connTx" presStyleLbl="parChTrans1D2" presStyleIdx="9" presStyleCnt="10"/>
      <dgm:spPr/>
      <dgm:t>
        <a:bodyPr/>
        <a:lstStyle/>
        <a:p>
          <a:endParaRPr lang="es-ES"/>
        </a:p>
      </dgm:t>
    </dgm:pt>
    <dgm:pt modelId="{19AFDB84-435D-481E-9373-AC220C7ECBE7}" type="pres">
      <dgm:prSet presAssocID="{C28D2E19-6B0E-47F4-AF23-44356C63FFE9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EFA0FB-EB41-4A78-9ECC-1502A8597ED4}" srcId="{8EE37B03-01B8-43F0-87AD-518A95C6B9F8}" destId="{5A9368CF-E336-4081-A079-938FCC0229CC}" srcOrd="0" destOrd="0" parTransId="{267C0F70-E382-41AE-8DBE-4CF60F7BF4D0}" sibTransId="{A5B76FCC-1D51-42A6-9FF2-A1D728BAB498}"/>
    <dgm:cxn modelId="{0CF17C8F-ADC0-4640-9096-BBC6BC0E2EF8}" srcId="{8EE37B03-01B8-43F0-87AD-518A95C6B9F8}" destId="{C28D2E19-6B0E-47F4-AF23-44356C63FFE9}" srcOrd="9" destOrd="0" parTransId="{538A5134-CF49-455A-BB46-3E2C4EF42165}" sibTransId="{8B9DE197-952D-41BE-8CFE-8C04D985D74A}"/>
    <dgm:cxn modelId="{6163C3A4-3C9C-43F7-9133-8CE4D6999A19}" type="presOf" srcId="{267C0F70-E382-41AE-8DBE-4CF60F7BF4D0}" destId="{F94E9364-3E57-420B-94C5-10DEB288556C}" srcOrd="0" destOrd="0" presId="urn:microsoft.com/office/officeart/2005/8/layout/radial1"/>
    <dgm:cxn modelId="{270A6D2A-7A4C-48D6-AEA4-45D0D7E2CBCD}" srcId="{E64534EF-FA0F-4501-BB3B-EB2D86512CB1}" destId="{8EE37B03-01B8-43F0-87AD-518A95C6B9F8}" srcOrd="0" destOrd="0" parTransId="{44F3ED58-B171-4290-85F6-534D4552EB41}" sibTransId="{F9AE301E-7D5D-4297-9EC3-068A21508E46}"/>
    <dgm:cxn modelId="{45CF0803-CE5C-4929-97D7-C9EF0CD9A933}" type="presOf" srcId="{A2FE622A-7E3F-41D0-A81F-E4ADA6927CAF}" destId="{9A8916D7-7ACA-4627-8238-1ACE17BB097A}" srcOrd="0" destOrd="0" presId="urn:microsoft.com/office/officeart/2005/8/layout/radial1"/>
    <dgm:cxn modelId="{71FA450C-3CC6-4333-AF6B-15938C4B0C86}" type="presOf" srcId="{6DEAA8C3-7038-4AE1-8ABC-52C473953FC8}" destId="{E78D7CE2-1ABF-43E9-9810-E20E20CE623F}" srcOrd="0" destOrd="0" presId="urn:microsoft.com/office/officeart/2005/8/layout/radial1"/>
    <dgm:cxn modelId="{1BA30134-D689-41A3-A65C-B5D6DFAE979E}" type="presOf" srcId="{B49B9CED-8697-43CB-8961-C85278F995E6}" destId="{C6D96857-49E8-4F43-84CC-C9B4556991B4}" srcOrd="0" destOrd="0" presId="urn:microsoft.com/office/officeart/2005/8/layout/radial1"/>
    <dgm:cxn modelId="{91BC029B-EE6A-4729-932B-18F3CB95CD19}" type="presOf" srcId="{235636F0-7552-4DFD-986D-927C43D1E4C3}" destId="{78866277-424E-47A5-95D2-77B898403562}" srcOrd="0" destOrd="0" presId="urn:microsoft.com/office/officeart/2005/8/layout/radial1"/>
    <dgm:cxn modelId="{11A582DF-EA38-4E84-94E4-443C712C88EF}" srcId="{8EE37B03-01B8-43F0-87AD-518A95C6B9F8}" destId="{235636F0-7552-4DFD-986D-927C43D1E4C3}" srcOrd="6" destOrd="0" parTransId="{91C32959-1AF0-4E47-9903-345F9FE114BE}" sibTransId="{3022C5D5-05C2-4CBA-BB02-9CF516939E49}"/>
    <dgm:cxn modelId="{B9158F5E-3E9F-4544-A093-C66049D617C1}" type="presOf" srcId="{13306541-9B26-4E83-9471-F3CBAF775462}" destId="{A21784D7-EF55-43CB-87CE-90A4C16592D0}" srcOrd="0" destOrd="0" presId="urn:microsoft.com/office/officeart/2005/8/layout/radial1"/>
    <dgm:cxn modelId="{BFAD704D-794F-4BE5-8984-7744F2877FE0}" type="presOf" srcId="{538A5134-CF49-455A-BB46-3E2C4EF42165}" destId="{766AE443-1F53-4403-BABB-53D9489A7987}" srcOrd="0" destOrd="0" presId="urn:microsoft.com/office/officeart/2005/8/layout/radial1"/>
    <dgm:cxn modelId="{3AA617C1-E02D-4A02-B3ED-D64946CB1EA5}" type="presOf" srcId="{A2FE622A-7E3F-41D0-A81F-E4ADA6927CAF}" destId="{70090347-3511-4E9F-89FA-0972957C22A0}" srcOrd="1" destOrd="0" presId="urn:microsoft.com/office/officeart/2005/8/layout/radial1"/>
    <dgm:cxn modelId="{8BDD1BEF-FFC5-40C3-B1B1-41C20D43E43B}" type="presOf" srcId="{538A5134-CF49-455A-BB46-3E2C4EF42165}" destId="{F6129F1C-E94D-428B-82FB-424CF87F244E}" srcOrd="1" destOrd="0" presId="urn:microsoft.com/office/officeart/2005/8/layout/radial1"/>
    <dgm:cxn modelId="{3F83CBE6-18D0-4B4D-B2FA-19345D1A90B5}" type="presOf" srcId="{DDD80E46-6732-4302-BB58-DD2B0C49AD6C}" destId="{A11D9A9E-3803-4B0B-B087-04280473410B}" srcOrd="0" destOrd="0" presId="urn:microsoft.com/office/officeart/2005/8/layout/radial1"/>
    <dgm:cxn modelId="{C462842A-A825-4B2C-8546-6EEBC40252A7}" type="presOf" srcId="{AAD1318D-3B56-46C0-802B-8023CCE209AC}" destId="{9C1C9181-C4FE-4B78-88B7-11B16F6197B6}" srcOrd="1" destOrd="0" presId="urn:microsoft.com/office/officeart/2005/8/layout/radial1"/>
    <dgm:cxn modelId="{396F35F5-4E8A-4FF7-BA78-BA7D456F6256}" srcId="{8EE37B03-01B8-43F0-87AD-518A95C6B9F8}" destId="{6DEAA8C3-7038-4AE1-8ABC-52C473953FC8}" srcOrd="2" destOrd="0" parTransId="{B13760A5-95E9-49E4-80E8-8A41C78C95F9}" sibTransId="{2271EED1-046C-411A-ABB0-48136DE9876E}"/>
    <dgm:cxn modelId="{BB03B7FB-A273-4476-8FA4-D6AF6E60F83C}" type="presOf" srcId="{ABADBB81-B4B4-41F6-BA98-E8F958E30C6B}" destId="{A3375D8C-89CA-4B8C-9633-23EA6B2E9D24}" srcOrd="0" destOrd="0" presId="urn:microsoft.com/office/officeart/2005/8/layout/radial1"/>
    <dgm:cxn modelId="{F8728061-B152-43CF-B7E4-A53BF9D081FD}" srcId="{8EE37B03-01B8-43F0-87AD-518A95C6B9F8}" destId="{DDD80E46-6732-4302-BB58-DD2B0C49AD6C}" srcOrd="3" destOrd="0" parTransId="{28522830-99EC-4796-9F43-C907C0F25202}" sibTransId="{282EC645-16B3-4194-AE27-098766D3AFD0}"/>
    <dgm:cxn modelId="{96FB5B13-D385-444C-9AF5-286139A0208F}" type="presOf" srcId="{B13760A5-95E9-49E4-80E8-8A41C78C95F9}" destId="{1060CC1F-98D1-4062-A7AB-15A5107F6304}" srcOrd="0" destOrd="0" presId="urn:microsoft.com/office/officeart/2005/8/layout/radial1"/>
    <dgm:cxn modelId="{B565F488-C0C0-4D3B-85AA-00B5D01F5A3F}" type="presOf" srcId="{28522830-99EC-4796-9F43-C907C0F25202}" destId="{DE042706-6148-4495-AEC9-DAD1B7FCF632}" srcOrd="1" destOrd="0" presId="urn:microsoft.com/office/officeart/2005/8/layout/radial1"/>
    <dgm:cxn modelId="{1C1D65FD-1EED-415E-AD03-EF1E165CCEC8}" type="presOf" srcId="{267C0F70-E382-41AE-8DBE-4CF60F7BF4D0}" destId="{3E241399-1023-4027-A380-0DC52AA57D22}" srcOrd="1" destOrd="0" presId="urn:microsoft.com/office/officeart/2005/8/layout/radial1"/>
    <dgm:cxn modelId="{7A677DFA-BDAC-4391-A9F1-CFC20E9A2397}" srcId="{E64534EF-FA0F-4501-BB3B-EB2D86512CB1}" destId="{30EDC13C-29F9-4397-B7AE-DE7586D5983F}" srcOrd="1" destOrd="0" parTransId="{2611971B-F417-4FAD-B4F3-6510BF23CFA6}" sibTransId="{8549D10D-50A0-4BAD-9995-8630FE9E6A58}"/>
    <dgm:cxn modelId="{63ABCAA3-D44F-4A28-B1CD-D88A5845CB44}" type="presOf" srcId="{5A9368CF-E336-4081-A079-938FCC0229CC}" destId="{053ED5DA-3A89-4F98-A5C8-E74E2A4EE0E1}" srcOrd="0" destOrd="0" presId="urn:microsoft.com/office/officeart/2005/8/layout/radial1"/>
    <dgm:cxn modelId="{376C3B2E-457A-4867-88DE-A7D5494333C3}" srcId="{8EE37B03-01B8-43F0-87AD-518A95C6B9F8}" destId="{C33C7AE5-DF02-49AB-8CB9-AABB5953AFBC}" srcOrd="8" destOrd="0" parTransId="{79CCE010-A18E-4517-BF7D-F8F9F151B8BE}" sibTransId="{A03ABD9B-46AD-433F-A9D8-03DE04A4EB40}"/>
    <dgm:cxn modelId="{4438BA38-E79E-462E-A290-F727DC46A9AE}" type="presOf" srcId="{B13760A5-95E9-49E4-80E8-8A41C78C95F9}" destId="{C91150CF-2632-4327-8394-44C83D5175A3}" srcOrd="1" destOrd="0" presId="urn:microsoft.com/office/officeart/2005/8/layout/radial1"/>
    <dgm:cxn modelId="{614FC78E-11A5-4F51-9C85-C1BD7231C08A}" type="presOf" srcId="{ABADBB81-B4B4-41F6-BA98-E8F958E30C6B}" destId="{52870B75-0486-4C02-B31F-94E257EE6423}" srcOrd="1" destOrd="0" presId="urn:microsoft.com/office/officeart/2005/8/layout/radial1"/>
    <dgm:cxn modelId="{B5DB9EC5-34C3-4EF3-9A0C-D9656E039DF9}" type="presOf" srcId="{C28D2E19-6B0E-47F4-AF23-44356C63FFE9}" destId="{19AFDB84-435D-481E-9373-AC220C7ECBE7}" srcOrd="0" destOrd="0" presId="urn:microsoft.com/office/officeart/2005/8/layout/radial1"/>
    <dgm:cxn modelId="{BF883878-34BC-459C-816E-4C5DF6FF6865}" srcId="{8EE37B03-01B8-43F0-87AD-518A95C6B9F8}" destId="{13306541-9B26-4E83-9471-F3CBAF775462}" srcOrd="1" destOrd="0" parTransId="{AAD1318D-3B56-46C0-802B-8023CCE209AC}" sibTransId="{887B9203-D96F-4B04-8FE0-0C2324FE327D}"/>
    <dgm:cxn modelId="{EF4E6E95-B2E6-4D1F-99FC-2D585D1834FB}" type="presOf" srcId="{91C32959-1AF0-4E47-9903-345F9FE114BE}" destId="{F5CB9537-6CD7-4390-B836-139F49015CC5}" srcOrd="0" destOrd="0" presId="urn:microsoft.com/office/officeart/2005/8/layout/radial1"/>
    <dgm:cxn modelId="{8F101852-61D3-456A-B785-432AAC7F385A}" srcId="{8EE37B03-01B8-43F0-87AD-518A95C6B9F8}" destId="{B49B9CED-8697-43CB-8961-C85278F995E6}" srcOrd="7" destOrd="0" parTransId="{A2FE622A-7E3F-41D0-A81F-E4ADA6927CAF}" sibTransId="{F4EF9EF3-1BC4-45A0-A287-15FC3F012D74}"/>
    <dgm:cxn modelId="{ED44FD67-15EB-4D9E-B0BE-7FF08CFFCF53}" type="presOf" srcId="{C33C7AE5-DF02-49AB-8CB9-AABB5953AFBC}" destId="{71E0BCF7-2833-4226-8E9C-DED9DC164BB4}" srcOrd="0" destOrd="0" presId="urn:microsoft.com/office/officeart/2005/8/layout/radial1"/>
    <dgm:cxn modelId="{3566A39A-D281-43F9-979C-A9454309E306}" type="presOf" srcId="{B8144F7C-4DF5-481B-B68D-9169895B5E55}" destId="{687A353B-D47A-47A8-949B-A7A0AB95675A}" srcOrd="0" destOrd="0" presId="urn:microsoft.com/office/officeart/2005/8/layout/radial1"/>
    <dgm:cxn modelId="{71D7E77D-0DC5-44F9-935A-907BF1A7B99F}" type="presOf" srcId="{B8144F7C-4DF5-481B-B68D-9169895B5E55}" destId="{EAF80728-A14C-4D1A-BCF6-EA72C494238D}" srcOrd="1" destOrd="0" presId="urn:microsoft.com/office/officeart/2005/8/layout/radial1"/>
    <dgm:cxn modelId="{49E76F67-F340-4AC7-B12B-43504D7F9697}" type="presOf" srcId="{91C32959-1AF0-4E47-9903-345F9FE114BE}" destId="{84EF68EF-5EA5-4A21-9F97-D048990B1A9D}" srcOrd="1" destOrd="0" presId="urn:microsoft.com/office/officeart/2005/8/layout/radial1"/>
    <dgm:cxn modelId="{F53E1DA9-F3B1-49C1-B950-0CA3CF6DCE35}" type="presOf" srcId="{28522830-99EC-4796-9F43-C907C0F25202}" destId="{A81C56A4-FBF9-46E0-9D06-8D9BE064EADE}" srcOrd="0" destOrd="0" presId="urn:microsoft.com/office/officeart/2005/8/layout/radial1"/>
    <dgm:cxn modelId="{872F0610-3609-42EE-94B9-7E21DC14F964}" type="presOf" srcId="{758F7A2A-8353-4F2B-ADA1-E7861E11F055}" destId="{B00452D4-0355-4138-B90A-58C422A268FB}" srcOrd="0" destOrd="0" presId="urn:microsoft.com/office/officeart/2005/8/layout/radial1"/>
    <dgm:cxn modelId="{757D104E-A572-4745-9A3C-F34E2E91EB7F}" type="presOf" srcId="{79CCE010-A18E-4517-BF7D-F8F9F151B8BE}" destId="{730CC13F-C554-47A7-81D4-5F15EDA0643D}" srcOrd="0" destOrd="0" presId="urn:microsoft.com/office/officeart/2005/8/layout/radial1"/>
    <dgm:cxn modelId="{91608601-8D15-4D9C-8D47-BF0E1D43D5D9}" type="presOf" srcId="{1B189D09-9E7B-4760-9563-F48B0FE47CC6}" destId="{01562233-49ED-4423-8458-1B5886A85FDE}" srcOrd="0" destOrd="0" presId="urn:microsoft.com/office/officeart/2005/8/layout/radial1"/>
    <dgm:cxn modelId="{E10D30EC-47C5-4712-A519-68C70566D80D}" type="presOf" srcId="{AAD1318D-3B56-46C0-802B-8023CCE209AC}" destId="{3276E57B-C241-4F5F-B32F-23CB52CE547C}" srcOrd="0" destOrd="0" presId="urn:microsoft.com/office/officeart/2005/8/layout/radial1"/>
    <dgm:cxn modelId="{2018ED07-5016-47CC-82CD-26DB150CCDCA}" type="presOf" srcId="{E64534EF-FA0F-4501-BB3B-EB2D86512CB1}" destId="{B014CA49-46C1-4F80-875F-193113478944}" srcOrd="0" destOrd="0" presId="urn:microsoft.com/office/officeart/2005/8/layout/radial1"/>
    <dgm:cxn modelId="{26D3377D-3059-457D-8F74-C622BBDCE69D}" type="presOf" srcId="{79CCE010-A18E-4517-BF7D-F8F9F151B8BE}" destId="{3B8C5CB9-233B-4364-A2F1-31FA7661AAEB}" srcOrd="1" destOrd="0" presId="urn:microsoft.com/office/officeart/2005/8/layout/radial1"/>
    <dgm:cxn modelId="{3565EAEE-75A7-4FB0-8D52-35AB0F29EFE6}" srcId="{8EE37B03-01B8-43F0-87AD-518A95C6B9F8}" destId="{758F7A2A-8353-4F2B-ADA1-E7861E11F055}" srcOrd="5" destOrd="0" parTransId="{B8144F7C-4DF5-481B-B68D-9169895B5E55}" sibTransId="{E90243E8-9399-4E9A-B658-C52B538EDBFB}"/>
    <dgm:cxn modelId="{843125FC-4711-407C-A051-F50F7586BF78}" srcId="{8EE37B03-01B8-43F0-87AD-518A95C6B9F8}" destId="{1B189D09-9E7B-4760-9563-F48B0FE47CC6}" srcOrd="4" destOrd="0" parTransId="{ABADBB81-B4B4-41F6-BA98-E8F958E30C6B}" sibTransId="{E3F358E5-495A-4AC7-AB5A-2BA11B366571}"/>
    <dgm:cxn modelId="{75633279-06F0-4BA9-9999-5CA7F62F7E6A}" type="presOf" srcId="{8EE37B03-01B8-43F0-87AD-518A95C6B9F8}" destId="{34E9FA61-CED8-4D83-BC72-8D6988720AFD}" srcOrd="0" destOrd="0" presId="urn:microsoft.com/office/officeart/2005/8/layout/radial1"/>
    <dgm:cxn modelId="{B2856A77-2D7A-4898-971C-A6A20A8AED21}" type="presParOf" srcId="{B014CA49-46C1-4F80-875F-193113478944}" destId="{34E9FA61-CED8-4D83-BC72-8D6988720AFD}" srcOrd="0" destOrd="0" presId="urn:microsoft.com/office/officeart/2005/8/layout/radial1"/>
    <dgm:cxn modelId="{9F568879-67C3-421B-AE93-1CB412AC99F7}" type="presParOf" srcId="{B014CA49-46C1-4F80-875F-193113478944}" destId="{F94E9364-3E57-420B-94C5-10DEB288556C}" srcOrd="1" destOrd="0" presId="urn:microsoft.com/office/officeart/2005/8/layout/radial1"/>
    <dgm:cxn modelId="{13C4241A-2A18-4F69-91BD-DF00A899DD0A}" type="presParOf" srcId="{F94E9364-3E57-420B-94C5-10DEB288556C}" destId="{3E241399-1023-4027-A380-0DC52AA57D22}" srcOrd="0" destOrd="0" presId="urn:microsoft.com/office/officeart/2005/8/layout/radial1"/>
    <dgm:cxn modelId="{FE1D5F58-91D3-4375-A0E2-4151F83AF4EC}" type="presParOf" srcId="{B014CA49-46C1-4F80-875F-193113478944}" destId="{053ED5DA-3A89-4F98-A5C8-E74E2A4EE0E1}" srcOrd="2" destOrd="0" presId="urn:microsoft.com/office/officeart/2005/8/layout/radial1"/>
    <dgm:cxn modelId="{977DD487-AACA-4D77-A8E6-3D55B8311F11}" type="presParOf" srcId="{B014CA49-46C1-4F80-875F-193113478944}" destId="{3276E57B-C241-4F5F-B32F-23CB52CE547C}" srcOrd="3" destOrd="0" presId="urn:microsoft.com/office/officeart/2005/8/layout/radial1"/>
    <dgm:cxn modelId="{591ACBC3-6AAD-4CC8-B334-9C589BD6C28D}" type="presParOf" srcId="{3276E57B-C241-4F5F-B32F-23CB52CE547C}" destId="{9C1C9181-C4FE-4B78-88B7-11B16F6197B6}" srcOrd="0" destOrd="0" presId="urn:microsoft.com/office/officeart/2005/8/layout/radial1"/>
    <dgm:cxn modelId="{6105D862-0B2F-4F4E-8536-F00D8BBCA0E3}" type="presParOf" srcId="{B014CA49-46C1-4F80-875F-193113478944}" destId="{A21784D7-EF55-43CB-87CE-90A4C16592D0}" srcOrd="4" destOrd="0" presId="urn:microsoft.com/office/officeart/2005/8/layout/radial1"/>
    <dgm:cxn modelId="{ECEAD273-1396-4F4D-8CF9-EC0CFB4E0173}" type="presParOf" srcId="{B014CA49-46C1-4F80-875F-193113478944}" destId="{1060CC1F-98D1-4062-A7AB-15A5107F6304}" srcOrd="5" destOrd="0" presId="urn:microsoft.com/office/officeart/2005/8/layout/radial1"/>
    <dgm:cxn modelId="{02BDF578-F39A-4A0F-BC7A-5D4CCF34C732}" type="presParOf" srcId="{1060CC1F-98D1-4062-A7AB-15A5107F6304}" destId="{C91150CF-2632-4327-8394-44C83D5175A3}" srcOrd="0" destOrd="0" presId="urn:microsoft.com/office/officeart/2005/8/layout/radial1"/>
    <dgm:cxn modelId="{8955EFC1-683C-4275-836E-30477BB2D739}" type="presParOf" srcId="{B014CA49-46C1-4F80-875F-193113478944}" destId="{E78D7CE2-1ABF-43E9-9810-E20E20CE623F}" srcOrd="6" destOrd="0" presId="urn:microsoft.com/office/officeart/2005/8/layout/radial1"/>
    <dgm:cxn modelId="{95C6AAF4-FB5E-4B30-AE31-7D546D19D9E5}" type="presParOf" srcId="{B014CA49-46C1-4F80-875F-193113478944}" destId="{A81C56A4-FBF9-46E0-9D06-8D9BE064EADE}" srcOrd="7" destOrd="0" presId="urn:microsoft.com/office/officeart/2005/8/layout/radial1"/>
    <dgm:cxn modelId="{093FDF4F-5B08-4294-84D7-29329BF025FC}" type="presParOf" srcId="{A81C56A4-FBF9-46E0-9D06-8D9BE064EADE}" destId="{DE042706-6148-4495-AEC9-DAD1B7FCF632}" srcOrd="0" destOrd="0" presId="urn:microsoft.com/office/officeart/2005/8/layout/radial1"/>
    <dgm:cxn modelId="{0A91EF1C-5E3D-4584-B40D-C4D10B12D257}" type="presParOf" srcId="{B014CA49-46C1-4F80-875F-193113478944}" destId="{A11D9A9E-3803-4B0B-B087-04280473410B}" srcOrd="8" destOrd="0" presId="urn:microsoft.com/office/officeart/2005/8/layout/radial1"/>
    <dgm:cxn modelId="{7683C169-6411-485D-8FAD-A16311FAA1BC}" type="presParOf" srcId="{B014CA49-46C1-4F80-875F-193113478944}" destId="{A3375D8C-89CA-4B8C-9633-23EA6B2E9D24}" srcOrd="9" destOrd="0" presId="urn:microsoft.com/office/officeart/2005/8/layout/radial1"/>
    <dgm:cxn modelId="{6400B362-89F2-4009-A15A-F5CD42B25AC0}" type="presParOf" srcId="{A3375D8C-89CA-4B8C-9633-23EA6B2E9D24}" destId="{52870B75-0486-4C02-B31F-94E257EE6423}" srcOrd="0" destOrd="0" presId="urn:microsoft.com/office/officeart/2005/8/layout/radial1"/>
    <dgm:cxn modelId="{F95265E6-B7C7-41F2-960E-1FC9FCA9EF4A}" type="presParOf" srcId="{B014CA49-46C1-4F80-875F-193113478944}" destId="{01562233-49ED-4423-8458-1B5886A85FDE}" srcOrd="10" destOrd="0" presId="urn:microsoft.com/office/officeart/2005/8/layout/radial1"/>
    <dgm:cxn modelId="{345B7642-A222-40B2-84EE-DA8D2C58F211}" type="presParOf" srcId="{B014CA49-46C1-4F80-875F-193113478944}" destId="{687A353B-D47A-47A8-949B-A7A0AB95675A}" srcOrd="11" destOrd="0" presId="urn:microsoft.com/office/officeart/2005/8/layout/radial1"/>
    <dgm:cxn modelId="{8934BE00-83F2-42DC-99DA-749023F47F9E}" type="presParOf" srcId="{687A353B-D47A-47A8-949B-A7A0AB95675A}" destId="{EAF80728-A14C-4D1A-BCF6-EA72C494238D}" srcOrd="0" destOrd="0" presId="urn:microsoft.com/office/officeart/2005/8/layout/radial1"/>
    <dgm:cxn modelId="{9DB45442-1757-434C-909F-8DD7E0479F6D}" type="presParOf" srcId="{B014CA49-46C1-4F80-875F-193113478944}" destId="{B00452D4-0355-4138-B90A-58C422A268FB}" srcOrd="12" destOrd="0" presId="urn:microsoft.com/office/officeart/2005/8/layout/radial1"/>
    <dgm:cxn modelId="{E9D794F4-677B-4815-93D8-BE3471F35A39}" type="presParOf" srcId="{B014CA49-46C1-4F80-875F-193113478944}" destId="{F5CB9537-6CD7-4390-B836-139F49015CC5}" srcOrd="13" destOrd="0" presId="urn:microsoft.com/office/officeart/2005/8/layout/radial1"/>
    <dgm:cxn modelId="{E3A45F9B-81D3-4034-A4E8-B59BAC9E18AA}" type="presParOf" srcId="{F5CB9537-6CD7-4390-B836-139F49015CC5}" destId="{84EF68EF-5EA5-4A21-9F97-D048990B1A9D}" srcOrd="0" destOrd="0" presId="urn:microsoft.com/office/officeart/2005/8/layout/radial1"/>
    <dgm:cxn modelId="{09B4C844-3850-4B5C-9477-ED1DCBC11A6F}" type="presParOf" srcId="{B014CA49-46C1-4F80-875F-193113478944}" destId="{78866277-424E-47A5-95D2-77B898403562}" srcOrd="14" destOrd="0" presId="urn:microsoft.com/office/officeart/2005/8/layout/radial1"/>
    <dgm:cxn modelId="{7A6B8F3B-127C-4216-83C3-918EE5214367}" type="presParOf" srcId="{B014CA49-46C1-4F80-875F-193113478944}" destId="{9A8916D7-7ACA-4627-8238-1ACE17BB097A}" srcOrd="15" destOrd="0" presId="urn:microsoft.com/office/officeart/2005/8/layout/radial1"/>
    <dgm:cxn modelId="{F6E7E1E3-CCDD-41D6-A104-87D73B09684F}" type="presParOf" srcId="{9A8916D7-7ACA-4627-8238-1ACE17BB097A}" destId="{70090347-3511-4E9F-89FA-0972957C22A0}" srcOrd="0" destOrd="0" presId="urn:microsoft.com/office/officeart/2005/8/layout/radial1"/>
    <dgm:cxn modelId="{588A2FB0-2F88-412E-8AAF-A286CA9958E6}" type="presParOf" srcId="{B014CA49-46C1-4F80-875F-193113478944}" destId="{C6D96857-49E8-4F43-84CC-C9B4556991B4}" srcOrd="16" destOrd="0" presId="urn:microsoft.com/office/officeart/2005/8/layout/radial1"/>
    <dgm:cxn modelId="{1D86E1D3-DA13-4DE8-8657-B1C025E6209D}" type="presParOf" srcId="{B014CA49-46C1-4F80-875F-193113478944}" destId="{730CC13F-C554-47A7-81D4-5F15EDA0643D}" srcOrd="17" destOrd="0" presId="urn:microsoft.com/office/officeart/2005/8/layout/radial1"/>
    <dgm:cxn modelId="{D7291571-C697-4E78-9D16-828C600E37C8}" type="presParOf" srcId="{730CC13F-C554-47A7-81D4-5F15EDA0643D}" destId="{3B8C5CB9-233B-4364-A2F1-31FA7661AAEB}" srcOrd="0" destOrd="0" presId="urn:microsoft.com/office/officeart/2005/8/layout/radial1"/>
    <dgm:cxn modelId="{034DA60D-E283-4461-8069-B375BF6F254D}" type="presParOf" srcId="{B014CA49-46C1-4F80-875F-193113478944}" destId="{71E0BCF7-2833-4226-8E9C-DED9DC164BB4}" srcOrd="18" destOrd="0" presId="urn:microsoft.com/office/officeart/2005/8/layout/radial1"/>
    <dgm:cxn modelId="{0825795B-998D-4727-A614-AE4F4ADA6DCE}" type="presParOf" srcId="{B014CA49-46C1-4F80-875F-193113478944}" destId="{766AE443-1F53-4403-BABB-53D9489A7987}" srcOrd="19" destOrd="0" presId="urn:microsoft.com/office/officeart/2005/8/layout/radial1"/>
    <dgm:cxn modelId="{43A191DC-E8FE-425C-8792-ADA7DA0D667F}" type="presParOf" srcId="{766AE443-1F53-4403-BABB-53D9489A7987}" destId="{F6129F1C-E94D-428B-82FB-424CF87F244E}" srcOrd="0" destOrd="0" presId="urn:microsoft.com/office/officeart/2005/8/layout/radial1"/>
    <dgm:cxn modelId="{F5A5CB9C-DDD0-4364-A6F6-D3C3EAB5F342}" type="presParOf" srcId="{B014CA49-46C1-4F80-875F-193113478944}" destId="{19AFDB84-435D-481E-9373-AC220C7ECBE7}" srcOrd="20" destOrd="0" presId="urn:microsoft.com/office/officeart/2005/8/layout/radial1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005BC39-D655-4298-97A4-303F06C2073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6A3EDC4-6A95-4829-B5E5-66841D1163A1}">
      <dgm:prSet phldrT="[Texto]" custT="1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sz="2400" b="1" dirty="0" smtClean="0"/>
            <a:t>TANQUES DE ALMACENAMIENTO</a:t>
          </a:r>
          <a:endParaRPr lang="es-ES" sz="2400" b="1" dirty="0"/>
        </a:p>
      </dgm:t>
    </dgm:pt>
    <dgm:pt modelId="{70F6BB3E-81E6-4980-99E9-66F98C9BEA78}" type="parTrans" cxnId="{8117E2B7-72FE-4D12-BFCC-162559B7B081}">
      <dgm:prSet/>
      <dgm:spPr/>
      <dgm:t>
        <a:bodyPr/>
        <a:lstStyle/>
        <a:p>
          <a:endParaRPr lang="es-ES"/>
        </a:p>
      </dgm:t>
    </dgm:pt>
    <dgm:pt modelId="{32226216-57D8-4E68-8311-A315A6D9C23A}" type="sibTrans" cxnId="{8117E2B7-72FE-4D12-BFCC-162559B7B081}">
      <dgm:prSet/>
      <dgm:spPr/>
      <dgm:t>
        <a:bodyPr/>
        <a:lstStyle/>
        <a:p>
          <a:endParaRPr lang="es-ES"/>
        </a:p>
      </dgm:t>
    </dgm:pt>
    <dgm:pt modelId="{7D2F9A96-38A8-46F7-AAB2-DD00A8F1265D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Estructuras de diversos materiales de forma cilíndrica</a:t>
          </a:r>
          <a:endParaRPr lang="es-ES" sz="2000" b="1" dirty="0">
            <a:solidFill>
              <a:schemeClr val="tx1"/>
            </a:solidFill>
          </a:endParaRPr>
        </a:p>
      </dgm:t>
    </dgm:pt>
    <dgm:pt modelId="{A3E69748-262F-4F22-9C0E-3D857C2912FF}" type="parTrans" cxnId="{236DAAA7-FDD8-4923-B2B7-3CA831548757}">
      <dgm:prSet/>
      <dgm:spPr/>
      <dgm:t>
        <a:bodyPr/>
        <a:lstStyle/>
        <a:p>
          <a:endParaRPr lang="es-ES"/>
        </a:p>
      </dgm:t>
    </dgm:pt>
    <dgm:pt modelId="{6A3CEBE3-E09B-47DA-AEA1-08853D63A25E}" type="sibTrans" cxnId="{236DAAA7-FDD8-4923-B2B7-3CA831548757}">
      <dgm:prSet/>
      <dgm:spPr/>
      <dgm:t>
        <a:bodyPr/>
        <a:lstStyle/>
        <a:p>
          <a:endParaRPr lang="es-ES"/>
        </a:p>
      </dgm:t>
    </dgm:pt>
    <dgm:pt modelId="{139104AD-C95C-4851-B3E0-C4C3AC4C9D8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Posee diferentes techos y</a:t>
          </a:r>
        </a:p>
        <a:p>
          <a:r>
            <a:rPr lang="es-ES" sz="2000" b="1" dirty="0" smtClean="0">
              <a:solidFill>
                <a:schemeClr val="tx1"/>
              </a:solidFill>
            </a:rPr>
            <a:t>capacidades variables</a:t>
          </a:r>
          <a:endParaRPr lang="es-ES" sz="2000" b="1" dirty="0">
            <a:solidFill>
              <a:schemeClr val="tx1"/>
            </a:solidFill>
          </a:endParaRPr>
        </a:p>
      </dgm:t>
    </dgm:pt>
    <dgm:pt modelId="{D9FA12C9-9CBD-4141-AEF5-6D1B74C98F25}" type="parTrans" cxnId="{3414D0E9-87B7-44AD-A486-8F87EE7222D4}">
      <dgm:prSet/>
      <dgm:spPr/>
      <dgm:t>
        <a:bodyPr/>
        <a:lstStyle/>
        <a:p>
          <a:endParaRPr lang="es-ES"/>
        </a:p>
      </dgm:t>
    </dgm:pt>
    <dgm:pt modelId="{DACEBCBF-6818-49B7-A8DF-5ACEA8BC2FA7}" type="sibTrans" cxnId="{3414D0E9-87B7-44AD-A486-8F87EE7222D4}">
      <dgm:prSet/>
      <dgm:spPr/>
      <dgm:t>
        <a:bodyPr/>
        <a:lstStyle/>
        <a:p>
          <a:endParaRPr lang="es-ES"/>
        </a:p>
      </dgm:t>
    </dgm:pt>
    <dgm:pt modelId="{331675FD-26D9-4BF8-A54F-3D216C63AEB6}">
      <dgm:prSet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</a:rPr>
            <a:t>Almacena sustancias líquidas y gaseosas </a:t>
          </a:r>
          <a:endParaRPr lang="es-ES" sz="2000" b="1" dirty="0">
            <a:solidFill>
              <a:schemeClr val="tx1"/>
            </a:solidFill>
          </a:endParaRPr>
        </a:p>
      </dgm:t>
    </dgm:pt>
    <dgm:pt modelId="{1F0DF5E8-3DC8-4828-928B-792439B0A29C}" type="parTrans" cxnId="{1ECF2CCB-EBB5-4571-8B2E-F7E22D21D86F}">
      <dgm:prSet/>
      <dgm:spPr/>
      <dgm:t>
        <a:bodyPr/>
        <a:lstStyle/>
        <a:p>
          <a:endParaRPr lang="es-ES"/>
        </a:p>
      </dgm:t>
    </dgm:pt>
    <dgm:pt modelId="{3D03426C-D831-4C9C-9090-58C5DE16E9E8}" type="sibTrans" cxnId="{1ECF2CCB-EBB5-4571-8B2E-F7E22D21D86F}">
      <dgm:prSet/>
      <dgm:spPr/>
      <dgm:t>
        <a:bodyPr/>
        <a:lstStyle/>
        <a:p>
          <a:endParaRPr lang="es-ES"/>
        </a:p>
      </dgm:t>
    </dgm:pt>
    <dgm:pt modelId="{9CEE0157-B88B-4DD4-89FB-B0EE54820967}" type="pres">
      <dgm:prSet presAssocID="{5005BC39-D655-4298-97A4-303F06C207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6B0A90-8855-4EF6-BA96-325622BD9B2C}" type="pres">
      <dgm:prSet presAssocID="{06A3EDC4-6A95-4829-B5E5-66841D1163A1}" presName="centerShape" presStyleLbl="node0" presStyleIdx="0" presStyleCnt="1" custScaleX="219492" custScaleY="50965"/>
      <dgm:spPr/>
      <dgm:t>
        <a:bodyPr/>
        <a:lstStyle/>
        <a:p>
          <a:endParaRPr lang="es-ES"/>
        </a:p>
      </dgm:t>
    </dgm:pt>
    <dgm:pt modelId="{BC791813-5153-4447-91DC-75FDA469E9E2}" type="pres">
      <dgm:prSet presAssocID="{A3E69748-262F-4F22-9C0E-3D857C2912FF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8641846B-552C-4FC9-8136-E57B827F5C41}" type="pres">
      <dgm:prSet presAssocID="{7D2F9A96-38A8-46F7-AAB2-DD00A8F126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39CD65-364A-4D8E-85F0-95F732DE30CD}" type="pres">
      <dgm:prSet presAssocID="{1F0DF5E8-3DC8-4828-928B-792439B0A29C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BA049CC0-696D-49B3-B005-E38BE4094F6C}" type="pres">
      <dgm:prSet presAssocID="{331675FD-26D9-4BF8-A54F-3D216C63AEB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AC3B38-FF5F-4E3E-897F-2384026FB656}" type="pres">
      <dgm:prSet presAssocID="{D9FA12C9-9CBD-4141-AEF5-6D1B74C98F25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1B15A7A0-D93B-4B02-8E20-5DB4BC1833C6}" type="pres">
      <dgm:prSet presAssocID="{139104AD-C95C-4851-B3E0-C4C3AC4C9D8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C0629D-AD7C-4ED0-81C7-7E419D8D3EA9}" type="presOf" srcId="{5005BC39-D655-4298-97A4-303F06C2073E}" destId="{9CEE0157-B88B-4DD4-89FB-B0EE54820967}" srcOrd="0" destOrd="0" presId="urn:microsoft.com/office/officeart/2005/8/layout/radial4"/>
    <dgm:cxn modelId="{029FB4AF-5984-44F3-9A5A-0C0E08081C92}" type="presOf" srcId="{D9FA12C9-9CBD-4141-AEF5-6D1B74C98F25}" destId="{1AAC3B38-FF5F-4E3E-897F-2384026FB656}" srcOrd="0" destOrd="0" presId="urn:microsoft.com/office/officeart/2005/8/layout/radial4"/>
    <dgm:cxn modelId="{1ECF2CCB-EBB5-4571-8B2E-F7E22D21D86F}" srcId="{06A3EDC4-6A95-4829-B5E5-66841D1163A1}" destId="{331675FD-26D9-4BF8-A54F-3D216C63AEB6}" srcOrd="1" destOrd="0" parTransId="{1F0DF5E8-3DC8-4828-928B-792439B0A29C}" sibTransId="{3D03426C-D831-4C9C-9090-58C5DE16E9E8}"/>
    <dgm:cxn modelId="{5645C78D-84A8-49C4-8DCE-6ED6DA990D4E}" type="presOf" srcId="{06A3EDC4-6A95-4829-B5E5-66841D1163A1}" destId="{5C6B0A90-8855-4EF6-BA96-325622BD9B2C}" srcOrd="0" destOrd="0" presId="urn:microsoft.com/office/officeart/2005/8/layout/radial4"/>
    <dgm:cxn modelId="{2C625DAA-D473-4528-86DD-FFA941DCD4ED}" type="presOf" srcId="{7D2F9A96-38A8-46F7-AAB2-DD00A8F1265D}" destId="{8641846B-552C-4FC9-8136-E57B827F5C41}" srcOrd="0" destOrd="0" presId="urn:microsoft.com/office/officeart/2005/8/layout/radial4"/>
    <dgm:cxn modelId="{236DAAA7-FDD8-4923-B2B7-3CA831548757}" srcId="{06A3EDC4-6A95-4829-B5E5-66841D1163A1}" destId="{7D2F9A96-38A8-46F7-AAB2-DD00A8F1265D}" srcOrd="0" destOrd="0" parTransId="{A3E69748-262F-4F22-9C0E-3D857C2912FF}" sibTransId="{6A3CEBE3-E09B-47DA-AEA1-08853D63A25E}"/>
    <dgm:cxn modelId="{39DEE811-60B4-4FD4-B45C-CB10E97CFDB2}" type="presOf" srcId="{331675FD-26D9-4BF8-A54F-3D216C63AEB6}" destId="{BA049CC0-696D-49B3-B005-E38BE4094F6C}" srcOrd="0" destOrd="0" presId="urn:microsoft.com/office/officeart/2005/8/layout/radial4"/>
    <dgm:cxn modelId="{A7D42CE0-37FD-469F-B0D9-5585CF37CF85}" type="presOf" srcId="{1F0DF5E8-3DC8-4828-928B-792439B0A29C}" destId="{DC39CD65-364A-4D8E-85F0-95F732DE30CD}" srcOrd="0" destOrd="0" presId="urn:microsoft.com/office/officeart/2005/8/layout/radial4"/>
    <dgm:cxn modelId="{79DAF00B-7B8A-405D-8557-0DDA10FB572E}" type="presOf" srcId="{139104AD-C95C-4851-B3E0-C4C3AC4C9D8B}" destId="{1B15A7A0-D93B-4B02-8E20-5DB4BC1833C6}" srcOrd="0" destOrd="0" presId="urn:microsoft.com/office/officeart/2005/8/layout/radial4"/>
    <dgm:cxn modelId="{8117E2B7-72FE-4D12-BFCC-162559B7B081}" srcId="{5005BC39-D655-4298-97A4-303F06C2073E}" destId="{06A3EDC4-6A95-4829-B5E5-66841D1163A1}" srcOrd="0" destOrd="0" parTransId="{70F6BB3E-81E6-4980-99E9-66F98C9BEA78}" sibTransId="{32226216-57D8-4E68-8311-A315A6D9C23A}"/>
    <dgm:cxn modelId="{80EE5920-D629-48BD-B808-45BD0872D7A1}" type="presOf" srcId="{A3E69748-262F-4F22-9C0E-3D857C2912FF}" destId="{BC791813-5153-4447-91DC-75FDA469E9E2}" srcOrd="0" destOrd="0" presId="urn:microsoft.com/office/officeart/2005/8/layout/radial4"/>
    <dgm:cxn modelId="{3414D0E9-87B7-44AD-A486-8F87EE7222D4}" srcId="{06A3EDC4-6A95-4829-B5E5-66841D1163A1}" destId="{139104AD-C95C-4851-B3E0-C4C3AC4C9D8B}" srcOrd="2" destOrd="0" parTransId="{D9FA12C9-9CBD-4141-AEF5-6D1B74C98F25}" sibTransId="{DACEBCBF-6818-49B7-A8DF-5ACEA8BC2FA7}"/>
    <dgm:cxn modelId="{3EDA9EF7-E511-4B5E-B140-B760CD3C1548}" type="presParOf" srcId="{9CEE0157-B88B-4DD4-89FB-B0EE54820967}" destId="{5C6B0A90-8855-4EF6-BA96-325622BD9B2C}" srcOrd="0" destOrd="0" presId="urn:microsoft.com/office/officeart/2005/8/layout/radial4"/>
    <dgm:cxn modelId="{50879CCD-0A0E-418C-9AE8-CC59CC241287}" type="presParOf" srcId="{9CEE0157-B88B-4DD4-89FB-B0EE54820967}" destId="{BC791813-5153-4447-91DC-75FDA469E9E2}" srcOrd="1" destOrd="0" presId="urn:microsoft.com/office/officeart/2005/8/layout/radial4"/>
    <dgm:cxn modelId="{B1E6BA6A-4A78-4060-B396-DC9C88E8FD33}" type="presParOf" srcId="{9CEE0157-B88B-4DD4-89FB-B0EE54820967}" destId="{8641846B-552C-4FC9-8136-E57B827F5C41}" srcOrd="2" destOrd="0" presId="urn:microsoft.com/office/officeart/2005/8/layout/radial4"/>
    <dgm:cxn modelId="{7D5004B0-C4C9-4DE8-9F46-CB4B7FAC3C70}" type="presParOf" srcId="{9CEE0157-B88B-4DD4-89FB-B0EE54820967}" destId="{DC39CD65-364A-4D8E-85F0-95F732DE30CD}" srcOrd="3" destOrd="0" presId="urn:microsoft.com/office/officeart/2005/8/layout/radial4"/>
    <dgm:cxn modelId="{D78BD79F-6D7D-450D-B9FB-1EBB1F824AB8}" type="presParOf" srcId="{9CEE0157-B88B-4DD4-89FB-B0EE54820967}" destId="{BA049CC0-696D-49B3-B005-E38BE4094F6C}" srcOrd="4" destOrd="0" presId="urn:microsoft.com/office/officeart/2005/8/layout/radial4"/>
    <dgm:cxn modelId="{61F96983-3C27-49B5-A897-4AA8A012815E}" type="presParOf" srcId="{9CEE0157-B88B-4DD4-89FB-B0EE54820967}" destId="{1AAC3B38-FF5F-4E3E-897F-2384026FB656}" srcOrd="5" destOrd="0" presId="urn:microsoft.com/office/officeart/2005/8/layout/radial4"/>
    <dgm:cxn modelId="{7B3BBD2B-1B55-40E3-B7C3-899D1BAB3FE7}" type="presParOf" srcId="{9CEE0157-B88B-4DD4-89FB-B0EE54820967}" destId="{1B15A7A0-D93B-4B02-8E20-5DB4BC1833C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2D23639-4168-433A-A688-69660576C76B}" type="doc">
      <dgm:prSet loTypeId="urn:microsoft.com/office/officeart/2005/8/layout/radial5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CA55FE2C-56F9-4E1A-A95E-0F56F3B3EEBF}">
      <dgm:prSet phldrT="[Texto]"/>
      <dgm:spPr>
        <a:ln w="19050">
          <a:solidFill>
            <a:srgbClr val="0EF059"/>
          </a:solidFill>
        </a:ln>
      </dgm:spPr>
      <dgm:t>
        <a:bodyPr/>
        <a:lstStyle/>
        <a:p>
          <a:r>
            <a:rPr lang="es-ES" b="1" dirty="0" smtClean="0"/>
            <a:t>USADOS EN REPSOL</a:t>
          </a:r>
          <a:endParaRPr lang="es-ES" b="1" dirty="0"/>
        </a:p>
      </dgm:t>
    </dgm:pt>
    <dgm:pt modelId="{A8215C83-6674-4D89-8C2E-D5E2E8EA91F4}" type="parTrans" cxnId="{58BAFE71-40E9-4583-B4FF-374AF964640B}">
      <dgm:prSet/>
      <dgm:spPr/>
      <dgm:t>
        <a:bodyPr/>
        <a:lstStyle/>
        <a:p>
          <a:endParaRPr lang="es-ES"/>
        </a:p>
      </dgm:t>
    </dgm:pt>
    <dgm:pt modelId="{BF30C1E4-3D87-4F6E-9033-969B44E3D356}" type="sibTrans" cxnId="{58BAFE71-40E9-4583-B4FF-374AF964640B}">
      <dgm:prSet/>
      <dgm:spPr/>
      <dgm:t>
        <a:bodyPr/>
        <a:lstStyle/>
        <a:p>
          <a:endParaRPr lang="es-ES"/>
        </a:p>
      </dgm:t>
    </dgm:pt>
    <dgm:pt modelId="{E56CD6E9-075C-4B2E-A7D8-B39B989B5F5C}">
      <dgm:prSet phldrT="[Texto]" custT="1"/>
      <dgm:spPr/>
      <dgm:t>
        <a:bodyPr/>
        <a:lstStyle/>
        <a:p>
          <a:r>
            <a:rPr lang="es-EC" sz="2000" b="1" dirty="0" smtClean="0"/>
            <a:t>Tanque de crudo</a:t>
          </a:r>
          <a:endParaRPr lang="es-ES" sz="2000" dirty="0"/>
        </a:p>
      </dgm:t>
    </dgm:pt>
    <dgm:pt modelId="{BE631181-1F1A-42BF-A41D-6FC4317EF9FC}" type="parTrans" cxnId="{1B41CE8D-239E-4580-8BE3-2795A79E72CC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9CA6AE9A-FE8B-4DF6-8047-4448DC1EBA27}" type="sibTrans" cxnId="{1B41CE8D-239E-4580-8BE3-2795A79E72CC}">
      <dgm:prSet/>
      <dgm:spPr/>
      <dgm:t>
        <a:bodyPr/>
        <a:lstStyle/>
        <a:p>
          <a:endParaRPr lang="es-ES"/>
        </a:p>
      </dgm:t>
    </dgm:pt>
    <dgm:pt modelId="{9DF81515-B2E3-4D41-9463-50DB4E1FE456}">
      <dgm:prSet phldrT="[Texto]" custT="1"/>
      <dgm:spPr/>
      <dgm:t>
        <a:bodyPr/>
        <a:lstStyle/>
        <a:p>
          <a:r>
            <a:rPr lang="es-EC" sz="2000" b="1" dirty="0" smtClean="0"/>
            <a:t>Tanque de agua</a:t>
          </a:r>
          <a:endParaRPr lang="es-ES" sz="2000" dirty="0"/>
        </a:p>
      </dgm:t>
    </dgm:pt>
    <dgm:pt modelId="{BA495D48-449E-4DFA-9BF3-930CABA488CA}" type="parTrans" cxnId="{D4398AB3-B7AB-4DA0-88BD-C565D535DBC9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5663AD34-917A-4CC9-B454-1A32857C86D4}" type="sibTrans" cxnId="{D4398AB3-B7AB-4DA0-88BD-C565D535DBC9}">
      <dgm:prSet/>
      <dgm:spPr/>
      <dgm:t>
        <a:bodyPr/>
        <a:lstStyle/>
        <a:p>
          <a:endParaRPr lang="es-ES"/>
        </a:p>
      </dgm:t>
    </dgm:pt>
    <dgm:pt modelId="{A1318A71-E2DA-483A-83BC-B42AF0DB3DA1}">
      <dgm:prSet phldrT="[Texto]" custT="1"/>
      <dgm:spPr/>
      <dgm:t>
        <a:bodyPr/>
        <a:lstStyle/>
        <a:p>
          <a:r>
            <a:rPr lang="es-EC" sz="2000" b="1" dirty="0" smtClean="0"/>
            <a:t>Tanque de agua contra incendios</a:t>
          </a:r>
          <a:endParaRPr lang="es-ES" sz="2000" dirty="0"/>
        </a:p>
      </dgm:t>
    </dgm:pt>
    <dgm:pt modelId="{A4DC6A7A-61DC-4525-BA21-83AC35AC1E6F}" type="parTrans" cxnId="{75CC9134-B9C7-42A9-AAFA-7AAA919F8067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E130E40B-B28C-4607-9C93-2F4AFBCB0D6E}" type="sibTrans" cxnId="{75CC9134-B9C7-42A9-AAFA-7AAA919F8067}">
      <dgm:prSet/>
      <dgm:spPr/>
      <dgm:t>
        <a:bodyPr/>
        <a:lstStyle/>
        <a:p>
          <a:endParaRPr lang="es-ES"/>
        </a:p>
      </dgm:t>
    </dgm:pt>
    <dgm:pt modelId="{A8348408-9DA7-4A6A-92CE-0AE9BC6BB76C}">
      <dgm:prSet custT="1"/>
      <dgm:spPr/>
      <dgm:t>
        <a:bodyPr/>
        <a:lstStyle/>
        <a:p>
          <a:r>
            <a:rPr lang="es-EC" sz="2000" b="1" dirty="0" smtClean="0"/>
            <a:t>Tanque de </a:t>
          </a:r>
          <a:r>
            <a:rPr lang="es-EC" sz="2000" b="1" dirty="0" err="1" smtClean="0"/>
            <a:t>diesel</a:t>
          </a:r>
          <a:endParaRPr lang="es-ES" sz="2000" b="1" dirty="0"/>
        </a:p>
      </dgm:t>
    </dgm:pt>
    <dgm:pt modelId="{92FC6130-D293-4B09-9B47-50E33E6BDE7D}" type="parTrans" cxnId="{CBC56347-A3EA-4440-AFEE-5D42A1DA51F5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5A3ACABA-555A-42DC-A5C7-40C818F24D3B}" type="sibTrans" cxnId="{CBC56347-A3EA-4440-AFEE-5D42A1DA51F5}">
      <dgm:prSet/>
      <dgm:spPr/>
      <dgm:t>
        <a:bodyPr/>
        <a:lstStyle/>
        <a:p>
          <a:endParaRPr lang="es-ES"/>
        </a:p>
      </dgm:t>
    </dgm:pt>
    <dgm:pt modelId="{83DBA8BF-3E27-44F5-BB7B-2999B770F7E9}" type="pres">
      <dgm:prSet presAssocID="{02D23639-4168-433A-A688-69660576C7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A79872-B41D-456B-8D76-27A87BEE3B8C}" type="pres">
      <dgm:prSet presAssocID="{CA55FE2C-56F9-4E1A-A95E-0F56F3B3EEBF}" presName="centerShape" presStyleLbl="node0" presStyleIdx="0" presStyleCnt="1"/>
      <dgm:spPr/>
      <dgm:t>
        <a:bodyPr/>
        <a:lstStyle/>
        <a:p>
          <a:endParaRPr lang="es-ES"/>
        </a:p>
      </dgm:t>
    </dgm:pt>
    <dgm:pt modelId="{EFDC7B84-48CD-4FD4-89D9-3A7CDAD65853}" type="pres">
      <dgm:prSet presAssocID="{BE631181-1F1A-42BF-A41D-6FC4317EF9FC}" presName="parTrans" presStyleLbl="sibTrans2D1" presStyleIdx="0" presStyleCnt="4"/>
      <dgm:spPr/>
      <dgm:t>
        <a:bodyPr/>
        <a:lstStyle/>
        <a:p>
          <a:endParaRPr lang="es-ES"/>
        </a:p>
      </dgm:t>
    </dgm:pt>
    <dgm:pt modelId="{8ABD7565-34BD-4D91-A6F7-903DC604BB25}" type="pres">
      <dgm:prSet presAssocID="{BE631181-1F1A-42BF-A41D-6FC4317EF9FC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3F9E0BE9-C7DB-4F87-A8A2-CAD318BF2C0E}" type="pres">
      <dgm:prSet presAssocID="{E56CD6E9-075C-4B2E-A7D8-B39B989B5F5C}" presName="node" presStyleLbl="node1" presStyleIdx="0" presStyleCnt="4" custScaleX="105828" custScaleY="82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47BE0-BD80-4205-B29F-FD8710DB74EC}" type="pres">
      <dgm:prSet presAssocID="{BA495D48-449E-4DFA-9BF3-930CABA488CA}" presName="parTrans" presStyleLbl="sibTrans2D1" presStyleIdx="1" presStyleCnt="4"/>
      <dgm:spPr/>
      <dgm:t>
        <a:bodyPr/>
        <a:lstStyle/>
        <a:p>
          <a:endParaRPr lang="es-ES"/>
        </a:p>
      </dgm:t>
    </dgm:pt>
    <dgm:pt modelId="{C7E3D849-32A1-4522-970D-66430FC4B1C1}" type="pres">
      <dgm:prSet presAssocID="{BA495D48-449E-4DFA-9BF3-930CABA488CA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E7D69BE-F7C0-4F15-9195-67F7BE23C263}" type="pres">
      <dgm:prSet presAssocID="{9DF81515-B2E3-4D41-9463-50DB4E1FE456}" presName="node" presStyleLbl="node1" presStyleIdx="1" presStyleCnt="4" custScaleX="105331" custScaleY="82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801B1B-751D-48BA-A10A-065B7796CC67}" type="pres">
      <dgm:prSet presAssocID="{92FC6130-D293-4B09-9B47-50E33E6BDE7D}" presName="parTrans" presStyleLbl="sibTrans2D1" presStyleIdx="2" presStyleCnt="4"/>
      <dgm:spPr/>
      <dgm:t>
        <a:bodyPr/>
        <a:lstStyle/>
        <a:p>
          <a:endParaRPr lang="es-ES"/>
        </a:p>
      </dgm:t>
    </dgm:pt>
    <dgm:pt modelId="{519154C4-4143-4794-A7DF-74FE30C37719}" type="pres">
      <dgm:prSet presAssocID="{92FC6130-D293-4B09-9B47-50E33E6BDE7D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41AC6DB8-9AC9-4F7A-AC1B-969893FD876E}" type="pres">
      <dgm:prSet presAssocID="{A8348408-9DA7-4A6A-92CE-0AE9BC6BB76C}" presName="node" presStyleLbl="node1" presStyleIdx="2" presStyleCnt="4" custScaleX="108822" custScaleY="82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4946E1-2ED3-4B5A-B010-6259A115496B}" type="pres">
      <dgm:prSet presAssocID="{A4DC6A7A-61DC-4525-BA21-83AC35AC1E6F}" presName="parTrans" presStyleLbl="sibTrans2D1" presStyleIdx="3" presStyleCnt="4"/>
      <dgm:spPr/>
      <dgm:t>
        <a:bodyPr/>
        <a:lstStyle/>
        <a:p>
          <a:endParaRPr lang="es-ES"/>
        </a:p>
      </dgm:t>
    </dgm:pt>
    <dgm:pt modelId="{3009888D-9B0C-48C3-8C73-748775A3055A}" type="pres">
      <dgm:prSet presAssocID="{A4DC6A7A-61DC-4525-BA21-83AC35AC1E6F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B6140E28-9B5B-47C5-8653-062AAC63D085}" type="pres">
      <dgm:prSet presAssocID="{A1318A71-E2DA-483A-83BC-B42AF0DB3DA1}" presName="node" presStyleLbl="node1" presStyleIdx="3" presStyleCnt="4" custScaleX="111417" custScaleY="82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375B2A-A9CF-4477-A2DF-31DE12F425A8}" type="presOf" srcId="{92FC6130-D293-4B09-9B47-50E33E6BDE7D}" destId="{0C801B1B-751D-48BA-A10A-065B7796CC67}" srcOrd="0" destOrd="0" presId="urn:microsoft.com/office/officeart/2005/8/layout/radial5"/>
    <dgm:cxn modelId="{98D62A94-4432-4BBC-A229-1F0B725F07CB}" type="presOf" srcId="{A4DC6A7A-61DC-4525-BA21-83AC35AC1E6F}" destId="{3009888D-9B0C-48C3-8C73-748775A3055A}" srcOrd="1" destOrd="0" presId="urn:microsoft.com/office/officeart/2005/8/layout/radial5"/>
    <dgm:cxn modelId="{8C3EF0F2-7DF6-4E3F-AB8E-9CBB37BB69E0}" type="presOf" srcId="{9DF81515-B2E3-4D41-9463-50DB4E1FE456}" destId="{5E7D69BE-F7C0-4F15-9195-67F7BE23C263}" srcOrd="0" destOrd="0" presId="urn:microsoft.com/office/officeart/2005/8/layout/radial5"/>
    <dgm:cxn modelId="{91E8D1E5-EA42-4BDD-B363-774A4E48C740}" type="presOf" srcId="{BA495D48-449E-4DFA-9BF3-930CABA488CA}" destId="{C7E3D849-32A1-4522-970D-66430FC4B1C1}" srcOrd="1" destOrd="0" presId="urn:microsoft.com/office/officeart/2005/8/layout/radial5"/>
    <dgm:cxn modelId="{DF8FAC67-6EE9-4730-A9AB-2BAF72AF1EE0}" type="presOf" srcId="{E56CD6E9-075C-4B2E-A7D8-B39B989B5F5C}" destId="{3F9E0BE9-C7DB-4F87-A8A2-CAD318BF2C0E}" srcOrd="0" destOrd="0" presId="urn:microsoft.com/office/officeart/2005/8/layout/radial5"/>
    <dgm:cxn modelId="{F7D15E89-C283-4EB7-8612-387F701ECC27}" type="presOf" srcId="{A1318A71-E2DA-483A-83BC-B42AF0DB3DA1}" destId="{B6140E28-9B5B-47C5-8653-062AAC63D085}" srcOrd="0" destOrd="0" presId="urn:microsoft.com/office/officeart/2005/8/layout/radial5"/>
    <dgm:cxn modelId="{D234E4B4-EEB3-41CF-AC81-AFFA105CFFC6}" type="presOf" srcId="{A8348408-9DA7-4A6A-92CE-0AE9BC6BB76C}" destId="{41AC6DB8-9AC9-4F7A-AC1B-969893FD876E}" srcOrd="0" destOrd="0" presId="urn:microsoft.com/office/officeart/2005/8/layout/radial5"/>
    <dgm:cxn modelId="{7FCDB6EA-F6DC-4E7D-9EE3-F1797E7A1A4C}" type="presOf" srcId="{CA55FE2C-56F9-4E1A-A95E-0F56F3B3EEBF}" destId="{61A79872-B41D-456B-8D76-27A87BEE3B8C}" srcOrd="0" destOrd="0" presId="urn:microsoft.com/office/officeart/2005/8/layout/radial5"/>
    <dgm:cxn modelId="{10833B81-B4DE-4B93-BD2F-B408BEA8D6AF}" type="presOf" srcId="{BE631181-1F1A-42BF-A41D-6FC4317EF9FC}" destId="{8ABD7565-34BD-4D91-A6F7-903DC604BB25}" srcOrd="1" destOrd="0" presId="urn:microsoft.com/office/officeart/2005/8/layout/radial5"/>
    <dgm:cxn modelId="{EF4A26FB-184F-497C-B36A-8AD4C6967F88}" type="presOf" srcId="{02D23639-4168-433A-A688-69660576C76B}" destId="{83DBA8BF-3E27-44F5-BB7B-2999B770F7E9}" srcOrd="0" destOrd="0" presId="urn:microsoft.com/office/officeart/2005/8/layout/radial5"/>
    <dgm:cxn modelId="{CBC56347-A3EA-4440-AFEE-5D42A1DA51F5}" srcId="{CA55FE2C-56F9-4E1A-A95E-0F56F3B3EEBF}" destId="{A8348408-9DA7-4A6A-92CE-0AE9BC6BB76C}" srcOrd="2" destOrd="0" parTransId="{92FC6130-D293-4B09-9B47-50E33E6BDE7D}" sibTransId="{5A3ACABA-555A-42DC-A5C7-40C818F24D3B}"/>
    <dgm:cxn modelId="{D4398AB3-B7AB-4DA0-88BD-C565D535DBC9}" srcId="{CA55FE2C-56F9-4E1A-A95E-0F56F3B3EEBF}" destId="{9DF81515-B2E3-4D41-9463-50DB4E1FE456}" srcOrd="1" destOrd="0" parTransId="{BA495D48-449E-4DFA-9BF3-930CABA488CA}" sibTransId="{5663AD34-917A-4CC9-B454-1A32857C86D4}"/>
    <dgm:cxn modelId="{75CC9134-B9C7-42A9-AAFA-7AAA919F8067}" srcId="{CA55FE2C-56F9-4E1A-A95E-0F56F3B3EEBF}" destId="{A1318A71-E2DA-483A-83BC-B42AF0DB3DA1}" srcOrd="3" destOrd="0" parTransId="{A4DC6A7A-61DC-4525-BA21-83AC35AC1E6F}" sibTransId="{E130E40B-B28C-4607-9C93-2F4AFBCB0D6E}"/>
    <dgm:cxn modelId="{1B41CE8D-239E-4580-8BE3-2795A79E72CC}" srcId="{CA55FE2C-56F9-4E1A-A95E-0F56F3B3EEBF}" destId="{E56CD6E9-075C-4B2E-A7D8-B39B989B5F5C}" srcOrd="0" destOrd="0" parTransId="{BE631181-1F1A-42BF-A41D-6FC4317EF9FC}" sibTransId="{9CA6AE9A-FE8B-4DF6-8047-4448DC1EBA27}"/>
    <dgm:cxn modelId="{58BAFE71-40E9-4583-B4FF-374AF964640B}" srcId="{02D23639-4168-433A-A688-69660576C76B}" destId="{CA55FE2C-56F9-4E1A-A95E-0F56F3B3EEBF}" srcOrd="0" destOrd="0" parTransId="{A8215C83-6674-4D89-8C2E-D5E2E8EA91F4}" sibTransId="{BF30C1E4-3D87-4F6E-9033-969B44E3D356}"/>
    <dgm:cxn modelId="{FD9B66DE-061E-4FA6-9EF8-513DAB2EDC7C}" type="presOf" srcId="{A4DC6A7A-61DC-4525-BA21-83AC35AC1E6F}" destId="{094946E1-2ED3-4B5A-B010-6259A115496B}" srcOrd="0" destOrd="0" presId="urn:microsoft.com/office/officeart/2005/8/layout/radial5"/>
    <dgm:cxn modelId="{9D98F2E1-E5A0-401A-9370-785D3F078282}" type="presOf" srcId="{BE631181-1F1A-42BF-A41D-6FC4317EF9FC}" destId="{EFDC7B84-48CD-4FD4-89D9-3A7CDAD65853}" srcOrd="0" destOrd="0" presId="urn:microsoft.com/office/officeart/2005/8/layout/radial5"/>
    <dgm:cxn modelId="{3266FC69-F6D9-4ACF-A2FD-68C673EAD572}" type="presOf" srcId="{BA495D48-449E-4DFA-9BF3-930CABA488CA}" destId="{39247BE0-BD80-4205-B29F-FD8710DB74EC}" srcOrd="0" destOrd="0" presId="urn:microsoft.com/office/officeart/2005/8/layout/radial5"/>
    <dgm:cxn modelId="{87AD9E90-1367-4576-9C44-D4419CD494DB}" type="presOf" srcId="{92FC6130-D293-4B09-9B47-50E33E6BDE7D}" destId="{519154C4-4143-4794-A7DF-74FE30C37719}" srcOrd="1" destOrd="0" presId="urn:microsoft.com/office/officeart/2005/8/layout/radial5"/>
    <dgm:cxn modelId="{7B57F22E-3F8E-47F4-A1B0-64EDC7059CFF}" type="presParOf" srcId="{83DBA8BF-3E27-44F5-BB7B-2999B770F7E9}" destId="{61A79872-B41D-456B-8D76-27A87BEE3B8C}" srcOrd="0" destOrd="0" presId="urn:microsoft.com/office/officeart/2005/8/layout/radial5"/>
    <dgm:cxn modelId="{702DBE28-A59A-422A-94F6-F8A6DFEBE7FF}" type="presParOf" srcId="{83DBA8BF-3E27-44F5-BB7B-2999B770F7E9}" destId="{EFDC7B84-48CD-4FD4-89D9-3A7CDAD65853}" srcOrd="1" destOrd="0" presId="urn:microsoft.com/office/officeart/2005/8/layout/radial5"/>
    <dgm:cxn modelId="{2D8E9611-5F8E-47D4-AC19-69697E7377EA}" type="presParOf" srcId="{EFDC7B84-48CD-4FD4-89D9-3A7CDAD65853}" destId="{8ABD7565-34BD-4D91-A6F7-903DC604BB25}" srcOrd="0" destOrd="0" presId="urn:microsoft.com/office/officeart/2005/8/layout/radial5"/>
    <dgm:cxn modelId="{812149BA-FAA9-4F05-A969-EFC927DD66A8}" type="presParOf" srcId="{83DBA8BF-3E27-44F5-BB7B-2999B770F7E9}" destId="{3F9E0BE9-C7DB-4F87-A8A2-CAD318BF2C0E}" srcOrd="2" destOrd="0" presId="urn:microsoft.com/office/officeart/2005/8/layout/radial5"/>
    <dgm:cxn modelId="{0EBF1222-5258-4E52-AA75-14CD28A209D1}" type="presParOf" srcId="{83DBA8BF-3E27-44F5-BB7B-2999B770F7E9}" destId="{39247BE0-BD80-4205-B29F-FD8710DB74EC}" srcOrd="3" destOrd="0" presId="urn:microsoft.com/office/officeart/2005/8/layout/radial5"/>
    <dgm:cxn modelId="{9D1E2351-4F33-411B-B7AA-35D7A564D117}" type="presParOf" srcId="{39247BE0-BD80-4205-B29F-FD8710DB74EC}" destId="{C7E3D849-32A1-4522-970D-66430FC4B1C1}" srcOrd="0" destOrd="0" presId="urn:microsoft.com/office/officeart/2005/8/layout/radial5"/>
    <dgm:cxn modelId="{7A1ADABF-9469-4B5A-9248-F912E9FDBC04}" type="presParOf" srcId="{83DBA8BF-3E27-44F5-BB7B-2999B770F7E9}" destId="{5E7D69BE-F7C0-4F15-9195-67F7BE23C263}" srcOrd="4" destOrd="0" presId="urn:microsoft.com/office/officeart/2005/8/layout/radial5"/>
    <dgm:cxn modelId="{346FFDA3-2668-4F38-8EFB-8211D10DA407}" type="presParOf" srcId="{83DBA8BF-3E27-44F5-BB7B-2999B770F7E9}" destId="{0C801B1B-751D-48BA-A10A-065B7796CC67}" srcOrd="5" destOrd="0" presId="urn:microsoft.com/office/officeart/2005/8/layout/radial5"/>
    <dgm:cxn modelId="{AD5F82DC-5A49-4B95-92A2-37FEC301E905}" type="presParOf" srcId="{0C801B1B-751D-48BA-A10A-065B7796CC67}" destId="{519154C4-4143-4794-A7DF-74FE30C37719}" srcOrd="0" destOrd="0" presId="urn:microsoft.com/office/officeart/2005/8/layout/radial5"/>
    <dgm:cxn modelId="{633498CC-5765-4661-A30C-616F9CEBA664}" type="presParOf" srcId="{83DBA8BF-3E27-44F5-BB7B-2999B770F7E9}" destId="{41AC6DB8-9AC9-4F7A-AC1B-969893FD876E}" srcOrd="6" destOrd="0" presId="urn:microsoft.com/office/officeart/2005/8/layout/radial5"/>
    <dgm:cxn modelId="{3263C402-48D1-4E13-BBC6-FC2F6D071020}" type="presParOf" srcId="{83DBA8BF-3E27-44F5-BB7B-2999B770F7E9}" destId="{094946E1-2ED3-4B5A-B010-6259A115496B}" srcOrd="7" destOrd="0" presId="urn:microsoft.com/office/officeart/2005/8/layout/radial5"/>
    <dgm:cxn modelId="{DB490010-E0E1-4445-99DF-989D98AA6FDB}" type="presParOf" srcId="{094946E1-2ED3-4B5A-B010-6259A115496B}" destId="{3009888D-9B0C-48C3-8C73-748775A3055A}" srcOrd="0" destOrd="0" presId="urn:microsoft.com/office/officeart/2005/8/layout/radial5"/>
    <dgm:cxn modelId="{C99D542B-0101-4A1B-8F8B-96DFAFD66278}" type="presParOf" srcId="{83DBA8BF-3E27-44F5-BB7B-2999B770F7E9}" destId="{B6140E28-9B5B-47C5-8653-062AAC63D08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636A9FE-BFFE-4B82-818A-5D3C7548A8A0}" type="doc">
      <dgm:prSet loTypeId="urn:microsoft.com/office/officeart/2005/8/layout/equation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C7E16BB-0C7D-4A57-B849-1EA3DF1F96D6}">
      <dgm:prSet phldrT="[Texto]" custT="1"/>
      <dgm:spPr/>
      <dgm:t>
        <a:bodyPr/>
        <a:lstStyle/>
        <a:p>
          <a:r>
            <a:rPr lang="es-ES" sz="1400" b="1" dirty="0" smtClean="0"/>
            <a:t>Se produce con el ingreso de agua que somete al material a tensiones</a:t>
          </a:r>
          <a:endParaRPr lang="es-ES" sz="1400" b="1" dirty="0"/>
        </a:p>
      </dgm:t>
    </dgm:pt>
    <dgm:pt modelId="{E22EC368-0AC4-4128-8F88-C43DC3D32F57}" type="parTrans" cxnId="{C6F97787-8F33-4D62-9B9E-7182DF4D9445}">
      <dgm:prSet/>
      <dgm:spPr/>
      <dgm:t>
        <a:bodyPr/>
        <a:lstStyle/>
        <a:p>
          <a:endParaRPr lang="es-ES"/>
        </a:p>
      </dgm:t>
    </dgm:pt>
    <dgm:pt modelId="{C833F807-E4C0-4640-B3ED-81E762CECC7B}" type="sibTrans" cxnId="{C6F97787-8F33-4D62-9B9E-7182DF4D9445}">
      <dgm:prSet/>
      <dgm:spPr>
        <a:solidFill>
          <a:srgbClr val="0EF059"/>
        </a:solidFill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71046211-3736-458F-82E8-A5F40A684294}">
      <dgm:prSet phldrT="[Texto]" custT="1"/>
      <dgm:spPr/>
      <dgm:t>
        <a:bodyPr/>
        <a:lstStyle/>
        <a:p>
          <a:r>
            <a:rPr lang="es-ES" sz="1400" b="1" dirty="0" smtClean="0"/>
            <a:t>Ciclos de tensión en el tiempo</a:t>
          </a:r>
          <a:endParaRPr lang="es-ES" sz="1400" b="1" dirty="0"/>
        </a:p>
      </dgm:t>
    </dgm:pt>
    <dgm:pt modelId="{5FDA1222-7656-4823-878E-A299BC71D903}" type="parTrans" cxnId="{22D40031-451F-4D63-B819-163C4C3B2AA6}">
      <dgm:prSet/>
      <dgm:spPr/>
      <dgm:t>
        <a:bodyPr/>
        <a:lstStyle/>
        <a:p>
          <a:endParaRPr lang="es-ES"/>
        </a:p>
      </dgm:t>
    </dgm:pt>
    <dgm:pt modelId="{014C47C9-934D-4E2B-89EC-75AE7928E551}" type="sibTrans" cxnId="{22D40031-451F-4D63-B819-163C4C3B2AA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FF3D141-8D2D-4B20-8486-6B735D4AD317}">
      <dgm:prSet phldrT="[Texto]"/>
      <dgm:spPr/>
      <dgm:t>
        <a:bodyPr/>
        <a:lstStyle/>
        <a:p>
          <a:r>
            <a:rPr lang="es-ES" b="1" dirty="0" smtClean="0"/>
            <a:t>FATIGA MECÁNICA</a:t>
          </a:r>
          <a:endParaRPr lang="es-ES" b="1" dirty="0"/>
        </a:p>
      </dgm:t>
    </dgm:pt>
    <dgm:pt modelId="{C76F30B6-6104-4BBF-A24D-C813C0EA0E37}" type="parTrans" cxnId="{0287C8C1-A9C9-48BD-9F62-FF7F5BDE3030}">
      <dgm:prSet/>
      <dgm:spPr/>
      <dgm:t>
        <a:bodyPr/>
        <a:lstStyle/>
        <a:p>
          <a:endParaRPr lang="es-ES"/>
        </a:p>
      </dgm:t>
    </dgm:pt>
    <dgm:pt modelId="{1779D8F2-4D6F-44C1-BD03-D2152744AF73}" type="sibTrans" cxnId="{0287C8C1-A9C9-48BD-9F62-FF7F5BDE3030}">
      <dgm:prSet/>
      <dgm:spPr/>
      <dgm:t>
        <a:bodyPr/>
        <a:lstStyle/>
        <a:p>
          <a:endParaRPr lang="es-ES"/>
        </a:p>
      </dgm:t>
    </dgm:pt>
    <dgm:pt modelId="{CA0E097D-569D-40E5-B28A-145EF6E850A4}">
      <dgm:prSet phldrT="[Texto]" custT="1"/>
      <dgm:spPr/>
      <dgm:t>
        <a:bodyPr/>
        <a:lstStyle/>
        <a:p>
          <a:r>
            <a:rPr lang="es-ES" sz="1400" b="1" dirty="0" smtClean="0"/>
            <a:t>Frecuencia bajas de los ciclos</a:t>
          </a:r>
          <a:endParaRPr lang="es-ES" sz="1400" b="1" dirty="0"/>
        </a:p>
      </dgm:t>
    </dgm:pt>
    <dgm:pt modelId="{F614F4E4-CDE4-456A-AF8D-288DE03FE872}" type="parTrans" cxnId="{0DD0354A-6ECD-46CA-9032-C4CD18518DB3}">
      <dgm:prSet/>
      <dgm:spPr/>
      <dgm:t>
        <a:bodyPr/>
        <a:lstStyle/>
        <a:p>
          <a:endParaRPr lang="es-ES"/>
        </a:p>
      </dgm:t>
    </dgm:pt>
    <dgm:pt modelId="{6D4F1BC6-6AA5-4A2A-80FE-325866D39F8D}" type="sibTrans" cxnId="{0DD0354A-6ECD-46CA-9032-C4CD18518DB3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4B5AF730-C850-4B8A-BFDC-E201885007A4}">
      <dgm:prSet phldrT="[Texto]" custT="1"/>
      <dgm:spPr/>
      <dgm:t>
        <a:bodyPr/>
        <a:lstStyle/>
        <a:p>
          <a:r>
            <a:rPr lang="es-ES" sz="1400" b="1" dirty="0" smtClean="0"/>
            <a:t>Frecuencia en el primer anillo</a:t>
          </a:r>
          <a:endParaRPr lang="es-ES" sz="1400" b="1" dirty="0"/>
        </a:p>
      </dgm:t>
    </dgm:pt>
    <dgm:pt modelId="{D3298701-0C7D-483A-9858-C921B015439D}" type="parTrans" cxnId="{29E369A8-D7A4-4751-AAEE-4FF9B1092408}">
      <dgm:prSet/>
      <dgm:spPr/>
      <dgm:t>
        <a:bodyPr/>
        <a:lstStyle/>
        <a:p>
          <a:endParaRPr lang="es-ES"/>
        </a:p>
      </dgm:t>
    </dgm:pt>
    <dgm:pt modelId="{CEF14A31-92AE-4CB9-B072-17D5595F2161}" type="sibTrans" cxnId="{29E369A8-D7A4-4751-AAEE-4FF9B109240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1B5D6D2B-442E-4F1F-9B1C-4CA4F9D74A47}">
      <dgm:prSet phldrT="[Texto]" custT="1"/>
      <dgm:spPr/>
      <dgm:t>
        <a:bodyPr/>
        <a:lstStyle/>
        <a:p>
          <a:r>
            <a:rPr lang="es-ES" sz="1400" b="1" dirty="0" smtClean="0"/>
            <a:t>Frecuencia elevada</a:t>
          </a:r>
        </a:p>
        <a:p>
          <a:r>
            <a:rPr lang="es-ES" sz="1400" b="1" dirty="0" smtClean="0"/>
            <a:t>No hay presencia de fatiga</a:t>
          </a:r>
          <a:endParaRPr lang="es-ES" sz="1400" b="1" dirty="0"/>
        </a:p>
      </dgm:t>
    </dgm:pt>
    <dgm:pt modelId="{2C743AEF-8805-4E09-B5B8-17C19605A30B}" type="parTrans" cxnId="{12095B00-8069-4C1B-8B33-F3F712287ADD}">
      <dgm:prSet/>
      <dgm:spPr/>
      <dgm:t>
        <a:bodyPr/>
        <a:lstStyle/>
        <a:p>
          <a:endParaRPr lang="es-ES"/>
        </a:p>
      </dgm:t>
    </dgm:pt>
    <dgm:pt modelId="{41183BDA-5449-40B1-ACD6-0B5339652033}" type="sibTrans" cxnId="{12095B00-8069-4C1B-8B33-F3F712287ADD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895B7CE3-A169-4F87-9E62-C8345FE292D8}" type="pres">
      <dgm:prSet presAssocID="{8636A9FE-BFFE-4B82-818A-5D3C7548A8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A6CDFD-582D-4F7E-A243-D9C3B51CDDF7}" type="pres">
      <dgm:prSet presAssocID="{8636A9FE-BFFE-4B82-818A-5D3C7548A8A0}" presName="vNodes" presStyleCnt="0"/>
      <dgm:spPr/>
    </dgm:pt>
    <dgm:pt modelId="{4C2C6A39-5BF6-4512-A0CE-96040AA0CFB0}" type="pres">
      <dgm:prSet presAssocID="{CC7E16BB-0C7D-4A57-B849-1EA3DF1F96D6}" presName="node" presStyleLbl="node1" presStyleIdx="0" presStyleCnt="6" custScaleX="270268" custScaleY="1223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435C0-9681-4D8A-A81D-5DEF987FFF33}" type="pres">
      <dgm:prSet presAssocID="{C833F807-E4C0-4640-B3ED-81E762CECC7B}" presName="spacerT" presStyleCnt="0"/>
      <dgm:spPr/>
    </dgm:pt>
    <dgm:pt modelId="{A0281341-6EC2-459B-B802-65EA95E18302}" type="pres">
      <dgm:prSet presAssocID="{C833F807-E4C0-4640-B3ED-81E762CECC7B}" presName="sibTrans" presStyleLbl="sibTrans2D1" presStyleIdx="0" presStyleCnt="5"/>
      <dgm:spPr/>
      <dgm:t>
        <a:bodyPr/>
        <a:lstStyle/>
        <a:p>
          <a:endParaRPr lang="es-ES"/>
        </a:p>
      </dgm:t>
    </dgm:pt>
    <dgm:pt modelId="{50C2142A-0DE5-43A7-B205-F6A36B64D9B8}" type="pres">
      <dgm:prSet presAssocID="{C833F807-E4C0-4640-B3ED-81E762CECC7B}" presName="spacerB" presStyleCnt="0"/>
      <dgm:spPr/>
    </dgm:pt>
    <dgm:pt modelId="{FA326BB1-4309-49B3-8AA1-1DAE35368C84}" type="pres">
      <dgm:prSet presAssocID="{71046211-3736-458F-82E8-A5F40A684294}" presName="node" presStyleLbl="node1" presStyleIdx="1" presStyleCnt="6" custScaleX="324833" custScaleY="835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EB4832-B611-40AD-82B5-C7DE072FEF3D}" type="pres">
      <dgm:prSet presAssocID="{014C47C9-934D-4E2B-89EC-75AE7928E551}" presName="spacerT" presStyleCnt="0"/>
      <dgm:spPr/>
    </dgm:pt>
    <dgm:pt modelId="{BCDE3B7A-CC5A-4776-A151-98D92B5BD588}" type="pres">
      <dgm:prSet presAssocID="{014C47C9-934D-4E2B-89EC-75AE7928E551}" presName="sibTrans" presStyleLbl="sibTrans2D1" presStyleIdx="1" presStyleCnt="5"/>
      <dgm:spPr/>
      <dgm:t>
        <a:bodyPr/>
        <a:lstStyle/>
        <a:p>
          <a:endParaRPr lang="es-ES"/>
        </a:p>
      </dgm:t>
    </dgm:pt>
    <dgm:pt modelId="{252CC2AB-06C7-4229-9534-369413ADD9D1}" type="pres">
      <dgm:prSet presAssocID="{014C47C9-934D-4E2B-89EC-75AE7928E551}" presName="spacerB" presStyleCnt="0"/>
      <dgm:spPr/>
    </dgm:pt>
    <dgm:pt modelId="{000EEA87-79F3-4AB3-ACDE-AEEA024CEF80}" type="pres">
      <dgm:prSet presAssocID="{CA0E097D-569D-40E5-B28A-145EF6E850A4}" presName="node" presStyleLbl="node1" presStyleIdx="2" presStyleCnt="6" custScaleX="3086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61CBC8-AF39-43FE-AE1E-ADF94860B6A9}" type="pres">
      <dgm:prSet presAssocID="{6D4F1BC6-6AA5-4A2A-80FE-325866D39F8D}" presName="spacerT" presStyleCnt="0"/>
      <dgm:spPr/>
    </dgm:pt>
    <dgm:pt modelId="{4F4AE8DE-B8B0-4D53-BDA1-0794C7C1526C}" type="pres">
      <dgm:prSet presAssocID="{6D4F1BC6-6AA5-4A2A-80FE-325866D39F8D}" presName="sibTrans" presStyleLbl="sibTrans2D1" presStyleIdx="2" presStyleCnt="5"/>
      <dgm:spPr/>
      <dgm:t>
        <a:bodyPr/>
        <a:lstStyle/>
        <a:p>
          <a:endParaRPr lang="es-ES"/>
        </a:p>
      </dgm:t>
    </dgm:pt>
    <dgm:pt modelId="{49B8523D-980D-4141-9E48-1132CDA71CB6}" type="pres">
      <dgm:prSet presAssocID="{6D4F1BC6-6AA5-4A2A-80FE-325866D39F8D}" presName="spacerB" presStyleCnt="0"/>
      <dgm:spPr/>
    </dgm:pt>
    <dgm:pt modelId="{D4B03A81-E133-4D72-9DA3-CA926E3536AF}" type="pres">
      <dgm:prSet presAssocID="{4B5AF730-C850-4B8A-BFDC-E201885007A4}" presName="node" presStyleLbl="node1" presStyleIdx="3" presStyleCnt="6" custScaleX="315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000A8F-784E-4B6F-A2D8-C0C92A3A37BA}" type="pres">
      <dgm:prSet presAssocID="{CEF14A31-92AE-4CB9-B072-17D5595F2161}" presName="spacerT" presStyleCnt="0"/>
      <dgm:spPr/>
    </dgm:pt>
    <dgm:pt modelId="{FC5EF850-C450-4926-BF15-F0522E6F46FA}" type="pres">
      <dgm:prSet presAssocID="{CEF14A31-92AE-4CB9-B072-17D5595F2161}" presName="sibTrans" presStyleLbl="sibTrans2D1" presStyleIdx="3" presStyleCnt="5"/>
      <dgm:spPr/>
      <dgm:t>
        <a:bodyPr/>
        <a:lstStyle/>
        <a:p>
          <a:endParaRPr lang="es-ES"/>
        </a:p>
      </dgm:t>
    </dgm:pt>
    <dgm:pt modelId="{48A4DEDF-7025-4E54-9A81-CBD6CF395DE4}" type="pres">
      <dgm:prSet presAssocID="{CEF14A31-92AE-4CB9-B072-17D5595F2161}" presName="spacerB" presStyleCnt="0"/>
      <dgm:spPr/>
    </dgm:pt>
    <dgm:pt modelId="{09964E7C-3B19-46C3-A997-60272AE021AA}" type="pres">
      <dgm:prSet presAssocID="{1B5D6D2B-442E-4F1F-9B1C-4CA4F9D74A47}" presName="node" presStyleLbl="node1" presStyleIdx="4" presStyleCnt="6" custScaleX="3280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61580-81A0-406B-9269-E024D538B0F2}" type="pres">
      <dgm:prSet presAssocID="{8636A9FE-BFFE-4B82-818A-5D3C7548A8A0}" presName="sibTransLast" presStyleLbl="sibTrans2D1" presStyleIdx="4" presStyleCnt="5"/>
      <dgm:spPr/>
      <dgm:t>
        <a:bodyPr/>
        <a:lstStyle/>
        <a:p>
          <a:endParaRPr lang="es-ES"/>
        </a:p>
      </dgm:t>
    </dgm:pt>
    <dgm:pt modelId="{27A647B0-80B8-43CB-A0B2-9D6D149094D9}" type="pres">
      <dgm:prSet presAssocID="{8636A9FE-BFFE-4B82-818A-5D3C7548A8A0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CC572235-DB0D-4AB9-B78B-1D6A61E85499}" type="pres">
      <dgm:prSet presAssocID="{8636A9FE-BFFE-4B82-818A-5D3C7548A8A0}" presName="lastNode" presStyleLbl="node1" presStyleIdx="5" presStyleCnt="6" custScaleX="109826" custScaleY="129711" custLinFactX="6333" custLinFactNeighborX="100000" custLinFactNeighborY="11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F4F818-FAD3-431F-9A37-3B9F0C0DF67C}" type="presOf" srcId="{014C47C9-934D-4E2B-89EC-75AE7928E551}" destId="{BCDE3B7A-CC5A-4776-A151-98D92B5BD588}" srcOrd="0" destOrd="0" presId="urn:microsoft.com/office/officeart/2005/8/layout/equation2"/>
    <dgm:cxn modelId="{29E369A8-D7A4-4751-AAEE-4FF9B1092408}" srcId="{8636A9FE-BFFE-4B82-818A-5D3C7548A8A0}" destId="{4B5AF730-C850-4B8A-BFDC-E201885007A4}" srcOrd="3" destOrd="0" parTransId="{D3298701-0C7D-483A-9858-C921B015439D}" sibTransId="{CEF14A31-92AE-4CB9-B072-17D5595F2161}"/>
    <dgm:cxn modelId="{837EB8A3-68BC-4542-AD2B-B66DBCB7E5A3}" type="presOf" srcId="{CC7E16BB-0C7D-4A57-B849-1EA3DF1F96D6}" destId="{4C2C6A39-5BF6-4512-A0CE-96040AA0CFB0}" srcOrd="0" destOrd="0" presId="urn:microsoft.com/office/officeart/2005/8/layout/equation2"/>
    <dgm:cxn modelId="{631C6277-C272-4068-A9BE-FF4B1880A4E9}" type="presOf" srcId="{71046211-3736-458F-82E8-A5F40A684294}" destId="{FA326BB1-4309-49B3-8AA1-1DAE35368C84}" srcOrd="0" destOrd="0" presId="urn:microsoft.com/office/officeart/2005/8/layout/equation2"/>
    <dgm:cxn modelId="{446BEAEF-B51B-4427-8A22-D0F2829D9148}" type="presOf" srcId="{CEF14A31-92AE-4CB9-B072-17D5595F2161}" destId="{FC5EF850-C450-4926-BF15-F0522E6F46FA}" srcOrd="0" destOrd="0" presId="urn:microsoft.com/office/officeart/2005/8/layout/equation2"/>
    <dgm:cxn modelId="{2388586D-5F3F-45DC-BB1E-8836041E26B8}" type="presOf" srcId="{C833F807-E4C0-4640-B3ED-81E762CECC7B}" destId="{A0281341-6EC2-459B-B802-65EA95E18302}" srcOrd="0" destOrd="0" presId="urn:microsoft.com/office/officeart/2005/8/layout/equation2"/>
    <dgm:cxn modelId="{0287C8C1-A9C9-48BD-9F62-FF7F5BDE3030}" srcId="{8636A9FE-BFFE-4B82-818A-5D3C7548A8A0}" destId="{EFF3D141-8D2D-4B20-8486-6B735D4AD317}" srcOrd="5" destOrd="0" parTransId="{C76F30B6-6104-4BBF-A24D-C813C0EA0E37}" sibTransId="{1779D8F2-4D6F-44C1-BD03-D2152744AF73}"/>
    <dgm:cxn modelId="{12095B00-8069-4C1B-8B33-F3F712287ADD}" srcId="{8636A9FE-BFFE-4B82-818A-5D3C7548A8A0}" destId="{1B5D6D2B-442E-4F1F-9B1C-4CA4F9D74A47}" srcOrd="4" destOrd="0" parTransId="{2C743AEF-8805-4E09-B5B8-17C19605A30B}" sibTransId="{41183BDA-5449-40B1-ACD6-0B5339652033}"/>
    <dgm:cxn modelId="{24EE2826-84CD-40D7-B042-01A2C6A4F9A4}" type="presOf" srcId="{1B5D6D2B-442E-4F1F-9B1C-4CA4F9D74A47}" destId="{09964E7C-3B19-46C3-A997-60272AE021AA}" srcOrd="0" destOrd="0" presId="urn:microsoft.com/office/officeart/2005/8/layout/equation2"/>
    <dgm:cxn modelId="{C6F97787-8F33-4D62-9B9E-7182DF4D9445}" srcId="{8636A9FE-BFFE-4B82-818A-5D3C7548A8A0}" destId="{CC7E16BB-0C7D-4A57-B849-1EA3DF1F96D6}" srcOrd="0" destOrd="0" parTransId="{E22EC368-0AC4-4128-8F88-C43DC3D32F57}" sibTransId="{C833F807-E4C0-4640-B3ED-81E762CECC7B}"/>
    <dgm:cxn modelId="{93C26585-EFDD-4EEE-8A11-F83F0F9B1A99}" type="presOf" srcId="{41183BDA-5449-40B1-ACD6-0B5339652033}" destId="{FE061580-81A0-406B-9269-E024D538B0F2}" srcOrd="0" destOrd="0" presId="urn:microsoft.com/office/officeart/2005/8/layout/equation2"/>
    <dgm:cxn modelId="{22D40031-451F-4D63-B819-163C4C3B2AA6}" srcId="{8636A9FE-BFFE-4B82-818A-5D3C7548A8A0}" destId="{71046211-3736-458F-82E8-A5F40A684294}" srcOrd="1" destOrd="0" parTransId="{5FDA1222-7656-4823-878E-A299BC71D903}" sibTransId="{014C47C9-934D-4E2B-89EC-75AE7928E551}"/>
    <dgm:cxn modelId="{EB45F0EA-99C9-47B1-B0EA-9552E6F8193B}" type="presOf" srcId="{8636A9FE-BFFE-4B82-818A-5D3C7548A8A0}" destId="{895B7CE3-A169-4F87-9E62-C8345FE292D8}" srcOrd="0" destOrd="0" presId="urn:microsoft.com/office/officeart/2005/8/layout/equation2"/>
    <dgm:cxn modelId="{0DD0354A-6ECD-46CA-9032-C4CD18518DB3}" srcId="{8636A9FE-BFFE-4B82-818A-5D3C7548A8A0}" destId="{CA0E097D-569D-40E5-B28A-145EF6E850A4}" srcOrd="2" destOrd="0" parTransId="{F614F4E4-CDE4-456A-AF8D-288DE03FE872}" sibTransId="{6D4F1BC6-6AA5-4A2A-80FE-325866D39F8D}"/>
    <dgm:cxn modelId="{F0E0C419-0D6B-4C80-8C53-8801C4E83952}" type="presOf" srcId="{CA0E097D-569D-40E5-B28A-145EF6E850A4}" destId="{000EEA87-79F3-4AB3-ACDE-AEEA024CEF80}" srcOrd="0" destOrd="0" presId="urn:microsoft.com/office/officeart/2005/8/layout/equation2"/>
    <dgm:cxn modelId="{7E859617-244C-4AF5-809C-A7EBDEFFAFBC}" type="presOf" srcId="{EFF3D141-8D2D-4B20-8486-6B735D4AD317}" destId="{CC572235-DB0D-4AB9-B78B-1D6A61E85499}" srcOrd="0" destOrd="0" presId="urn:microsoft.com/office/officeart/2005/8/layout/equation2"/>
    <dgm:cxn modelId="{58639B3A-F0D6-4793-B408-23F6FFE5584A}" type="presOf" srcId="{4B5AF730-C850-4B8A-BFDC-E201885007A4}" destId="{D4B03A81-E133-4D72-9DA3-CA926E3536AF}" srcOrd="0" destOrd="0" presId="urn:microsoft.com/office/officeart/2005/8/layout/equation2"/>
    <dgm:cxn modelId="{EA3946C8-B714-46B1-A00D-396EA6720AE4}" type="presOf" srcId="{6D4F1BC6-6AA5-4A2A-80FE-325866D39F8D}" destId="{4F4AE8DE-B8B0-4D53-BDA1-0794C7C1526C}" srcOrd="0" destOrd="0" presId="urn:microsoft.com/office/officeart/2005/8/layout/equation2"/>
    <dgm:cxn modelId="{59D2EE0D-9746-4779-B915-3A27AFF884A9}" type="presOf" srcId="{41183BDA-5449-40B1-ACD6-0B5339652033}" destId="{27A647B0-80B8-43CB-A0B2-9D6D149094D9}" srcOrd="1" destOrd="0" presId="urn:microsoft.com/office/officeart/2005/8/layout/equation2"/>
    <dgm:cxn modelId="{B6187574-1CF0-417C-83C4-0585F60C20F1}" type="presParOf" srcId="{895B7CE3-A169-4F87-9E62-C8345FE292D8}" destId="{C7A6CDFD-582D-4F7E-A243-D9C3B51CDDF7}" srcOrd="0" destOrd="0" presId="urn:microsoft.com/office/officeart/2005/8/layout/equation2"/>
    <dgm:cxn modelId="{03675B38-E1CF-4044-B339-B5C14F421698}" type="presParOf" srcId="{C7A6CDFD-582D-4F7E-A243-D9C3B51CDDF7}" destId="{4C2C6A39-5BF6-4512-A0CE-96040AA0CFB0}" srcOrd="0" destOrd="0" presId="urn:microsoft.com/office/officeart/2005/8/layout/equation2"/>
    <dgm:cxn modelId="{D4A4DD3E-C5AC-4744-B2D4-BFC75660FB79}" type="presParOf" srcId="{C7A6CDFD-582D-4F7E-A243-D9C3B51CDDF7}" destId="{543435C0-9681-4D8A-A81D-5DEF987FFF33}" srcOrd="1" destOrd="0" presId="urn:microsoft.com/office/officeart/2005/8/layout/equation2"/>
    <dgm:cxn modelId="{A56E357A-4326-4138-BEC9-02609E8D4F18}" type="presParOf" srcId="{C7A6CDFD-582D-4F7E-A243-D9C3B51CDDF7}" destId="{A0281341-6EC2-459B-B802-65EA95E18302}" srcOrd="2" destOrd="0" presId="urn:microsoft.com/office/officeart/2005/8/layout/equation2"/>
    <dgm:cxn modelId="{70AC2661-8E46-49A5-A58E-455AB794AA7E}" type="presParOf" srcId="{C7A6CDFD-582D-4F7E-A243-D9C3B51CDDF7}" destId="{50C2142A-0DE5-43A7-B205-F6A36B64D9B8}" srcOrd="3" destOrd="0" presId="urn:microsoft.com/office/officeart/2005/8/layout/equation2"/>
    <dgm:cxn modelId="{46D8215E-8C5F-45C9-98C1-D6C232A8DB44}" type="presParOf" srcId="{C7A6CDFD-582D-4F7E-A243-D9C3B51CDDF7}" destId="{FA326BB1-4309-49B3-8AA1-1DAE35368C84}" srcOrd="4" destOrd="0" presId="urn:microsoft.com/office/officeart/2005/8/layout/equation2"/>
    <dgm:cxn modelId="{76CA5E17-F948-4BAE-A142-806E938E7124}" type="presParOf" srcId="{C7A6CDFD-582D-4F7E-A243-D9C3B51CDDF7}" destId="{5AEB4832-B611-40AD-82B5-C7DE072FEF3D}" srcOrd="5" destOrd="0" presId="urn:microsoft.com/office/officeart/2005/8/layout/equation2"/>
    <dgm:cxn modelId="{A42BED0B-C4DA-468F-A537-1DF14F7E15B1}" type="presParOf" srcId="{C7A6CDFD-582D-4F7E-A243-D9C3B51CDDF7}" destId="{BCDE3B7A-CC5A-4776-A151-98D92B5BD588}" srcOrd="6" destOrd="0" presId="urn:microsoft.com/office/officeart/2005/8/layout/equation2"/>
    <dgm:cxn modelId="{60178265-81C6-49C6-99D4-0F61A1D761BA}" type="presParOf" srcId="{C7A6CDFD-582D-4F7E-A243-D9C3B51CDDF7}" destId="{252CC2AB-06C7-4229-9534-369413ADD9D1}" srcOrd="7" destOrd="0" presId="urn:microsoft.com/office/officeart/2005/8/layout/equation2"/>
    <dgm:cxn modelId="{2E92DA21-528A-472B-9703-DBECAF2819B7}" type="presParOf" srcId="{C7A6CDFD-582D-4F7E-A243-D9C3B51CDDF7}" destId="{000EEA87-79F3-4AB3-ACDE-AEEA024CEF80}" srcOrd="8" destOrd="0" presId="urn:microsoft.com/office/officeart/2005/8/layout/equation2"/>
    <dgm:cxn modelId="{F6B82C78-8D4F-4DFB-929E-CE06849F50EF}" type="presParOf" srcId="{C7A6CDFD-582D-4F7E-A243-D9C3B51CDDF7}" destId="{3961CBC8-AF39-43FE-AE1E-ADF94860B6A9}" srcOrd="9" destOrd="0" presId="urn:microsoft.com/office/officeart/2005/8/layout/equation2"/>
    <dgm:cxn modelId="{D3A3F37F-EC58-4181-8714-1F3FBD283FB0}" type="presParOf" srcId="{C7A6CDFD-582D-4F7E-A243-D9C3B51CDDF7}" destId="{4F4AE8DE-B8B0-4D53-BDA1-0794C7C1526C}" srcOrd="10" destOrd="0" presId="urn:microsoft.com/office/officeart/2005/8/layout/equation2"/>
    <dgm:cxn modelId="{469C6568-7F84-48DC-8F09-00680E6931AE}" type="presParOf" srcId="{C7A6CDFD-582D-4F7E-A243-D9C3B51CDDF7}" destId="{49B8523D-980D-4141-9E48-1132CDA71CB6}" srcOrd="11" destOrd="0" presId="urn:microsoft.com/office/officeart/2005/8/layout/equation2"/>
    <dgm:cxn modelId="{5070F23E-AB10-4135-BB01-90B3E076DDCB}" type="presParOf" srcId="{C7A6CDFD-582D-4F7E-A243-D9C3B51CDDF7}" destId="{D4B03A81-E133-4D72-9DA3-CA926E3536AF}" srcOrd="12" destOrd="0" presId="urn:microsoft.com/office/officeart/2005/8/layout/equation2"/>
    <dgm:cxn modelId="{BC1408AB-5AEB-40BC-B543-B4FFBBA2D656}" type="presParOf" srcId="{C7A6CDFD-582D-4F7E-A243-D9C3B51CDDF7}" destId="{1A000A8F-784E-4B6F-A2D8-C0C92A3A37BA}" srcOrd="13" destOrd="0" presId="urn:microsoft.com/office/officeart/2005/8/layout/equation2"/>
    <dgm:cxn modelId="{69C599C0-5B45-412C-BE9B-5A505976D6B3}" type="presParOf" srcId="{C7A6CDFD-582D-4F7E-A243-D9C3B51CDDF7}" destId="{FC5EF850-C450-4926-BF15-F0522E6F46FA}" srcOrd="14" destOrd="0" presId="urn:microsoft.com/office/officeart/2005/8/layout/equation2"/>
    <dgm:cxn modelId="{14172D96-C42D-4318-9C59-0F6A4D8EA12A}" type="presParOf" srcId="{C7A6CDFD-582D-4F7E-A243-D9C3B51CDDF7}" destId="{48A4DEDF-7025-4E54-9A81-CBD6CF395DE4}" srcOrd="15" destOrd="0" presId="urn:microsoft.com/office/officeart/2005/8/layout/equation2"/>
    <dgm:cxn modelId="{94ED8E4E-BDB4-4782-A229-E33774606B46}" type="presParOf" srcId="{C7A6CDFD-582D-4F7E-A243-D9C3B51CDDF7}" destId="{09964E7C-3B19-46C3-A997-60272AE021AA}" srcOrd="16" destOrd="0" presId="urn:microsoft.com/office/officeart/2005/8/layout/equation2"/>
    <dgm:cxn modelId="{4421F3D6-481B-4B51-AD50-6DE9F99A2CA6}" type="presParOf" srcId="{895B7CE3-A169-4F87-9E62-C8345FE292D8}" destId="{FE061580-81A0-406B-9269-E024D538B0F2}" srcOrd="1" destOrd="0" presId="urn:microsoft.com/office/officeart/2005/8/layout/equation2"/>
    <dgm:cxn modelId="{BE18F26A-788A-4D2F-A21E-8944F2FBBE24}" type="presParOf" srcId="{FE061580-81A0-406B-9269-E024D538B0F2}" destId="{27A647B0-80B8-43CB-A0B2-9D6D149094D9}" srcOrd="0" destOrd="0" presId="urn:microsoft.com/office/officeart/2005/8/layout/equation2"/>
    <dgm:cxn modelId="{92A32970-E98E-4BA8-8B17-5664135F5913}" type="presParOf" srcId="{895B7CE3-A169-4F87-9E62-C8345FE292D8}" destId="{CC572235-DB0D-4AB9-B78B-1D6A61E8549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BCEF894-3B39-404A-8448-6560F89833BB}" type="doc">
      <dgm:prSet loTypeId="urn:microsoft.com/office/officeart/2005/8/layout/equation1" loCatId="process" qsTypeId="urn:microsoft.com/office/officeart/2005/8/quickstyle/simple1" qsCatId="simple" csTypeId="urn:microsoft.com/office/officeart/2005/8/colors/accent2_1" csCatId="accent2" phldr="1"/>
      <dgm:spPr/>
    </dgm:pt>
    <dgm:pt modelId="{0D14874C-484E-4744-B026-23D407B9AC4F}">
      <dgm:prSet phldrT="[Texto]" custT="1"/>
      <dgm:spPr/>
      <dgm:t>
        <a:bodyPr/>
        <a:lstStyle/>
        <a:p>
          <a:r>
            <a:rPr lang="es-ES" sz="1400" b="1" dirty="0" smtClean="0"/>
            <a:t>Superficie de metal bloqueada</a:t>
          </a:r>
          <a:endParaRPr lang="es-ES" sz="1400" b="1" dirty="0"/>
        </a:p>
      </dgm:t>
    </dgm:pt>
    <dgm:pt modelId="{B07B17B3-C19D-4DD1-AABE-6F5391BF2686}" type="parTrans" cxnId="{AF2998AD-A678-4C4E-A0AD-424B46D58A7D}">
      <dgm:prSet/>
      <dgm:spPr/>
      <dgm:t>
        <a:bodyPr/>
        <a:lstStyle/>
        <a:p>
          <a:endParaRPr lang="es-ES"/>
        </a:p>
      </dgm:t>
    </dgm:pt>
    <dgm:pt modelId="{8FEF88F8-2950-4E26-BDF1-9444B06514F7}" type="sibTrans" cxnId="{AF2998AD-A678-4C4E-A0AD-424B46D58A7D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09D59F12-2B5E-46BD-96ED-2999DD203E56}">
      <dgm:prSet phldrT="[Texto]"/>
      <dgm:spPr/>
      <dgm:t>
        <a:bodyPr/>
        <a:lstStyle/>
        <a:p>
          <a:r>
            <a:rPr lang="es-ES" b="1" dirty="0" smtClean="0"/>
            <a:t>Proximidad con otro material</a:t>
          </a:r>
          <a:endParaRPr lang="es-ES" b="1" dirty="0"/>
        </a:p>
      </dgm:t>
    </dgm:pt>
    <dgm:pt modelId="{367533B1-DF79-4E97-9F3D-FCC7881CA598}" type="parTrans" cxnId="{571F983B-E18A-4332-8ED4-4E7A7127934B}">
      <dgm:prSet/>
      <dgm:spPr/>
      <dgm:t>
        <a:bodyPr/>
        <a:lstStyle/>
        <a:p>
          <a:endParaRPr lang="es-ES"/>
        </a:p>
      </dgm:t>
    </dgm:pt>
    <dgm:pt modelId="{5A15880D-A15B-4440-9F20-9DDEA27BF7E9}" type="sibTrans" cxnId="{571F983B-E18A-4332-8ED4-4E7A7127934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FBFD5607-C7BF-4991-AD8A-7562FA747E5E}">
      <dgm:prSet phldrT="[Texto]" custT="1"/>
      <dgm:spPr/>
      <dgm:t>
        <a:bodyPr/>
        <a:lstStyle/>
        <a:p>
          <a:r>
            <a:rPr lang="es-ES" sz="2000" b="1" dirty="0" smtClean="0"/>
            <a:t>CAVITACIÓN</a:t>
          </a:r>
          <a:endParaRPr lang="es-ES" sz="2000" b="1" dirty="0"/>
        </a:p>
      </dgm:t>
    </dgm:pt>
    <dgm:pt modelId="{66179230-A5D7-4CDE-BB3D-3CCB85D077CE}" type="parTrans" cxnId="{E78BF635-EDA7-4FA1-B996-EAFCEBAB8A65}">
      <dgm:prSet/>
      <dgm:spPr/>
      <dgm:t>
        <a:bodyPr/>
        <a:lstStyle/>
        <a:p>
          <a:endParaRPr lang="es-ES"/>
        </a:p>
      </dgm:t>
    </dgm:pt>
    <dgm:pt modelId="{BDB8EE60-FE1B-4B17-B2D9-16C8F78D1ABA}" type="sibTrans" cxnId="{E78BF635-EDA7-4FA1-B996-EAFCEBAB8A65}">
      <dgm:prSet/>
      <dgm:spPr/>
      <dgm:t>
        <a:bodyPr/>
        <a:lstStyle/>
        <a:p>
          <a:endParaRPr lang="es-ES"/>
        </a:p>
      </dgm:t>
    </dgm:pt>
    <dgm:pt modelId="{006FF47C-EC8D-42CE-A474-3B27E99C2EB9}">
      <dgm:prSet phldrT="[Texto]" custT="1"/>
      <dgm:spPr/>
      <dgm:t>
        <a:bodyPr/>
        <a:lstStyle/>
        <a:p>
          <a:r>
            <a:rPr lang="es-ES" sz="1600" b="1" dirty="0" smtClean="0"/>
            <a:t>Contacto entre la pared del recipiente y la cara interna del </a:t>
          </a:r>
          <a:r>
            <a:rPr lang="es-ES" sz="1600" b="1" dirty="0" err="1" smtClean="0"/>
            <a:t>manhol</a:t>
          </a:r>
          <a:endParaRPr lang="es-ES" sz="1600" b="1" dirty="0"/>
        </a:p>
      </dgm:t>
    </dgm:pt>
    <dgm:pt modelId="{C230B8E7-710C-4442-A79A-F715AF848941}" type="parTrans" cxnId="{B2679450-1055-469F-BF1B-7BD0802551DB}">
      <dgm:prSet/>
      <dgm:spPr/>
      <dgm:t>
        <a:bodyPr/>
        <a:lstStyle/>
        <a:p>
          <a:endParaRPr lang="es-ES"/>
        </a:p>
      </dgm:t>
    </dgm:pt>
    <dgm:pt modelId="{F0AB35F9-E3E8-43D3-85F9-185B09D4743C}" type="sibTrans" cxnId="{B2679450-1055-469F-BF1B-7BD0802551DB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A2901AD9-E9A5-4F9D-9551-06D43F732A38}">
      <dgm:prSet phldrT="[Texto]" custT="1"/>
      <dgm:spPr/>
      <dgm:t>
        <a:bodyPr/>
        <a:lstStyle/>
        <a:p>
          <a:r>
            <a:rPr lang="es-ES" sz="1600" b="1" dirty="0" smtClean="0"/>
            <a:t>Ingresos a los equipos</a:t>
          </a:r>
          <a:endParaRPr lang="es-ES" sz="1600" b="1" dirty="0"/>
        </a:p>
      </dgm:t>
    </dgm:pt>
    <dgm:pt modelId="{90C1CD9F-75BA-48CB-89FC-A748B95E2A5B}" type="parTrans" cxnId="{C5E3116C-422F-4FD1-947E-80112DBB57B0}">
      <dgm:prSet/>
      <dgm:spPr/>
      <dgm:t>
        <a:bodyPr/>
        <a:lstStyle/>
        <a:p>
          <a:endParaRPr lang="es-ES"/>
        </a:p>
      </dgm:t>
    </dgm:pt>
    <dgm:pt modelId="{26778AC4-CC87-4283-8C25-F2F472228A12}" type="sibTrans" cxnId="{C5E3116C-422F-4FD1-947E-80112DBB57B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384432C7-86C5-40C3-89ED-33E77CA8EC0E}" type="pres">
      <dgm:prSet presAssocID="{EBCEF894-3B39-404A-8448-6560F89833BB}" presName="linearFlow" presStyleCnt="0">
        <dgm:presLayoutVars>
          <dgm:dir/>
          <dgm:resizeHandles val="exact"/>
        </dgm:presLayoutVars>
      </dgm:prSet>
      <dgm:spPr/>
    </dgm:pt>
    <dgm:pt modelId="{8F9BF67C-CD4A-4A61-9DF3-D80D49381BF9}" type="pres">
      <dgm:prSet presAssocID="{0D14874C-484E-4744-B026-23D407B9AC4F}" presName="node" presStyleLbl="node1" presStyleIdx="0" presStyleCnt="5" custScaleX="157067" custScaleY="1515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D0786D-30CA-4DFF-A4BE-18D91D0795FD}" type="pres">
      <dgm:prSet presAssocID="{8FEF88F8-2950-4E26-BDF1-9444B06514F7}" presName="spacerL" presStyleCnt="0"/>
      <dgm:spPr/>
    </dgm:pt>
    <dgm:pt modelId="{C98A7AF6-854F-4C50-A997-0279064396FE}" type="pres">
      <dgm:prSet presAssocID="{8FEF88F8-2950-4E26-BDF1-9444B06514F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561D5BE-C35C-4586-A285-6786812A133E}" type="pres">
      <dgm:prSet presAssocID="{8FEF88F8-2950-4E26-BDF1-9444B06514F7}" presName="spacerR" presStyleCnt="0"/>
      <dgm:spPr/>
    </dgm:pt>
    <dgm:pt modelId="{45044700-F692-48DA-9E9A-DA70E98AB71C}" type="pres">
      <dgm:prSet presAssocID="{09D59F12-2B5E-46BD-96ED-2999DD203E56}" presName="node" presStyleLbl="node1" presStyleIdx="1" presStyleCnt="5" custScaleX="152538" custScaleY="1451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4FF42B-48C9-49B6-9103-35DF6C3E99DB}" type="pres">
      <dgm:prSet presAssocID="{5A15880D-A15B-4440-9F20-9DDEA27BF7E9}" presName="spacerL" presStyleCnt="0"/>
      <dgm:spPr/>
    </dgm:pt>
    <dgm:pt modelId="{867A0D42-AA6D-448D-BCC1-82974799E08E}" type="pres">
      <dgm:prSet presAssocID="{5A15880D-A15B-4440-9F20-9DDEA27BF7E9}" presName="sibTrans" presStyleLbl="sibTrans2D1" presStyleIdx="1" presStyleCnt="4"/>
      <dgm:spPr/>
      <dgm:t>
        <a:bodyPr/>
        <a:lstStyle/>
        <a:p>
          <a:endParaRPr lang="es-ES"/>
        </a:p>
      </dgm:t>
    </dgm:pt>
    <dgm:pt modelId="{1CE2F0AE-80F9-466B-92ED-CC748246B8A2}" type="pres">
      <dgm:prSet presAssocID="{5A15880D-A15B-4440-9F20-9DDEA27BF7E9}" presName="spacerR" presStyleCnt="0"/>
      <dgm:spPr/>
    </dgm:pt>
    <dgm:pt modelId="{33A3BE7D-F93F-48D8-BE39-274FE25437DF}" type="pres">
      <dgm:prSet presAssocID="{A2901AD9-E9A5-4F9D-9551-06D43F732A38}" presName="node" presStyleLbl="node1" presStyleIdx="2" presStyleCnt="5" custScaleX="151506" custScaleY="1468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496352-CC72-40CB-ADA2-4BEC808313B7}" type="pres">
      <dgm:prSet presAssocID="{26778AC4-CC87-4283-8C25-F2F472228A12}" presName="spacerL" presStyleCnt="0"/>
      <dgm:spPr/>
    </dgm:pt>
    <dgm:pt modelId="{511F6959-E7FB-4257-8E92-0AD473E66D42}" type="pres">
      <dgm:prSet presAssocID="{26778AC4-CC87-4283-8C25-F2F472228A12}" presName="sibTrans" presStyleLbl="sibTrans2D1" presStyleIdx="2" presStyleCnt="4"/>
      <dgm:spPr/>
      <dgm:t>
        <a:bodyPr/>
        <a:lstStyle/>
        <a:p>
          <a:endParaRPr lang="es-ES"/>
        </a:p>
      </dgm:t>
    </dgm:pt>
    <dgm:pt modelId="{C827C4C6-278C-4113-93B0-037CA88EC2F9}" type="pres">
      <dgm:prSet presAssocID="{26778AC4-CC87-4283-8C25-F2F472228A12}" presName="spacerR" presStyleCnt="0"/>
      <dgm:spPr/>
    </dgm:pt>
    <dgm:pt modelId="{3B09D153-D1AF-4053-8C51-7F889E911FD7}" type="pres">
      <dgm:prSet presAssocID="{006FF47C-EC8D-42CE-A474-3B27E99C2EB9}" presName="node" presStyleLbl="node1" presStyleIdx="3" presStyleCnt="5" custScaleX="214144" custScaleY="154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74F5F2-113E-47B9-A619-30005E14FC51}" type="pres">
      <dgm:prSet presAssocID="{F0AB35F9-E3E8-43D3-85F9-185B09D4743C}" presName="spacerL" presStyleCnt="0"/>
      <dgm:spPr/>
    </dgm:pt>
    <dgm:pt modelId="{58FFEEAF-F173-4CBF-B415-FF7ECF588A46}" type="pres">
      <dgm:prSet presAssocID="{F0AB35F9-E3E8-43D3-85F9-185B09D474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6E1D92C6-60F9-4603-8791-8534FEB2F0CF}" type="pres">
      <dgm:prSet presAssocID="{F0AB35F9-E3E8-43D3-85F9-185B09D4743C}" presName="spacerR" presStyleCnt="0"/>
      <dgm:spPr/>
    </dgm:pt>
    <dgm:pt modelId="{80DC23C6-0AAF-4DFC-A137-E01DE155B9A0}" type="pres">
      <dgm:prSet presAssocID="{FBFD5607-C7BF-4991-AD8A-7562FA747E5E}" presName="node" presStyleLbl="node1" presStyleIdx="4" presStyleCnt="5" custScaleX="268588" custScaleY="2083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1F983B-E18A-4332-8ED4-4E7A7127934B}" srcId="{EBCEF894-3B39-404A-8448-6560F89833BB}" destId="{09D59F12-2B5E-46BD-96ED-2999DD203E56}" srcOrd="1" destOrd="0" parTransId="{367533B1-DF79-4E97-9F3D-FCC7881CA598}" sibTransId="{5A15880D-A15B-4440-9F20-9DDEA27BF7E9}"/>
    <dgm:cxn modelId="{AF2998AD-A678-4C4E-A0AD-424B46D58A7D}" srcId="{EBCEF894-3B39-404A-8448-6560F89833BB}" destId="{0D14874C-484E-4744-B026-23D407B9AC4F}" srcOrd="0" destOrd="0" parTransId="{B07B17B3-C19D-4DD1-AABE-6F5391BF2686}" sibTransId="{8FEF88F8-2950-4E26-BDF1-9444B06514F7}"/>
    <dgm:cxn modelId="{D712327B-0261-4A61-9A86-A8A9EC4F578E}" type="presOf" srcId="{5A15880D-A15B-4440-9F20-9DDEA27BF7E9}" destId="{867A0D42-AA6D-448D-BCC1-82974799E08E}" srcOrd="0" destOrd="0" presId="urn:microsoft.com/office/officeart/2005/8/layout/equation1"/>
    <dgm:cxn modelId="{FB018B58-E95D-4A9A-A130-F1350A247056}" type="presOf" srcId="{F0AB35F9-E3E8-43D3-85F9-185B09D4743C}" destId="{58FFEEAF-F173-4CBF-B415-FF7ECF588A46}" srcOrd="0" destOrd="0" presId="urn:microsoft.com/office/officeart/2005/8/layout/equation1"/>
    <dgm:cxn modelId="{BD8EF3A1-4EF3-4F39-85FB-C9D4FB59F6C9}" type="presOf" srcId="{8FEF88F8-2950-4E26-BDF1-9444B06514F7}" destId="{C98A7AF6-854F-4C50-A997-0279064396FE}" srcOrd="0" destOrd="0" presId="urn:microsoft.com/office/officeart/2005/8/layout/equation1"/>
    <dgm:cxn modelId="{E78BF635-EDA7-4FA1-B996-EAFCEBAB8A65}" srcId="{EBCEF894-3B39-404A-8448-6560F89833BB}" destId="{FBFD5607-C7BF-4991-AD8A-7562FA747E5E}" srcOrd="4" destOrd="0" parTransId="{66179230-A5D7-4CDE-BB3D-3CCB85D077CE}" sibTransId="{BDB8EE60-FE1B-4B17-B2D9-16C8F78D1ABA}"/>
    <dgm:cxn modelId="{C5E3116C-422F-4FD1-947E-80112DBB57B0}" srcId="{EBCEF894-3B39-404A-8448-6560F89833BB}" destId="{A2901AD9-E9A5-4F9D-9551-06D43F732A38}" srcOrd="2" destOrd="0" parTransId="{90C1CD9F-75BA-48CB-89FC-A748B95E2A5B}" sibTransId="{26778AC4-CC87-4283-8C25-F2F472228A12}"/>
    <dgm:cxn modelId="{8D53D508-DDE7-4F4C-92BE-E696A9271C4E}" type="presOf" srcId="{FBFD5607-C7BF-4991-AD8A-7562FA747E5E}" destId="{80DC23C6-0AAF-4DFC-A137-E01DE155B9A0}" srcOrd="0" destOrd="0" presId="urn:microsoft.com/office/officeart/2005/8/layout/equation1"/>
    <dgm:cxn modelId="{7E47E531-AF8B-455C-A60E-F14FD3826CFA}" type="presOf" srcId="{26778AC4-CC87-4283-8C25-F2F472228A12}" destId="{511F6959-E7FB-4257-8E92-0AD473E66D42}" srcOrd="0" destOrd="0" presId="urn:microsoft.com/office/officeart/2005/8/layout/equation1"/>
    <dgm:cxn modelId="{B2679450-1055-469F-BF1B-7BD0802551DB}" srcId="{EBCEF894-3B39-404A-8448-6560F89833BB}" destId="{006FF47C-EC8D-42CE-A474-3B27E99C2EB9}" srcOrd="3" destOrd="0" parTransId="{C230B8E7-710C-4442-A79A-F715AF848941}" sibTransId="{F0AB35F9-E3E8-43D3-85F9-185B09D4743C}"/>
    <dgm:cxn modelId="{50C93590-1D21-4369-8BF3-D8BCDD524E69}" type="presOf" srcId="{006FF47C-EC8D-42CE-A474-3B27E99C2EB9}" destId="{3B09D153-D1AF-4053-8C51-7F889E911FD7}" srcOrd="0" destOrd="0" presId="urn:microsoft.com/office/officeart/2005/8/layout/equation1"/>
    <dgm:cxn modelId="{AD145FC4-26FE-4AC9-8179-5711A6113E0B}" type="presOf" srcId="{09D59F12-2B5E-46BD-96ED-2999DD203E56}" destId="{45044700-F692-48DA-9E9A-DA70E98AB71C}" srcOrd="0" destOrd="0" presId="urn:microsoft.com/office/officeart/2005/8/layout/equation1"/>
    <dgm:cxn modelId="{CB52FF30-AEC9-4418-A414-5C488BD02516}" type="presOf" srcId="{0D14874C-484E-4744-B026-23D407B9AC4F}" destId="{8F9BF67C-CD4A-4A61-9DF3-D80D49381BF9}" srcOrd="0" destOrd="0" presId="urn:microsoft.com/office/officeart/2005/8/layout/equation1"/>
    <dgm:cxn modelId="{60C1A015-DAD2-4AB5-BBD0-313F60D83C6B}" type="presOf" srcId="{A2901AD9-E9A5-4F9D-9551-06D43F732A38}" destId="{33A3BE7D-F93F-48D8-BE39-274FE25437DF}" srcOrd="0" destOrd="0" presId="urn:microsoft.com/office/officeart/2005/8/layout/equation1"/>
    <dgm:cxn modelId="{D4CE87CF-EF7F-440F-A3D3-EB6B372D4E93}" type="presOf" srcId="{EBCEF894-3B39-404A-8448-6560F89833BB}" destId="{384432C7-86C5-40C3-89ED-33E77CA8EC0E}" srcOrd="0" destOrd="0" presId="urn:microsoft.com/office/officeart/2005/8/layout/equation1"/>
    <dgm:cxn modelId="{A97E09BD-6ED2-4184-BF76-02E123F08104}" type="presParOf" srcId="{384432C7-86C5-40C3-89ED-33E77CA8EC0E}" destId="{8F9BF67C-CD4A-4A61-9DF3-D80D49381BF9}" srcOrd="0" destOrd="0" presId="urn:microsoft.com/office/officeart/2005/8/layout/equation1"/>
    <dgm:cxn modelId="{7A101BD6-54A5-43C1-839F-E9A43E42DAFE}" type="presParOf" srcId="{384432C7-86C5-40C3-89ED-33E77CA8EC0E}" destId="{95D0786D-30CA-4DFF-A4BE-18D91D0795FD}" srcOrd="1" destOrd="0" presId="urn:microsoft.com/office/officeart/2005/8/layout/equation1"/>
    <dgm:cxn modelId="{F29A1F92-9AB5-41B7-9B54-CE32BE9E56B0}" type="presParOf" srcId="{384432C7-86C5-40C3-89ED-33E77CA8EC0E}" destId="{C98A7AF6-854F-4C50-A997-0279064396FE}" srcOrd="2" destOrd="0" presId="urn:microsoft.com/office/officeart/2005/8/layout/equation1"/>
    <dgm:cxn modelId="{606FF1A2-5F5D-4EA1-8A63-2D918F5FA3D2}" type="presParOf" srcId="{384432C7-86C5-40C3-89ED-33E77CA8EC0E}" destId="{2561D5BE-C35C-4586-A285-6786812A133E}" srcOrd="3" destOrd="0" presId="urn:microsoft.com/office/officeart/2005/8/layout/equation1"/>
    <dgm:cxn modelId="{A5D659BA-0B80-4E0D-8BB0-649F533C49C0}" type="presParOf" srcId="{384432C7-86C5-40C3-89ED-33E77CA8EC0E}" destId="{45044700-F692-48DA-9E9A-DA70E98AB71C}" srcOrd="4" destOrd="0" presId="urn:microsoft.com/office/officeart/2005/8/layout/equation1"/>
    <dgm:cxn modelId="{5D0038B1-3EA4-47CC-B3F4-378291E874B4}" type="presParOf" srcId="{384432C7-86C5-40C3-89ED-33E77CA8EC0E}" destId="{CA4FF42B-48C9-49B6-9103-35DF6C3E99DB}" srcOrd="5" destOrd="0" presId="urn:microsoft.com/office/officeart/2005/8/layout/equation1"/>
    <dgm:cxn modelId="{8411CBC6-2813-479F-9E7E-4528BC423BB1}" type="presParOf" srcId="{384432C7-86C5-40C3-89ED-33E77CA8EC0E}" destId="{867A0D42-AA6D-448D-BCC1-82974799E08E}" srcOrd="6" destOrd="0" presId="urn:microsoft.com/office/officeart/2005/8/layout/equation1"/>
    <dgm:cxn modelId="{48E5690E-88FF-4B08-9C56-0C53DF72B7B1}" type="presParOf" srcId="{384432C7-86C5-40C3-89ED-33E77CA8EC0E}" destId="{1CE2F0AE-80F9-466B-92ED-CC748246B8A2}" srcOrd="7" destOrd="0" presId="urn:microsoft.com/office/officeart/2005/8/layout/equation1"/>
    <dgm:cxn modelId="{17EE8BE6-704C-48E3-85F7-2125AEBAE323}" type="presParOf" srcId="{384432C7-86C5-40C3-89ED-33E77CA8EC0E}" destId="{33A3BE7D-F93F-48D8-BE39-274FE25437DF}" srcOrd="8" destOrd="0" presId="urn:microsoft.com/office/officeart/2005/8/layout/equation1"/>
    <dgm:cxn modelId="{6EC9EDA3-96BB-4B0F-A71C-34D84CFDCFD5}" type="presParOf" srcId="{384432C7-86C5-40C3-89ED-33E77CA8EC0E}" destId="{86496352-CC72-40CB-ADA2-4BEC808313B7}" srcOrd="9" destOrd="0" presId="urn:microsoft.com/office/officeart/2005/8/layout/equation1"/>
    <dgm:cxn modelId="{CF0AD113-4237-4973-B9B3-64D6465D933E}" type="presParOf" srcId="{384432C7-86C5-40C3-89ED-33E77CA8EC0E}" destId="{511F6959-E7FB-4257-8E92-0AD473E66D42}" srcOrd="10" destOrd="0" presId="urn:microsoft.com/office/officeart/2005/8/layout/equation1"/>
    <dgm:cxn modelId="{884E3936-4B5B-42BD-A6CB-396819981AC9}" type="presParOf" srcId="{384432C7-86C5-40C3-89ED-33E77CA8EC0E}" destId="{C827C4C6-278C-4113-93B0-037CA88EC2F9}" srcOrd="11" destOrd="0" presId="urn:microsoft.com/office/officeart/2005/8/layout/equation1"/>
    <dgm:cxn modelId="{3234870B-454B-47F2-A02B-B3D7BA283504}" type="presParOf" srcId="{384432C7-86C5-40C3-89ED-33E77CA8EC0E}" destId="{3B09D153-D1AF-4053-8C51-7F889E911FD7}" srcOrd="12" destOrd="0" presId="urn:microsoft.com/office/officeart/2005/8/layout/equation1"/>
    <dgm:cxn modelId="{04B9E962-8103-404A-B98F-4FBD06F51AF6}" type="presParOf" srcId="{384432C7-86C5-40C3-89ED-33E77CA8EC0E}" destId="{8574F5F2-113E-47B9-A619-30005E14FC51}" srcOrd="13" destOrd="0" presId="urn:microsoft.com/office/officeart/2005/8/layout/equation1"/>
    <dgm:cxn modelId="{3C325D1E-4A9E-4E5C-8EBF-DDFBF4F3A9EF}" type="presParOf" srcId="{384432C7-86C5-40C3-89ED-33E77CA8EC0E}" destId="{58FFEEAF-F173-4CBF-B415-FF7ECF588A46}" srcOrd="14" destOrd="0" presId="urn:microsoft.com/office/officeart/2005/8/layout/equation1"/>
    <dgm:cxn modelId="{A47C4022-582C-4B37-BFC7-F71D5001E307}" type="presParOf" srcId="{384432C7-86C5-40C3-89ED-33E77CA8EC0E}" destId="{6E1D92C6-60F9-4603-8791-8534FEB2F0CF}" srcOrd="15" destOrd="0" presId="urn:microsoft.com/office/officeart/2005/8/layout/equation1"/>
    <dgm:cxn modelId="{A2DB4E52-77F8-4B6C-B034-8CA0C101C37A}" type="presParOf" srcId="{384432C7-86C5-40C3-89ED-33E77CA8EC0E}" destId="{80DC23C6-0AAF-4DFC-A137-E01DE155B9A0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636A9FE-BFFE-4B82-818A-5D3C7548A8A0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C7E16BB-0C7D-4A57-B849-1EA3DF1F96D6}">
      <dgm:prSet phldrT="[Texto]" custT="1"/>
      <dgm:spPr/>
      <dgm:t>
        <a:bodyPr/>
        <a:lstStyle/>
        <a:p>
          <a:r>
            <a:rPr lang="es-ES" sz="1400" b="1" dirty="0" smtClean="0"/>
            <a:t>CORROSIÓN INDUCIDA POR MICROORGANISMOS</a:t>
          </a:r>
        </a:p>
        <a:p>
          <a:r>
            <a:rPr lang="es-ES" sz="1400" b="1" dirty="0" smtClean="0"/>
            <a:t>MIC</a:t>
          </a:r>
        </a:p>
      </dgm:t>
    </dgm:pt>
    <dgm:pt modelId="{E22EC368-0AC4-4128-8F88-C43DC3D32F57}" type="parTrans" cxnId="{C6F97787-8F33-4D62-9B9E-7182DF4D9445}">
      <dgm:prSet/>
      <dgm:spPr/>
      <dgm:t>
        <a:bodyPr/>
        <a:lstStyle/>
        <a:p>
          <a:endParaRPr lang="es-ES"/>
        </a:p>
      </dgm:t>
    </dgm:pt>
    <dgm:pt modelId="{C833F807-E4C0-4640-B3ED-81E762CECC7B}" type="sibTrans" cxnId="{C6F97787-8F33-4D62-9B9E-7182DF4D9445}">
      <dgm:prSet/>
      <dgm:spPr>
        <a:solidFill>
          <a:srgbClr val="0EF059"/>
        </a:solidFill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71046211-3736-458F-82E8-A5F40A684294}">
      <dgm:prSet phldrT="[Texto]" custT="1"/>
      <dgm:spPr/>
      <dgm:t>
        <a:bodyPr/>
        <a:lstStyle/>
        <a:p>
          <a:r>
            <a:rPr lang="es-ES" sz="1600" b="1" dirty="0" smtClean="0"/>
            <a:t>Fenómeno electroquímico con tres elementos:</a:t>
          </a:r>
        </a:p>
      </dgm:t>
    </dgm:pt>
    <dgm:pt modelId="{5FDA1222-7656-4823-878E-A299BC71D903}" type="parTrans" cxnId="{22D40031-451F-4D63-B819-163C4C3B2AA6}">
      <dgm:prSet/>
      <dgm:spPr/>
      <dgm:t>
        <a:bodyPr/>
        <a:lstStyle/>
        <a:p>
          <a:endParaRPr lang="es-ES"/>
        </a:p>
      </dgm:t>
    </dgm:pt>
    <dgm:pt modelId="{014C47C9-934D-4E2B-89EC-75AE7928E551}" type="sibTrans" cxnId="{22D40031-451F-4D63-B819-163C4C3B2AA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FF3D141-8D2D-4B20-8486-6B735D4AD317}">
      <dgm:prSet phldrT="[Texto]" custT="1"/>
      <dgm:spPr/>
      <dgm:t>
        <a:bodyPr/>
        <a:lstStyle/>
        <a:p>
          <a:r>
            <a:rPr lang="es-ES" sz="1600" b="1" dirty="0" smtClean="0"/>
            <a:t>Crecen bajo condiciones severas.</a:t>
          </a:r>
        </a:p>
      </dgm:t>
    </dgm:pt>
    <dgm:pt modelId="{C76F30B6-6104-4BBF-A24D-C813C0EA0E37}" type="parTrans" cxnId="{0287C8C1-A9C9-48BD-9F62-FF7F5BDE3030}">
      <dgm:prSet/>
      <dgm:spPr/>
      <dgm:t>
        <a:bodyPr/>
        <a:lstStyle/>
        <a:p>
          <a:endParaRPr lang="es-ES"/>
        </a:p>
      </dgm:t>
    </dgm:pt>
    <dgm:pt modelId="{1779D8F2-4D6F-44C1-BD03-D2152744AF73}" type="sibTrans" cxnId="{0287C8C1-A9C9-48BD-9F62-FF7F5BDE3030}">
      <dgm:prSet/>
      <dgm:spPr/>
      <dgm:t>
        <a:bodyPr/>
        <a:lstStyle/>
        <a:p>
          <a:endParaRPr lang="es-ES"/>
        </a:p>
      </dgm:t>
    </dgm:pt>
    <dgm:pt modelId="{CA0E097D-569D-40E5-B28A-145EF6E850A4}">
      <dgm:prSet phldrT="[Texto]" custT="1"/>
      <dgm:spPr/>
      <dgm:t>
        <a:bodyPr/>
        <a:lstStyle/>
        <a:p>
          <a:r>
            <a:rPr lang="es-ES" sz="1600" b="1" dirty="0" smtClean="0"/>
            <a:t>Microorganismos metal y solución</a:t>
          </a:r>
          <a:endParaRPr lang="es-ES" sz="1600" b="1" dirty="0"/>
        </a:p>
      </dgm:t>
    </dgm:pt>
    <dgm:pt modelId="{F614F4E4-CDE4-456A-AF8D-288DE03FE872}" type="parTrans" cxnId="{0DD0354A-6ECD-46CA-9032-C4CD18518DB3}">
      <dgm:prSet/>
      <dgm:spPr/>
      <dgm:t>
        <a:bodyPr/>
        <a:lstStyle/>
        <a:p>
          <a:endParaRPr lang="es-ES"/>
        </a:p>
      </dgm:t>
    </dgm:pt>
    <dgm:pt modelId="{6D4F1BC6-6AA5-4A2A-80FE-325866D39F8D}" type="sibTrans" cxnId="{0DD0354A-6ECD-46CA-9032-C4CD18518DB3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4B5AF730-C850-4B8A-BFDC-E201885007A4}">
      <dgm:prSet phldrT="[Texto]" custT="1"/>
      <dgm:spPr/>
      <dgm:t>
        <a:bodyPr/>
        <a:lstStyle/>
        <a:p>
          <a:r>
            <a:rPr lang="es-ES" sz="1600" b="1" dirty="0" smtClean="0"/>
            <a:t>Piso del tanque y primer anillo</a:t>
          </a:r>
          <a:endParaRPr lang="es-ES" sz="1600" b="1" dirty="0"/>
        </a:p>
      </dgm:t>
    </dgm:pt>
    <dgm:pt modelId="{D3298701-0C7D-483A-9858-C921B015439D}" type="parTrans" cxnId="{29E369A8-D7A4-4751-AAEE-4FF9B1092408}">
      <dgm:prSet/>
      <dgm:spPr/>
      <dgm:t>
        <a:bodyPr/>
        <a:lstStyle/>
        <a:p>
          <a:endParaRPr lang="es-ES"/>
        </a:p>
      </dgm:t>
    </dgm:pt>
    <dgm:pt modelId="{CEF14A31-92AE-4CB9-B072-17D5595F2161}" type="sibTrans" cxnId="{29E369A8-D7A4-4751-AAEE-4FF9B109240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1B5D6D2B-442E-4F1F-9B1C-4CA4F9D74A47}">
      <dgm:prSet phldrT="[Texto]" custT="1"/>
      <dgm:spPr/>
      <dgm:t>
        <a:bodyPr/>
        <a:lstStyle/>
        <a:p>
          <a:r>
            <a:rPr lang="es-ES" sz="1600" b="1" dirty="0" smtClean="0"/>
            <a:t>Bacterias sulfato reductora</a:t>
          </a:r>
          <a:endParaRPr lang="es-ES" sz="1600" b="1" dirty="0"/>
        </a:p>
      </dgm:t>
    </dgm:pt>
    <dgm:pt modelId="{2C743AEF-8805-4E09-B5B8-17C19605A30B}" type="parTrans" cxnId="{12095B00-8069-4C1B-8B33-F3F712287ADD}">
      <dgm:prSet/>
      <dgm:spPr/>
      <dgm:t>
        <a:bodyPr/>
        <a:lstStyle/>
        <a:p>
          <a:endParaRPr lang="es-ES"/>
        </a:p>
      </dgm:t>
    </dgm:pt>
    <dgm:pt modelId="{41183BDA-5449-40B1-ACD6-0B5339652033}" type="sibTrans" cxnId="{12095B00-8069-4C1B-8B33-F3F712287ADD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2BCE328C-1F23-4E19-A1EC-6EA9FF2E971D}">
      <dgm:prSet phldrT="[Texto]" custT="1"/>
      <dgm:spPr/>
      <dgm:t>
        <a:bodyPr/>
        <a:lstStyle/>
        <a:p>
          <a:r>
            <a:rPr lang="es-ES" sz="1400" b="1" dirty="0" smtClean="0"/>
            <a:t>Producción de sustancias corrosivas, transformando el medio inerte en agresivo</a:t>
          </a:r>
        </a:p>
      </dgm:t>
    </dgm:pt>
    <dgm:pt modelId="{3A342DF0-FBF0-40BA-BBD5-FE48E504A96D}" type="parTrans" cxnId="{5567492A-ACB3-4780-90F8-0F7A92DFAD8E}">
      <dgm:prSet/>
      <dgm:spPr/>
      <dgm:t>
        <a:bodyPr/>
        <a:lstStyle/>
        <a:p>
          <a:endParaRPr lang="es-ES"/>
        </a:p>
      </dgm:t>
    </dgm:pt>
    <dgm:pt modelId="{E62F689B-7669-42B2-B30F-1D6275C66C15}" type="sibTrans" cxnId="{5567492A-ACB3-4780-90F8-0F7A92DFAD8E}">
      <dgm:prSet/>
      <dgm:spPr/>
      <dgm:t>
        <a:bodyPr/>
        <a:lstStyle/>
        <a:p>
          <a:endParaRPr lang="es-ES"/>
        </a:p>
      </dgm:t>
    </dgm:pt>
    <dgm:pt modelId="{6C03BC84-5D3C-4BB7-A81B-DAB1DCE5F97E}">
      <dgm:prSet phldrT="[Texto]" custT="1"/>
      <dgm:spPr/>
      <dgm:t>
        <a:bodyPr/>
        <a:lstStyle/>
        <a:p>
          <a:r>
            <a:rPr lang="es-ES" sz="1600" b="1" dirty="0" smtClean="0"/>
            <a:t>Consumo de oxigeno en zonas localizadas</a:t>
          </a:r>
        </a:p>
      </dgm:t>
    </dgm:pt>
    <dgm:pt modelId="{D9765840-D84E-40C0-A090-729CA7F2F008}" type="parTrans" cxnId="{58059408-7E91-4822-989C-FCB72259D801}">
      <dgm:prSet/>
      <dgm:spPr/>
      <dgm:t>
        <a:bodyPr/>
        <a:lstStyle/>
        <a:p>
          <a:endParaRPr lang="es-ES"/>
        </a:p>
      </dgm:t>
    </dgm:pt>
    <dgm:pt modelId="{9BBEEA4A-640F-4CC3-BB59-C4182B803DBC}" type="sibTrans" cxnId="{58059408-7E91-4822-989C-FCB72259D801}">
      <dgm:prSet/>
      <dgm:spPr/>
      <dgm:t>
        <a:bodyPr/>
        <a:lstStyle/>
        <a:p>
          <a:endParaRPr lang="es-ES"/>
        </a:p>
      </dgm:t>
    </dgm:pt>
    <dgm:pt modelId="{D2E5A68A-A4B1-40E4-8935-A9CCEDCDD9C8}">
      <dgm:prSet phldrT="[Texto]" custT="1"/>
      <dgm:spPr/>
      <dgm:t>
        <a:bodyPr/>
        <a:lstStyle/>
        <a:p>
          <a:r>
            <a:rPr lang="es-ES" sz="1600" b="1" dirty="0" smtClean="0"/>
            <a:t>Destruye capas de pintura</a:t>
          </a:r>
        </a:p>
      </dgm:t>
    </dgm:pt>
    <dgm:pt modelId="{5C8C6DBD-083B-4FA6-883F-19ECE8212D47}" type="parTrans" cxnId="{86F3D2E7-FB32-41CD-A111-C36E2CCEAC1C}">
      <dgm:prSet/>
      <dgm:spPr/>
      <dgm:t>
        <a:bodyPr/>
        <a:lstStyle/>
        <a:p>
          <a:endParaRPr lang="es-ES"/>
        </a:p>
      </dgm:t>
    </dgm:pt>
    <dgm:pt modelId="{3D501D1D-01A6-4726-B963-067B55E43DEF}" type="sibTrans" cxnId="{86F3D2E7-FB32-41CD-A111-C36E2CCEAC1C}">
      <dgm:prSet/>
      <dgm:spPr/>
      <dgm:t>
        <a:bodyPr/>
        <a:lstStyle/>
        <a:p>
          <a:endParaRPr lang="es-ES"/>
        </a:p>
      </dgm:t>
    </dgm:pt>
    <dgm:pt modelId="{8F891612-1CB5-45DF-917B-E56723C0FC5A}">
      <dgm:prSet phldrT="[Texto]" custT="1"/>
      <dgm:spPr/>
      <dgm:t>
        <a:bodyPr/>
        <a:lstStyle/>
        <a:p>
          <a:r>
            <a:rPr lang="es-ES" sz="1600" b="1" dirty="0" smtClean="0"/>
            <a:t>Verificar la presencia de bacterias con ensayos de laboratorio</a:t>
          </a:r>
        </a:p>
      </dgm:t>
    </dgm:pt>
    <dgm:pt modelId="{F60D448B-FD8E-412B-A249-0C4EF17E75FB}" type="parTrans" cxnId="{7ED91391-73F6-4EE8-98C6-15B9D5AB16F4}">
      <dgm:prSet/>
      <dgm:spPr/>
      <dgm:t>
        <a:bodyPr/>
        <a:lstStyle/>
        <a:p>
          <a:endParaRPr lang="es-ES"/>
        </a:p>
      </dgm:t>
    </dgm:pt>
    <dgm:pt modelId="{23664277-F983-4288-89B3-5AE859B943D7}" type="sibTrans" cxnId="{7ED91391-73F6-4EE8-98C6-15B9D5AB16F4}">
      <dgm:prSet/>
      <dgm:spPr/>
      <dgm:t>
        <a:bodyPr/>
        <a:lstStyle/>
        <a:p>
          <a:endParaRPr lang="es-ES"/>
        </a:p>
      </dgm:t>
    </dgm:pt>
    <dgm:pt modelId="{59D23416-D2C7-426A-A997-03F83C7130BC}">
      <dgm:prSet phldrT="[Texto]" custT="1"/>
      <dgm:spPr/>
      <dgm:t>
        <a:bodyPr/>
        <a:lstStyle/>
        <a:p>
          <a:r>
            <a:rPr lang="es-ES" sz="1600" b="1" dirty="0" smtClean="0"/>
            <a:t>Parte inferior del equipo</a:t>
          </a:r>
        </a:p>
      </dgm:t>
    </dgm:pt>
    <dgm:pt modelId="{B728A52B-D752-4AF4-8266-CAB1A37885DC}" type="parTrans" cxnId="{6505A986-70F0-4F84-B873-CDF13C18E369}">
      <dgm:prSet/>
      <dgm:spPr/>
      <dgm:t>
        <a:bodyPr/>
        <a:lstStyle/>
        <a:p>
          <a:endParaRPr lang="es-ES"/>
        </a:p>
      </dgm:t>
    </dgm:pt>
    <dgm:pt modelId="{A6E36754-417A-4D3E-8DC5-6E70F1AD76AF}" type="sibTrans" cxnId="{6505A986-70F0-4F84-B873-CDF13C18E369}">
      <dgm:prSet/>
      <dgm:spPr/>
      <dgm:t>
        <a:bodyPr/>
        <a:lstStyle/>
        <a:p>
          <a:endParaRPr lang="es-ES"/>
        </a:p>
      </dgm:t>
    </dgm:pt>
    <dgm:pt modelId="{16E8EFD3-2CF0-4EB2-8BC6-0047077402CC}" type="pres">
      <dgm:prSet presAssocID="{8636A9FE-BFFE-4B82-818A-5D3C7548A8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78D4B6-D48F-43BD-90A7-DB896863238C}" type="pres">
      <dgm:prSet presAssocID="{CC7E16BB-0C7D-4A57-B849-1EA3DF1F96D6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A69752-BD5D-477E-9AF0-30CC69CEFE64}" type="pres">
      <dgm:prSet presAssocID="{C833F807-E4C0-4640-B3ED-81E762CECC7B}" presName="sibTrans" presStyleLbl="sibTrans2D1" presStyleIdx="0" presStyleCnt="10"/>
      <dgm:spPr/>
      <dgm:t>
        <a:bodyPr/>
        <a:lstStyle/>
        <a:p>
          <a:endParaRPr lang="es-ES"/>
        </a:p>
      </dgm:t>
    </dgm:pt>
    <dgm:pt modelId="{13DC7BF5-A6A0-4503-8892-2C686244CAAB}" type="pres">
      <dgm:prSet presAssocID="{C833F807-E4C0-4640-B3ED-81E762CECC7B}" presName="connectorText" presStyleLbl="sibTrans2D1" presStyleIdx="0" presStyleCnt="10"/>
      <dgm:spPr/>
      <dgm:t>
        <a:bodyPr/>
        <a:lstStyle/>
        <a:p>
          <a:endParaRPr lang="es-ES"/>
        </a:p>
      </dgm:t>
    </dgm:pt>
    <dgm:pt modelId="{7645E0D3-D4D0-4CE2-95F1-68AA877207EF}" type="pres">
      <dgm:prSet presAssocID="{71046211-3736-458F-82E8-A5F40A684294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2D129-CD89-458D-B213-835030FF18E7}" type="pres">
      <dgm:prSet presAssocID="{014C47C9-934D-4E2B-89EC-75AE7928E551}" presName="sibTrans" presStyleLbl="sibTrans2D1" presStyleIdx="1" presStyleCnt="10"/>
      <dgm:spPr/>
      <dgm:t>
        <a:bodyPr/>
        <a:lstStyle/>
        <a:p>
          <a:endParaRPr lang="es-ES"/>
        </a:p>
      </dgm:t>
    </dgm:pt>
    <dgm:pt modelId="{6ADC7AFB-8468-4CE6-9D72-BDB1F9654300}" type="pres">
      <dgm:prSet presAssocID="{014C47C9-934D-4E2B-89EC-75AE7928E551}" presName="connectorText" presStyleLbl="sibTrans2D1" presStyleIdx="1" presStyleCnt="10"/>
      <dgm:spPr/>
      <dgm:t>
        <a:bodyPr/>
        <a:lstStyle/>
        <a:p>
          <a:endParaRPr lang="es-ES"/>
        </a:p>
      </dgm:t>
    </dgm:pt>
    <dgm:pt modelId="{5C32BEA6-9196-432E-AA4B-DED828FE9611}" type="pres">
      <dgm:prSet presAssocID="{CA0E097D-569D-40E5-B28A-145EF6E850A4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DC56DC-89EE-49AC-A839-30A0F42CD365}" type="pres">
      <dgm:prSet presAssocID="{6D4F1BC6-6AA5-4A2A-80FE-325866D39F8D}" presName="sibTrans" presStyleLbl="sibTrans2D1" presStyleIdx="2" presStyleCnt="10"/>
      <dgm:spPr/>
      <dgm:t>
        <a:bodyPr/>
        <a:lstStyle/>
        <a:p>
          <a:endParaRPr lang="es-ES"/>
        </a:p>
      </dgm:t>
    </dgm:pt>
    <dgm:pt modelId="{B36CAE0E-76B2-4F20-B613-45B219A46EEB}" type="pres">
      <dgm:prSet presAssocID="{6D4F1BC6-6AA5-4A2A-80FE-325866D39F8D}" presName="connectorText" presStyleLbl="sibTrans2D1" presStyleIdx="2" presStyleCnt="10"/>
      <dgm:spPr/>
      <dgm:t>
        <a:bodyPr/>
        <a:lstStyle/>
        <a:p>
          <a:endParaRPr lang="es-ES"/>
        </a:p>
      </dgm:t>
    </dgm:pt>
    <dgm:pt modelId="{36E0CCD8-8059-440D-B76E-57551B624C0E}" type="pres">
      <dgm:prSet presAssocID="{4B5AF730-C850-4B8A-BFDC-E201885007A4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C8FE1A-618B-4803-9F21-A7F2CE8B9A92}" type="pres">
      <dgm:prSet presAssocID="{CEF14A31-92AE-4CB9-B072-17D5595F2161}" presName="sibTrans" presStyleLbl="sibTrans2D1" presStyleIdx="3" presStyleCnt="10"/>
      <dgm:spPr/>
      <dgm:t>
        <a:bodyPr/>
        <a:lstStyle/>
        <a:p>
          <a:endParaRPr lang="es-ES"/>
        </a:p>
      </dgm:t>
    </dgm:pt>
    <dgm:pt modelId="{F98557B2-550B-444D-B50F-CC1A62A59E54}" type="pres">
      <dgm:prSet presAssocID="{CEF14A31-92AE-4CB9-B072-17D5595F2161}" presName="connectorText" presStyleLbl="sibTrans2D1" presStyleIdx="3" presStyleCnt="10"/>
      <dgm:spPr/>
      <dgm:t>
        <a:bodyPr/>
        <a:lstStyle/>
        <a:p>
          <a:endParaRPr lang="es-ES"/>
        </a:p>
      </dgm:t>
    </dgm:pt>
    <dgm:pt modelId="{6249232F-6711-4EBB-B674-97D16F800C1A}" type="pres">
      <dgm:prSet presAssocID="{1B5D6D2B-442E-4F1F-9B1C-4CA4F9D74A47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1D7E6B-1780-4C39-87D3-5FD589546CC5}" type="pres">
      <dgm:prSet presAssocID="{41183BDA-5449-40B1-ACD6-0B5339652033}" presName="sibTrans" presStyleLbl="sibTrans2D1" presStyleIdx="4" presStyleCnt="10"/>
      <dgm:spPr/>
      <dgm:t>
        <a:bodyPr/>
        <a:lstStyle/>
        <a:p>
          <a:endParaRPr lang="es-ES"/>
        </a:p>
      </dgm:t>
    </dgm:pt>
    <dgm:pt modelId="{110137B4-C7F8-409B-B34B-8BCC7C91B9C4}" type="pres">
      <dgm:prSet presAssocID="{41183BDA-5449-40B1-ACD6-0B5339652033}" presName="connectorText" presStyleLbl="sibTrans2D1" presStyleIdx="4" presStyleCnt="10"/>
      <dgm:spPr/>
      <dgm:t>
        <a:bodyPr/>
        <a:lstStyle/>
        <a:p>
          <a:endParaRPr lang="es-ES"/>
        </a:p>
      </dgm:t>
    </dgm:pt>
    <dgm:pt modelId="{81D9927B-8F67-41BD-B827-8A97767F85C3}" type="pres">
      <dgm:prSet presAssocID="{2BCE328C-1F23-4E19-A1EC-6EA9FF2E971D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F0729-B9A3-4E98-A90A-9C5EA0296508}" type="pres">
      <dgm:prSet presAssocID="{E62F689B-7669-42B2-B30F-1D6275C66C15}" presName="sibTrans" presStyleLbl="sibTrans2D1" presStyleIdx="5" presStyleCnt="10"/>
      <dgm:spPr/>
      <dgm:t>
        <a:bodyPr/>
        <a:lstStyle/>
        <a:p>
          <a:endParaRPr lang="es-ES"/>
        </a:p>
      </dgm:t>
    </dgm:pt>
    <dgm:pt modelId="{E2D09163-0B90-49BF-AA8F-BBFCA29CB90E}" type="pres">
      <dgm:prSet presAssocID="{E62F689B-7669-42B2-B30F-1D6275C66C15}" presName="connectorText" presStyleLbl="sibTrans2D1" presStyleIdx="5" presStyleCnt="10"/>
      <dgm:spPr/>
      <dgm:t>
        <a:bodyPr/>
        <a:lstStyle/>
        <a:p>
          <a:endParaRPr lang="es-ES"/>
        </a:p>
      </dgm:t>
    </dgm:pt>
    <dgm:pt modelId="{1F3DFC12-8A91-4099-8B49-A06FF26BAA20}" type="pres">
      <dgm:prSet presAssocID="{6C03BC84-5D3C-4BB7-A81B-DAB1DCE5F97E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675451-1F39-4FBB-9382-B0B495154759}" type="pres">
      <dgm:prSet presAssocID="{9BBEEA4A-640F-4CC3-BB59-C4182B803DBC}" presName="sibTrans" presStyleLbl="sibTrans2D1" presStyleIdx="6" presStyleCnt="10"/>
      <dgm:spPr/>
      <dgm:t>
        <a:bodyPr/>
        <a:lstStyle/>
        <a:p>
          <a:endParaRPr lang="es-ES"/>
        </a:p>
      </dgm:t>
    </dgm:pt>
    <dgm:pt modelId="{C6B249BE-EBDB-4B85-8F00-EAF6EFEDD54D}" type="pres">
      <dgm:prSet presAssocID="{9BBEEA4A-640F-4CC3-BB59-C4182B803DBC}" presName="connectorText" presStyleLbl="sibTrans2D1" presStyleIdx="6" presStyleCnt="10"/>
      <dgm:spPr/>
      <dgm:t>
        <a:bodyPr/>
        <a:lstStyle/>
        <a:p>
          <a:endParaRPr lang="es-ES"/>
        </a:p>
      </dgm:t>
    </dgm:pt>
    <dgm:pt modelId="{55B2D707-99DD-4529-BA4D-1AC4BC84B22E}" type="pres">
      <dgm:prSet presAssocID="{D2E5A68A-A4B1-40E4-8935-A9CCEDCDD9C8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7C6D15-9C00-4EE5-87DD-B7FDCFBA847D}" type="pres">
      <dgm:prSet presAssocID="{3D501D1D-01A6-4726-B963-067B55E43DEF}" presName="sibTrans" presStyleLbl="sibTrans2D1" presStyleIdx="7" presStyleCnt="10"/>
      <dgm:spPr/>
      <dgm:t>
        <a:bodyPr/>
        <a:lstStyle/>
        <a:p>
          <a:endParaRPr lang="es-ES"/>
        </a:p>
      </dgm:t>
    </dgm:pt>
    <dgm:pt modelId="{F51F8691-A604-401A-BB77-6BEEC42F911A}" type="pres">
      <dgm:prSet presAssocID="{3D501D1D-01A6-4726-B963-067B55E43DEF}" presName="connectorText" presStyleLbl="sibTrans2D1" presStyleIdx="7" presStyleCnt="10"/>
      <dgm:spPr/>
      <dgm:t>
        <a:bodyPr/>
        <a:lstStyle/>
        <a:p>
          <a:endParaRPr lang="es-ES"/>
        </a:p>
      </dgm:t>
    </dgm:pt>
    <dgm:pt modelId="{720DEC84-9CDE-4792-A18F-663A7F32CF15}" type="pres">
      <dgm:prSet presAssocID="{8F891612-1CB5-45DF-917B-E56723C0FC5A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CBB39-12FF-4148-B2D0-BBB81635D4DC}" type="pres">
      <dgm:prSet presAssocID="{23664277-F983-4288-89B3-5AE859B943D7}" presName="sibTrans" presStyleLbl="sibTrans2D1" presStyleIdx="8" presStyleCnt="10"/>
      <dgm:spPr/>
      <dgm:t>
        <a:bodyPr/>
        <a:lstStyle/>
        <a:p>
          <a:endParaRPr lang="es-ES"/>
        </a:p>
      </dgm:t>
    </dgm:pt>
    <dgm:pt modelId="{208D3EF3-0AD1-4147-AC1A-187B76396FA0}" type="pres">
      <dgm:prSet presAssocID="{23664277-F983-4288-89B3-5AE859B943D7}" presName="connectorText" presStyleLbl="sibTrans2D1" presStyleIdx="8" presStyleCnt="10"/>
      <dgm:spPr/>
      <dgm:t>
        <a:bodyPr/>
        <a:lstStyle/>
        <a:p>
          <a:endParaRPr lang="es-ES"/>
        </a:p>
      </dgm:t>
    </dgm:pt>
    <dgm:pt modelId="{30C929FB-28AF-4213-8023-C3F54FDCC768}" type="pres">
      <dgm:prSet presAssocID="{59D23416-D2C7-426A-A997-03F83C7130BC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C0185-8E0E-4573-BEE8-25BAED1A5FB0}" type="pres">
      <dgm:prSet presAssocID="{A6E36754-417A-4D3E-8DC5-6E70F1AD76AF}" presName="sibTrans" presStyleLbl="sibTrans2D1" presStyleIdx="9" presStyleCnt="10"/>
      <dgm:spPr/>
      <dgm:t>
        <a:bodyPr/>
        <a:lstStyle/>
        <a:p>
          <a:endParaRPr lang="es-ES"/>
        </a:p>
      </dgm:t>
    </dgm:pt>
    <dgm:pt modelId="{F7CB5378-EDEE-43D6-899E-185F1718792C}" type="pres">
      <dgm:prSet presAssocID="{A6E36754-417A-4D3E-8DC5-6E70F1AD76AF}" presName="connectorText" presStyleLbl="sibTrans2D1" presStyleIdx="9" presStyleCnt="10"/>
      <dgm:spPr/>
      <dgm:t>
        <a:bodyPr/>
        <a:lstStyle/>
        <a:p>
          <a:endParaRPr lang="es-ES"/>
        </a:p>
      </dgm:t>
    </dgm:pt>
    <dgm:pt modelId="{43D857B2-CECA-42F6-8C79-B94C65808BA8}" type="pres">
      <dgm:prSet presAssocID="{EFF3D141-8D2D-4B20-8486-6B735D4AD317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1CAC88-FE1E-4752-AB79-9CA0C3CE99C8}" type="presOf" srcId="{A6E36754-417A-4D3E-8DC5-6E70F1AD76AF}" destId="{F7CB5378-EDEE-43D6-899E-185F1718792C}" srcOrd="1" destOrd="0" presId="urn:microsoft.com/office/officeart/2005/8/layout/process5"/>
    <dgm:cxn modelId="{14B58E03-D401-4468-B50C-BE886702C9E8}" type="presOf" srcId="{3D501D1D-01A6-4726-B963-067B55E43DEF}" destId="{C77C6D15-9C00-4EE5-87DD-B7FDCFBA847D}" srcOrd="0" destOrd="0" presId="urn:microsoft.com/office/officeart/2005/8/layout/process5"/>
    <dgm:cxn modelId="{65339314-BB00-476D-8EAD-5E65EF86E5CF}" type="presOf" srcId="{41183BDA-5449-40B1-ACD6-0B5339652033}" destId="{110137B4-C7F8-409B-B34B-8BCC7C91B9C4}" srcOrd="1" destOrd="0" presId="urn:microsoft.com/office/officeart/2005/8/layout/process5"/>
    <dgm:cxn modelId="{4FF2F37C-815C-48B8-866E-35760BE03785}" type="presOf" srcId="{D2E5A68A-A4B1-40E4-8935-A9CCEDCDD9C8}" destId="{55B2D707-99DD-4529-BA4D-1AC4BC84B22E}" srcOrd="0" destOrd="0" presId="urn:microsoft.com/office/officeart/2005/8/layout/process5"/>
    <dgm:cxn modelId="{249E7CF2-F0CC-4DBE-87AF-42F823DC428D}" type="presOf" srcId="{6C03BC84-5D3C-4BB7-A81B-DAB1DCE5F97E}" destId="{1F3DFC12-8A91-4099-8B49-A06FF26BAA20}" srcOrd="0" destOrd="0" presId="urn:microsoft.com/office/officeart/2005/8/layout/process5"/>
    <dgm:cxn modelId="{27AE1ED7-B93E-4DA7-8EEE-8EF7CA7B8640}" type="presOf" srcId="{3D501D1D-01A6-4726-B963-067B55E43DEF}" destId="{F51F8691-A604-401A-BB77-6BEEC42F911A}" srcOrd="1" destOrd="0" presId="urn:microsoft.com/office/officeart/2005/8/layout/process5"/>
    <dgm:cxn modelId="{00EFFC65-5F2B-47CB-89B5-B305451F57EA}" type="presOf" srcId="{9BBEEA4A-640F-4CC3-BB59-C4182B803DBC}" destId="{C6B249BE-EBDB-4B85-8F00-EAF6EFEDD54D}" srcOrd="1" destOrd="0" presId="urn:microsoft.com/office/officeart/2005/8/layout/process5"/>
    <dgm:cxn modelId="{1C210DCA-D6AD-4E8E-9D0D-A3FAD2F22DFC}" type="presOf" srcId="{23664277-F983-4288-89B3-5AE859B943D7}" destId="{208D3EF3-0AD1-4147-AC1A-187B76396FA0}" srcOrd="1" destOrd="0" presId="urn:microsoft.com/office/officeart/2005/8/layout/process5"/>
    <dgm:cxn modelId="{2A88589F-1350-44B9-ACA1-370A86936470}" type="presOf" srcId="{1B5D6D2B-442E-4F1F-9B1C-4CA4F9D74A47}" destId="{6249232F-6711-4EBB-B674-97D16F800C1A}" srcOrd="0" destOrd="0" presId="urn:microsoft.com/office/officeart/2005/8/layout/process5"/>
    <dgm:cxn modelId="{402D54B6-D179-4D5D-9D4C-D965FB35E2F6}" type="presOf" srcId="{9BBEEA4A-640F-4CC3-BB59-C4182B803DBC}" destId="{56675451-1F39-4FBB-9382-B0B495154759}" srcOrd="0" destOrd="0" presId="urn:microsoft.com/office/officeart/2005/8/layout/process5"/>
    <dgm:cxn modelId="{1FA9FA6C-A0E4-49FE-90E1-96FE49B6A40C}" type="presOf" srcId="{71046211-3736-458F-82E8-A5F40A684294}" destId="{7645E0D3-D4D0-4CE2-95F1-68AA877207EF}" srcOrd="0" destOrd="0" presId="urn:microsoft.com/office/officeart/2005/8/layout/process5"/>
    <dgm:cxn modelId="{78EF0DD3-A83A-4BEB-AC76-EEC32A649302}" type="presOf" srcId="{E62F689B-7669-42B2-B30F-1D6275C66C15}" destId="{DB4F0729-B9A3-4E98-A90A-9C5EA0296508}" srcOrd="0" destOrd="0" presId="urn:microsoft.com/office/officeart/2005/8/layout/process5"/>
    <dgm:cxn modelId="{A1458309-C17F-4588-8E13-49F34BB7ACB8}" type="presOf" srcId="{EFF3D141-8D2D-4B20-8486-6B735D4AD317}" destId="{43D857B2-CECA-42F6-8C79-B94C65808BA8}" srcOrd="0" destOrd="0" presId="urn:microsoft.com/office/officeart/2005/8/layout/process5"/>
    <dgm:cxn modelId="{B9EBA7D6-361E-4F89-B047-F0CB6F063AE6}" type="presOf" srcId="{C833F807-E4C0-4640-B3ED-81E762CECC7B}" destId="{1DA69752-BD5D-477E-9AF0-30CC69CEFE64}" srcOrd="0" destOrd="0" presId="urn:microsoft.com/office/officeart/2005/8/layout/process5"/>
    <dgm:cxn modelId="{50AA47B4-D79C-47ED-B19A-272544BCADA8}" type="presOf" srcId="{CEF14A31-92AE-4CB9-B072-17D5595F2161}" destId="{7BC8FE1A-618B-4803-9F21-A7F2CE8B9A92}" srcOrd="0" destOrd="0" presId="urn:microsoft.com/office/officeart/2005/8/layout/process5"/>
    <dgm:cxn modelId="{98791BE3-D96C-41D0-B7E4-6027E999A6AE}" type="presOf" srcId="{E62F689B-7669-42B2-B30F-1D6275C66C15}" destId="{E2D09163-0B90-49BF-AA8F-BBFCA29CB90E}" srcOrd="1" destOrd="0" presId="urn:microsoft.com/office/officeart/2005/8/layout/process5"/>
    <dgm:cxn modelId="{6D78D882-CDFC-425C-989A-988EEF6E037F}" type="presOf" srcId="{A6E36754-417A-4D3E-8DC5-6E70F1AD76AF}" destId="{474C0185-8E0E-4573-BEE8-25BAED1A5FB0}" srcOrd="0" destOrd="0" presId="urn:microsoft.com/office/officeart/2005/8/layout/process5"/>
    <dgm:cxn modelId="{ACF0EE39-D9E9-4D71-BF7D-BB0C1C82C680}" type="presOf" srcId="{014C47C9-934D-4E2B-89EC-75AE7928E551}" destId="{7BE2D129-CD89-458D-B213-835030FF18E7}" srcOrd="0" destOrd="0" presId="urn:microsoft.com/office/officeart/2005/8/layout/process5"/>
    <dgm:cxn modelId="{E31EAB8F-59C7-4FBB-A761-CF6DDA6E64B2}" type="presOf" srcId="{23664277-F983-4288-89B3-5AE859B943D7}" destId="{3BCCBB39-12FF-4148-B2D0-BBB81635D4DC}" srcOrd="0" destOrd="0" presId="urn:microsoft.com/office/officeart/2005/8/layout/process5"/>
    <dgm:cxn modelId="{7F69BAC5-A262-4849-8804-4C0F6CFB3914}" type="presOf" srcId="{014C47C9-934D-4E2B-89EC-75AE7928E551}" destId="{6ADC7AFB-8468-4CE6-9D72-BDB1F9654300}" srcOrd="1" destOrd="0" presId="urn:microsoft.com/office/officeart/2005/8/layout/process5"/>
    <dgm:cxn modelId="{6E8DFF4A-48D2-4B60-BD9A-99950EEE1D8E}" type="presOf" srcId="{6D4F1BC6-6AA5-4A2A-80FE-325866D39F8D}" destId="{D8DC56DC-89EE-49AC-A839-30A0F42CD365}" srcOrd="0" destOrd="0" presId="urn:microsoft.com/office/officeart/2005/8/layout/process5"/>
    <dgm:cxn modelId="{18CC42C5-6B91-4908-B259-688AA947FF97}" type="presOf" srcId="{2BCE328C-1F23-4E19-A1EC-6EA9FF2E971D}" destId="{81D9927B-8F67-41BD-B827-8A97767F85C3}" srcOrd="0" destOrd="0" presId="urn:microsoft.com/office/officeart/2005/8/layout/process5"/>
    <dgm:cxn modelId="{0DD0354A-6ECD-46CA-9032-C4CD18518DB3}" srcId="{8636A9FE-BFFE-4B82-818A-5D3C7548A8A0}" destId="{CA0E097D-569D-40E5-B28A-145EF6E850A4}" srcOrd="2" destOrd="0" parTransId="{F614F4E4-CDE4-456A-AF8D-288DE03FE872}" sibTransId="{6D4F1BC6-6AA5-4A2A-80FE-325866D39F8D}"/>
    <dgm:cxn modelId="{8A2EF54F-EF4A-44F6-A5A1-EA0ADA6225E6}" type="presOf" srcId="{CEF14A31-92AE-4CB9-B072-17D5595F2161}" destId="{F98557B2-550B-444D-B50F-CC1A62A59E54}" srcOrd="1" destOrd="0" presId="urn:microsoft.com/office/officeart/2005/8/layout/process5"/>
    <dgm:cxn modelId="{FDCE9F25-8244-449E-B163-FA7885A92E2A}" type="presOf" srcId="{8F891612-1CB5-45DF-917B-E56723C0FC5A}" destId="{720DEC84-9CDE-4792-A18F-663A7F32CF15}" srcOrd="0" destOrd="0" presId="urn:microsoft.com/office/officeart/2005/8/layout/process5"/>
    <dgm:cxn modelId="{39536B4D-C082-4862-86EF-D2A220187A3D}" type="presOf" srcId="{6D4F1BC6-6AA5-4A2A-80FE-325866D39F8D}" destId="{B36CAE0E-76B2-4F20-B613-45B219A46EEB}" srcOrd="1" destOrd="0" presId="urn:microsoft.com/office/officeart/2005/8/layout/process5"/>
    <dgm:cxn modelId="{6505A986-70F0-4F84-B873-CDF13C18E369}" srcId="{8636A9FE-BFFE-4B82-818A-5D3C7548A8A0}" destId="{59D23416-D2C7-426A-A997-03F83C7130BC}" srcOrd="9" destOrd="0" parTransId="{B728A52B-D752-4AF4-8266-CAB1A37885DC}" sibTransId="{A6E36754-417A-4D3E-8DC5-6E70F1AD76AF}"/>
    <dgm:cxn modelId="{C6F97787-8F33-4D62-9B9E-7182DF4D9445}" srcId="{8636A9FE-BFFE-4B82-818A-5D3C7548A8A0}" destId="{CC7E16BB-0C7D-4A57-B849-1EA3DF1F96D6}" srcOrd="0" destOrd="0" parTransId="{E22EC368-0AC4-4128-8F88-C43DC3D32F57}" sibTransId="{C833F807-E4C0-4640-B3ED-81E762CECC7B}"/>
    <dgm:cxn modelId="{12095B00-8069-4C1B-8B33-F3F712287ADD}" srcId="{8636A9FE-BFFE-4B82-818A-5D3C7548A8A0}" destId="{1B5D6D2B-442E-4F1F-9B1C-4CA4F9D74A47}" srcOrd="4" destOrd="0" parTransId="{2C743AEF-8805-4E09-B5B8-17C19605A30B}" sibTransId="{41183BDA-5449-40B1-ACD6-0B5339652033}"/>
    <dgm:cxn modelId="{58059408-7E91-4822-989C-FCB72259D801}" srcId="{8636A9FE-BFFE-4B82-818A-5D3C7548A8A0}" destId="{6C03BC84-5D3C-4BB7-A81B-DAB1DCE5F97E}" srcOrd="6" destOrd="0" parTransId="{D9765840-D84E-40C0-A090-729CA7F2F008}" sibTransId="{9BBEEA4A-640F-4CC3-BB59-C4182B803DBC}"/>
    <dgm:cxn modelId="{F74ABE8A-A0B3-4BA3-9FE5-2CEB0D40E1BE}" type="presOf" srcId="{CA0E097D-569D-40E5-B28A-145EF6E850A4}" destId="{5C32BEA6-9196-432E-AA4B-DED828FE9611}" srcOrd="0" destOrd="0" presId="urn:microsoft.com/office/officeart/2005/8/layout/process5"/>
    <dgm:cxn modelId="{31DFA1DB-ADC3-4E9D-AA88-D4EE2457827B}" type="presOf" srcId="{8636A9FE-BFFE-4B82-818A-5D3C7548A8A0}" destId="{16E8EFD3-2CF0-4EB2-8BC6-0047077402CC}" srcOrd="0" destOrd="0" presId="urn:microsoft.com/office/officeart/2005/8/layout/process5"/>
    <dgm:cxn modelId="{9A7C5CFF-D1FA-452F-AB19-4B0CD5BEE918}" type="presOf" srcId="{41183BDA-5449-40B1-ACD6-0B5339652033}" destId="{D71D7E6B-1780-4C39-87D3-5FD589546CC5}" srcOrd="0" destOrd="0" presId="urn:microsoft.com/office/officeart/2005/8/layout/process5"/>
    <dgm:cxn modelId="{29E369A8-D7A4-4751-AAEE-4FF9B1092408}" srcId="{8636A9FE-BFFE-4B82-818A-5D3C7548A8A0}" destId="{4B5AF730-C850-4B8A-BFDC-E201885007A4}" srcOrd="3" destOrd="0" parTransId="{D3298701-0C7D-483A-9858-C921B015439D}" sibTransId="{CEF14A31-92AE-4CB9-B072-17D5595F2161}"/>
    <dgm:cxn modelId="{22D40031-451F-4D63-B819-163C4C3B2AA6}" srcId="{8636A9FE-BFFE-4B82-818A-5D3C7548A8A0}" destId="{71046211-3736-458F-82E8-A5F40A684294}" srcOrd="1" destOrd="0" parTransId="{5FDA1222-7656-4823-878E-A299BC71D903}" sibTransId="{014C47C9-934D-4E2B-89EC-75AE7928E551}"/>
    <dgm:cxn modelId="{5567492A-ACB3-4780-90F8-0F7A92DFAD8E}" srcId="{8636A9FE-BFFE-4B82-818A-5D3C7548A8A0}" destId="{2BCE328C-1F23-4E19-A1EC-6EA9FF2E971D}" srcOrd="5" destOrd="0" parTransId="{3A342DF0-FBF0-40BA-BBD5-FE48E504A96D}" sibTransId="{E62F689B-7669-42B2-B30F-1D6275C66C15}"/>
    <dgm:cxn modelId="{7ED91391-73F6-4EE8-98C6-15B9D5AB16F4}" srcId="{8636A9FE-BFFE-4B82-818A-5D3C7548A8A0}" destId="{8F891612-1CB5-45DF-917B-E56723C0FC5A}" srcOrd="8" destOrd="0" parTransId="{F60D448B-FD8E-412B-A249-0C4EF17E75FB}" sibTransId="{23664277-F983-4288-89B3-5AE859B943D7}"/>
    <dgm:cxn modelId="{E04399A8-B659-4F81-9E1E-08C3B4E1BC21}" type="presOf" srcId="{C833F807-E4C0-4640-B3ED-81E762CECC7B}" destId="{13DC7BF5-A6A0-4503-8892-2C686244CAAB}" srcOrd="1" destOrd="0" presId="urn:microsoft.com/office/officeart/2005/8/layout/process5"/>
    <dgm:cxn modelId="{86F3D2E7-FB32-41CD-A111-C36E2CCEAC1C}" srcId="{8636A9FE-BFFE-4B82-818A-5D3C7548A8A0}" destId="{D2E5A68A-A4B1-40E4-8935-A9CCEDCDD9C8}" srcOrd="7" destOrd="0" parTransId="{5C8C6DBD-083B-4FA6-883F-19ECE8212D47}" sibTransId="{3D501D1D-01A6-4726-B963-067B55E43DEF}"/>
    <dgm:cxn modelId="{0287C8C1-A9C9-48BD-9F62-FF7F5BDE3030}" srcId="{8636A9FE-BFFE-4B82-818A-5D3C7548A8A0}" destId="{EFF3D141-8D2D-4B20-8486-6B735D4AD317}" srcOrd="10" destOrd="0" parTransId="{C76F30B6-6104-4BBF-A24D-C813C0EA0E37}" sibTransId="{1779D8F2-4D6F-44C1-BD03-D2152744AF73}"/>
    <dgm:cxn modelId="{084669E3-EEBB-4C0E-8583-4F57610B56E2}" type="presOf" srcId="{CC7E16BB-0C7D-4A57-B849-1EA3DF1F96D6}" destId="{E578D4B6-D48F-43BD-90A7-DB896863238C}" srcOrd="0" destOrd="0" presId="urn:microsoft.com/office/officeart/2005/8/layout/process5"/>
    <dgm:cxn modelId="{86D918B1-540F-4628-9285-9B50CF57B5F1}" type="presOf" srcId="{59D23416-D2C7-426A-A997-03F83C7130BC}" destId="{30C929FB-28AF-4213-8023-C3F54FDCC768}" srcOrd="0" destOrd="0" presId="urn:microsoft.com/office/officeart/2005/8/layout/process5"/>
    <dgm:cxn modelId="{B1FF6C93-13FC-40B0-AD99-214F00596BA8}" type="presOf" srcId="{4B5AF730-C850-4B8A-BFDC-E201885007A4}" destId="{36E0CCD8-8059-440D-B76E-57551B624C0E}" srcOrd="0" destOrd="0" presId="urn:microsoft.com/office/officeart/2005/8/layout/process5"/>
    <dgm:cxn modelId="{01578CEA-27F7-401B-88EB-DAF6F0B2A889}" type="presParOf" srcId="{16E8EFD3-2CF0-4EB2-8BC6-0047077402CC}" destId="{E578D4B6-D48F-43BD-90A7-DB896863238C}" srcOrd="0" destOrd="0" presId="urn:microsoft.com/office/officeart/2005/8/layout/process5"/>
    <dgm:cxn modelId="{7017050C-B52E-432E-8EAB-CD7D000059D2}" type="presParOf" srcId="{16E8EFD3-2CF0-4EB2-8BC6-0047077402CC}" destId="{1DA69752-BD5D-477E-9AF0-30CC69CEFE64}" srcOrd="1" destOrd="0" presId="urn:microsoft.com/office/officeart/2005/8/layout/process5"/>
    <dgm:cxn modelId="{AED180E6-1FED-41EA-80DD-B2813AB10016}" type="presParOf" srcId="{1DA69752-BD5D-477E-9AF0-30CC69CEFE64}" destId="{13DC7BF5-A6A0-4503-8892-2C686244CAAB}" srcOrd="0" destOrd="0" presId="urn:microsoft.com/office/officeart/2005/8/layout/process5"/>
    <dgm:cxn modelId="{0E028E68-CC60-4895-BFBD-8A733F04B301}" type="presParOf" srcId="{16E8EFD3-2CF0-4EB2-8BC6-0047077402CC}" destId="{7645E0D3-D4D0-4CE2-95F1-68AA877207EF}" srcOrd="2" destOrd="0" presId="urn:microsoft.com/office/officeart/2005/8/layout/process5"/>
    <dgm:cxn modelId="{10465086-394E-4898-BF95-EBBBACC63E53}" type="presParOf" srcId="{16E8EFD3-2CF0-4EB2-8BC6-0047077402CC}" destId="{7BE2D129-CD89-458D-B213-835030FF18E7}" srcOrd="3" destOrd="0" presId="urn:microsoft.com/office/officeart/2005/8/layout/process5"/>
    <dgm:cxn modelId="{441CA3A9-41C8-44D2-8177-90A750B4C998}" type="presParOf" srcId="{7BE2D129-CD89-458D-B213-835030FF18E7}" destId="{6ADC7AFB-8468-4CE6-9D72-BDB1F9654300}" srcOrd="0" destOrd="0" presId="urn:microsoft.com/office/officeart/2005/8/layout/process5"/>
    <dgm:cxn modelId="{6800FACF-24A0-4851-9350-98DCB9738C34}" type="presParOf" srcId="{16E8EFD3-2CF0-4EB2-8BC6-0047077402CC}" destId="{5C32BEA6-9196-432E-AA4B-DED828FE9611}" srcOrd="4" destOrd="0" presId="urn:microsoft.com/office/officeart/2005/8/layout/process5"/>
    <dgm:cxn modelId="{CF09A881-6A59-4B85-8665-38238B2617E6}" type="presParOf" srcId="{16E8EFD3-2CF0-4EB2-8BC6-0047077402CC}" destId="{D8DC56DC-89EE-49AC-A839-30A0F42CD365}" srcOrd="5" destOrd="0" presId="urn:microsoft.com/office/officeart/2005/8/layout/process5"/>
    <dgm:cxn modelId="{ACC97C93-D932-4B7E-9BBE-75A6813520DA}" type="presParOf" srcId="{D8DC56DC-89EE-49AC-A839-30A0F42CD365}" destId="{B36CAE0E-76B2-4F20-B613-45B219A46EEB}" srcOrd="0" destOrd="0" presId="urn:microsoft.com/office/officeart/2005/8/layout/process5"/>
    <dgm:cxn modelId="{BE573926-1115-47B3-82DA-88B763F66B8F}" type="presParOf" srcId="{16E8EFD3-2CF0-4EB2-8BC6-0047077402CC}" destId="{36E0CCD8-8059-440D-B76E-57551B624C0E}" srcOrd="6" destOrd="0" presId="urn:microsoft.com/office/officeart/2005/8/layout/process5"/>
    <dgm:cxn modelId="{DD191D75-02C2-4E8F-BFCC-1ED3C188474B}" type="presParOf" srcId="{16E8EFD3-2CF0-4EB2-8BC6-0047077402CC}" destId="{7BC8FE1A-618B-4803-9F21-A7F2CE8B9A92}" srcOrd="7" destOrd="0" presId="urn:microsoft.com/office/officeart/2005/8/layout/process5"/>
    <dgm:cxn modelId="{46235176-09C2-42F5-B52D-15128F58ECDE}" type="presParOf" srcId="{7BC8FE1A-618B-4803-9F21-A7F2CE8B9A92}" destId="{F98557B2-550B-444D-B50F-CC1A62A59E54}" srcOrd="0" destOrd="0" presId="urn:microsoft.com/office/officeart/2005/8/layout/process5"/>
    <dgm:cxn modelId="{77767059-28F1-4BBB-8F64-50D0ADB105DF}" type="presParOf" srcId="{16E8EFD3-2CF0-4EB2-8BC6-0047077402CC}" destId="{6249232F-6711-4EBB-B674-97D16F800C1A}" srcOrd="8" destOrd="0" presId="urn:microsoft.com/office/officeart/2005/8/layout/process5"/>
    <dgm:cxn modelId="{9914345F-DDE1-43A7-920A-3FF6BF2D7215}" type="presParOf" srcId="{16E8EFD3-2CF0-4EB2-8BC6-0047077402CC}" destId="{D71D7E6B-1780-4C39-87D3-5FD589546CC5}" srcOrd="9" destOrd="0" presId="urn:microsoft.com/office/officeart/2005/8/layout/process5"/>
    <dgm:cxn modelId="{E01200DB-E7A5-46A0-86A6-5A94A2C16861}" type="presParOf" srcId="{D71D7E6B-1780-4C39-87D3-5FD589546CC5}" destId="{110137B4-C7F8-409B-B34B-8BCC7C91B9C4}" srcOrd="0" destOrd="0" presId="urn:microsoft.com/office/officeart/2005/8/layout/process5"/>
    <dgm:cxn modelId="{3ECE0AB4-B897-4D0D-A550-8D002806C85C}" type="presParOf" srcId="{16E8EFD3-2CF0-4EB2-8BC6-0047077402CC}" destId="{81D9927B-8F67-41BD-B827-8A97767F85C3}" srcOrd="10" destOrd="0" presId="urn:microsoft.com/office/officeart/2005/8/layout/process5"/>
    <dgm:cxn modelId="{AADE2B21-553D-4105-A223-9422D55D5C66}" type="presParOf" srcId="{16E8EFD3-2CF0-4EB2-8BC6-0047077402CC}" destId="{DB4F0729-B9A3-4E98-A90A-9C5EA0296508}" srcOrd="11" destOrd="0" presId="urn:microsoft.com/office/officeart/2005/8/layout/process5"/>
    <dgm:cxn modelId="{29293D3E-9D34-4027-A229-83F16358ABEB}" type="presParOf" srcId="{DB4F0729-B9A3-4E98-A90A-9C5EA0296508}" destId="{E2D09163-0B90-49BF-AA8F-BBFCA29CB90E}" srcOrd="0" destOrd="0" presId="urn:microsoft.com/office/officeart/2005/8/layout/process5"/>
    <dgm:cxn modelId="{A1F2F5A0-F0E0-49E6-911D-4BDB324EF39D}" type="presParOf" srcId="{16E8EFD3-2CF0-4EB2-8BC6-0047077402CC}" destId="{1F3DFC12-8A91-4099-8B49-A06FF26BAA20}" srcOrd="12" destOrd="0" presId="urn:microsoft.com/office/officeart/2005/8/layout/process5"/>
    <dgm:cxn modelId="{05D830E8-10A9-49D5-BF2D-F270183D035D}" type="presParOf" srcId="{16E8EFD3-2CF0-4EB2-8BC6-0047077402CC}" destId="{56675451-1F39-4FBB-9382-B0B495154759}" srcOrd="13" destOrd="0" presId="urn:microsoft.com/office/officeart/2005/8/layout/process5"/>
    <dgm:cxn modelId="{FCF6FAC3-1920-4230-B178-1F73860BBB86}" type="presParOf" srcId="{56675451-1F39-4FBB-9382-B0B495154759}" destId="{C6B249BE-EBDB-4B85-8F00-EAF6EFEDD54D}" srcOrd="0" destOrd="0" presId="urn:microsoft.com/office/officeart/2005/8/layout/process5"/>
    <dgm:cxn modelId="{08FD4566-5266-46DC-8B90-6D18184D4FD6}" type="presParOf" srcId="{16E8EFD3-2CF0-4EB2-8BC6-0047077402CC}" destId="{55B2D707-99DD-4529-BA4D-1AC4BC84B22E}" srcOrd="14" destOrd="0" presId="urn:microsoft.com/office/officeart/2005/8/layout/process5"/>
    <dgm:cxn modelId="{AA5AC17B-FF9C-4D07-A795-35FDED21A522}" type="presParOf" srcId="{16E8EFD3-2CF0-4EB2-8BC6-0047077402CC}" destId="{C77C6D15-9C00-4EE5-87DD-B7FDCFBA847D}" srcOrd="15" destOrd="0" presId="urn:microsoft.com/office/officeart/2005/8/layout/process5"/>
    <dgm:cxn modelId="{8F85B1DE-32DE-4A03-9F30-C5DB554957A9}" type="presParOf" srcId="{C77C6D15-9C00-4EE5-87DD-B7FDCFBA847D}" destId="{F51F8691-A604-401A-BB77-6BEEC42F911A}" srcOrd="0" destOrd="0" presId="urn:microsoft.com/office/officeart/2005/8/layout/process5"/>
    <dgm:cxn modelId="{5A9F8500-464D-432E-B3F0-DD1EA822DB36}" type="presParOf" srcId="{16E8EFD3-2CF0-4EB2-8BC6-0047077402CC}" destId="{720DEC84-9CDE-4792-A18F-663A7F32CF15}" srcOrd="16" destOrd="0" presId="urn:microsoft.com/office/officeart/2005/8/layout/process5"/>
    <dgm:cxn modelId="{0E6D2D95-6DD7-474F-8EA3-3A8AAD9C3190}" type="presParOf" srcId="{16E8EFD3-2CF0-4EB2-8BC6-0047077402CC}" destId="{3BCCBB39-12FF-4148-B2D0-BBB81635D4DC}" srcOrd="17" destOrd="0" presId="urn:microsoft.com/office/officeart/2005/8/layout/process5"/>
    <dgm:cxn modelId="{F54BAD5E-EC11-4BC1-8B6F-34A0100DF7D7}" type="presParOf" srcId="{3BCCBB39-12FF-4148-B2D0-BBB81635D4DC}" destId="{208D3EF3-0AD1-4147-AC1A-187B76396FA0}" srcOrd="0" destOrd="0" presId="urn:microsoft.com/office/officeart/2005/8/layout/process5"/>
    <dgm:cxn modelId="{4C446479-EAC0-4848-AD36-67C904F1FFC9}" type="presParOf" srcId="{16E8EFD3-2CF0-4EB2-8BC6-0047077402CC}" destId="{30C929FB-28AF-4213-8023-C3F54FDCC768}" srcOrd="18" destOrd="0" presId="urn:microsoft.com/office/officeart/2005/8/layout/process5"/>
    <dgm:cxn modelId="{9F481469-485E-4A01-98BF-C0C836126143}" type="presParOf" srcId="{16E8EFD3-2CF0-4EB2-8BC6-0047077402CC}" destId="{474C0185-8E0E-4573-BEE8-25BAED1A5FB0}" srcOrd="19" destOrd="0" presId="urn:microsoft.com/office/officeart/2005/8/layout/process5"/>
    <dgm:cxn modelId="{698B33D7-35E0-493F-AE91-330A03063F2C}" type="presParOf" srcId="{474C0185-8E0E-4573-BEE8-25BAED1A5FB0}" destId="{F7CB5378-EDEE-43D6-899E-185F1718792C}" srcOrd="0" destOrd="0" presId="urn:microsoft.com/office/officeart/2005/8/layout/process5"/>
    <dgm:cxn modelId="{143BE154-65B9-447A-B4C2-A978FFA54897}" type="presParOf" srcId="{16E8EFD3-2CF0-4EB2-8BC6-0047077402CC}" destId="{43D857B2-CECA-42F6-8C79-B94C65808BA8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57B85-295C-4CF5-964A-A0F6688A5ED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23B6279-4BAB-4662-855C-C577B7D2C54C}">
      <dgm:prSet phldrT="[Texto]" custT="1"/>
      <dgm:spPr/>
      <dgm:t>
        <a:bodyPr/>
        <a:lstStyle/>
        <a:p>
          <a:r>
            <a:rPr lang="es-ES" sz="1600" b="1" dirty="0" smtClean="0"/>
            <a:t>Los planes serán utilizados</a:t>
          </a:r>
          <a:endParaRPr lang="es-ES" sz="1600" b="1" dirty="0"/>
        </a:p>
      </dgm:t>
    </dgm:pt>
    <dgm:pt modelId="{DD2185B3-886B-416C-B872-3472277E4C52}" type="parTrans" cxnId="{4AF72365-867D-4002-AE16-FD71E1BBE03F}">
      <dgm:prSet/>
      <dgm:spPr/>
      <dgm:t>
        <a:bodyPr/>
        <a:lstStyle/>
        <a:p>
          <a:endParaRPr lang="es-ES"/>
        </a:p>
      </dgm:t>
    </dgm:pt>
    <dgm:pt modelId="{FED6FF00-6FA7-4ED1-81D5-69165BCC3A79}" type="sibTrans" cxnId="{4AF72365-867D-4002-AE16-FD71E1BBE03F}">
      <dgm:prSet/>
      <dgm:spPr/>
      <dgm:t>
        <a:bodyPr/>
        <a:lstStyle/>
        <a:p>
          <a:endParaRPr lang="es-ES"/>
        </a:p>
      </dgm:t>
    </dgm:pt>
    <dgm:pt modelId="{00AAF74F-1D78-4CFA-B047-BBE56D2C4FE9}">
      <dgm:prSet phldrT="[Texto]" custT="1"/>
      <dgm:spPr/>
      <dgm:t>
        <a:bodyPr/>
        <a:lstStyle/>
        <a:p>
          <a:r>
            <a:rPr lang="es-ES" sz="1600" b="1" dirty="0" smtClean="0"/>
            <a:t>Departamento de </a:t>
          </a:r>
          <a:r>
            <a:rPr lang="es-EC" sz="1600" b="1" dirty="0" smtClean="0"/>
            <a:t>Integridad </a:t>
          </a:r>
          <a:r>
            <a:rPr lang="es-EC" sz="1400" b="1" dirty="0" smtClean="0"/>
            <a:t>REPSOL ECUADOR - BLOQUE 16</a:t>
          </a:r>
          <a:endParaRPr lang="es-ES" sz="1400" b="1" dirty="0" smtClean="0"/>
        </a:p>
      </dgm:t>
    </dgm:pt>
    <dgm:pt modelId="{123A15AD-813B-41D1-82E4-A8EBE2E4317D}" type="parTrans" cxnId="{8665F4CD-AF8E-446A-8340-651B7DDF9CA2}">
      <dgm:prSet/>
      <dgm:spPr/>
      <dgm:t>
        <a:bodyPr/>
        <a:lstStyle/>
        <a:p>
          <a:endParaRPr lang="es-ES"/>
        </a:p>
      </dgm:t>
    </dgm:pt>
    <dgm:pt modelId="{78AF0D10-C8F0-494E-B16D-1596F7403D76}" type="sibTrans" cxnId="{8665F4CD-AF8E-446A-8340-651B7DDF9CA2}">
      <dgm:prSet/>
      <dgm:spPr/>
      <dgm:t>
        <a:bodyPr/>
        <a:lstStyle/>
        <a:p>
          <a:endParaRPr lang="es-ES"/>
        </a:p>
      </dgm:t>
    </dgm:pt>
    <dgm:pt modelId="{BAD481C6-878E-4C8C-B993-8597BF396817}">
      <dgm:prSet phldrT="[Texto]" custT="1"/>
      <dgm:spPr/>
      <dgm:t>
        <a:bodyPr/>
        <a:lstStyle/>
        <a:p>
          <a:r>
            <a:rPr lang="es-ES" sz="1400" b="1" dirty="0" smtClean="0"/>
            <a:t>Específicamente</a:t>
          </a:r>
          <a:r>
            <a:rPr lang="es-ES" sz="1600" b="1" dirty="0" smtClean="0"/>
            <a:t> en el Área de inspección Técnica</a:t>
          </a:r>
          <a:endParaRPr lang="es-ES" sz="1600" b="1" dirty="0"/>
        </a:p>
      </dgm:t>
    </dgm:pt>
    <dgm:pt modelId="{68F22D03-B69C-4BA6-92B4-60536A35A773}" type="parTrans" cxnId="{77804F6B-9CA6-4C0F-8EA7-95418082DB0C}">
      <dgm:prSet/>
      <dgm:spPr/>
      <dgm:t>
        <a:bodyPr/>
        <a:lstStyle/>
        <a:p>
          <a:endParaRPr lang="es-ES"/>
        </a:p>
      </dgm:t>
    </dgm:pt>
    <dgm:pt modelId="{ECDE9B57-5F7E-4248-92B5-F7390496532A}" type="sibTrans" cxnId="{77804F6B-9CA6-4C0F-8EA7-95418082DB0C}">
      <dgm:prSet/>
      <dgm:spPr/>
      <dgm:t>
        <a:bodyPr/>
        <a:lstStyle/>
        <a:p>
          <a:endParaRPr lang="es-ES"/>
        </a:p>
      </dgm:t>
    </dgm:pt>
    <dgm:pt modelId="{93EE6D49-C767-465A-98D1-62D1B0C4D673}" type="pres">
      <dgm:prSet presAssocID="{E3C57B85-295C-4CF5-964A-A0F6688A5ED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ED58C91-5526-465C-B0F5-797B3930D397}" type="pres">
      <dgm:prSet presAssocID="{123B6279-4BAB-4662-855C-C577B7D2C54C}" presName="Accent1" presStyleCnt="0"/>
      <dgm:spPr/>
    </dgm:pt>
    <dgm:pt modelId="{804261A3-15E7-469C-839A-CF315B774534}" type="pres">
      <dgm:prSet presAssocID="{123B6279-4BAB-4662-855C-C577B7D2C54C}" presName="Accent" presStyleLbl="node1" presStyleIdx="0" presStyleCnt="3"/>
      <dgm:spPr/>
    </dgm:pt>
    <dgm:pt modelId="{0C4CF036-93F9-4DDD-B1DE-137CB8E3C977}" type="pres">
      <dgm:prSet presAssocID="{123B6279-4BAB-4662-855C-C577B7D2C54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DA5FB-25B9-464D-AB84-A63CD6185C2B}" type="pres">
      <dgm:prSet presAssocID="{00AAF74F-1D78-4CFA-B047-BBE56D2C4FE9}" presName="Accent2" presStyleCnt="0"/>
      <dgm:spPr/>
    </dgm:pt>
    <dgm:pt modelId="{E301AE13-A6BB-4EA9-8980-8C6EC1202127}" type="pres">
      <dgm:prSet presAssocID="{00AAF74F-1D78-4CFA-B047-BBE56D2C4FE9}" presName="Accent" presStyleLbl="node1" presStyleIdx="1" presStyleCnt="3"/>
      <dgm:spPr>
        <a:solidFill>
          <a:srgbClr val="0EF059"/>
        </a:solidFill>
        <a:ln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66D51F83-992B-4B3A-81EF-A77AE960C39B}" type="pres">
      <dgm:prSet presAssocID="{00AAF74F-1D78-4CFA-B047-BBE56D2C4FE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2831-CA2F-41BD-BFF2-DE7CF9879ABB}" type="pres">
      <dgm:prSet presAssocID="{BAD481C6-878E-4C8C-B993-8597BF396817}" presName="Accent3" presStyleCnt="0"/>
      <dgm:spPr/>
    </dgm:pt>
    <dgm:pt modelId="{6C6F7E62-C382-4353-ABB6-E73937CCE9C6}" type="pres">
      <dgm:prSet presAssocID="{BAD481C6-878E-4C8C-B993-8597BF396817}" presName="Accent" presStyleLbl="node1" presStyleIdx="2" presStyleCnt="3"/>
      <dgm:spPr/>
    </dgm:pt>
    <dgm:pt modelId="{AD9E9B4A-CF0E-48A3-BDF3-3104122D5E6A}" type="pres">
      <dgm:prSet presAssocID="{BAD481C6-878E-4C8C-B993-8597BF39681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B96713-CC2E-462D-9877-6940AA0C2F1A}" type="presOf" srcId="{BAD481C6-878E-4C8C-B993-8597BF396817}" destId="{AD9E9B4A-CF0E-48A3-BDF3-3104122D5E6A}" srcOrd="0" destOrd="0" presId="urn:microsoft.com/office/officeart/2009/layout/CircleArrowProcess"/>
    <dgm:cxn modelId="{3E71AFB0-F3F6-4802-A76E-3ED5D6FD60FF}" type="presOf" srcId="{123B6279-4BAB-4662-855C-C577B7D2C54C}" destId="{0C4CF036-93F9-4DDD-B1DE-137CB8E3C977}" srcOrd="0" destOrd="0" presId="urn:microsoft.com/office/officeart/2009/layout/CircleArrowProcess"/>
    <dgm:cxn modelId="{4AF72365-867D-4002-AE16-FD71E1BBE03F}" srcId="{E3C57B85-295C-4CF5-964A-A0F6688A5EDD}" destId="{123B6279-4BAB-4662-855C-C577B7D2C54C}" srcOrd="0" destOrd="0" parTransId="{DD2185B3-886B-416C-B872-3472277E4C52}" sibTransId="{FED6FF00-6FA7-4ED1-81D5-69165BCC3A79}"/>
    <dgm:cxn modelId="{77804F6B-9CA6-4C0F-8EA7-95418082DB0C}" srcId="{E3C57B85-295C-4CF5-964A-A0F6688A5EDD}" destId="{BAD481C6-878E-4C8C-B993-8597BF396817}" srcOrd="2" destOrd="0" parTransId="{68F22D03-B69C-4BA6-92B4-60536A35A773}" sibTransId="{ECDE9B57-5F7E-4248-92B5-F7390496532A}"/>
    <dgm:cxn modelId="{8665F4CD-AF8E-446A-8340-651B7DDF9CA2}" srcId="{E3C57B85-295C-4CF5-964A-A0F6688A5EDD}" destId="{00AAF74F-1D78-4CFA-B047-BBE56D2C4FE9}" srcOrd="1" destOrd="0" parTransId="{123A15AD-813B-41D1-82E4-A8EBE2E4317D}" sibTransId="{78AF0D10-C8F0-494E-B16D-1596F7403D76}"/>
    <dgm:cxn modelId="{8E00FC1D-B968-496B-905F-040C23C61B70}" type="presOf" srcId="{00AAF74F-1D78-4CFA-B047-BBE56D2C4FE9}" destId="{66D51F83-992B-4B3A-81EF-A77AE960C39B}" srcOrd="0" destOrd="0" presId="urn:microsoft.com/office/officeart/2009/layout/CircleArrowProcess"/>
    <dgm:cxn modelId="{A798150B-F8CA-46D3-B2CA-2E1E26B6DEF2}" type="presOf" srcId="{E3C57B85-295C-4CF5-964A-A0F6688A5EDD}" destId="{93EE6D49-C767-465A-98D1-62D1B0C4D673}" srcOrd="0" destOrd="0" presId="urn:microsoft.com/office/officeart/2009/layout/CircleArrowProcess"/>
    <dgm:cxn modelId="{4952167E-212F-4C2D-AB16-D9AE5CFCB25C}" type="presParOf" srcId="{93EE6D49-C767-465A-98D1-62D1B0C4D673}" destId="{7ED58C91-5526-465C-B0F5-797B3930D397}" srcOrd="0" destOrd="0" presId="urn:microsoft.com/office/officeart/2009/layout/CircleArrowProcess"/>
    <dgm:cxn modelId="{87B6FBE4-0CFC-471F-A73A-A175D13799F8}" type="presParOf" srcId="{7ED58C91-5526-465C-B0F5-797B3930D397}" destId="{804261A3-15E7-469C-839A-CF315B774534}" srcOrd="0" destOrd="0" presId="urn:microsoft.com/office/officeart/2009/layout/CircleArrowProcess"/>
    <dgm:cxn modelId="{A03481AD-1E6B-48FA-814B-60C96E2F9E2A}" type="presParOf" srcId="{93EE6D49-C767-465A-98D1-62D1B0C4D673}" destId="{0C4CF036-93F9-4DDD-B1DE-137CB8E3C977}" srcOrd="1" destOrd="0" presId="urn:microsoft.com/office/officeart/2009/layout/CircleArrowProcess"/>
    <dgm:cxn modelId="{4A74817C-47DE-4C36-B3B1-CC2D9D7FE7F2}" type="presParOf" srcId="{93EE6D49-C767-465A-98D1-62D1B0C4D673}" destId="{422DA5FB-25B9-464D-AB84-A63CD6185C2B}" srcOrd="2" destOrd="0" presId="urn:microsoft.com/office/officeart/2009/layout/CircleArrowProcess"/>
    <dgm:cxn modelId="{AC851383-D3F3-42F1-8AD9-47FBBC2AF07D}" type="presParOf" srcId="{422DA5FB-25B9-464D-AB84-A63CD6185C2B}" destId="{E301AE13-A6BB-4EA9-8980-8C6EC1202127}" srcOrd="0" destOrd="0" presId="urn:microsoft.com/office/officeart/2009/layout/CircleArrowProcess"/>
    <dgm:cxn modelId="{15A10D7C-748A-449A-8079-06794473641F}" type="presParOf" srcId="{93EE6D49-C767-465A-98D1-62D1B0C4D673}" destId="{66D51F83-992B-4B3A-81EF-A77AE960C39B}" srcOrd="3" destOrd="0" presId="urn:microsoft.com/office/officeart/2009/layout/CircleArrowProcess"/>
    <dgm:cxn modelId="{452C82F3-4517-4308-BAE4-9485BA4A46B0}" type="presParOf" srcId="{93EE6D49-C767-465A-98D1-62D1B0C4D673}" destId="{8EBE2831-CA2F-41BD-BFF2-DE7CF9879ABB}" srcOrd="4" destOrd="0" presId="urn:microsoft.com/office/officeart/2009/layout/CircleArrowProcess"/>
    <dgm:cxn modelId="{78402140-C27F-4FFA-A8B7-CA59763D0E9F}" type="presParOf" srcId="{8EBE2831-CA2F-41BD-BFF2-DE7CF9879ABB}" destId="{6C6F7E62-C382-4353-ABB6-E73937CCE9C6}" srcOrd="0" destOrd="0" presId="urn:microsoft.com/office/officeart/2009/layout/CircleArrowProcess"/>
    <dgm:cxn modelId="{CCF7E02D-5236-44C9-AD54-22495445E643}" type="presParOf" srcId="{93EE6D49-C767-465A-98D1-62D1B0C4D673}" destId="{AD9E9B4A-CF0E-48A3-BDF3-3104122D5E6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5087C1-CDB6-4593-974E-BF9EED9D9BB2}" type="doc">
      <dgm:prSet loTypeId="urn:microsoft.com/office/officeart/2005/8/layout/bProcess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07AEC39-9215-41EE-A98C-2A195B2CFAA3}">
      <dgm:prSet phldrT="[Texto]" custT="1"/>
      <dgm:spPr>
        <a:ln w="57150">
          <a:solidFill>
            <a:srgbClr val="0EF059"/>
          </a:solidFill>
        </a:ln>
      </dgm:spPr>
      <dgm:t>
        <a:bodyPr/>
        <a:lstStyle/>
        <a:p>
          <a:r>
            <a:rPr lang="es-ES" sz="2000" b="1" dirty="0" smtClean="0"/>
            <a:t>CORROSIÓN POR </a:t>
          </a:r>
          <a:r>
            <a:rPr lang="es-EC" sz="1800" b="1" dirty="0" smtClean="0"/>
            <a:t>CO</a:t>
          </a:r>
          <a:r>
            <a:rPr lang="es-EC" sz="1800" b="1" baseline="-25000" dirty="0" smtClean="0"/>
            <a:t>2</a:t>
          </a:r>
          <a:endParaRPr lang="es-ES" sz="1800" dirty="0"/>
        </a:p>
      </dgm:t>
    </dgm:pt>
    <dgm:pt modelId="{2EDE4FBF-F4B2-41A0-9B4E-572A0365EC71}" type="parTrans" cxnId="{532DDAE4-15CD-4CCE-B980-A091D631FC25}">
      <dgm:prSet/>
      <dgm:spPr/>
      <dgm:t>
        <a:bodyPr/>
        <a:lstStyle/>
        <a:p>
          <a:endParaRPr lang="es-ES"/>
        </a:p>
      </dgm:t>
    </dgm:pt>
    <dgm:pt modelId="{6B7EB539-A874-4AA9-A495-3DD47ACCFAB9}" type="sibTrans" cxnId="{532DDAE4-15CD-4CCE-B980-A091D631FC25}">
      <dgm:prSet/>
      <dgm:spPr/>
      <dgm:t>
        <a:bodyPr/>
        <a:lstStyle/>
        <a:p>
          <a:endParaRPr lang="es-ES"/>
        </a:p>
      </dgm:t>
    </dgm:pt>
    <dgm:pt modelId="{2F674400-284A-41FD-AC63-EF427C57221E}">
      <dgm:prSet phldrT="[Texto]" custT="1"/>
      <dgm:spPr/>
      <dgm:t>
        <a:bodyPr/>
        <a:lstStyle/>
        <a:p>
          <a:r>
            <a:rPr lang="es-ES" sz="1800" b="1" dirty="0" smtClean="0"/>
            <a:t>Disuelto en agua forma ácido carbónico </a:t>
          </a:r>
          <a:endParaRPr lang="es-ES" sz="1800" b="1" dirty="0"/>
        </a:p>
      </dgm:t>
    </dgm:pt>
    <dgm:pt modelId="{E167366B-A84E-4C18-92B7-57880B3E04D3}" type="parTrans" cxnId="{4E92B30D-0BCD-45DA-A798-8AE54E79288B}">
      <dgm:prSet/>
      <dgm:spPr/>
      <dgm:t>
        <a:bodyPr/>
        <a:lstStyle/>
        <a:p>
          <a:endParaRPr lang="es-ES"/>
        </a:p>
      </dgm:t>
    </dgm:pt>
    <dgm:pt modelId="{32AA2829-BB1D-4A4F-BD8E-1AAB9FD2F9C5}" type="sibTrans" cxnId="{4E92B30D-0BCD-45DA-A798-8AE54E79288B}">
      <dgm:prSet/>
      <dgm:spPr/>
      <dgm:t>
        <a:bodyPr/>
        <a:lstStyle/>
        <a:p>
          <a:endParaRPr lang="es-ES"/>
        </a:p>
      </dgm:t>
    </dgm:pt>
    <dgm:pt modelId="{7CFC5826-0C18-40E5-8531-CF68423AF379}">
      <dgm:prSet phldrT="[Texto]" custT="1"/>
      <dgm:spPr/>
      <dgm:t>
        <a:bodyPr/>
        <a:lstStyle/>
        <a:p>
          <a:r>
            <a:rPr lang="es-ES" sz="2000" b="1" dirty="0" smtClean="0"/>
            <a:t>Se presenta en forma de picaduras</a:t>
          </a:r>
          <a:endParaRPr lang="es-ES" sz="2000" b="1" dirty="0"/>
        </a:p>
      </dgm:t>
    </dgm:pt>
    <dgm:pt modelId="{4CBE00C9-AC1D-42A5-B9C2-1D76B204B8F7}" type="parTrans" cxnId="{DD79B6AD-DD93-4201-931D-8D8F4AB84A6E}">
      <dgm:prSet/>
      <dgm:spPr/>
      <dgm:t>
        <a:bodyPr/>
        <a:lstStyle/>
        <a:p>
          <a:endParaRPr lang="es-ES"/>
        </a:p>
      </dgm:t>
    </dgm:pt>
    <dgm:pt modelId="{3FB18011-9196-462C-814B-B143707E6A08}" type="sibTrans" cxnId="{DD79B6AD-DD93-4201-931D-8D8F4AB84A6E}">
      <dgm:prSet/>
      <dgm:spPr/>
      <dgm:t>
        <a:bodyPr/>
        <a:lstStyle/>
        <a:p>
          <a:endParaRPr lang="es-ES"/>
        </a:p>
      </dgm:t>
    </dgm:pt>
    <dgm:pt modelId="{2582F221-29FB-4FC2-8BF4-50725A56C2A0}">
      <dgm:prSet phldrT="[Texto]"/>
      <dgm:spPr/>
      <dgm:t>
        <a:bodyPr/>
        <a:lstStyle/>
        <a:p>
          <a:r>
            <a:rPr lang="es-ES" b="1" dirty="0" smtClean="0"/>
            <a:t>El aumento de la presión parcial, aumenta la tasa de corrosión</a:t>
          </a:r>
          <a:endParaRPr lang="es-ES" b="1" dirty="0"/>
        </a:p>
      </dgm:t>
    </dgm:pt>
    <dgm:pt modelId="{04910310-7CEE-432D-A281-9649C6765E6E}" type="parTrans" cxnId="{A3DC7551-CE72-4C64-B895-988AED58680C}">
      <dgm:prSet/>
      <dgm:spPr/>
      <dgm:t>
        <a:bodyPr/>
        <a:lstStyle/>
        <a:p>
          <a:endParaRPr lang="es-ES"/>
        </a:p>
      </dgm:t>
    </dgm:pt>
    <dgm:pt modelId="{C524DAFD-FB6D-4EF9-91F4-F372E39F4428}" type="sibTrans" cxnId="{A3DC7551-CE72-4C64-B895-988AED58680C}">
      <dgm:prSet/>
      <dgm:spPr/>
      <dgm:t>
        <a:bodyPr/>
        <a:lstStyle/>
        <a:p>
          <a:endParaRPr lang="es-ES"/>
        </a:p>
      </dgm:t>
    </dgm:pt>
    <dgm:pt modelId="{97C819E3-E840-45B4-932A-EAD8FD3A31F0}">
      <dgm:prSet phldrT="[Texto]" custT="1"/>
      <dgm:spPr/>
      <dgm:t>
        <a:bodyPr/>
        <a:lstStyle/>
        <a:p>
          <a:r>
            <a:rPr lang="es-ES" sz="2000" b="1" i="0" dirty="0" smtClean="0"/>
            <a:t>Presente en el techo de los tanques</a:t>
          </a:r>
          <a:endParaRPr lang="es-ES" sz="2000" b="1" i="0" dirty="0"/>
        </a:p>
      </dgm:t>
    </dgm:pt>
    <dgm:pt modelId="{A9F48377-C450-4DEB-8EDE-9C63BDB7553B}" type="parTrans" cxnId="{C0A09FAA-3A01-414E-B65A-456AE88336A3}">
      <dgm:prSet/>
      <dgm:spPr/>
      <dgm:t>
        <a:bodyPr/>
        <a:lstStyle/>
        <a:p>
          <a:endParaRPr lang="es-ES"/>
        </a:p>
      </dgm:t>
    </dgm:pt>
    <dgm:pt modelId="{FC7CE97C-B51A-451F-B913-2361A2F1C989}" type="sibTrans" cxnId="{C0A09FAA-3A01-414E-B65A-456AE88336A3}">
      <dgm:prSet/>
      <dgm:spPr/>
      <dgm:t>
        <a:bodyPr/>
        <a:lstStyle/>
        <a:p>
          <a:endParaRPr lang="es-ES"/>
        </a:p>
      </dgm:t>
    </dgm:pt>
    <dgm:pt modelId="{60433D47-8737-40EE-A781-EFADF6C924A8}" type="pres">
      <dgm:prSet presAssocID="{B35087C1-CDB6-4593-974E-BF9EED9D9BB2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7C1C865-8479-45AB-98DD-B67D63BA73FA}" type="pres">
      <dgm:prSet presAssocID="{C07AEC39-9215-41EE-A98C-2A195B2CFAA3}" presName="firstNode" presStyleLbl="node1" presStyleIdx="0" presStyleCnt="5" custScaleX="107509" custScaleY="7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13AB1D-D6A9-42EC-AA4B-F1ABFEBEBA5E}" type="pres">
      <dgm:prSet presAssocID="{6B7EB539-A874-4AA9-A495-3DD47ACCFAB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F65A0C0-5934-41AB-838A-9FF02EC5B524}" type="pres">
      <dgm:prSet presAssocID="{2F674400-284A-41FD-AC63-EF427C57221E}" presName="middleNode" presStyleCnt="0"/>
      <dgm:spPr/>
    </dgm:pt>
    <dgm:pt modelId="{A21B1C4A-0EEF-4829-A7C4-B820B0DAB536}" type="pres">
      <dgm:prSet presAssocID="{2F674400-284A-41FD-AC63-EF427C57221E}" presName="padding" presStyleLbl="node1" presStyleIdx="0" presStyleCnt="5"/>
      <dgm:spPr/>
    </dgm:pt>
    <dgm:pt modelId="{80190F0B-9713-4972-9D6E-FA0879EF7A77}" type="pres">
      <dgm:prSet presAssocID="{2F674400-284A-41FD-AC63-EF427C57221E}" presName="shape" presStyleLbl="node1" presStyleIdx="1" presStyleCnt="5" custScaleX="145901" custScaleY="1140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A84000-53D0-4139-8771-899491B69868}" type="pres">
      <dgm:prSet presAssocID="{32AA2829-BB1D-4A4F-BD8E-1AAB9FD2F9C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0BBAC5F-2B2E-44DB-AA16-366919A85D31}" type="pres">
      <dgm:prSet presAssocID="{7CFC5826-0C18-40E5-8531-CF68423AF379}" presName="middleNode" presStyleCnt="0"/>
      <dgm:spPr/>
    </dgm:pt>
    <dgm:pt modelId="{118B501B-A631-4893-81F3-FA18DF6C330E}" type="pres">
      <dgm:prSet presAssocID="{7CFC5826-0C18-40E5-8531-CF68423AF379}" presName="padding" presStyleLbl="node1" presStyleIdx="1" presStyleCnt="5"/>
      <dgm:spPr/>
    </dgm:pt>
    <dgm:pt modelId="{C24D7497-4FED-4786-A3E9-D4F078C944C5}" type="pres">
      <dgm:prSet presAssocID="{7CFC5826-0C18-40E5-8531-CF68423AF379}" presName="shape" presStyleLbl="node1" presStyleIdx="2" presStyleCnt="5" custScaleX="129249" custScaleY="1292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3997A2-E581-401F-B41E-8D174907B547}" type="pres">
      <dgm:prSet presAssocID="{3FB18011-9196-462C-814B-B143707E6A0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2783FD5-EC4F-4145-A6EB-758439A2F466}" type="pres">
      <dgm:prSet presAssocID="{2582F221-29FB-4FC2-8BF4-50725A56C2A0}" presName="middleNode" presStyleCnt="0"/>
      <dgm:spPr/>
    </dgm:pt>
    <dgm:pt modelId="{E40D7D77-94D1-4E4C-9D0E-060B9544E560}" type="pres">
      <dgm:prSet presAssocID="{2582F221-29FB-4FC2-8BF4-50725A56C2A0}" presName="padding" presStyleLbl="node1" presStyleIdx="2" presStyleCnt="5"/>
      <dgm:spPr/>
    </dgm:pt>
    <dgm:pt modelId="{231B8904-622C-43D1-BE9E-25857EC8A3A9}" type="pres">
      <dgm:prSet presAssocID="{2582F221-29FB-4FC2-8BF4-50725A56C2A0}" presName="shape" presStyleLbl="node1" presStyleIdx="3" presStyleCnt="5" custScaleX="129249" custScaleY="1292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17F70A-76C1-48E0-8962-28F1C9730E9E}" type="pres">
      <dgm:prSet presAssocID="{C524DAFD-FB6D-4EF9-91F4-F372E39F4428}" presName="sibTrans" presStyleLbl="sibTrans2D1" presStyleIdx="3" presStyleCnt="4"/>
      <dgm:spPr/>
      <dgm:t>
        <a:bodyPr/>
        <a:lstStyle/>
        <a:p>
          <a:endParaRPr lang="es-ES"/>
        </a:p>
      </dgm:t>
    </dgm:pt>
    <dgm:pt modelId="{A2141C69-60EE-4E6C-BC03-750792A6D9C2}" type="pres">
      <dgm:prSet presAssocID="{97C819E3-E840-45B4-932A-EAD8FD3A31F0}" presName="las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31E03E-0469-486B-A8E1-480324D85135}" type="presOf" srcId="{7CFC5826-0C18-40E5-8531-CF68423AF379}" destId="{C24D7497-4FED-4786-A3E9-D4F078C944C5}" srcOrd="0" destOrd="0" presId="urn:microsoft.com/office/officeart/2005/8/layout/bProcess2"/>
    <dgm:cxn modelId="{4E92B30D-0BCD-45DA-A798-8AE54E79288B}" srcId="{B35087C1-CDB6-4593-974E-BF9EED9D9BB2}" destId="{2F674400-284A-41FD-AC63-EF427C57221E}" srcOrd="1" destOrd="0" parTransId="{E167366B-A84E-4C18-92B7-57880B3E04D3}" sibTransId="{32AA2829-BB1D-4A4F-BD8E-1AAB9FD2F9C5}"/>
    <dgm:cxn modelId="{58E1FEE5-FD00-4465-A150-7A49BDB0FA9E}" type="presOf" srcId="{97C819E3-E840-45B4-932A-EAD8FD3A31F0}" destId="{A2141C69-60EE-4E6C-BC03-750792A6D9C2}" srcOrd="0" destOrd="0" presId="urn:microsoft.com/office/officeart/2005/8/layout/bProcess2"/>
    <dgm:cxn modelId="{75C5181D-E7AF-4929-9F40-62355A326360}" type="presOf" srcId="{2F674400-284A-41FD-AC63-EF427C57221E}" destId="{80190F0B-9713-4972-9D6E-FA0879EF7A77}" srcOrd="0" destOrd="0" presId="urn:microsoft.com/office/officeart/2005/8/layout/bProcess2"/>
    <dgm:cxn modelId="{85E713E6-6909-4275-ADE5-1610D47C2EE6}" type="presOf" srcId="{3FB18011-9196-462C-814B-B143707E6A08}" destId="{E63997A2-E581-401F-B41E-8D174907B547}" srcOrd="0" destOrd="0" presId="urn:microsoft.com/office/officeart/2005/8/layout/bProcess2"/>
    <dgm:cxn modelId="{B86DFBDB-9734-44E0-92C7-678E5EC42A5C}" type="presOf" srcId="{6B7EB539-A874-4AA9-A495-3DD47ACCFAB9}" destId="{7A13AB1D-D6A9-42EC-AA4B-F1ABFEBEBA5E}" srcOrd="0" destOrd="0" presId="urn:microsoft.com/office/officeart/2005/8/layout/bProcess2"/>
    <dgm:cxn modelId="{97DB63A2-7A41-442D-A88E-6A2C9B026F09}" type="presOf" srcId="{B35087C1-CDB6-4593-974E-BF9EED9D9BB2}" destId="{60433D47-8737-40EE-A781-EFADF6C924A8}" srcOrd="0" destOrd="0" presId="urn:microsoft.com/office/officeart/2005/8/layout/bProcess2"/>
    <dgm:cxn modelId="{A3DC7551-CE72-4C64-B895-988AED58680C}" srcId="{B35087C1-CDB6-4593-974E-BF9EED9D9BB2}" destId="{2582F221-29FB-4FC2-8BF4-50725A56C2A0}" srcOrd="3" destOrd="0" parTransId="{04910310-7CEE-432D-A281-9649C6765E6E}" sibTransId="{C524DAFD-FB6D-4EF9-91F4-F372E39F4428}"/>
    <dgm:cxn modelId="{7DDE6757-4683-48B4-98E2-FFA182A6311D}" type="presOf" srcId="{32AA2829-BB1D-4A4F-BD8E-1AAB9FD2F9C5}" destId="{D0A84000-53D0-4139-8771-899491B69868}" srcOrd="0" destOrd="0" presId="urn:microsoft.com/office/officeart/2005/8/layout/bProcess2"/>
    <dgm:cxn modelId="{DD79B6AD-DD93-4201-931D-8D8F4AB84A6E}" srcId="{B35087C1-CDB6-4593-974E-BF9EED9D9BB2}" destId="{7CFC5826-0C18-40E5-8531-CF68423AF379}" srcOrd="2" destOrd="0" parTransId="{4CBE00C9-AC1D-42A5-B9C2-1D76B204B8F7}" sibTransId="{3FB18011-9196-462C-814B-B143707E6A08}"/>
    <dgm:cxn modelId="{70A1D8F2-5BD0-40E8-938E-E29282AFF4E3}" type="presOf" srcId="{C07AEC39-9215-41EE-A98C-2A195B2CFAA3}" destId="{D7C1C865-8479-45AB-98DD-B67D63BA73FA}" srcOrd="0" destOrd="0" presId="urn:microsoft.com/office/officeart/2005/8/layout/bProcess2"/>
    <dgm:cxn modelId="{C0A09FAA-3A01-414E-B65A-456AE88336A3}" srcId="{B35087C1-CDB6-4593-974E-BF9EED9D9BB2}" destId="{97C819E3-E840-45B4-932A-EAD8FD3A31F0}" srcOrd="4" destOrd="0" parTransId="{A9F48377-C450-4DEB-8EDE-9C63BDB7553B}" sibTransId="{FC7CE97C-B51A-451F-B913-2361A2F1C989}"/>
    <dgm:cxn modelId="{EB9322E9-2631-4565-9BFE-01AC3D21C412}" type="presOf" srcId="{C524DAFD-FB6D-4EF9-91F4-F372E39F4428}" destId="{EB17F70A-76C1-48E0-8962-28F1C9730E9E}" srcOrd="0" destOrd="0" presId="urn:microsoft.com/office/officeart/2005/8/layout/bProcess2"/>
    <dgm:cxn modelId="{532DDAE4-15CD-4CCE-B980-A091D631FC25}" srcId="{B35087C1-CDB6-4593-974E-BF9EED9D9BB2}" destId="{C07AEC39-9215-41EE-A98C-2A195B2CFAA3}" srcOrd="0" destOrd="0" parTransId="{2EDE4FBF-F4B2-41A0-9B4E-572A0365EC71}" sibTransId="{6B7EB539-A874-4AA9-A495-3DD47ACCFAB9}"/>
    <dgm:cxn modelId="{AEEECB71-323A-4CFE-8BE7-CD52D5E78DFC}" type="presOf" srcId="{2582F221-29FB-4FC2-8BF4-50725A56C2A0}" destId="{231B8904-622C-43D1-BE9E-25857EC8A3A9}" srcOrd="0" destOrd="0" presId="urn:microsoft.com/office/officeart/2005/8/layout/bProcess2"/>
    <dgm:cxn modelId="{1C44FA36-2118-4B91-A133-0F90A7DD90CC}" type="presParOf" srcId="{60433D47-8737-40EE-A781-EFADF6C924A8}" destId="{D7C1C865-8479-45AB-98DD-B67D63BA73FA}" srcOrd="0" destOrd="0" presId="urn:microsoft.com/office/officeart/2005/8/layout/bProcess2"/>
    <dgm:cxn modelId="{D11008CF-000C-4FD5-9067-11EF0A0770B6}" type="presParOf" srcId="{60433D47-8737-40EE-A781-EFADF6C924A8}" destId="{7A13AB1D-D6A9-42EC-AA4B-F1ABFEBEBA5E}" srcOrd="1" destOrd="0" presId="urn:microsoft.com/office/officeart/2005/8/layout/bProcess2"/>
    <dgm:cxn modelId="{8922A165-A992-4C5B-B56E-E1E43672BB1D}" type="presParOf" srcId="{60433D47-8737-40EE-A781-EFADF6C924A8}" destId="{2F65A0C0-5934-41AB-838A-9FF02EC5B524}" srcOrd="2" destOrd="0" presId="urn:microsoft.com/office/officeart/2005/8/layout/bProcess2"/>
    <dgm:cxn modelId="{7E3CC8AA-617E-435E-8EBE-925B011D31CD}" type="presParOf" srcId="{2F65A0C0-5934-41AB-838A-9FF02EC5B524}" destId="{A21B1C4A-0EEF-4829-A7C4-B820B0DAB536}" srcOrd="0" destOrd="0" presId="urn:microsoft.com/office/officeart/2005/8/layout/bProcess2"/>
    <dgm:cxn modelId="{AD6BF50C-4D14-4BE8-8C52-36AB427DD9EC}" type="presParOf" srcId="{2F65A0C0-5934-41AB-838A-9FF02EC5B524}" destId="{80190F0B-9713-4972-9D6E-FA0879EF7A77}" srcOrd="1" destOrd="0" presId="urn:microsoft.com/office/officeart/2005/8/layout/bProcess2"/>
    <dgm:cxn modelId="{2A776873-F5DD-4DC4-8A90-1923483FC7F6}" type="presParOf" srcId="{60433D47-8737-40EE-A781-EFADF6C924A8}" destId="{D0A84000-53D0-4139-8771-899491B69868}" srcOrd="3" destOrd="0" presId="urn:microsoft.com/office/officeart/2005/8/layout/bProcess2"/>
    <dgm:cxn modelId="{3715CF51-39D9-410E-B303-260B75303B7B}" type="presParOf" srcId="{60433D47-8737-40EE-A781-EFADF6C924A8}" destId="{E0BBAC5F-2B2E-44DB-AA16-366919A85D31}" srcOrd="4" destOrd="0" presId="urn:microsoft.com/office/officeart/2005/8/layout/bProcess2"/>
    <dgm:cxn modelId="{F1C04868-7EE0-4AEE-963F-8A6ED5CC71BD}" type="presParOf" srcId="{E0BBAC5F-2B2E-44DB-AA16-366919A85D31}" destId="{118B501B-A631-4893-81F3-FA18DF6C330E}" srcOrd="0" destOrd="0" presId="urn:microsoft.com/office/officeart/2005/8/layout/bProcess2"/>
    <dgm:cxn modelId="{BB43B69A-C741-4C92-9CC9-8C8772D252C2}" type="presParOf" srcId="{E0BBAC5F-2B2E-44DB-AA16-366919A85D31}" destId="{C24D7497-4FED-4786-A3E9-D4F078C944C5}" srcOrd="1" destOrd="0" presId="urn:microsoft.com/office/officeart/2005/8/layout/bProcess2"/>
    <dgm:cxn modelId="{0DC0631F-FE66-43F0-B437-47CBF0534A8A}" type="presParOf" srcId="{60433D47-8737-40EE-A781-EFADF6C924A8}" destId="{E63997A2-E581-401F-B41E-8D174907B547}" srcOrd="5" destOrd="0" presId="urn:microsoft.com/office/officeart/2005/8/layout/bProcess2"/>
    <dgm:cxn modelId="{4F00E0A7-A226-4FB6-85CC-99A8C148FCBB}" type="presParOf" srcId="{60433D47-8737-40EE-A781-EFADF6C924A8}" destId="{B2783FD5-EC4F-4145-A6EB-758439A2F466}" srcOrd="6" destOrd="0" presId="urn:microsoft.com/office/officeart/2005/8/layout/bProcess2"/>
    <dgm:cxn modelId="{6DA7077B-F5A7-4A58-BA44-8A1C2863A18E}" type="presParOf" srcId="{B2783FD5-EC4F-4145-A6EB-758439A2F466}" destId="{E40D7D77-94D1-4E4C-9D0E-060B9544E560}" srcOrd="0" destOrd="0" presId="urn:microsoft.com/office/officeart/2005/8/layout/bProcess2"/>
    <dgm:cxn modelId="{E82CC452-4BF6-4632-B769-0C0E7ABB5F80}" type="presParOf" srcId="{B2783FD5-EC4F-4145-A6EB-758439A2F466}" destId="{231B8904-622C-43D1-BE9E-25857EC8A3A9}" srcOrd="1" destOrd="0" presId="urn:microsoft.com/office/officeart/2005/8/layout/bProcess2"/>
    <dgm:cxn modelId="{58E8802A-1ECC-4DB0-8689-5D06B08F639B}" type="presParOf" srcId="{60433D47-8737-40EE-A781-EFADF6C924A8}" destId="{EB17F70A-76C1-48E0-8962-28F1C9730E9E}" srcOrd="7" destOrd="0" presId="urn:microsoft.com/office/officeart/2005/8/layout/bProcess2"/>
    <dgm:cxn modelId="{28375C79-096A-43A3-849E-D66186E98472}" type="presParOf" srcId="{60433D47-8737-40EE-A781-EFADF6C924A8}" destId="{A2141C69-60EE-4E6C-BC03-750792A6D9C2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F2DEF76-C7DF-4462-B1FE-492A6C4BFF22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D9711DC-3AEE-4DF0-91AF-3DC1D2B65966}">
      <dgm:prSet phldrT="[Texto]" custT="1"/>
      <dgm:spPr/>
      <dgm:t>
        <a:bodyPr/>
        <a:lstStyle/>
        <a:p>
          <a:pPr marL="0" algn="ctr" defTabSz="457200" rtl="0" eaLnBrk="1" latinLnBrk="0" hangingPunct="1"/>
          <a:r>
            <a:rPr lang="es-ES" sz="2400" b="1" kern="1200" dirty="0" smtClean="0">
              <a:solidFill>
                <a:schemeClr val="dk1"/>
              </a:solidFill>
              <a:latin typeface="+mj-lt"/>
              <a:ea typeface="+mn-ea"/>
              <a:cs typeface="+mn-cs"/>
            </a:rPr>
            <a:t>Condiciones de seguridad</a:t>
          </a:r>
          <a:endParaRPr lang="es-ES" sz="2400" b="1" kern="1200" dirty="0">
            <a:solidFill>
              <a:schemeClr val="dk1"/>
            </a:solidFill>
            <a:latin typeface="+mj-lt"/>
            <a:ea typeface="+mn-ea"/>
            <a:cs typeface="+mn-cs"/>
          </a:endParaRPr>
        </a:p>
      </dgm:t>
    </dgm:pt>
    <dgm:pt modelId="{A166FDF6-D077-4215-B942-473BD2B66F73}" type="parTrans" cxnId="{7F35E8C4-910D-463B-8017-7401CF794FCF}">
      <dgm:prSet/>
      <dgm:spPr/>
      <dgm:t>
        <a:bodyPr/>
        <a:lstStyle/>
        <a:p>
          <a:endParaRPr lang="es-ES"/>
        </a:p>
      </dgm:t>
    </dgm:pt>
    <dgm:pt modelId="{132400B0-F6F4-489F-A0DB-DA684C6E8A61}" type="sibTrans" cxnId="{7F35E8C4-910D-463B-8017-7401CF794FCF}">
      <dgm:prSet/>
      <dgm:spPr/>
      <dgm:t>
        <a:bodyPr/>
        <a:lstStyle/>
        <a:p>
          <a:endParaRPr lang="es-ES"/>
        </a:p>
      </dgm:t>
    </dgm:pt>
    <dgm:pt modelId="{BB5635D1-8F6F-4D18-8F11-8847C86D03D9}">
      <dgm:prSet phldrT="[Texto]" custT="1"/>
      <dgm:spPr/>
      <dgm:t>
        <a:bodyPr/>
        <a:lstStyle/>
        <a:p>
          <a:pPr algn="l"/>
          <a:r>
            <a:rPr lang="es-EC" sz="1600" b="1" dirty="0" smtClean="0">
              <a:latin typeface="+mn-lt"/>
            </a:rPr>
            <a:t>AG-12-EC-01	Entrada a espacios confinados</a:t>
          </a:r>
        </a:p>
        <a:p>
          <a:pPr algn="l"/>
          <a:r>
            <a:rPr lang="es-EC" sz="1600" b="1" dirty="0" smtClean="0">
              <a:latin typeface="+mn-lt"/>
            </a:rPr>
            <a:t>AG-12-EC-06	Análisis de trabajo seguro</a:t>
          </a:r>
        </a:p>
        <a:p>
          <a:pPr algn="l"/>
          <a:r>
            <a:rPr lang="es-EC" sz="1600" b="1" dirty="0" smtClean="0">
              <a:latin typeface="+mn-lt"/>
            </a:rPr>
            <a:t>PG-14-EC Equipos de protección personal</a:t>
          </a:r>
          <a:endParaRPr lang="es-ES" sz="1600" b="1" dirty="0">
            <a:latin typeface="+mn-lt"/>
          </a:endParaRPr>
        </a:p>
      </dgm:t>
    </dgm:pt>
    <dgm:pt modelId="{56B490DB-A74E-485E-B324-4AC0977A32FF}" type="parTrans" cxnId="{E027B4BE-5A18-4131-BF6C-3E4A409BE351}">
      <dgm:prSet/>
      <dgm:spPr/>
      <dgm:t>
        <a:bodyPr/>
        <a:lstStyle/>
        <a:p>
          <a:endParaRPr lang="es-ES"/>
        </a:p>
      </dgm:t>
    </dgm:pt>
    <dgm:pt modelId="{625796D1-AA6F-4253-9B2A-9850311A4785}" type="sibTrans" cxnId="{E027B4BE-5A18-4131-BF6C-3E4A409BE351}">
      <dgm:prSet/>
      <dgm:spPr/>
      <dgm:t>
        <a:bodyPr/>
        <a:lstStyle/>
        <a:p>
          <a:endParaRPr lang="es-ES"/>
        </a:p>
      </dgm:t>
    </dgm:pt>
    <dgm:pt modelId="{37D6A196-A260-4FAD-9985-3B41C86A6A5D}">
      <dgm:prSet phldrT="[Texto]" custT="1"/>
      <dgm:spPr/>
      <dgm:t>
        <a:bodyPr/>
        <a:lstStyle/>
        <a:p>
          <a:pPr algn="l"/>
          <a:r>
            <a:rPr lang="es-EC" sz="1600" b="1" dirty="0" smtClean="0">
              <a:latin typeface="+mn-lt"/>
            </a:rPr>
            <a:t>PG-02-EC  Riesgos laborales y ambientales</a:t>
          </a:r>
        </a:p>
        <a:p>
          <a:pPr algn="l"/>
          <a:r>
            <a:rPr lang="es-EC" sz="1600" b="1" dirty="0" smtClean="0">
              <a:latin typeface="+mn-lt"/>
            </a:rPr>
            <a:t>RG-12-EC-01	Permiso de trabajo en caliente</a:t>
          </a:r>
        </a:p>
        <a:p>
          <a:pPr algn="l"/>
          <a:r>
            <a:rPr lang="es-EC" sz="1600" b="1" dirty="0" smtClean="0">
              <a:latin typeface="+mn-lt"/>
            </a:rPr>
            <a:t>RG-12-EC-02	Permiso de trabajo en frío</a:t>
          </a:r>
          <a:endParaRPr lang="es-ES" sz="1600" b="1" dirty="0">
            <a:latin typeface="+mn-lt"/>
          </a:endParaRPr>
        </a:p>
      </dgm:t>
    </dgm:pt>
    <dgm:pt modelId="{CDC72769-CCA7-42B9-9393-9CDAE0CA0004}" type="parTrans" cxnId="{0DA26B13-7372-4CBB-98AE-9F046E4494A4}">
      <dgm:prSet/>
      <dgm:spPr/>
      <dgm:t>
        <a:bodyPr/>
        <a:lstStyle/>
        <a:p>
          <a:endParaRPr lang="es-ES"/>
        </a:p>
      </dgm:t>
    </dgm:pt>
    <dgm:pt modelId="{2093A6D2-6DA8-44AF-A4F6-34F746EC2FE9}" type="sibTrans" cxnId="{0DA26B13-7372-4CBB-98AE-9F046E4494A4}">
      <dgm:prSet/>
      <dgm:spPr/>
      <dgm:t>
        <a:bodyPr/>
        <a:lstStyle/>
        <a:p>
          <a:endParaRPr lang="es-ES"/>
        </a:p>
      </dgm:t>
    </dgm:pt>
    <dgm:pt modelId="{FBE958A4-597C-4570-B462-D7C4CFAD38EC}">
      <dgm:prSet phldrT="[Texto]" custT="1"/>
      <dgm:spPr/>
      <dgm:t>
        <a:bodyPr/>
        <a:lstStyle/>
        <a:p>
          <a:pPr marL="0" algn="ctr" defTabSz="457200" rtl="0" eaLnBrk="1" latinLnBrk="0" hangingPunct="1"/>
          <a:r>
            <a:rPr lang="es-ES" sz="2400" b="1" kern="1200" dirty="0" smtClean="0">
              <a:solidFill>
                <a:schemeClr val="dk1"/>
              </a:solidFill>
              <a:latin typeface="+mj-lt"/>
              <a:ea typeface="+mn-ea"/>
              <a:cs typeface="+mn-cs"/>
            </a:rPr>
            <a:t>Criterios de evaluación</a:t>
          </a:r>
          <a:endParaRPr lang="es-ES" sz="2400" b="1" kern="1200" dirty="0">
            <a:solidFill>
              <a:schemeClr val="dk1"/>
            </a:solidFill>
            <a:latin typeface="+mj-lt"/>
            <a:ea typeface="+mn-ea"/>
            <a:cs typeface="+mn-cs"/>
          </a:endParaRPr>
        </a:p>
      </dgm:t>
    </dgm:pt>
    <dgm:pt modelId="{E8BB18C5-3A2F-455C-B74B-0810FB3F332F}" type="parTrans" cxnId="{7607387C-3FC8-40AA-98C9-DC9389F426C7}">
      <dgm:prSet/>
      <dgm:spPr/>
      <dgm:t>
        <a:bodyPr/>
        <a:lstStyle/>
        <a:p>
          <a:endParaRPr lang="es-ES"/>
        </a:p>
      </dgm:t>
    </dgm:pt>
    <dgm:pt modelId="{4AF08F4D-CB98-4177-A6A2-4ACDCADEC564}" type="sibTrans" cxnId="{7607387C-3FC8-40AA-98C9-DC9389F426C7}">
      <dgm:prSet/>
      <dgm:spPr/>
      <dgm:t>
        <a:bodyPr/>
        <a:lstStyle/>
        <a:p>
          <a:endParaRPr lang="es-ES"/>
        </a:p>
      </dgm:t>
    </dgm:pt>
    <dgm:pt modelId="{354AF8F8-58E1-4290-BCF9-B9E7A5D64A54}">
      <dgm:prSet phldrT="[Texto]" custT="1"/>
      <dgm:spPr/>
      <dgm:t>
        <a:bodyPr/>
        <a:lstStyle/>
        <a:p>
          <a:pPr algn="ctr"/>
          <a:r>
            <a:rPr lang="es-EC" sz="1400" b="1" dirty="0" smtClean="0"/>
            <a:t>EXCELENTE</a:t>
          </a:r>
        </a:p>
        <a:p>
          <a:pPr algn="l"/>
          <a:r>
            <a:rPr lang="es-EC" sz="1400" b="1" dirty="0" smtClean="0"/>
            <a:t>Las partes inspeccionadas </a:t>
          </a:r>
        </a:p>
        <a:p>
          <a:pPr algn="l"/>
          <a:r>
            <a:rPr lang="es-EC" sz="1400" b="1" dirty="0" smtClean="0"/>
            <a:t>Correcto funcionamiento </a:t>
          </a:r>
        </a:p>
        <a:p>
          <a:pPr algn="l"/>
          <a:r>
            <a:rPr lang="es-EC" sz="1400" b="1" dirty="0" smtClean="0"/>
            <a:t>Condiciones para las cuales fueron diseñadas.</a:t>
          </a:r>
          <a:endParaRPr lang="es-ES" sz="1400" b="1" dirty="0"/>
        </a:p>
      </dgm:t>
    </dgm:pt>
    <dgm:pt modelId="{07D97AA1-F852-44D4-A003-BBEED5F51AC1}" type="parTrans" cxnId="{ABF86DBB-2649-4F59-9849-F331A1CFF40F}">
      <dgm:prSet/>
      <dgm:spPr/>
      <dgm:t>
        <a:bodyPr/>
        <a:lstStyle/>
        <a:p>
          <a:endParaRPr lang="es-ES"/>
        </a:p>
      </dgm:t>
    </dgm:pt>
    <dgm:pt modelId="{0911B5A5-CD66-451B-9E4A-779F06B9C2C0}" type="sibTrans" cxnId="{ABF86DBB-2649-4F59-9849-F331A1CFF40F}">
      <dgm:prSet/>
      <dgm:spPr/>
      <dgm:t>
        <a:bodyPr/>
        <a:lstStyle/>
        <a:p>
          <a:endParaRPr lang="es-ES"/>
        </a:p>
      </dgm:t>
    </dgm:pt>
    <dgm:pt modelId="{4A3AE860-4357-4DCB-A69B-C8AE010CD808}">
      <dgm:prSet phldrT="[Texto]"/>
      <dgm:spPr/>
      <dgm:t>
        <a:bodyPr/>
        <a:lstStyle/>
        <a:p>
          <a:pPr algn="ctr"/>
          <a:r>
            <a:rPr lang="es-ES" b="1" dirty="0" smtClean="0"/>
            <a:t>MALO</a:t>
          </a:r>
        </a:p>
        <a:p>
          <a:pPr algn="l"/>
          <a:r>
            <a:rPr lang="es-ES" b="1" dirty="0" smtClean="0"/>
            <a:t>Partes no adecuadas</a:t>
          </a:r>
        </a:p>
        <a:p>
          <a:pPr algn="l"/>
          <a:r>
            <a:rPr lang="es-ES" b="1" dirty="0" smtClean="0"/>
            <a:t>Mal funcionamiento</a:t>
          </a:r>
        </a:p>
      </dgm:t>
    </dgm:pt>
    <dgm:pt modelId="{A6CAE0BD-4929-47D5-8E9D-D6BF43BF4015}" type="parTrans" cxnId="{295BB96C-A285-4DE8-A088-8D8524A5E1D6}">
      <dgm:prSet/>
      <dgm:spPr/>
      <dgm:t>
        <a:bodyPr/>
        <a:lstStyle/>
        <a:p>
          <a:endParaRPr lang="es-ES"/>
        </a:p>
      </dgm:t>
    </dgm:pt>
    <dgm:pt modelId="{12C9A4A2-0C13-466A-A51C-F161626D5975}" type="sibTrans" cxnId="{295BB96C-A285-4DE8-A088-8D8524A5E1D6}">
      <dgm:prSet/>
      <dgm:spPr/>
      <dgm:t>
        <a:bodyPr/>
        <a:lstStyle/>
        <a:p>
          <a:endParaRPr lang="es-ES"/>
        </a:p>
      </dgm:t>
    </dgm:pt>
    <dgm:pt modelId="{6BB02E7A-A1C6-4158-A86B-531B44B188B7}">
      <dgm:prSet phldrT="[Texto]"/>
      <dgm:spPr/>
      <dgm:t>
        <a:bodyPr/>
        <a:lstStyle/>
        <a:p>
          <a:pPr algn="ctr"/>
          <a:r>
            <a:rPr lang="es-ES" b="1" dirty="0" smtClean="0"/>
            <a:t>BUENO</a:t>
          </a:r>
        </a:p>
        <a:p>
          <a:pPr algn="l"/>
          <a:r>
            <a:rPr lang="es-ES" b="1" dirty="0" err="1" smtClean="0"/>
            <a:t>Ampollamiento</a:t>
          </a:r>
          <a:endParaRPr lang="es-ES" b="1" dirty="0" smtClean="0"/>
        </a:p>
        <a:p>
          <a:pPr algn="l"/>
          <a:r>
            <a:rPr lang="es-ES" b="1" dirty="0" smtClean="0"/>
            <a:t>Desprendimiento Parcial</a:t>
          </a:r>
        </a:p>
      </dgm:t>
    </dgm:pt>
    <dgm:pt modelId="{B2B0223F-F9A0-409E-90F9-A2FF3673BB29}" type="parTrans" cxnId="{7A7AD3FE-D1C6-4DE5-8B86-36F9FB5AFED4}">
      <dgm:prSet/>
      <dgm:spPr/>
      <dgm:t>
        <a:bodyPr/>
        <a:lstStyle/>
        <a:p>
          <a:endParaRPr lang="es-ES"/>
        </a:p>
      </dgm:t>
    </dgm:pt>
    <dgm:pt modelId="{A9FC156A-5062-4BEF-8504-D302E2E9E660}" type="sibTrans" cxnId="{7A7AD3FE-D1C6-4DE5-8B86-36F9FB5AFED4}">
      <dgm:prSet/>
      <dgm:spPr/>
      <dgm:t>
        <a:bodyPr/>
        <a:lstStyle/>
        <a:p>
          <a:endParaRPr lang="es-ES"/>
        </a:p>
      </dgm:t>
    </dgm:pt>
    <dgm:pt modelId="{8F3F2AF7-89FF-458C-95D9-6F83F17D33D7}">
      <dgm:prSet phldrT="[Texto]"/>
      <dgm:spPr/>
      <dgm:t>
        <a:bodyPr/>
        <a:lstStyle/>
        <a:p>
          <a:pPr algn="ctr"/>
          <a:r>
            <a:rPr lang="es-ES" b="1" dirty="0" smtClean="0"/>
            <a:t>REGULAR</a:t>
          </a:r>
        </a:p>
        <a:p>
          <a:pPr algn="l"/>
          <a:r>
            <a:rPr lang="es-ES" b="1" dirty="0" err="1" smtClean="0"/>
            <a:t>Pittings</a:t>
          </a:r>
          <a:r>
            <a:rPr lang="es-ES" b="1" dirty="0" smtClean="0"/>
            <a:t>, hoyos o ranuras</a:t>
          </a:r>
        </a:p>
        <a:p>
          <a:pPr algn="l"/>
          <a:r>
            <a:rPr lang="es-ES" b="1" dirty="0" smtClean="0"/>
            <a:t>Desprendimiento total</a:t>
          </a:r>
          <a:endParaRPr lang="es-ES" dirty="0" smtClean="0"/>
        </a:p>
      </dgm:t>
    </dgm:pt>
    <dgm:pt modelId="{828306D3-4DF7-4CAA-ADB6-EC36F332C4BC}" type="parTrans" cxnId="{30D6B017-67CE-4E20-8FFF-94012CF27A33}">
      <dgm:prSet/>
      <dgm:spPr/>
      <dgm:t>
        <a:bodyPr/>
        <a:lstStyle/>
        <a:p>
          <a:endParaRPr lang="es-ES"/>
        </a:p>
      </dgm:t>
    </dgm:pt>
    <dgm:pt modelId="{E1C69250-CC0A-47EC-92AE-681E4E0EEF0E}" type="sibTrans" cxnId="{30D6B017-67CE-4E20-8FFF-94012CF27A33}">
      <dgm:prSet/>
      <dgm:spPr/>
      <dgm:t>
        <a:bodyPr/>
        <a:lstStyle/>
        <a:p>
          <a:endParaRPr lang="es-ES"/>
        </a:p>
      </dgm:t>
    </dgm:pt>
    <dgm:pt modelId="{122F7974-9669-4D1C-9A59-B7CEB663A8B3}" type="pres">
      <dgm:prSet presAssocID="{EF2DEF76-C7DF-4462-B1FE-492A6C4BFF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D59AA8-AC9F-43E7-A867-BF4676A7B07E}" type="pres">
      <dgm:prSet presAssocID="{0D9711DC-3AEE-4DF0-91AF-3DC1D2B65966}" presName="vertFlow" presStyleCnt="0"/>
      <dgm:spPr/>
    </dgm:pt>
    <dgm:pt modelId="{3E90AA52-9D33-41FE-8567-72232EFEDE07}" type="pres">
      <dgm:prSet presAssocID="{0D9711DC-3AEE-4DF0-91AF-3DC1D2B65966}" presName="header" presStyleLbl="node1" presStyleIdx="0" presStyleCnt="2" custLinFactNeighborX="-23373"/>
      <dgm:spPr/>
      <dgm:t>
        <a:bodyPr/>
        <a:lstStyle/>
        <a:p>
          <a:endParaRPr lang="es-ES"/>
        </a:p>
      </dgm:t>
    </dgm:pt>
    <dgm:pt modelId="{770E4AE3-FDDF-4E58-983A-0E64104EE3BD}" type="pres">
      <dgm:prSet presAssocID="{56B490DB-A74E-485E-B324-4AC0977A32FF}" presName="parTrans" presStyleLbl="sibTrans2D1" presStyleIdx="0" presStyleCnt="6"/>
      <dgm:spPr/>
      <dgm:t>
        <a:bodyPr/>
        <a:lstStyle/>
        <a:p>
          <a:endParaRPr lang="es-ES"/>
        </a:p>
      </dgm:t>
    </dgm:pt>
    <dgm:pt modelId="{E545AD19-C2B6-4E6C-9975-F33DB648621B}" type="pres">
      <dgm:prSet presAssocID="{BB5635D1-8F6F-4D18-8F11-8847C86D03D9}" presName="child" presStyleLbl="alignAccFollowNode1" presStyleIdx="0" presStyleCnt="6" custScaleY="169275" custLinFactNeighborX="-233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D14ED3-1A7E-4D15-835A-27E3EBB59400}" type="pres">
      <dgm:prSet presAssocID="{625796D1-AA6F-4253-9B2A-9850311A4785}" presName="sibTrans" presStyleLbl="sibTrans2D1" presStyleIdx="1" presStyleCnt="6"/>
      <dgm:spPr/>
      <dgm:t>
        <a:bodyPr/>
        <a:lstStyle/>
        <a:p>
          <a:endParaRPr lang="es-ES"/>
        </a:p>
      </dgm:t>
    </dgm:pt>
    <dgm:pt modelId="{1B4D8F53-75E0-4699-AA19-AB364FD2F1A9}" type="pres">
      <dgm:prSet presAssocID="{37D6A196-A260-4FAD-9985-3B41C86A6A5D}" presName="child" presStyleLbl="alignAccFollowNode1" presStyleIdx="1" presStyleCnt="6" custScaleY="172415" custLinFactNeighborX="-233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E7F8A-8216-4C08-996F-DFD7C0A379E7}" type="pres">
      <dgm:prSet presAssocID="{0D9711DC-3AEE-4DF0-91AF-3DC1D2B65966}" presName="hSp" presStyleCnt="0"/>
      <dgm:spPr/>
    </dgm:pt>
    <dgm:pt modelId="{ED210430-1028-4032-BF2B-DE20F82A5E06}" type="pres">
      <dgm:prSet presAssocID="{FBE958A4-597C-4570-B462-D7C4CFAD38EC}" presName="vertFlow" presStyleCnt="0"/>
      <dgm:spPr/>
    </dgm:pt>
    <dgm:pt modelId="{941926F3-5F25-4033-AACE-121F2B753049}" type="pres">
      <dgm:prSet presAssocID="{FBE958A4-597C-4570-B462-D7C4CFAD38EC}" presName="header" presStyleLbl="node1" presStyleIdx="1" presStyleCnt="2"/>
      <dgm:spPr/>
      <dgm:t>
        <a:bodyPr/>
        <a:lstStyle/>
        <a:p>
          <a:endParaRPr lang="es-ES"/>
        </a:p>
      </dgm:t>
    </dgm:pt>
    <dgm:pt modelId="{453554A3-219D-431E-856D-661A79703386}" type="pres">
      <dgm:prSet presAssocID="{07D97AA1-F852-44D4-A003-BBEED5F51AC1}" presName="parTrans" presStyleLbl="sibTrans2D1" presStyleIdx="2" presStyleCnt="6"/>
      <dgm:spPr/>
      <dgm:t>
        <a:bodyPr/>
        <a:lstStyle/>
        <a:p>
          <a:endParaRPr lang="es-ES"/>
        </a:p>
      </dgm:t>
    </dgm:pt>
    <dgm:pt modelId="{58499E06-5E84-4FAE-AC9A-4E632F6F2374}" type="pres">
      <dgm:prSet presAssocID="{354AF8F8-58E1-4290-BCF9-B9E7A5D64A54}" presName="child" presStyleLbl="alignAccFollowNode1" presStyleIdx="2" presStyleCnt="6" custScaleX="11978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198B7F-6AD2-444D-98A1-3204F377D5F0}" type="pres">
      <dgm:prSet presAssocID="{0911B5A5-CD66-451B-9E4A-779F06B9C2C0}" presName="sibTrans" presStyleLbl="sibTrans2D1" presStyleIdx="3" presStyleCnt="6"/>
      <dgm:spPr/>
      <dgm:t>
        <a:bodyPr/>
        <a:lstStyle/>
        <a:p>
          <a:endParaRPr lang="es-ES"/>
        </a:p>
      </dgm:t>
    </dgm:pt>
    <dgm:pt modelId="{375DBC46-BB69-479D-B6B2-24105C69D21E}" type="pres">
      <dgm:prSet presAssocID="{6BB02E7A-A1C6-4158-A86B-531B44B188B7}" presName="child" presStyleLbl="alignAccFollowNode1" presStyleIdx="3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F2416D-1314-40F9-854B-E867FF28B5ED}" type="pres">
      <dgm:prSet presAssocID="{A9FC156A-5062-4BEF-8504-D302E2E9E660}" presName="sibTrans" presStyleLbl="sibTrans2D1" presStyleIdx="4" presStyleCnt="6"/>
      <dgm:spPr/>
      <dgm:t>
        <a:bodyPr/>
        <a:lstStyle/>
        <a:p>
          <a:endParaRPr lang="es-ES"/>
        </a:p>
      </dgm:t>
    </dgm:pt>
    <dgm:pt modelId="{D588FEB2-ADCA-4160-BDE8-860B95375463}" type="pres">
      <dgm:prSet presAssocID="{8F3F2AF7-89FF-458C-95D9-6F83F17D33D7}" presName="child" presStyleLbl="alignAccFollowNode1" presStyleIdx="4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44A42B-93C1-4EA9-B103-FADC6109B978}" type="pres">
      <dgm:prSet presAssocID="{E1C69250-CC0A-47EC-92AE-681E4E0EEF0E}" presName="sibTrans" presStyleLbl="sibTrans2D1" presStyleIdx="5" presStyleCnt="6"/>
      <dgm:spPr/>
      <dgm:t>
        <a:bodyPr/>
        <a:lstStyle/>
        <a:p>
          <a:endParaRPr lang="es-ES"/>
        </a:p>
      </dgm:t>
    </dgm:pt>
    <dgm:pt modelId="{D647C1AE-8C39-4310-BF74-18BFE0378195}" type="pres">
      <dgm:prSet presAssocID="{4A3AE860-4357-4DCB-A69B-C8AE010CD808}" presName="child" presStyleLbl="alignAccFollowNode1" presStyleIdx="5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27B4BE-5A18-4131-BF6C-3E4A409BE351}" srcId="{0D9711DC-3AEE-4DF0-91AF-3DC1D2B65966}" destId="{BB5635D1-8F6F-4D18-8F11-8847C86D03D9}" srcOrd="0" destOrd="0" parTransId="{56B490DB-A74E-485E-B324-4AC0977A32FF}" sibTransId="{625796D1-AA6F-4253-9B2A-9850311A4785}"/>
    <dgm:cxn modelId="{AEF73B08-FAA1-4A57-8507-654685141A7A}" type="presOf" srcId="{8F3F2AF7-89FF-458C-95D9-6F83F17D33D7}" destId="{D588FEB2-ADCA-4160-BDE8-860B95375463}" srcOrd="0" destOrd="0" presId="urn:microsoft.com/office/officeart/2005/8/layout/lProcess1"/>
    <dgm:cxn modelId="{7F35E8C4-910D-463B-8017-7401CF794FCF}" srcId="{EF2DEF76-C7DF-4462-B1FE-492A6C4BFF22}" destId="{0D9711DC-3AEE-4DF0-91AF-3DC1D2B65966}" srcOrd="0" destOrd="0" parTransId="{A166FDF6-D077-4215-B942-473BD2B66F73}" sibTransId="{132400B0-F6F4-489F-A0DB-DA684C6E8A61}"/>
    <dgm:cxn modelId="{C9DEA291-F2A8-4880-81DE-5E23D9539E7E}" type="presOf" srcId="{E1C69250-CC0A-47EC-92AE-681E4E0EEF0E}" destId="{B644A42B-93C1-4EA9-B103-FADC6109B978}" srcOrd="0" destOrd="0" presId="urn:microsoft.com/office/officeart/2005/8/layout/lProcess1"/>
    <dgm:cxn modelId="{0DA26B13-7372-4CBB-98AE-9F046E4494A4}" srcId="{0D9711DC-3AEE-4DF0-91AF-3DC1D2B65966}" destId="{37D6A196-A260-4FAD-9985-3B41C86A6A5D}" srcOrd="1" destOrd="0" parTransId="{CDC72769-CCA7-42B9-9393-9CDAE0CA0004}" sibTransId="{2093A6D2-6DA8-44AF-A4F6-34F746EC2FE9}"/>
    <dgm:cxn modelId="{5E565A2A-EF77-48FC-9790-F0BE3B165C4E}" type="presOf" srcId="{354AF8F8-58E1-4290-BCF9-B9E7A5D64A54}" destId="{58499E06-5E84-4FAE-AC9A-4E632F6F2374}" srcOrd="0" destOrd="0" presId="urn:microsoft.com/office/officeart/2005/8/layout/lProcess1"/>
    <dgm:cxn modelId="{30D6B017-67CE-4E20-8FFF-94012CF27A33}" srcId="{FBE958A4-597C-4570-B462-D7C4CFAD38EC}" destId="{8F3F2AF7-89FF-458C-95D9-6F83F17D33D7}" srcOrd="2" destOrd="0" parTransId="{828306D3-4DF7-4CAA-ADB6-EC36F332C4BC}" sibTransId="{E1C69250-CC0A-47EC-92AE-681E4E0EEF0E}"/>
    <dgm:cxn modelId="{CC434A6B-6F9F-4F51-959B-7DA45CB79A51}" type="presOf" srcId="{4A3AE860-4357-4DCB-A69B-C8AE010CD808}" destId="{D647C1AE-8C39-4310-BF74-18BFE0378195}" srcOrd="0" destOrd="0" presId="urn:microsoft.com/office/officeart/2005/8/layout/lProcess1"/>
    <dgm:cxn modelId="{892FC61D-57D8-4143-8B65-AF83F386D7A9}" type="presOf" srcId="{56B490DB-A74E-485E-B324-4AC0977A32FF}" destId="{770E4AE3-FDDF-4E58-983A-0E64104EE3BD}" srcOrd="0" destOrd="0" presId="urn:microsoft.com/office/officeart/2005/8/layout/lProcess1"/>
    <dgm:cxn modelId="{2A165029-65AB-4180-873A-BECCE7896130}" type="presOf" srcId="{BB5635D1-8F6F-4D18-8F11-8847C86D03D9}" destId="{E545AD19-C2B6-4E6C-9975-F33DB648621B}" srcOrd="0" destOrd="0" presId="urn:microsoft.com/office/officeart/2005/8/layout/lProcess1"/>
    <dgm:cxn modelId="{CEBB1B49-E225-4C69-AD83-6413086E7D31}" type="presOf" srcId="{6BB02E7A-A1C6-4158-A86B-531B44B188B7}" destId="{375DBC46-BB69-479D-B6B2-24105C69D21E}" srcOrd="0" destOrd="0" presId="urn:microsoft.com/office/officeart/2005/8/layout/lProcess1"/>
    <dgm:cxn modelId="{C37D17B6-6793-4A99-8984-823275E65233}" type="presOf" srcId="{37D6A196-A260-4FAD-9985-3B41C86A6A5D}" destId="{1B4D8F53-75E0-4699-AA19-AB364FD2F1A9}" srcOrd="0" destOrd="0" presId="urn:microsoft.com/office/officeart/2005/8/layout/lProcess1"/>
    <dgm:cxn modelId="{9BF9FCD4-D59C-48B0-BA84-323337BB517A}" type="presOf" srcId="{0D9711DC-3AEE-4DF0-91AF-3DC1D2B65966}" destId="{3E90AA52-9D33-41FE-8567-72232EFEDE07}" srcOrd="0" destOrd="0" presId="urn:microsoft.com/office/officeart/2005/8/layout/lProcess1"/>
    <dgm:cxn modelId="{ABF86DBB-2649-4F59-9849-F331A1CFF40F}" srcId="{FBE958A4-597C-4570-B462-D7C4CFAD38EC}" destId="{354AF8F8-58E1-4290-BCF9-B9E7A5D64A54}" srcOrd="0" destOrd="0" parTransId="{07D97AA1-F852-44D4-A003-BBEED5F51AC1}" sibTransId="{0911B5A5-CD66-451B-9E4A-779F06B9C2C0}"/>
    <dgm:cxn modelId="{1CF24C7B-18F6-4A6C-BAB4-E5C7C001927A}" type="presOf" srcId="{A9FC156A-5062-4BEF-8504-D302E2E9E660}" destId="{3FF2416D-1314-40F9-854B-E867FF28B5ED}" srcOrd="0" destOrd="0" presId="urn:microsoft.com/office/officeart/2005/8/layout/lProcess1"/>
    <dgm:cxn modelId="{7A7AD3FE-D1C6-4DE5-8B86-36F9FB5AFED4}" srcId="{FBE958A4-597C-4570-B462-D7C4CFAD38EC}" destId="{6BB02E7A-A1C6-4158-A86B-531B44B188B7}" srcOrd="1" destOrd="0" parTransId="{B2B0223F-F9A0-409E-90F9-A2FF3673BB29}" sibTransId="{A9FC156A-5062-4BEF-8504-D302E2E9E660}"/>
    <dgm:cxn modelId="{295BB96C-A285-4DE8-A088-8D8524A5E1D6}" srcId="{FBE958A4-597C-4570-B462-D7C4CFAD38EC}" destId="{4A3AE860-4357-4DCB-A69B-C8AE010CD808}" srcOrd="3" destOrd="0" parTransId="{A6CAE0BD-4929-47D5-8E9D-D6BF43BF4015}" sibTransId="{12C9A4A2-0C13-466A-A51C-F161626D5975}"/>
    <dgm:cxn modelId="{5D0723D9-1110-4D48-805A-41A6B71A3A79}" type="presOf" srcId="{625796D1-AA6F-4253-9B2A-9850311A4785}" destId="{E6D14ED3-1A7E-4D15-835A-27E3EBB59400}" srcOrd="0" destOrd="0" presId="urn:microsoft.com/office/officeart/2005/8/layout/lProcess1"/>
    <dgm:cxn modelId="{B28727B3-052F-4946-86A1-EE1CE77D64C9}" type="presOf" srcId="{EF2DEF76-C7DF-4462-B1FE-492A6C4BFF22}" destId="{122F7974-9669-4D1C-9A59-B7CEB663A8B3}" srcOrd="0" destOrd="0" presId="urn:microsoft.com/office/officeart/2005/8/layout/lProcess1"/>
    <dgm:cxn modelId="{88177596-FDF1-4CAA-9C59-309C0FF7B3C8}" type="presOf" srcId="{0911B5A5-CD66-451B-9E4A-779F06B9C2C0}" destId="{F8198B7F-6AD2-444D-98A1-3204F377D5F0}" srcOrd="0" destOrd="0" presId="urn:microsoft.com/office/officeart/2005/8/layout/lProcess1"/>
    <dgm:cxn modelId="{B7BA68C2-56DC-45A0-902D-C6942FE54794}" type="presOf" srcId="{07D97AA1-F852-44D4-A003-BBEED5F51AC1}" destId="{453554A3-219D-431E-856D-661A79703386}" srcOrd="0" destOrd="0" presId="urn:microsoft.com/office/officeart/2005/8/layout/lProcess1"/>
    <dgm:cxn modelId="{1A9165AC-E8E9-4157-8E70-8B4E8293C874}" type="presOf" srcId="{FBE958A4-597C-4570-B462-D7C4CFAD38EC}" destId="{941926F3-5F25-4033-AACE-121F2B753049}" srcOrd="0" destOrd="0" presId="urn:microsoft.com/office/officeart/2005/8/layout/lProcess1"/>
    <dgm:cxn modelId="{7607387C-3FC8-40AA-98C9-DC9389F426C7}" srcId="{EF2DEF76-C7DF-4462-B1FE-492A6C4BFF22}" destId="{FBE958A4-597C-4570-B462-D7C4CFAD38EC}" srcOrd="1" destOrd="0" parTransId="{E8BB18C5-3A2F-455C-B74B-0810FB3F332F}" sibTransId="{4AF08F4D-CB98-4177-A6A2-4ACDCADEC564}"/>
    <dgm:cxn modelId="{CB5EE868-9C27-473C-8511-9B63C4331A96}" type="presParOf" srcId="{122F7974-9669-4D1C-9A59-B7CEB663A8B3}" destId="{58D59AA8-AC9F-43E7-A867-BF4676A7B07E}" srcOrd="0" destOrd="0" presId="urn:microsoft.com/office/officeart/2005/8/layout/lProcess1"/>
    <dgm:cxn modelId="{2F0CE0B4-4B1F-4D9B-B5AF-D139D0E85F1B}" type="presParOf" srcId="{58D59AA8-AC9F-43E7-A867-BF4676A7B07E}" destId="{3E90AA52-9D33-41FE-8567-72232EFEDE07}" srcOrd="0" destOrd="0" presId="urn:microsoft.com/office/officeart/2005/8/layout/lProcess1"/>
    <dgm:cxn modelId="{7FEF6BBE-FE91-4A9E-B47F-54C11A3DDEE7}" type="presParOf" srcId="{58D59AA8-AC9F-43E7-A867-BF4676A7B07E}" destId="{770E4AE3-FDDF-4E58-983A-0E64104EE3BD}" srcOrd="1" destOrd="0" presId="urn:microsoft.com/office/officeart/2005/8/layout/lProcess1"/>
    <dgm:cxn modelId="{761EF8A4-CFE9-4922-8E6E-0E49BDB59036}" type="presParOf" srcId="{58D59AA8-AC9F-43E7-A867-BF4676A7B07E}" destId="{E545AD19-C2B6-4E6C-9975-F33DB648621B}" srcOrd="2" destOrd="0" presId="urn:microsoft.com/office/officeart/2005/8/layout/lProcess1"/>
    <dgm:cxn modelId="{B5565225-404A-407F-8534-CBC5465433A1}" type="presParOf" srcId="{58D59AA8-AC9F-43E7-A867-BF4676A7B07E}" destId="{E6D14ED3-1A7E-4D15-835A-27E3EBB59400}" srcOrd="3" destOrd="0" presId="urn:microsoft.com/office/officeart/2005/8/layout/lProcess1"/>
    <dgm:cxn modelId="{4ADBED60-458B-428B-9EC8-559869FFF573}" type="presParOf" srcId="{58D59AA8-AC9F-43E7-A867-BF4676A7B07E}" destId="{1B4D8F53-75E0-4699-AA19-AB364FD2F1A9}" srcOrd="4" destOrd="0" presId="urn:microsoft.com/office/officeart/2005/8/layout/lProcess1"/>
    <dgm:cxn modelId="{0ADFF49B-9C65-440C-A9F9-CD63D209B0C6}" type="presParOf" srcId="{122F7974-9669-4D1C-9A59-B7CEB663A8B3}" destId="{D70E7F8A-8216-4C08-996F-DFD7C0A379E7}" srcOrd="1" destOrd="0" presId="urn:microsoft.com/office/officeart/2005/8/layout/lProcess1"/>
    <dgm:cxn modelId="{3C95E4E8-B1F9-4C98-ABA7-5916957F26F8}" type="presParOf" srcId="{122F7974-9669-4D1C-9A59-B7CEB663A8B3}" destId="{ED210430-1028-4032-BF2B-DE20F82A5E06}" srcOrd="2" destOrd="0" presId="urn:microsoft.com/office/officeart/2005/8/layout/lProcess1"/>
    <dgm:cxn modelId="{6BE59079-CE2A-4FC3-857D-511D76A676A7}" type="presParOf" srcId="{ED210430-1028-4032-BF2B-DE20F82A5E06}" destId="{941926F3-5F25-4033-AACE-121F2B753049}" srcOrd="0" destOrd="0" presId="urn:microsoft.com/office/officeart/2005/8/layout/lProcess1"/>
    <dgm:cxn modelId="{71F423E2-D95B-415A-BE3C-AF32999538A0}" type="presParOf" srcId="{ED210430-1028-4032-BF2B-DE20F82A5E06}" destId="{453554A3-219D-431E-856D-661A79703386}" srcOrd="1" destOrd="0" presId="urn:microsoft.com/office/officeart/2005/8/layout/lProcess1"/>
    <dgm:cxn modelId="{15429AA5-C0B3-47D0-9B01-E9B940DBC3D2}" type="presParOf" srcId="{ED210430-1028-4032-BF2B-DE20F82A5E06}" destId="{58499E06-5E84-4FAE-AC9A-4E632F6F2374}" srcOrd="2" destOrd="0" presId="urn:microsoft.com/office/officeart/2005/8/layout/lProcess1"/>
    <dgm:cxn modelId="{6967DE7B-789B-49BD-A257-8277775E4FB2}" type="presParOf" srcId="{ED210430-1028-4032-BF2B-DE20F82A5E06}" destId="{F8198B7F-6AD2-444D-98A1-3204F377D5F0}" srcOrd="3" destOrd="0" presId="urn:microsoft.com/office/officeart/2005/8/layout/lProcess1"/>
    <dgm:cxn modelId="{409460A1-DBCD-4584-ABE6-0BAE74421B3A}" type="presParOf" srcId="{ED210430-1028-4032-BF2B-DE20F82A5E06}" destId="{375DBC46-BB69-479D-B6B2-24105C69D21E}" srcOrd="4" destOrd="0" presId="urn:microsoft.com/office/officeart/2005/8/layout/lProcess1"/>
    <dgm:cxn modelId="{1D3F853F-1DD5-4774-82AB-849D68837DEA}" type="presParOf" srcId="{ED210430-1028-4032-BF2B-DE20F82A5E06}" destId="{3FF2416D-1314-40F9-854B-E867FF28B5ED}" srcOrd="5" destOrd="0" presId="urn:microsoft.com/office/officeart/2005/8/layout/lProcess1"/>
    <dgm:cxn modelId="{1118C3B6-3001-4155-8F60-EBC2FBEB14B3}" type="presParOf" srcId="{ED210430-1028-4032-BF2B-DE20F82A5E06}" destId="{D588FEB2-ADCA-4160-BDE8-860B95375463}" srcOrd="6" destOrd="0" presId="urn:microsoft.com/office/officeart/2005/8/layout/lProcess1"/>
    <dgm:cxn modelId="{4D8AD7D5-93C7-4139-965E-667052DE793D}" type="presParOf" srcId="{ED210430-1028-4032-BF2B-DE20F82A5E06}" destId="{B644A42B-93C1-4EA9-B103-FADC6109B978}" srcOrd="7" destOrd="0" presId="urn:microsoft.com/office/officeart/2005/8/layout/lProcess1"/>
    <dgm:cxn modelId="{40DFA47D-4FF8-4CE4-BE43-1E1C966E1BFC}" type="presParOf" srcId="{ED210430-1028-4032-BF2B-DE20F82A5E06}" destId="{D647C1AE-8C39-4310-BF74-18BFE0378195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C02EAB9-6B2D-45D4-96C8-A7349B9DB5D3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8BCD5CA-70E7-4F45-9ED0-F38245C45650}">
      <dgm:prSet phldrT="[Texto]"/>
      <dgm:spPr/>
      <dgm:t>
        <a:bodyPr/>
        <a:lstStyle/>
        <a:p>
          <a:r>
            <a:rPr lang="es-ES" b="1" dirty="0" smtClean="0"/>
            <a:t>Inspección visual del estado del tanque</a:t>
          </a:r>
          <a:endParaRPr lang="es-ES" b="1" dirty="0"/>
        </a:p>
      </dgm:t>
    </dgm:pt>
    <dgm:pt modelId="{ECEA2656-1B18-4702-BDD0-7C033C6BC0B7}" type="parTrans" cxnId="{06D3779E-08E9-42BA-8ABE-3323191D5588}">
      <dgm:prSet/>
      <dgm:spPr/>
      <dgm:t>
        <a:bodyPr/>
        <a:lstStyle/>
        <a:p>
          <a:endParaRPr lang="es-ES"/>
        </a:p>
      </dgm:t>
    </dgm:pt>
    <dgm:pt modelId="{1F98EA0F-323C-4BDA-AAAE-838D6D5A35EA}" type="sibTrans" cxnId="{06D3779E-08E9-42BA-8ABE-3323191D5588}">
      <dgm:prSet/>
      <dgm:spPr/>
      <dgm:t>
        <a:bodyPr/>
        <a:lstStyle/>
        <a:p>
          <a:endParaRPr lang="es-ES"/>
        </a:p>
      </dgm:t>
    </dgm:pt>
    <dgm:pt modelId="{5616DAFB-AB72-4737-809C-C6BC7AFE1CF7}">
      <dgm:prSet phldrT="[Texto]"/>
      <dgm:spPr/>
      <dgm:t>
        <a:bodyPr/>
        <a:lstStyle/>
        <a:p>
          <a:r>
            <a:rPr lang="es-ES" b="1" dirty="0" smtClean="0"/>
            <a:t>Signos de Agrietamiento en la estructura del anillo</a:t>
          </a:r>
          <a:endParaRPr lang="es-ES" b="1" dirty="0"/>
        </a:p>
      </dgm:t>
    </dgm:pt>
    <dgm:pt modelId="{720D9D89-5F03-4895-8549-B1013FAA375F}" type="parTrans" cxnId="{1CD0B8B8-20F5-4972-BD8A-3D6F49D7BE11}">
      <dgm:prSet/>
      <dgm:spPr/>
      <dgm:t>
        <a:bodyPr/>
        <a:lstStyle/>
        <a:p>
          <a:endParaRPr lang="es-ES"/>
        </a:p>
      </dgm:t>
    </dgm:pt>
    <dgm:pt modelId="{CD846F46-F943-47C0-AFF2-42B206EC2928}" type="sibTrans" cxnId="{1CD0B8B8-20F5-4972-BD8A-3D6F49D7BE11}">
      <dgm:prSet/>
      <dgm:spPr/>
      <dgm:t>
        <a:bodyPr/>
        <a:lstStyle/>
        <a:p>
          <a:endParaRPr lang="es-ES"/>
        </a:p>
      </dgm:t>
    </dgm:pt>
    <dgm:pt modelId="{58735AC5-D48D-45E9-9E05-805424434056}">
      <dgm:prSet phldrT="[Texto]"/>
      <dgm:spPr/>
      <dgm:t>
        <a:bodyPr/>
        <a:lstStyle/>
        <a:p>
          <a:r>
            <a:rPr lang="es-ES" b="1" dirty="0" smtClean="0"/>
            <a:t>Juntas Soldadas y los accesorios </a:t>
          </a:r>
          <a:endParaRPr lang="es-ES" b="1" dirty="0"/>
        </a:p>
      </dgm:t>
    </dgm:pt>
    <dgm:pt modelId="{7D955EE3-40E5-4061-8DC2-5305AA49882A}" type="parTrans" cxnId="{8F05BEC7-90E3-481B-99CB-1D55BCDE134C}">
      <dgm:prSet/>
      <dgm:spPr/>
      <dgm:t>
        <a:bodyPr/>
        <a:lstStyle/>
        <a:p>
          <a:endParaRPr lang="es-ES"/>
        </a:p>
      </dgm:t>
    </dgm:pt>
    <dgm:pt modelId="{DCAA49B0-B593-4A1C-B7E4-7AE2CEFCBA22}" type="sibTrans" cxnId="{8F05BEC7-90E3-481B-99CB-1D55BCDE134C}">
      <dgm:prSet/>
      <dgm:spPr/>
      <dgm:t>
        <a:bodyPr/>
        <a:lstStyle/>
        <a:p>
          <a:endParaRPr lang="es-ES"/>
        </a:p>
      </dgm:t>
    </dgm:pt>
    <dgm:pt modelId="{54546009-2F11-4E6B-A5C2-AECEACE360A9}">
      <dgm:prSet phldrT="[Texto]"/>
      <dgm:spPr/>
      <dgm:t>
        <a:bodyPr/>
        <a:lstStyle/>
        <a:p>
          <a:r>
            <a:rPr lang="es-ES" b="1" dirty="0" smtClean="0"/>
            <a:t>Conexiones bridadas</a:t>
          </a:r>
          <a:endParaRPr lang="es-ES" b="1" dirty="0"/>
        </a:p>
      </dgm:t>
    </dgm:pt>
    <dgm:pt modelId="{5AC9FBC7-0DA4-4906-A547-D750FF938A6B}" type="parTrans" cxnId="{9A9C8362-7DC2-4301-BE7A-2C42AA56D19A}">
      <dgm:prSet/>
      <dgm:spPr/>
      <dgm:t>
        <a:bodyPr/>
        <a:lstStyle/>
        <a:p>
          <a:endParaRPr lang="es-ES"/>
        </a:p>
      </dgm:t>
    </dgm:pt>
    <dgm:pt modelId="{36B09A63-8B22-491D-A78F-E6957C9CF745}" type="sibTrans" cxnId="{9A9C8362-7DC2-4301-BE7A-2C42AA56D19A}">
      <dgm:prSet/>
      <dgm:spPr/>
      <dgm:t>
        <a:bodyPr/>
        <a:lstStyle/>
        <a:p>
          <a:endParaRPr lang="es-ES"/>
        </a:p>
      </dgm:t>
    </dgm:pt>
    <dgm:pt modelId="{5AD7B6ED-A1DD-4EBC-9FD7-A90725C04977}">
      <dgm:prSet phldrT="[Texto]"/>
      <dgm:spPr/>
      <dgm:t>
        <a:bodyPr/>
        <a:lstStyle/>
        <a:p>
          <a:r>
            <a:rPr lang="es-ES" b="1" dirty="0" smtClean="0"/>
            <a:t>Integridad del techo y del sistema de soporte</a:t>
          </a:r>
          <a:endParaRPr lang="es-ES" b="1" dirty="0"/>
        </a:p>
      </dgm:t>
    </dgm:pt>
    <dgm:pt modelId="{2B43523E-8C0C-45BF-8CDA-675057798060}" type="parTrans" cxnId="{05F2764A-4015-4250-BB18-01F2A44439CF}">
      <dgm:prSet/>
      <dgm:spPr/>
      <dgm:t>
        <a:bodyPr/>
        <a:lstStyle/>
        <a:p>
          <a:endParaRPr lang="es-ES"/>
        </a:p>
      </dgm:t>
    </dgm:pt>
    <dgm:pt modelId="{46F3B6E7-F08F-40AC-96FE-3AB4B433F9A4}" type="sibTrans" cxnId="{05F2764A-4015-4250-BB18-01F2A44439CF}">
      <dgm:prSet/>
      <dgm:spPr/>
      <dgm:t>
        <a:bodyPr/>
        <a:lstStyle/>
        <a:p>
          <a:endParaRPr lang="es-ES"/>
        </a:p>
      </dgm:t>
    </dgm:pt>
    <dgm:pt modelId="{B0B10FEB-55FB-4D75-B562-665DBAD1865A}">
      <dgm:prSet phldrT="[Texto]"/>
      <dgm:spPr/>
      <dgm:t>
        <a:bodyPr/>
        <a:lstStyle/>
        <a:p>
          <a:r>
            <a:rPr lang="es-ES" b="1" dirty="0" smtClean="0"/>
            <a:t>Inspección del 100% de la superficie con pintura</a:t>
          </a:r>
          <a:endParaRPr lang="es-ES" b="1" dirty="0"/>
        </a:p>
      </dgm:t>
    </dgm:pt>
    <dgm:pt modelId="{8217344A-99EC-4833-A36D-F6079341785F}" type="parTrans" cxnId="{60DB98C1-08C5-4C24-82F0-C1064A38F961}">
      <dgm:prSet/>
      <dgm:spPr/>
      <dgm:t>
        <a:bodyPr/>
        <a:lstStyle/>
        <a:p>
          <a:endParaRPr lang="es-ES"/>
        </a:p>
      </dgm:t>
    </dgm:pt>
    <dgm:pt modelId="{03B5F021-2F94-421E-A185-AA10BE035C3A}" type="sibTrans" cxnId="{60DB98C1-08C5-4C24-82F0-C1064A38F961}">
      <dgm:prSet/>
      <dgm:spPr/>
      <dgm:t>
        <a:bodyPr/>
        <a:lstStyle/>
        <a:p>
          <a:endParaRPr lang="es-ES"/>
        </a:p>
      </dgm:t>
    </dgm:pt>
    <dgm:pt modelId="{9967A1F0-1B69-4DEF-A6C0-220FEDDAFE54}">
      <dgm:prSet phldrT="[Texto]"/>
      <dgm:spPr/>
      <dgm:t>
        <a:bodyPr/>
        <a:lstStyle/>
        <a:p>
          <a:r>
            <a:rPr lang="es-ES" b="1" dirty="0" smtClean="0"/>
            <a:t>Limpieza de pintura y reportar a recubrimientos</a:t>
          </a:r>
          <a:endParaRPr lang="es-ES" b="1" dirty="0"/>
        </a:p>
      </dgm:t>
    </dgm:pt>
    <dgm:pt modelId="{2C7F882A-DE04-436C-A153-985BB78D1A64}" type="parTrans" cxnId="{BE5BBFD4-78D1-4CA4-AC1C-E85DAEFA4534}">
      <dgm:prSet/>
      <dgm:spPr/>
      <dgm:t>
        <a:bodyPr/>
        <a:lstStyle/>
        <a:p>
          <a:endParaRPr lang="es-ES"/>
        </a:p>
      </dgm:t>
    </dgm:pt>
    <dgm:pt modelId="{3B84EF62-B33F-4E7E-BBC9-7B9AF1F569BF}" type="sibTrans" cxnId="{BE5BBFD4-78D1-4CA4-AC1C-E85DAEFA4534}">
      <dgm:prSet/>
      <dgm:spPr/>
      <dgm:t>
        <a:bodyPr/>
        <a:lstStyle/>
        <a:p>
          <a:endParaRPr lang="es-ES"/>
        </a:p>
      </dgm:t>
    </dgm:pt>
    <dgm:pt modelId="{6F6264A7-1B21-4369-B828-B3DF83AF8453}">
      <dgm:prSet phldrT="[Texto]"/>
      <dgm:spPr/>
      <dgm:t>
        <a:bodyPr/>
        <a:lstStyle/>
        <a:p>
          <a:r>
            <a:rPr lang="es-ES" b="1" dirty="0" smtClean="0"/>
            <a:t>Estados de los drenajes de seguridad</a:t>
          </a:r>
          <a:endParaRPr lang="es-ES" b="1" dirty="0"/>
        </a:p>
      </dgm:t>
    </dgm:pt>
    <dgm:pt modelId="{E2AEBB06-E934-4A7C-94D4-BFB72A5F51C2}" type="parTrans" cxnId="{DE219334-55F5-4C5B-8F06-D0CA749C8093}">
      <dgm:prSet/>
      <dgm:spPr/>
      <dgm:t>
        <a:bodyPr/>
        <a:lstStyle/>
        <a:p>
          <a:endParaRPr lang="es-ES"/>
        </a:p>
      </dgm:t>
    </dgm:pt>
    <dgm:pt modelId="{44302627-68B8-477D-AA14-5F4D1E3EF50C}" type="sibTrans" cxnId="{DE219334-55F5-4C5B-8F06-D0CA749C8093}">
      <dgm:prSet/>
      <dgm:spPr/>
      <dgm:t>
        <a:bodyPr/>
        <a:lstStyle/>
        <a:p>
          <a:endParaRPr lang="es-ES"/>
        </a:p>
      </dgm:t>
    </dgm:pt>
    <dgm:pt modelId="{1F02AF81-B38C-4150-BB0E-EE8FA48C1205}">
      <dgm:prSet phldrT="[Texto]"/>
      <dgm:spPr/>
      <dgm:t>
        <a:bodyPr/>
        <a:lstStyle/>
        <a:p>
          <a:r>
            <a:rPr lang="es-ES" b="1" dirty="0" smtClean="0"/>
            <a:t>Asentamiento de la fundación del tanque</a:t>
          </a:r>
          <a:endParaRPr lang="es-ES" b="1" dirty="0"/>
        </a:p>
      </dgm:t>
    </dgm:pt>
    <dgm:pt modelId="{DF65AC35-49FF-4A03-AB0F-FCC694A16959}" type="parTrans" cxnId="{151BBB72-7940-4D59-B8F1-EDB6D37D279F}">
      <dgm:prSet/>
      <dgm:spPr/>
      <dgm:t>
        <a:bodyPr/>
        <a:lstStyle/>
        <a:p>
          <a:endParaRPr lang="es-ES"/>
        </a:p>
      </dgm:t>
    </dgm:pt>
    <dgm:pt modelId="{01F09DC1-7264-4E88-BD16-5FE0F2C359CF}" type="sibTrans" cxnId="{151BBB72-7940-4D59-B8F1-EDB6D37D279F}">
      <dgm:prSet/>
      <dgm:spPr/>
      <dgm:t>
        <a:bodyPr/>
        <a:lstStyle/>
        <a:p>
          <a:endParaRPr lang="es-ES"/>
        </a:p>
      </dgm:t>
    </dgm:pt>
    <dgm:pt modelId="{5F5769F7-ACE8-4EC8-95DB-C403781C8C62}">
      <dgm:prSet phldrT="[Texto]"/>
      <dgm:spPr/>
      <dgm:t>
        <a:bodyPr/>
        <a:lstStyle/>
        <a:p>
          <a:r>
            <a:rPr lang="es-ES" b="1" dirty="0" smtClean="0"/>
            <a:t>Correcto conexionado de los aterrizajes</a:t>
          </a:r>
          <a:endParaRPr lang="es-ES" b="1" dirty="0"/>
        </a:p>
      </dgm:t>
    </dgm:pt>
    <dgm:pt modelId="{13D217BD-6362-47C4-8F27-7E36EA6FE74B}" type="parTrans" cxnId="{6DABC2D3-B3AF-4B2F-8BFB-36DB63A91533}">
      <dgm:prSet/>
      <dgm:spPr/>
      <dgm:t>
        <a:bodyPr/>
        <a:lstStyle/>
        <a:p>
          <a:endParaRPr lang="es-ES"/>
        </a:p>
      </dgm:t>
    </dgm:pt>
    <dgm:pt modelId="{B52777F2-1190-4C40-B312-9189E6AE54E7}" type="sibTrans" cxnId="{6DABC2D3-B3AF-4B2F-8BFB-36DB63A91533}">
      <dgm:prSet/>
      <dgm:spPr/>
      <dgm:t>
        <a:bodyPr/>
        <a:lstStyle/>
        <a:p>
          <a:endParaRPr lang="es-ES"/>
        </a:p>
      </dgm:t>
    </dgm:pt>
    <dgm:pt modelId="{218A60B6-32E1-40EE-ACAD-AE42B60A9763}">
      <dgm:prSet phldrT="[Texto]"/>
      <dgm:spPr/>
      <dgm:t>
        <a:bodyPr/>
        <a:lstStyle/>
        <a:p>
          <a:r>
            <a:rPr lang="es-ES" b="1" dirty="0" smtClean="0"/>
            <a:t>Inspección de líneas de tubería de entrada y salida</a:t>
          </a:r>
          <a:endParaRPr lang="es-ES" b="1" dirty="0"/>
        </a:p>
      </dgm:t>
    </dgm:pt>
    <dgm:pt modelId="{473A344D-44CD-447B-8701-ED843C84336D}" type="parTrans" cxnId="{574614FE-55B8-456B-86EE-837918AFCFD7}">
      <dgm:prSet/>
      <dgm:spPr/>
      <dgm:t>
        <a:bodyPr/>
        <a:lstStyle/>
        <a:p>
          <a:endParaRPr lang="es-ES"/>
        </a:p>
      </dgm:t>
    </dgm:pt>
    <dgm:pt modelId="{05A2AD6D-D19B-42DF-AEF7-A7EDED1067DD}" type="sibTrans" cxnId="{574614FE-55B8-456B-86EE-837918AFCFD7}">
      <dgm:prSet/>
      <dgm:spPr/>
      <dgm:t>
        <a:bodyPr/>
        <a:lstStyle/>
        <a:p>
          <a:endParaRPr lang="es-ES"/>
        </a:p>
      </dgm:t>
    </dgm:pt>
    <dgm:pt modelId="{A4A53C8D-4E32-42CC-AC91-7F7976E3F607}" type="pres">
      <dgm:prSet presAssocID="{9C02EAB9-6B2D-45D4-96C8-A7349B9DB5D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EFF150DF-E6FE-46B2-9A4B-5D4E72146F81}" type="pres">
      <dgm:prSet presAssocID="{18BCD5CA-70E7-4F45-9ED0-F38245C45650}" presName="compNode" presStyleCnt="0"/>
      <dgm:spPr/>
    </dgm:pt>
    <dgm:pt modelId="{4BEB0DE7-C858-4E40-9618-6934037A07C7}" type="pres">
      <dgm:prSet presAssocID="{18BCD5CA-70E7-4F45-9ED0-F38245C45650}" presName="dummyConnPt" presStyleCnt="0"/>
      <dgm:spPr/>
    </dgm:pt>
    <dgm:pt modelId="{C67B14B3-5777-47F9-A92C-B969AB917677}" type="pres">
      <dgm:prSet presAssocID="{18BCD5CA-70E7-4F45-9ED0-F38245C45650}" presName="node" presStyleLbl="node1" presStyleIdx="0" presStyleCnt="11" custLinFactNeighborX="-48884" custLinFactNeighborY="46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3AA689-ED4E-48EA-9D46-3A54E24949FE}" type="pres">
      <dgm:prSet presAssocID="{1F98EA0F-323C-4BDA-AAAE-838D6D5A35EA}" presName="sibTrans" presStyleLbl="bgSibTrans2D1" presStyleIdx="0" presStyleCnt="10" custLinFactNeighborX="-7399" custLinFactNeighborY="23278"/>
      <dgm:spPr/>
      <dgm:t>
        <a:bodyPr/>
        <a:lstStyle/>
        <a:p>
          <a:endParaRPr lang="es-ES"/>
        </a:p>
      </dgm:t>
    </dgm:pt>
    <dgm:pt modelId="{90CC1570-1772-48D6-8536-B4926DB7C870}" type="pres">
      <dgm:prSet presAssocID="{5616DAFB-AB72-4737-809C-C6BC7AFE1CF7}" presName="compNode" presStyleCnt="0"/>
      <dgm:spPr/>
    </dgm:pt>
    <dgm:pt modelId="{1439FAAA-5531-4330-9F7F-85C943C73B65}" type="pres">
      <dgm:prSet presAssocID="{5616DAFB-AB72-4737-809C-C6BC7AFE1CF7}" presName="dummyConnPt" presStyleCnt="0"/>
      <dgm:spPr/>
    </dgm:pt>
    <dgm:pt modelId="{3D172F25-4742-4B7C-9612-F168C679795F}" type="pres">
      <dgm:prSet presAssocID="{5616DAFB-AB72-4737-809C-C6BC7AFE1CF7}" presName="node" presStyleLbl="node1" presStyleIdx="1" presStyleCnt="11" custLinFactNeighborX="-48884" custLinFactNeighborY="46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835166-96E0-4B82-8F96-FA2BE368BC9C}" type="pres">
      <dgm:prSet presAssocID="{CD846F46-F943-47C0-AFF2-42B206EC2928}" presName="sibTrans" presStyleLbl="bgSibTrans2D1" presStyleIdx="1" presStyleCnt="10" custLinFactNeighborX="-7399" custLinFactNeighborY="31038"/>
      <dgm:spPr/>
      <dgm:t>
        <a:bodyPr/>
        <a:lstStyle/>
        <a:p>
          <a:endParaRPr lang="es-ES"/>
        </a:p>
      </dgm:t>
    </dgm:pt>
    <dgm:pt modelId="{61894B7C-83C9-4AF4-B1B4-F2E966AA76F8}" type="pres">
      <dgm:prSet presAssocID="{6F6264A7-1B21-4369-B828-B3DF83AF8453}" presName="compNode" presStyleCnt="0"/>
      <dgm:spPr/>
    </dgm:pt>
    <dgm:pt modelId="{32653D9F-999F-472B-B93C-C35DBD4147A8}" type="pres">
      <dgm:prSet presAssocID="{6F6264A7-1B21-4369-B828-B3DF83AF8453}" presName="dummyConnPt" presStyleCnt="0"/>
      <dgm:spPr/>
    </dgm:pt>
    <dgm:pt modelId="{D070C90F-8E42-4CF2-BCE7-EC45FDF135C1}" type="pres">
      <dgm:prSet presAssocID="{6F6264A7-1B21-4369-B828-B3DF83AF8453}" presName="node" presStyleLbl="node1" presStyleIdx="2" presStyleCnt="11" custLinFactNeighborX="-48884" custLinFactNeighborY="46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545F3F-9EBD-4CD9-8BE3-5D775256E7D6}" type="pres">
      <dgm:prSet presAssocID="{44302627-68B8-477D-AA14-5F4D1E3EF50C}" presName="sibTrans" presStyleLbl="bgSibTrans2D1" presStyleIdx="2" presStyleCnt="10" custLinFactNeighborX="-9565" custLinFactNeighborY="62076"/>
      <dgm:spPr/>
      <dgm:t>
        <a:bodyPr/>
        <a:lstStyle/>
        <a:p>
          <a:endParaRPr lang="es-ES"/>
        </a:p>
      </dgm:t>
    </dgm:pt>
    <dgm:pt modelId="{D0F9345B-E621-44E1-A374-10DF5D83A330}" type="pres">
      <dgm:prSet presAssocID="{1F02AF81-B38C-4150-BB0E-EE8FA48C1205}" presName="compNode" presStyleCnt="0"/>
      <dgm:spPr/>
    </dgm:pt>
    <dgm:pt modelId="{9B3C0BE1-E888-46EE-B1D3-25C0F7CC3CD2}" type="pres">
      <dgm:prSet presAssocID="{1F02AF81-B38C-4150-BB0E-EE8FA48C1205}" presName="dummyConnPt" presStyleCnt="0"/>
      <dgm:spPr/>
    </dgm:pt>
    <dgm:pt modelId="{9F8B223F-7202-4648-AF7E-A5A48B1ED6AB}" type="pres">
      <dgm:prSet presAssocID="{1F02AF81-B38C-4150-BB0E-EE8FA48C1205}" presName="node" presStyleLbl="node1" presStyleIdx="3" presStyleCnt="11" custLinFactNeighborX="-48884" custLinFactNeighborY="46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40F993-9BA6-4908-8346-E01038E22AAA}" type="pres">
      <dgm:prSet presAssocID="{01F09DC1-7264-4E88-BD16-5FE0F2C359CF}" presName="sibTrans" presStyleLbl="bgSibTrans2D1" presStyleIdx="3" presStyleCnt="10"/>
      <dgm:spPr/>
      <dgm:t>
        <a:bodyPr/>
        <a:lstStyle/>
        <a:p>
          <a:endParaRPr lang="es-ES"/>
        </a:p>
      </dgm:t>
    </dgm:pt>
    <dgm:pt modelId="{54554AE8-8AEF-47BF-BBAB-BB99CE11444A}" type="pres">
      <dgm:prSet presAssocID="{58735AC5-D48D-45E9-9E05-805424434056}" presName="compNode" presStyleCnt="0"/>
      <dgm:spPr/>
    </dgm:pt>
    <dgm:pt modelId="{EF59B66C-BBDD-44CF-A015-BC456367C7E6}" type="pres">
      <dgm:prSet presAssocID="{58735AC5-D48D-45E9-9E05-805424434056}" presName="dummyConnPt" presStyleCnt="0"/>
      <dgm:spPr/>
    </dgm:pt>
    <dgm:pt modelId="{45021E87-B9FB-45A7-BD1E-F67D3AA92D8A}" type="pres">
      <dgm:prSet presAssocID="{58735AC5-D48D-45E9-9E05-805424434056}" presName="node" presStyleLbl="node1" presStyleIdx="4" presStyleCnt="11" custLinFactNeighborX="-35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B45427-1B42-4CFC-9DF6-2180C8A3A6D6}" type="pres">
      <dgm:prSet presAssocID="{DCAA49B0-B593-4A1C-B7E4-7AE2CEFCBA22}" presName="sibTrans" presStyleLbl="bgSibTrans2D1" presStyleIdx="4" presStyleCnt="10"/>
      <dgm:spPr/>
      <dgm:t>
        <a:bodyPr/>
        <a:lstStyle/>
        <a:p>
          <a:endParaRPr lang="es-ES"/>
        </a:p>
      </dgm:t>
    </dgm:pt>
    <dgm:pt modelId="{EECFD55A-EB7F-4AE4-9FC8-3D97004C432D}" type="pres">
      <dgm:prSet presAssocID="{54546009-2F11-4E6B-A5C2-AECEACE360A9}" presName="compNode" presStyleCnt="0"/>
      <dgm:spPr/>
    </dgm:pt>
    <dgm:pt modelId="{C2A0FAFF-FB25-4EFD-B6B9-2FBBF9D93B66}" type="pres">
      <dgm:prSet presAssocID="{54546009-2F11-4E6B-A5C2-AECEACE360A9}" presName="dummyConnPt" presStyleCnt="0"/>
      <dgm:spPr/>
    </dgm:pt>
    <dgm:pt modelId="{6DBA006F-9039-4522-BACE-9AFF0A072A51}" type="pres">
      <dgm:prSet presAssocID="{54546009-2F11-4E6B-A5C2-AECEACE360A9}" presName="node" presStyleLbl="node1" presStyleIdx="5" presStyleCnt="11" custLinFactNeighborX="-35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E332A2-3ED1-4FD7-9CC0-0E5281574E10}" type="pres">
      <dgm:prSet presAssocID="{36B09A63-8B22-491D-A78F-E6957C9CF745}" presName="sibTrans" presStyleLbl="bgSibTrans2D1" presStyleIdx="5" presStyleCnt="10"/>
      <dgm:spPr/>
      <dgm:t>
        <a:bodyPr/>
        <a:lstStyle/>
        <a:p>
          <a:endParaRPr lang="es-ES"/>
        </a:p>
      </dgm:t>
    </dgm:pt>
    <dgm:pt modelId="{861DD0CC-60FC-4A5A-9D31-C6B9197C179C}" type="pres">
      <dgm:prSet presAssocID="{5AD7B6ED-A1DD-4EBC-9FD7-A90725C04977}" presName="compNode" presStyleCnt="0"/>
      <dgm:spPr/>
    </dgm:pt>
    <dgm:pt modelId="{0D395F0A-7EC9-4AFC-B969-CA047BE7B6E3}" type="pres">
      <dgm:prSet presAssocID="{5AD7B6ED-A1DD-4EBC-9FD7-A90725C04977}" presName="dummyConnPt" presStyleCnt="0"/>
      <dgm:spPr/>
    </dgm:pt>
    <dgm:pt modelId="{F458715B-1CBE-44B0-AE8E-A37923851429}" type="pres">
      <dgm:prSet presAssocID="{5AD7B6ED-A1DD-4EBC-9FD7-A90725C04977}" presName="node" presStyleLbl="node1" presStyleIdx="6" presStyleCnt="11" custLinFactNeighborX="-35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248C81-BD2C-4B14-8CD5-391CA15558AE}" type="pres">
      <dgm:prSet presAssocID="{46F3B6E7-F08F-40AC-96FE-3AB4B433F9A4}" presName="sibTrans" presStyleLbl="bgSibTrans2D1" presStyleIdx="6" presStyleCnt="10"/>
      <dgm:spPr/>
      <dgm:t>
        <a:bodyPr/>
        <a:lstStyle/>
        <a:p>
          <a:endParaRPr lang="es-ES"/>
        </a:p>
      </dgm:t>
    </dgm:pt>
    <dgm:pt modelId="{C54143AD-E160-4EB1-9637-CED045D0F8ED}" type="pres">
      <dgm:prSet presAssocID="{5F5769F7-ACE8-4EC8-95DB-C403781C8C62}" presName="compNode" presStyleCnt="0"/>
      <dgm:spPr/>
    </dgm:pt>
    <dgm:pt modelId="{2DD8309D-2407-4593-9F72-14E727DEC12A}" type="pres">
      <dgm:prSet presAssocID="{5F5769F7-ACE8-4EC8-95DB-C403781C8C62}" presName="dummyConnPt" presStyleCnt="0"/>
      <dgm:spPr/>
    </dgm:pt>
    <dgm:pt modelId="{441B2447-98EE-4D31-9416-1D4646B55FD6}" type="pres">
      <dgm:prSet presAssocID="{5F5769F7-ACE8-4EC8-95DB-C403781C8C62}" presName="node" presStyleLbl="node1" presStyleIdx="7" presStyleCnt="11" custLinFactNeighborX="-35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D75490-174D-49AD-9C7B-5E548733A5CC}" type="pres">
      <dgm:prSet presAssocID="{B52777F2-1190-4C40-B312-9189E6AE54E7}" presName="sibTrans" presStyleLbl="bgSibTrans2D1" presStyleIdx="7" presStyleCnt="10"/>
      <dgm:spPr/>
      <dgm:t>
        <a:bodyPr/>
        <a:lstStyle/>
        <a:p>
          <a:endParaRPr lang="es-ES"/>
        </a:p>
      </dgm:t>
    </dgm:pt>
    <dgm:pt modelId="{D0D607F9-4497-41BE-9C2E-676116B66A3C}" type="pres">
      <dgm:prSet presAssocID="{B0B10FEB-55FB-4D75-B562-665DBAD1865A}" presName="compNode" presStyleCnt="0"/>
      <dgm:spPr/>
    </dgm:pt>
    <dgm:pt modelId="{5EE516EE-0AC4-4C3F-905A-522318BFB0D9}" type="pres">
      <dgm:prSet presAssocID="{B0B10FEB-55FB-4D75-B562-665DBAD1865A}" presName="dummyConnPt" presStyleCnt="0"/>
      <dgm:spPr/>
    </dgm:pt>
    <dgm:pt modelId="{E67503A4-C9E0-438B-A4D5-1C837418D328}" type="pres">
      <dgm:prSet presAssocID="{B0B10FEB-55FB-4D75-B562-665DBAD1865A}" presName="node" presStyleLbl="node1" presStyleIdx="8" presStyleCnt="11" custLinFactNeighborX="-241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07C78-F729-4421-91C0-4B0E663535A7}" type="pres">
      <dgm:prSet presAssocID="{03B5F021-2F94-421E-A185-AA10BE035C3A}" presName="sibTrans" presStyleLbl="bgSibTrans2D1" presStyleIdx="8" presStyleCnt="10"/>
      <dgm:spPr/>
      <dgm:t>
        <a:bodyPr/>
        <a:lstStyle/>
        <a:p>
          <a:endParaRPr lang="es-ES"/>
        </a:p>
      </dgm:t>
    </dgm:pt>
    <dgm:pt modelId="{C12731FF-FBCD-4660-8D70-B7394D782B14}" type="pres">
      <dgm:prSet presAssocID="{9967A1F0-1B69-4DEF-A6C0-220FEDDAFE54}" presName="compNode" presStyleCnt="0"/>
      <dgm:spPr/>
    </dgm:pt>
    <dgm:pt modelId="{3B4DA047-EA3C-41FD-8A60-FC5A4C264924}" type="pres">
      <dgm:prSet presAssocID="{9967A1F0-1B69-4DEF-A6C0-220FEDDAFE54}" presName="dummyConnPt" presStyleCnt="0"/>
      <dgm:spPr/>
    </dgm:pt>
    <dgm:pt modelId="{FDA5AB6C-66EB-4C73-B9CC-45045D53F651}" type="pres">
      <dgm:prSet presAssocID="{9967A1F0-1B69-4DEF-A6C0-220FEDDAFE54}" presName="node" presStyleLbl="node1" presStyleIdx="9" presStyleCnt="11" custLinFactNeighborX="-241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38C55-2C02-4770-B778-BDCED237306D}" type="pres">
      <dgm:prSet presAssocID="{3B84EF62-B33F-4E7E-BBC9-7B9AF1F569BF}" presName="sibTrans" presStyleLbl="bgSibTrans2D1" presStyleIdx="9" presStyleCnt="10"/>
      <dgm:spPr/>
      <dgm:t>
        <a:bodyPr/>
        <a:lstStyle/>
        <a:p>
          <a:endParaRPr lang="es-ES"/>
        </a:p>
      </dgm:t>
    </dgm:pt>
    <dgm:pt modelId="{BC0EFC2E-AD70-40FB-9FF2-04E28A9B963F}" type="pres">
      <dgm:prSet presAssocID="{218A60B6-32E1-40EE-ACAD-AE42B60A9763}" presName="compNode" presStyleCnt="0"/>
      <dgm:spPr/>
    </dgm:pt>
    <dgm:pt modelId="{759C4972-579D-4B85-81E7-B405323DC5B4}" type="pres">
      <dgm:prSet presAssocID="{218A60B6-32E1-40EE-ACAD-AE42B60A9763}" presName="dummyConnPt" presStyleCnt="0"/>
      <dgm:spPr/>
    </dgm:pt>
    <dgm:pt modelId="{A227EB92-A4B0-49FB-A564-EF6C19760081}" type="pres">
      <dgm:prSet presAssocID="{218A60B6-32E1-40EE-ACAD-AE42B60A9763}" presName="node" presStyleLbl="node1" presStyleIdx="10" presStyleCnt="11" custLinFactNeighborX="-234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4614FE-55B8-456B-86EE-837918AFCFD7}" srcId="{9C02EAB9-6B2D-45D4-96C8-A7349B9DB5D3}" destId="{218A60B6-32E1-40EE-ACAD-AE42B60A9763}" srcOrd="10" destOrd="0" parTransId="{473A344D-44CD-447B-8701-ED843C84336D}" sibTransId="{05A2AD6D-D19B-42DF-AEF7-A7EDED1067DD}"/>
    <dgm:cxn modelId="{238CF6DA-61F5-49DC-96F1-EA4A309356EC}" type="presOf" srcId="{5616DAFB-AB72-4737-809C-C6BC7AFE1CF7}" destId="{3D172F25-4742-4B7C-9612-F168C679795F}" srcOrd="0" destOrd="0" presId="urn:microsoft.com/office/officeart/2005/8/layout/bProcess4"/>
    <dgm:cxn modelId="{7F58A0F0-D9A3-48EE-A963-860655318F83}" type="presOf" srcId="{36B09A63-8B22-491D-A78F-E6957C9CF745}" destId="{91E332A2-3ED1-4FD7-9CC0-0E5281574E10}" srcOrd="0" destOrd="0" presId="urn:microsoft.com/office/officeart/2005/8/layout/bProcess4"/>
    <dgm:cxn modelId="{6DABC2D3-B3AF-4B2F-8BFB-36DB63A91533}" srcId="{9C02EAB9-6B2D-45D4-96C8-A7349B9DB5D3}" destId="{5F5769F7-ACE8-4EC8-95DB-C403781C8C62}" srcOrd="7" destOrd="0" parTransId="{13D217BD-6362-47C4-8F27-7E36EA6FE74B}" sibTransId="{B52777F2-1190-4C40-B312-9189E6AE54E7}"/>
    <dgm:cxn modelId="{C2AA6288-0BD4-45E0-9764-8976BC4358CB}" type="presOf" srcId="{9967A1F0-1B69-4DEF-A6C0-220FEDDAFE54}" destId="{FDA5AB6C-66EB-4C73-B9CC-45045D53F651}" srcOrd="0" destOrd="0" presId="urn:microsoft.com/office/officeart/2005/8/layout/bProcess4"/>
    <dgm:cxn modelId="{06D3779E-08E9-42BA-8ABE-3323191D5588}" srcId="{9C02EAB9-6B2D-45D4-96C8-A7349B9DB5D3}" destId="{18BCD5CA-70E7-4F45-9ED0-F38245C45650}" srcOrd="0" destOrd="0" parTransId="{ECEA2656-1B18-4702-BDD0-7C033C6BC0B7}" sibTransId="{1F98EA0F-323C-4BDA-AAAE-838D6D5A35EA}"/>
    <dgm:cxn modelId="{151BBB72-7940-4D59-B8F1-EDB6D37D279F}" srcId="{9C02EAB9-6B2D-45D4-96C8-A7349B9DB5D3}" destId="{1F02AF81-B38C-4150-BB0E-EE8FA48C1205}" srcOrd="3" destOrd="0" parTransId="{DF65AC35-49FF-4A03-AB0F-FCC694A16959}" sibTransId="{01F09DC1-7264-4E88-BD16-5FE0F2C359CF}"/>
    <dgm:cxn modelId="{A24E65DD-E245-4739-B93C-7F9761A4E357}" type="presOf" srcId="{44302627-68B8-477D-AA14-5F4D1E3EF50C}" destId="{0B545F3F-9EBD-4CD9-8BE3-5D775256E7D6}" srcOrd="0" destOrd="0" presId="urn:microsoft.com/office/officeart/2005/8/layout/bProcess4"/>
    <dgm:cxn modelId="{30D0408D-A805-4A0C-9093-C11C8A1EFDE7}" type="presOf" srcId="{46F3B6E7-F08F-40AC-96FE-3AB4B433F9A4}" destId="{41248C81-BD2C-4B14-8CD5-391CA15558AE}" srcOrd="0" destOrd="0" presId="urn:microsoft.com/office/officeart/2005/8/layout/bProcess4"/>
    <dgm:cxn modelId="{BE5BBFD4-78D1-4CA4-AC1C-E85DAEFA4534}" srcId="{9C02EAB9-6B2D-45D4-96C8-A7349B9DB5D3}" destId="{9967A1F0-1B69-4DEF-A6C0-220FEDDAFE54}" srcOrd="9" destOrd="0" parTransId="{2C7F882A-DE04-436C-A153-985BB78D1A64}" sibTransId="{3B84EF62-B33F-4E7E-BBC9-7B9AF1F569BF}"/>
    <dgm:cxn modelId="{EE050DCE-2ECC-4202-8DEF-CBF051DD02CB}" type="presOf" srcId="{CD846F46-F943-47C0-AFF2-42B206EC2928}" destId="{C1835166-96E0-4B82-8F96-FA2BE368BC9C}" srcOrd="0" destOrd="0" presId="urn:microsoft.com/office/officeart/2005/8/layout/bProcess4"/>
    <dgm:cxn modelId="{60DB98C1-08C5-4C24-82F0-C1064A38F961}" srcId="{9C02EAB9-6B2D-45D4-96C8-A7349B9DB5D3}" destId="{B0B10FEB-55FB-4D75-B562-665DBAD1865A}" srcOrd="8" destOrd="0" parTransId="{8217344A-99EC-4833-A36D-F6079341785F}" sibTransId="{03B5F021-2F94-421E-A185-AA10BE035C3A}"/>
    <dgm:cxn modelId="{14B108DF-AC29-4750-886B-DE85BF277D95}" type="presOf" srcId="{5F5769F7-ACE8-4EC8-95DB-C403781C8C62}" destId="{441B2447-98EE-4D31-9416-1D4646B55FD6}" srcOrd="0" destOrd="0" presId="urn:microsoft.com/office/officeart/2005/8/layout/bProcess4"/>
    <dgm:cxn modelId="{9A9C8362-7DC2-4301-BE7A-2C42AA56D19A}" srcId="{9C02EAB9-6B2D-45D4-96C8-A7349B9DB5D3}" destId="{54546009-2F11-4E6B-A5C2-AECEACE360A9}" srcOrd="5" destOrd="0" parTransId="{5AC9FBC7-0DA4-4906-A547-D750FF938A6B}" sibTransId="{36B09A63-8B22-491D-A78F-E6957C9CF745}"/>
    <dgm:cxn modelId="{D1B15078-70A6-4C9F-907E-62323FCA8200}" type="presOf" srcId="{1F98EA0F-323C-4BDA-AAAE-838D6D5A35EA}" destId="{733AA689-ED4E-48EA-9D46-3A54E24949FE}" srcOrd="0" destOrd="0" presId="urn:microsoft.com/office/officeart/2005/8/layout/bProcess4"/>
    <dgm:cxn modelId="{0EB80EC2-4A8E-436A-87B5-DBD60FA7C01C}" type="presOf" srcId="{9C02EAB9-6B2D-45D4-96C8-A7349B9DB5D3}" destId="{A4A53C8D-4E32-42CC-AC91-7F7976E3F607}" srcOrd="0" destOrd="0" presId="urn:microsoft.com/office/officeart/2005/8/layout/bProcess4"/>
    <dgm:cxn modelId="{2B3EA77A-E12D-4D49-93D8-476C40B33388}" type="presOf" srcId="{3B84EF62-B33F-4E7E-BBC9-7B9AF1F569BF}" destId="{44938C55-2C02-4770-B778-BDCED237306D}" srcOrd="0" destOrd="0" presId="urn:microsoft.com/office/officeart/2005/8/layout/bProcess4"/>
    <dgm:cxn modelId="{DE219334-55F5-4C5B-8F06-D0CA749C8093}" srcId="{9C02EAB9-6B2D-45D4-96C8-A7349B9DB5D3}" destId="{6F6264A7-1B21-4369-B828-B3DF83AF8453}" srcOrd="2" destOrd="0" parTransId="{E2AEBB06-E934-4A7C-94D4-BFB72A5F51C2}" sibTransId="{44302627-68B8-477D-AA14-5F4D1E3EF50C}"/>
    <dgm:cxn modelId="{ABE4872B-0FF0-4B84-87B5-3E08429E8376}" type="presOf" srcId="{54546009-2F11-4E6B-A5C2-AECEACE360A9}" destId="{6DBA006F-9039-4522-BACE-9AFF0A072A51}" srcOrd="0" destOrd="0" presId="urn:microsoft.com/office/officeart/2005/8/layout/bProcess4"/>
    <dgm:cxn modelId="{1CD0B8B8-20F5-4972-BD8A-3D6F49D7BE11}" srcId="{9C02EAB9-6B2D-45D4-96C8-A7349B9DB5D3}" destId="{5616DAFB-AB72-4737-809C-C6BC7AFE1CF7}" srcOrd="1" destOrd="0" parTransId="{720D9D89-5F03-4895-8549-B1013FAA375F}" sibTransId="{CD846F46-F943-47C0-AFF2-42B206EC2928}"/>
    <dgm:cxn modelId="{4EC41A06-83FA-48ED-B898-5695C58CADFF}" type="presOf" srcId="{18BCD5CA-70E7-4F45-9ED0-F38245C45650}" destId="{C67B14B3-5777-47F9-A92C-B969AB917677}" srcOrd="0" destOrd="0" presId="urn:microsoft.com/office/officeart/2005/8/layout/bProcess4"/>
    <dgm:cxn modelId="{AA32C936-2273-4272-ABF4-A5558B619EFA}" type="presOf" srcId="{6F6264A7-1B21-4369-B828-B3DF83AF8453}" destId="{D070C90F-8E42-4CF2-BCE7-EC45FDF135C1}" srcOrd="0" destOrd="0" presId="urn:microsoft.com/office/officeart/2005/8/layout/bProcess4"/>
    <dgm:cxn modelId="{DF1C1434-8F99-43A0-A6A8-F8F7FDDDCB69}" type="presOf" srcId="{58735AC5-D48D-45E9-9E05-805424434056}" destId="{45021E87-B9FB-45A7-BD1E-F67D3AA92D8A}" srcOrd="0" destOrd="0" presId="urn:microsoft.com/office/officeart/2005/8/layout/bProcess4"/>
    <dgm:cxn modelId="{0BC2230B-96AB-4C42-8591-0E2BDA34CA0F}" type="presOf" srcId="{B52777F2-1190-4C40-B312-9189E6AE54E7}" destId="{14D75490-174D-49AD-9C7B-5E548733A5CC}" srcOrd="0" destOrd="0" presId="urn:microsoft.com/office/officeart/2005/8/layout/bProcess4"/>
    <dgm:cxn modelId="{C8D5BB34-FD49-4838-BD2D-4F1AC19D4360}" type="presOf" srcId="{DCAA49B0-B593-4A1C-B7E4-7AE2CEFCBA22}" destId="{DAB45427-1B42-4CFC-9DF6-2180C8A3A6D6}" srcOrd="0" destOrd="0" presId="urn:microsoft.com/office/officeart/2005/8/layout/bProcess4"/>
    <dgm:cxn modelId="{8F05BEC7-90E3-481B-99CB-1D55BCDE134C}" srcId="{9C02EAB9-6B2D-45D4-96C8-A7349B9DB5D3}" destId="{58735AC5-D48D-45E9-9E05-805424434056}" srcOrd="4" destOrd="0" parTransId="{7D955EE3-40E5-4061-8DC2-5305AA49882A}" sibTransId="{DCAA49B0-B593-4A1C-B7E4-7AE2CEFCBA22}"/>
    <dgm:cxn modelId="{05F2764A-4015-4250-BB18-01F2A44439CF}" srcId="{9C02EAB9-6B2D-45D4-96C8-A7349B9DB5D3}" destId="{5AD7B6ED-A1DD-4EBC-9FD7-A90725C04977}" srcOrd="6" destOrd="0" parTransId="{2B43523E-8C0C-45BF-8CDA-675057798060}" sibTransId="{46F3B6E7-F08F-40AC-96FE-3AB4B433F9A4}"/>
    <dgm:cxn modelId="{02E8BB4C-18AB-4D6D-9A84-ADBB136F56A5}" type="presOf" srcId="{01F09DC1-7264-4E88-BD16-5FE0F2C359CF}" destId="{F140F993-9BA6-4908-8346-E01038E22AAA}" srcOrd="0" destOrd="0" presId="urn:microsoft.com/office/officeart/2005/8/layout/bProcess4"/>
    <dgm:cxn modelId="{FC51F53C-41FD-4559-9B35-390EC14CC2C6}" type="presOf" srcId="{5AD7B6ED-A1DD-4EBC-9FD7-A90725C04977}" destId="{F458715B-1CBE-44B0-AE8E-A37923851429}" srcOrd="0" destOrd="0" presId="urn:microsoft.com/office/officeart/2005/8/layout/bProcess4"/>
    <dgm:cxn modelId="{B34E997E-5075-46CB-848B-09025CFA1E20}" type="presOf" srcId="{1F02AF81-B38C-4150-BB0E-EE8FA48C1205}" destId="{9F8B223F-7202-4648-AF7E-A5A48B1ED6AB}" srcOrd="0" destOrd="0" presId="urn:microsoft.com/office/officeart/2005/8/layout/bProcess4"/>
    <dgm:cxn modelId="{16557034-97CE-42A0-9A4C-A9C292C92AEA}" type="presOf" srcId="{B0B10FEB-55FB-4D75-B562-665DBAD1865A}" destId="{E67503A4-C9E0-438B-A4D5-1C837418D328}" srcOrd="0" destOrd="0" presId="urn:microsoft.com/office/officeart/2005/8/layout/bProcess4"/>
    <dgm:cxn modelId="{19CDA0E7-F332-47DA-BE94-352263665E01}" type="presOf" srcId="{218A60B6-32E1-40EE-ACAD-AE42B60A9763}" destId="{A227EB92-A4B0-49FB-A564-EF6C19760081}" srcOrd="0" destOrd="0" presId="urn:microsoft.com/office/officeart/2005/8/layout/bProcess4"/>
    <dgm:cxn modelId="{4C4BAA9E-A804-4D80-96B4-1B8440CD18FE}" type="presOf" srcId="{03B5F021-2F94-421E-A185-AA10BE035C3A}" destId="{84807C78-F729-4421-91C0-4B0E663535A7}" srcOrd="0" destOrd="0" presId="urn:microsoft.com/office/officeart/2005/8/layout/bProcess4"/>
    <dgm:cxn modelId="{C7E3F329-3CFF-4BAB-B984-5A6690C62CC7}" type="presParOf" srcId="{A4A53C8D-4E32-42CC-AC91-7F7976E3F607}" destId="{EFF150DF-E6FE-46B2-9A4B-5D4E72146F81}" srcOrd="0" destOrd="0" presId="urn:microsoft.com/office/officeart/2005/8/layout/bProcess4"/>
    <dgm:cxn modelId="{A8F01E84-97CA-483A-9A7A-62BBDB9F28AD}" type="presParOf" srcId="{EFF150DF-E6FE-46B2-9A4B-5D4E72146F81}" destId="{4BEB0DE7-C858-4E40-9618-6934037A07C7}" srcOrd="0" destOrd="0" presId="urn:microsoft.com/office/officeart/2005/8/layout/bProcess4"/>
    <dgm:cxn modelId="{4C48AC50-E1EB-498B-82CE-246F35F201CB}" type="presParOf" srcId="{EFF150DF-E6FE-46B2-9A4B-5D4E72146F81}" destId="{C67B14B3-5777-47F9-A92C-B969AB917677}" srcOrd="1" destOrd="0" presId="urn:microsoft.com/office/officeart/2005/8/layout/bProcess4"/>
    <dgm:cxn modelId="{C062DBD4-C9A4-4DDA-BAAE-6BE27B7BC88D}" type="presParOf" srcId="{A4A53C8D-4E32-42CC-AC91-7F7976E3F607}" destId="{733AA689-ED4E-48EA-9D46-3A54E24949FE}" srcOrd="1" destOrd="0" presId="urn:microsoft.com/office/officeart/2005/8/layout/bProcess4"/>
    <dgm:cxn modelId="{B167A220-C107-419E-992C-A2C0733D0310}" type="presParOf" srcId="{A4A53C8D-4E32-42CC-AC91-7F7976E3F607}" destId="{90CC1570-1772-48D6-8536-B4926DB7C870}" srcOrd="2" destOrd="0" presId="urn:microsoft.com/office/officeart/2005/8/layout/bProcess4"/>
    <dgm:cxn modelId="{E156A8AA-2524-468B-90EA-7826E5877222}" type="presParOf" srcId="{90CC1570-1772-48D6-8536-B4926DB7C870}" destId="{1439FAAA-5531-4330-9F7F-85C943C73B65}" srcOrd="0" destOrd="0" presId="urn:microsoft.com/office/officeart/2005/8/layout/bProcess4"/>
    <dgm:cxn modelId="{097DA117-E068-478C-9CD4-4C367A5C33E0}" type="presParOf" srcId="{90CC1570-1772-48D6-8536-B4926DB7C870}" destId="{3D172F25-4742-4B7C-9612-F168C679795F}" srcOrd="1" destOrd="0" presId="urn:microsoft.com/office/officeart/2005/8/layout/bProcess4"/>
    <dgm:cxn modelId="{A6F17B4E-F0A2-4802-9951-EDC24A57C265}" type="presParOf" srcId="{A4A53C8D-4E32-42CC-AC91-7F7976E3F607}" destId="{C1835166-96E0-4B82-8F96-FA2BE368BC9C}" srcOrd="3" destOrd="0" presId="urn:microsoft.com/office/officeart/2005/8/layout/bProcess4"/>
    <dgm:cxn modelId="{D2F13882-50A6-4B9C-83D1-29A06997EC63}" type="presParOf" srcId="{A4A53C8D-4E32-42CC-AC91-7F7976E3F607}" destId="{61894B7C-83C9-4AF4-B1B4-F2E966AA76F8}" srcOrd="4" destOrd="0" presId="urn:microsoft.com/office/officeart/2005/8/layout/bProcess4"/>
    <dgm:cxn modelId="{CB11E6C4-D61B-45FB-BA56-4F31F5CF1707}" type="presParOf" srcId="{61894B7C-83C9-4AF4-B1B4-F2E966AA76F8}" destId="{32653D9F-999F-472B-B93C-C35DBD4147A8}" srcOrd="0" destOrd="0" presId="urn:microsoft.com/office/officeart/2005/8/layout/bProcess4"/>
    <dgm:cxn modelId="{5C7D331A-E9E6-4330-9DA4-D0E0F6CC06CB}" type="presParOf" srcId="{61894B7C-83C9-4AF4-B1B4-F2E966AA76F8}" destId="{D070C90F-8E42-4CF2-BCE7-EC45FDF135C1}" srcOrd="1" destOrd="0" presId="urn:microsoft.com/office/officeart/2005/8/layout/bProcess4"/>
    <dgm:cxn modelId="{04233ED0-BB96-47B4-8732-B77975E57303}" type="presParOf" srcId="{A4A53C8D-4E32-42CC-AC91-7F7976E3F607}" destId="{0B545F3F-9EBD-4CD9-8BE3-5D775256E7D6}" srcOrd="5" destOrd="0" presId="urn:microsoft.com/office/officeart/2005/8/layout/bProcess4"/>
    <dgm:cxn modelId="{5AEC9555-EF76-4985-8265-A4E7C35B5C9D}" type="presParOf" srcId="{A4A53C8D-4E32-42CC-AC91-7F7976E3F607}" destId="{D0F9345B-E621-44E1-A374-10DF5D83A330}" srcOrd="6" destOrd="0" presId="urn:microsoft.com/office/officeart/2005/8/layout/bProcess4"/>
    <dgm:cxn modelId="{B31E9495-3BD8-4B94-BDF6-B82F151647AA}" type="presParOf" srcId="{D0F9345B-E621-44E1-A374-10DF5D83A330}" destId="{9B3C0BE1-E888-46EE-B1D3-25C0F7CC3CD2}" srcOrd="0" destOrd="0" presId="urn:microsoft.com/office/officeart/2005/8/layout/bProcess4"/>
    <dgm:cxn modelId="{19F757F6-0980-449D-8614-60B47F494A87}" type="presParOf" srcId="{D0F9345B-E621-44E1-A374-10DF5D83A330}" destId="{9F8B223F-7202-4648-AF7E-A5A48B1ED6AB}" srcOrd="1" destOrd="0" presId="urn:microsoft.com/office/officeart/2005/8/layout/bProcess4"/>
    <dgm:cxn modelId="{2DFF2616-80D1-414F-AA9D-7F51EC0DAFCC}" type="presParOf" srcId="{A4A53C8D-4E32-42CC-AC91-7F7976E3F607}" destId="{F140F993-9BA6-4908-8346-E01038E22AAA}" srcOrd="7" destOrd="0" presId="urn:microsoft.com/office/officeart/2005/8/layout/bProcess4"/>
    <dgm:cxn modelId="{F9FFA9D5-BAAD-45AF-935C-B59A7ADB0EE8}" type="presParOf" srcId="{A4A53C8D-4E32-42CC-AC91-7F7976E3F607}" destId="{54554AE8-8AEF-47BF-BBAB-BB99CE11444A}" srcOrd="8" destOrd="0" presId="urn:microsoft.com/office/officeart/2005/8/layout/bProcess4"/>
    <dgm:cxn modelId="{7E4AAE31-5650-4F02-808A-ED80A0EE072F}" type="presParOf" srcId="{54554AE8-8AEF-47BF-BBAB-BB99CE11444A}" destId="{EF59B66C-BBDD-44CF-A015-BC456367C7E6}" srcOrd="0" destOrd="0" presId="urn:microsoft.com/office/officeart/2005/8/layout/bProcess4"/>
    <dgm:cxn modelId="{AFC4CB72-BD08-4064-989E-13F2BF72C927}" type="presParOf" srcId="{54554AE8-8AEF-47BF-BBAB-BB99CE11444A}" destId="{45021E87-B9FB-45A7-BD1E-F67D3AA92D8A}" srcOrd="1" destOrd="0" presId="urn:microsoft.com/office/officeart/2005/8/layout/bProcess4"/>
    <dgm:cxn modelId="{27AF6356-1ED4-4533-A7C0-17A44AF2B943}" type="presParOf" srcId="{A4A53C8D-4E32-42CC-AC91-7F7976E3F607}" destId="{DAB45427-1B42-4CFC-9DF6-2180C8A3A6D6}" srcOrd="9" destOrd="0" presId="urn:microsoft.com/office/officeart/2005/8/layout/bProcess4"/>
    <dgm:cxn modelId="{089429C2-04DF-4818-8048-1E71555041FC}" type="presParOf" srcId="{A4A53C8D-4E32-42CC-AC91-7F7976E3F607}" destId="{EECFD55A-EB7F-4AE4-9FC8-3D97004C432D}" srcOrd="10" destOrd="0" presId="urn:microsoft.com/office/officeart/2005/8/layout/bProcess4"/>
    <dgm:cxn modelId="{DA80C2C1-1C0B-4259-B194-DD96EDE1747D}" type="presParOf" srcId="{EECFD55A-EB7F-4AE4-9FC8-3D97004C432D}" destId="{C2A0FAFF-FB25-4EFD-B6B9-2FBBF9D93B66}" srcOrd="0" destOrd="0" presId="urn:microsoft.com/office/officeart/2005/8/layout/bProcess4"/>
    <dgm:cxn modelId="{1169B02F-EDE2-440B-B290-DBFADFFB08F4}" type="presParOf" srcId="{EECFD55A-EB7F-4AE4-9FC8-3D97004C432D}" destId="{6DBA006F-9039-4522-BACE-9AFF0A072A51}" srcOrd="1" destOrd="0" presId="urn:microsoft.com/office/officeart/2005/8/layout/bProcess4"/>
    <dgm:cxn modelId="{F55C762F-6B1C-4EE2-BB5A-6E28C0F1DB9A}" type="presParOf" srcId="{A4A53C8D-4E32-42CC-AC91-7F7976E3F607}" destId="{91E332A2-3ED1-4FD7-9CC0-0E5281574E10}" srcOrd="11" destOrd="0" presId="urn:microsoft.com/office/officeart/2005/8/layout/bProcess4"/>
    <dgm:cxn modelId="{A1070867-B5A4-4464-9206-72EF8A25F7D6}" type="presParOf" srcId="{A4A53C8D-4E32-42CC-AC91-7F7976E3F607}" destId="{861DD0CC-60FC-4A5A-9D31-C6B9197C179C}" srcOrd="12" destOrd="0" presId="urn:microsoft.com/office/officeart/2005/8/layout/bProcess4"/>
    <dgm:cxn modelId="{A6EE9A05-256A-4965-BC0A-012D88B83925}" type="presParOf" srcId="{861DD0CC-60FC-4A5A-9D31-C6B9197C179C}" destId="{0D395F0A-7EC9-4AFC-B969-CA047BE7B6E3}" srcOrd="0" destOrd="0" presId="urn:microsoft.com/office/officeart/2005/8/layout/bProcess4"/>
    <dgm:cxn modelId="{128DAB7F-4703-4D91-B9A3-6FB91558E4DF}" type="presParOf" srcId="{861DD0CC-60FC-4A5A-9D31-C6B9197C179C}" destId="{F458715B-1CBE-44B0-AE8E-A37923851429}" srcOrd="1" destOrd="0" presId="urn:microsoft.com/office/officeart/2005/8/layout/bProcess4"/>
    <dgm:cxn modelId="{D70A31ED-9358-4053-8E98-462477A38ADF}" type="presParOf" srcId="{A4A53C8D-4E32-42CC-AC91-7F7976E3F607}" destId="{41248C81-BD2C-4B14-8CD5-391CA15558AE}" srcOrd="13" destOrd="0" presId="urn:microsoft.com/office/officeart/2005/8/layout/bProcess4"/>
    <dgm:cxn modelId="{50D52C4B-4B7C-4C8D-ACC3-1C93D2ADC69B}" type="presParOf" srcId="{A4A53C8D-4E32-42CC-AC91-7F7976E3F607}" destId="{C54143AD-E160-4EB1-9637-CED045D0F8ED}" srcOrd="14" destOrd="0" presId="urn:microsoft.com/office/officeart/2005/8/layout/bProcess4"/>
    <dgm:cxn modelId="{7B3BEA1F-BD2B-4A46-9EFD-F0E9237F5DAB}" type="presParOf" srcId="{C54143AD-E160-4EB1-9637-CED045D0F8ED}" destId="{2DD8309D-2407-4593-9F72-14E727DEC12A}" srcOrd="0" destOrd="0" presId="urn:microsoft.com/office/officeart/2005/8/layout/bProcess4"/>
    <dgm:cxn modelId="{9015DA42-58CE-436D-A008-A81200F64A1E}" type="presParOf" srcId="{C54143AD-E160-4EB1-9637-CED045D0F8ED}" destId="{441B2447-98EE-4D31-9416-1D4646B55FD6}" srcOrd="1" destOrd="0" presId="urn:microsoft.com/office/officeart/2005/8/layout/bProcess4"/>
    <dgm:cxn modelId="{0C996D64-EB04-4DE8-B99A-6ECCAF5E54C8}" type="presParOf" srcId="{A4A53C8D-4E32-42CC-AC91-7F7976E3F607}" destId="{14D75490-174D-49AD-9C7B-5E548733A5CC}" srcOrd="15" destOrd="0" presId="urn:microsoft.com/office/officeart/2005/8/layout/bProcess4"/>
    <dgm:cxn modelId="{22E9752E-72F1-4AC9-95B1-914B85898E98}" type="presParOf" srcId="{A4A53C8D-4E32-42CC-AC91-7F7976E3F607}" destId="{D0D607F9-4497-41BE-9C2E-676116B66A3C}" srcOrd="16" destOrd="0" presId="urn:microsoft.com/office/officeart/2005/8/layout/bProcess4"/>
    <dgm:cxn modelId="{6A004AB7-D8C6-4E28-99CD-55569EFE23E1}" type="presParOf" srcId="{D0D607F9-4497-41BE-9C2E-676116B66A3C}" destId="{5EE516EE-0AC4-4C3F-905A-522318BFB0D9}" srcOrd="0" destOrd="0" presId="urn:microsoft.com/office/officeart/2005/8/layout/bProcess4"/>
    <dgm:cxn modelId="{6AEBDCB1-1693-4F07-A9E3-A14691F4A410}" type="presParOf" srcId="{D0D607F9-4497-41BE-9C2E-676116B66A3C}" destId="{E67503A4-C9E0-438B-A4D5-1C837418D328}" srcOrd="1" destOrd="0" presId="urn:microsoft.com/office/officeart/2005/8/layout/bProcess4"/>
    <dgm:cxn modelId="{FA97E97B-6D8F-403D-A6F9-D23A599C2FE9}" type="presParOf" srcId="{A4A53C8D-4E32-42CC-AC91-7F7976E3F607}" destId="{84807C78-F729-4421-91C0-4B0E663535A7}" srcOrd="17" destOrd="0" presId="urn:microsoft.com/office/officeart/2005/8/layout/bProcess4"/>
    <dgm:cxn modelId="{9C65B980-382A-40D7-91D6-1AC7801AC8E7}" type="presParOf" srcId="{A4A53C8D-4E32-42CC-AC91-7F7976E3F607}" destId="{C12731FF-FBCD-4660-8D70-B7394D782B14}" srcOrd="18" destOrd="0" presId="urn:microsoft.com/office/officeart/2005/8/layout/bProcess4"/>
    <dgm:cxn modelId="{90892722-15B9-4ACC-B956-B1A72A1B861B}" type="presParOf" srcId="{C12731FF-FBCD-4660-8D70-B7394D782B14}" destId="{3B4DA047-EA3C-41FD-8A60-FC5A4C264924}" srcOrd="0" destOrd="0" presId="urn:microsoft.com/office/officeart/2005/8/layout/bProcess4"/>
    <dgm:cxn modelId="{983DFBB2-2D06-4C2A-B8DD-74DFB4747A4D}" type="presParOf" srcId="{C12731FF-FBCD-4660-8D70-B7394D782B14}" destId="{FDA5AB6C-66EB-4C73-B9CC-45045D53F651}" srcOrd="1" destOrd="0" presId="urn:microsoft.com/office/officeart/2005/8/layout/bProcess4"/>
    <dgm:cxn modelId="{E467E191-CC77-46D0-849A-913F32D07289}" type="presParOf" srcId="{A4A53C8D-4E32-42CC-AC91-7F7976E3F607}" destId="{44938C55-2C02-4770-B778-BDCED237306D}" srcOrd="19" destOrd="0" presId="urn:microsoft.com/office/officeart/2005/8/layout/bProcess4"/>
    <dgm:cxn modelId="{D569183F-FB7F-40B4-9749-BADEC85725C1}" type="presParOf" srcId="{A4A53C8D-4E32-42CC-AC91-7F7976E3F607}" destId="{BC0EFC2E-AD70-40FB-9FF2-04E28A9B963F}" srcOrd="20" destOrd="0" presId="urn:microsoft.com/office/officeart/2005/8/layout/bProcess4"/>
    <dgm:cxn modelId="{1D9F7C3E-5DD0-4D28-9C27-E7107FFDAF31}" type="presParOf" srcId="{BC0EFC2E-AD70-40FB-9FF2-04E28A9B963F}" destId="{759C4972-579D-4B85-81E7-B405323DC5B4}" srcOrd="0" destOrd="0" presId="urn:microsoft.com/office/officeart/2005/8/layout/bProcess4"/>
    <dgm:cxn modelId="{78DEDACF-227B-48DB-8B76-18A82D7AF89F}" type="presParOf" srcId="{BC0EFC2E-AD70-40FB-9FF2-04E28A9B963F}" destId="{A227EB92-A4B0-49FB-A564-EF6C1976008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9F2488-EE3D-45D9-B47F-1D229F7D28BC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A0CD79D2-0C8F-4E3C-8C5C-49CC1782EFDF}">
      <dgm:prSet phldrT="[Texto]" custT="1"/>
      <dgm:spPr/>
      <dgm:t>
        <a:bodyPr/>
        <a:lstStyle/>
        <a:p>
          <a:r>
            <a:rPr lang="es-ES" sz="2000" b="1" dirty="0" smtClean="0"/>
            <a:t>Aislamiento térmico en el equipo</a:t>
          </a:r>
          <a:endParaRPr lang="es-ES" sz="2000" b="1" dirty="0"/>
        </a:p>
      </dgm:t>
    </dgm:pt>
    <dgm:pt modelId="{486A386A-3DD2-4BC8-93CC-6EB4C2D67031}" type="parTrans" cxnId="{49115ED0-D267-4999-BE08-D0C687ADA9AF}">
      <dgm:prSet/>
      <dgm:spPr/>
      <dgm:t>
        <a:bodyPr/>
        <a:lstStyle/>
        <a:p>
          <a:endParaRPr lang="es-ES"/>
        </a:p>
      </dgm:t>
    </dgm:pt>
    <dgm:pt modelId="{B6AEDB47-58CE-4543-BE82-FD53B69C396C}" type="sibTrans" cxnId="{49115ED0-D267-4999-BE08-D0C687ADA9AF}">
      <dgm:prSet/>
      <dgm:spPr/>
      <dgm:t>
        <a:bodyPr/>
        <a:lstStyle/>
        <a:p>
          <a:endParaRPr lang="es-ES"/>
        </a:p>
      </dgm:t>
    </dgm:pt>
    <dgm:pt modelId="{77508152-011F-48D1-87AA-FDE190647E42}">
      <dgm:prSet phldrT="[Texto]" custT="1"/>
      <dgm:spPr/>
      <dgm:t>
        <a:bodyPr/>
        <a:lstStyle/>
        <a:p>
          <a:r>
            <a:rPr lang="es-ES" sz="2000" b="1" dirty="0" smtClean="0"/>
            <a:t>Termografía antes de retirarlo,  de operación</a:t>
          </a:r>
          <a:endParaRPr lang="es-ES" sz="2000" b="1" dirty="0"/>
        </a:p>
      </dgm:t>
    </dgm:pt>
    <dgm:pt modelId="{6214B18E-7927-46F5-BF4D-F78F69005964}" type="parTrans" cxnId="{1D7773E5-B663-4E05-A9D1-03D0C586AB13}">
      <dgm:prSet/>
      <dgm:spPr/>
      <dgm:t>
        <a:bodyPr/>
        <a:lstStyle/>
        <a:p>
          <a:endParaRPr lang="es-ES"/>
        </a:p>
      </dgm:t>
    </dgm:pt>
    <dgm:pt modelId="{591266C7-F7D0-42B4-89A1-154399D1F57E}" type="sibTrans" cxnId="{1D7773E5-B663-4E05-A9D1-03D0C586AB13}">
      <dgm:prSet/>
      <dgm:spPr/>
      <dgm:t>
        <a:bodyPr/>
        <a:lstStyle/>
        <a:p>
          <a:endParaRPr lang="es-ES"/>
        </a:p>
      </dgm:t>
    </dgm:pt>
    <dgm:pt modelId="{5A1CF276-72B2-4AE6-A5D0-CE036C1062CE}">
      <dgm:prSet phldrT="[Texto]" custT="1"/>
      <dgm:spPr/>
      <dgm:t>
        <a:bodyPr/>
        <a:lstStyle/>
        <a:p>
          <a:r>
            <a:rPr lang="es-ES" sz="2000" b="1" dirty="0" smtClean="0"/>
            <a:t>Verificar visualmente la protección del aislamiento</a:t>
          </a:r>
          <a:endParaRPr lang="es-ES" sz="2000" b="1" dirty="0"/>
        </a:p>
      </dgm:t>
    </dgm:pt>
    <dgm:pt modelId="{DB167310-DF3C-43AC-A2C9-616FBFB390CC}" type="parTrans" cxnId="{7F8CAA55-8DA2-486C-98B5-7CE736ED8619}">
      <dgm:prSet/>
      <dgm:spPr/>
      <dgm:t>
        <a:bodyPr/>
        <a:lstStyle/>
        <a:p>
          <a:endParaRPr lang="es-ES"/>
        </a:p>
      </dgm:t>
    </dgm:pt>
    <dgm:pt modelId="{BB2A8ABD-E8CE-4B99-ACE9-15C5801A9CEC}" type="sibTrans" cxnId="{7F8CAA55-8DA2-486C-98B5-7CE736ED8619}">
      <dgm:prSet/>
      <dgm:spPr/>
      <dgm:t>
        <a:bodyPr/>
        <a:lstStyle/>
        <a:p>
          <a:endParaRPr lang="es-ES"/>
        </a:p>
      </dgm:t>
    </dgm:pt>
    <dgm:pt modelId="{BBC770E2-BFF9-4271-97EA-375BE0BEA292}">
      <dgm:prSet phldrT="[Texto]"/>
      <dgm:spPr/>
      <dgm:t>
        <a:bodyPr/>
        <a:lstStyle/>
        <a:p>
          <a:r>
            <a:rPr lang="es-ES" b="1" dirty="0" smtClean="0"/>
            <a:t>Ventanas de inspección</a:t>
          </a:r>
        </a:p>
        <a:p>
          <a:r>
            <a:rPr lang="es-ES" b="1" dirty="0" smtClean="0"/>
            <a:t>Remover una mayor cantidad de aislamiento</a:t>
          </a:r>
          <a:endParaRPr lang="es-ES" b="1" dirty="0"/>
        </a:p>
      </dgm:t>
    </dgm:pt>
    <dgm:pt modelId="{B08EE275-E972-4D7D-B4DD-67B1FF6D919C}" type="parTrans" cxnId="{9F39656A-4340-4D66-B869-10D1A89352CF}">
      <dgm:prSet/>
      <dgm:spPr/>
      <dgm:t>
        <a:bodyPr/>
        <a:lstStyle/>
        <a:p>
          <a:endParaRPr lang="es-ES"/>
        </a:p>
      </dgm:t>
    </dgm:pt>
    <dgm:pt modelId="{DE70F0B0-B678-422C-AB30-BC6D348FFBE9}" type="sibTrans" cxnId="{9F39656A-4340-4D66-B869-10D1A89352CF}">
      <dgm:prSet/>
      <dgm:spPr/>
      <dgm:t>
        <a:bodyPr/>
        <a:lstStyle/>
        <a:p>
          <a:endParaRPr lang="es-ES"/>
        </a:p>
      </dgm:t>
    </dgm:pt>
    <dgm:pt modelId="{DD7E26AE-DD41-4273-B652-AD9F397D8ED8}">
      <dgm:prSet phldrT="[Texto]"/>
      <dgm:spPr/>
      <dgm:t>
        <a:bodyPr/>
        <a:lstStyle/>
        <a:p>
          <a:r>
            <a:rPr lang="es-ES" b="1" dirty="0" smtClean="0"/>
            <a:t>Inspección de los anillos, enumerándolos </a:t>
          </a:r>
        </a:p>
        <a:p>
          <a:r>
            <a:rPr lang="es-ES" b="1" dirty="0" smtClean="0"/>
            <a:t>(Abajo-Arriba)</a:t>
          </a:r>
          <a:endParaRPr lang="es-ES" b="1" dirty="0"/>
        </a:p>
      </dgm:t>
    </dgm:pt>
    <dgm:pt modelId="{B4B09FD4-9EB8-42AD-A857-B8247B70D070}" type="parTrans" cxnId="{EFDEEB30-4C66-4459-8E73-AC72C8C2AB2E}">
      <dgm:prSet/>
      <dgm:spPr/>
      <dgm:t>
        <a:bodyPr/>
        <a:lstStyle/>
        <a:p>
          <a:endParaRPr lang="es-ES"/>
        </a:p>
      </dgm:t>
    </dgm:pt>
    <dgm:pt modelId="{1DA3E14F-CE06-45D4-AA7A-F80289C9E6C3}" type="sibTrans" cxnId="{EFDEEB30-4C66-4459-8E73-AC72C8C2AB2E}">
      <dgm:prSet/>
      <dgm:spPr/>
      <dgm:t>
        <a:bodyPr/>
        <a:lstStyle/>
        <a:p>
          <a:endParaRPr lang="es-ES"/>
        </a:p>
      </dgm:t>
    </dgm:pt>
    <dgm:pt modelId="{611121F2-4762-440E-ACAF-E3FB967096A7}">
      <dgm:prSet phldrT="[Texto]"/>
      <dgm:spPr/>
      <dgm:t>
        <a:bodyPr/>
        <a:lstStyle/>
        <a:p>
          <a:r>
            <a:rPr lang="es-ES" b="1" dirty="0" smtClean="0"/>
            <a:t>Seleccionar anillo base, intermedio y superior</a:t>
          </a:r>
          <a:endParaRPr lang="es-ES" b="1" dirty="0"/>
        </a:p>
      </dgm:t>
    </dgm:pt>
    <dgm:pt modelId="{6FA8136E-0BDB-4F1D-A68B-AC73C81A8CB2}" type="parTrans" cxnId="{1B9742D6-FA05-48C4-A049-8C780D20F8CE}">
      <dgm:prSet/>
      <dgm:spPr/>
      <dgm:t>
        <a:bodyPr/>
        <a:lstStyle/>
        <a:p>
          <a:endParaRPr lang="es-ES"/>
        </a:p>
      </dgm:t>
    </dgm:pt>
    <dgm:pt modelId="{37BCA3AB-8EB8-49E1-B6D1-052C09F5BB6B}" type="sibTrans" cxnId="{1B9742D6-FA05-48C4-A049-8C780D20F8CE}">
      <dgm:prSet/>
      <dgm:spPr/>
      <dgm:t>
        <a:bodyPr/>
        <a:lstStyle/>
        <a:p>
          <a:endParaRPr lang="es-ES"/>
        </a:p>
      </dgm:t>
    </dgm:pt>
    <dgm:pt modelId="{00D7EC55-8F3A-48EB-8C15-1D046B49EBFE}" type="pres">
      <dgm:prSet presAssocID="{349F2488-EE3D-45D9-B47F-1D229F7D2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5B1EFB4-BC28-4102-AE3B-F4C1790F1369}" type="pres">
      <dgm:prSet presAssocID="{A0CD79D2-0C8F-4E3C-8C5C-49CC1782EFDF}" presName="compNode" presStyleCnt="0"/>
      <dgm:spPr/>
    </dgm:pt>
    <dgm:pt modelId="{DE4A6FE3-DFB3-4950-86C0-2E221712080D}" type="pres">
      <dgm:prSet presAssocID="{A0CD79D2-0C8F-4E3C-8C5C-49CC1782EFDF}" presName="dummyConnPt" presStyleCnt="0"/>
      <dgm:spPr/>
    </dgm:pt>
    <dgm:pt modelId="{793BDBF7-211A-46D5-BD6D-1FDB6D06F79B}" type="pres">
      <dgm:prSet presAssocID="{A0CD79D2-0C8F-4E3C-8C5C-49CC1782EFD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5F2A2D-C18E-41AD-A001-0FA904E2E2BD}" type="pres">
      <dgm:prSet presAssocID="{B6AEDB47-58CE-4543-BE82-FD53B69C396C}" presName="sibTrans" presStyleLbl="bgSibTrans2D1" presStyleIdx="0" presStyleCnt="5"/>
      <dgm:spPr/>
      <dgm:t>
        <a:bodyPr/>
        <a:lstStyle/>
        <a:p>
          <a:endParaRPr lang="es-ES"/>
        </a:p>
      </dgm:t>
    </dgm:pt>
    <dgm:pt modelId="{F58C7DB5-51A8-4B8C-BB65-F48456972A55}" type="pres">
      <dgm:prSet presAssocID="{77508152-011F-48D1-87AA-FDE190647E42}" presName="compNode" presStyleCnt="0"/>
      <dgm:spPr/>
    </dgm:pt>
    <dgm:pt modelId="{579A5AC3-7A38-451A-B1B5-E974FF92395F}" type="pres">
      <dgm:prSet presAssocID="{77508152-011F-48D1-87AA-FDE190647E42}" presName="dummyConnPt" presStyleCnt="0"/>
      <dgm:spPr/>
    </dgm:pt>
    <dgm:pt modelId="{D3D37CA3-7BCB-435B-9B7A-241FD8A97560}" type="pres">
      <dgm:prSet presAssocID="{77508152-011F-48D1-87AA-FDE190647E4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7B4943-68C7-4FF7-B2F0-EF918AB1696D}" type="pres">
      <dgm:prSet presAssocID="{591266C7-F7D0-42B4-89A1-154399D1F57E}" presName="sibTrans" presStyleLbl="bgSibTrans2D1" presStyleIdx="1" presStyleCnt="5"/>
      <dgm:spPr/>
      <dgm:t>
        <a:bodyPr/>
        <a:lstStyle/>
        <a:p>
          <a:endParaRPr lang="es-ES"/>
        </a:p>
      </dgm:t>
    </dgm:pt>
    <dgm:pt modelId="{7E2D5056-DC07-4B51-B432-EBC6997D7CCC}" type="pres">
      <dgm:prSet presAssocID="{5A1CF276-72B2-4AE6-A5D0-CE036C1062CE}" presName="compNode" presStyleCnt="0"/>
      <dgm:spPr/>
    </dgm:pt>
    <dgm:pt modelId="{A9D39D23-DE94-46DF-9339-5AA95F3CF14D}" type="pres">
      <dgm:prSet presAssocID="{5A1CF276-72B2-4AE6-A5D0-CE036C1062CE}" presName="dummyConnPt" presStyleCnt="0"/>
      <dgm:spPr/>
    </dgm:pt>
    <dgm:pt modelId="{0828B9FA-6625-4FBE-8D57-9C273D5A7B24}" type="pres">
      <dgm:prSet presAssocID="{5A1CF276-72B2-4AE6-A5D0-CE036C1062C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7E745-11BE-4308-A6BC-71A529232F11}" type="pres">
      <dgm:prSet presAssocID="{BB2A8ABD-E8CE-4B99-ACE9-15C5801A9CEC}" presName="sibTrans" presStyleLbl="bgSibTrans2D1" presStyleIdx="2" presStyleCnt="5"/>
      <dgm:spPr/>
      <dgm:t>
        <a:bodyPr/>
        <a:lstStyle/>
        <a:p>
          <a:endParaRPr lang="es-ES"/>
        </a:p>
      </dgm:t>
    </dgm:pt>
    <dgm:pt modelId="{EFD96DEA-9871-429D-9575-D43244CFA2CB}" type="pres">
      <dgm:prSet presAssocID="{BBC770E2-BFF9-4271-97EA-375BE0BEA292}" presName="compNode" presStyleCnt="0"/>
      <dgm:spPr/>
    </dgm:pt>
    <dgm:pt modelId="{0F6CBD0E-E4B0-420A-A4BF-80760F7E50B7}" type="pres">
      <dgm:prSet presAssocID="{BBC770E2-BFF9-4271-97EA-375BE0BEA292}" presName="dummyConnPt" presStyleCnt="0"/>
      <dgm:spPr/>
    </dgm:pt>
    <dgm:pt modelId="{627B766F-64FE-4D66-9996-6E2A186ACCB2}" type="pres">
      <dgm:prSet presAssocID="{BBC770E2-BFF9-4271-97EA-375BE0BEA29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2D1FB7-7623-41D5-B16F-711CECBE0974}" type="pres">
      <dgm:prSet presAssocID="{DE70F0B0-B678-422C-AB30-BC6D348FFBE9}" presName="sibTrans" presStyleLbl="bgSibTrans2D1" presStyleIdx="3" presStyleCnt="5"/>
      <dgm:spPr/>
      <dgm:t>
        <a:bodyPr/>
        <a:lstStyle/>
        <a:p>
          <a:endParaRPr lang="es-ES"/>
        </a:p>
      </dgm:t>
    </dgm:pt>
    <dgm:pt modelId="{4E9810B5-851C-4CF2-8E30-A2E589579102}" type="pres">
      <dgm:prSet presAssocID="{DD7E26AE-DD41-4273-B652-AD9F397D8ED8}" presName="compNode" presStyleCnt="0"/>
      <dgm:spPr/>
    </dgm:pt>
    <dgm:pt modelId="{30CBFAB5-18D9-4486-8687-3E5449C70F7B}" type="pres">
      <dgm:prSet presAssocID="{DD7E26AE-DD41-4273-B652-AD9F397D8ED8}" presName="dummyConnPt" presStyleCnt="0"/>
      <dgm:spPr/>
    </dgm:pt>
    <dgm:pt modelId="{CCE6B1CF-5915-416E-BAA3-BC57FF201086}" type="pres">
      <dgm:prSet presAssocID="{DD7E26AE-DD41-4273-B652-AD9F397D8ED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DE907-1FCA-4689-85D0-80166DAFC2CC}" type="pres">
      <dgm:prSet presAssocID="{1DA3E14F-CE06-45D4-AA7A-F80289C9E6C3}" presName="sibTrans" presStyleLbl="bgSibTrans2D1" presStyleIdx="4" presStyleCnt="5"/>
      <dgm:spPr/>
      <dgm:t>
        <a:bodyPr/>
        <a:lstStyle/>
        <a:p>
          <a:endParaRPr lang="es-ES"/>
        </a:p>
      </dgm:t>
    </dgm:pt>
    <dgm:pt modelId="{69B07204-1624-4BE4-8511-C8E8637E57B4}" type="pres">
      <dgm:prSet presAssocID="{611121F2-4762-440E-ACAF-E3FB967096A7}" presName="compNode" presStyleCnt="0"/>
      <dgm:spPr/>
    </dgm:pt>
    <dgm:pt modelId="{121164B1-6FDE-4030-B39A-1D007DACC198}" type="pres">
      <dgm:prSet presAssocID="{611121F2-4762-440E-ACAF-E3FB967096A7}" presName="dummyConnPt" presStyleCnt="0"/>
      <dgm:spPr/>
    </dgm:pt>
    <dgm:pt modelId="{117AF454-999D-4DE4-9F83-EBE53635C3D4}" type="pres">
      <dgm:prSet presAssocID="{611121F2-4762-440E-ACAF-E3FB967096A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725C99-E16C-40D5-838B-5B3A6773DCBE}" type="presOf" srcId="{B6AEDB47-58CE-4543-BE82-FD53B69C396C}" destId="{A35F2A2D-C18E-41AD-A001-0FA904E2E2BD}" srcOrd="0" destOrd="0" presId="urn:microsoft.com/office/officeart/2005/8/layout/bProcess4"/>
    <dgm:cxn modelId="{3169DA45-AED7-4D91-B9BB-97AAA2FEB251}" type="presOf" srcId="{BB2A8ABD-E8CE-4B99-ACE9-15C5801A9CEC}" destId="{0517E745-11BE-4308-A6BC-71A529232F11}" srcOrd="0" destOrd="0" presId="urn:microsoft.com/office/officeart/2005/8/layout/bProcess4"/>
    <dgm:cxn modelId="{8CC0856C-1BB8-4A37-A610-9D0910192999}" type="presOf" srcId="{591266C7-F7D0-42B4-89A1-154399D1F57E}" destId="{8C7B4943-68C7-4FF7-B2F0-EF918AB1696D}" srcOrd="0" destOrd="0" presId="urn:microsoft.com/office/officeart/2005/8/layout/bProcess4"/>
    <dgm:cxn modelId="{A8D1FF7C-7D94-4FB2-8805-13813F3960E1}" type="presOf" srcId="{349F2488-EE3D-45D9-B47F-1D229F7D28BC}" destId="{00D7EC55-8F3A-48EB-8C15-1D046B49EBFE}" srcOrd="0" destOrd="0" presId="urn:microsoft.com/office/officeart/2005/8/layout/bProcess4"/>
    <dgm:cxn modelId="{07BD786E-E600-470A-9803-6EA80DC574DB}" type="presOf" srcId="{5A1CF276-72B2-4AE6-A5D0-CE036C1062CE}" destId="{0828B9FA-6625-4FBE-8D57-9C273D5A7B24}" srcOrd="0" destOrd="0" presId="urn:microsoft.com/office/officeart/2005/8/layout/bProcess4"/>
    <dgm:cxn modelId="{6AC7D66A-70B7-4BCC-8300-0976B7D14F70}" type="presOf" srcId="{77508152-011F-48D1-87AA-FDE190647E42}" destId="{D3D37CA3-7BCB-435B-9B7A-241FD8A97560}" srcOrd="0" destOrd="0" presId="urn:microsoft.com/office/officeart/2005/8/layout/bProcess4"/>
    <dgm:cxn modelId="{EFDEEB30-4C66-4459-8E73-AC72C8C2AB2E}" srcId="{349F2488-EE3D-45D9-B47F-1D229F7D28BC}" destId="{DD7E26AE-DD41-4273-B652-AD9F397D8ED8}" srcOrd="4" destOrd="0" parTransId="{B4B09FD4-9EB8-42AD-A857-B8247B70D070}" sibTransId="{1DA3E14F-CE06-45D4-AA7A-F80289C9E6C3}"/>
    <dgm:cxn modelId="{4F456005-1AEA-4923-B261-845E034723B1}" type="presOf" srcId="{DD7E26AE-DD41-4273-B652-AD9F397D8ED8}" destId="{CCE6B1CF-5915-416E-BAA3-BC57FF201086}" srcOrd="0" destOrd="0" presId="urn:microsoft.com/office/officeart/2005/8/layout/bProcess4"/>
    <dgm:cxn modelId="{7F8CAA55-8DA2-486C-98B5-7CE736ED8619}" srcId="{349F2488-EE3D-45D9-B47F-1D229F7D28BC}" destId="{5A1CF276-72B2-4AE6-A5D0-CE036C1062CE}" srcOrd="2" destOrd="0" parTransId="{DB167310-DF3C-43AC-A2C9-616FBFB390CC}" sibTransId="{BB2A8ABD-E8CE-4B99-ACE9-15C5801A9CEC}"/>
    <dgm:cxn modelId="{49115ED0-D267-4999-BE08-D0C687ADA9AF}" srcId="{349F2488-EE3D-45D9-B47F-1D229F7D28BC}" destId="{A0CD79D2-0C8F-4E3C-8C5C-49CC1782EFDF}" srcOrd="0" destOrd="0" parTransId="{486A386A-3DD2-4BC8-93CC-6EB4C2D67031}" sibTransId="{B6AEDB47-58CE-4543-BE82-FD53B69C396C}"/>
    <dgm:cxn modelId="{9F39656A-4340-4D66-B869-10D1A89352CF}" srcId="{349F2488-EE3D-45D9-B47F-1D229F7D28BC}" destId="{BBC770E2-BFF9-4271-97EA-375BE0BEA292}" srcOrd="3" destOrd="0" parTransId="{B08EE275-E972-4D7D-B4DD-67B1FF6D919C}" sibTransId="{DE70F0B0-B678-422C-AB30-BC6D348FFBE9}"/>
    <dgm:cxn modelId="{E2EF4746-FEDB-486D-A654-FD4D630D8B90}" type="presOf" srcId="{A0CD79D2-0C8F-4E3C-8C5C-49CC1782EFDF}" destId="{793BDBF7-211A-46D5-BD6D-1FDB6D06F79B}" srcOrd="0" destOrd="0" presId="urn:microsoft.com/office/officeart/2005/8/layout/bProcess4"/>
    <dgm:cxn modelId="{A43CEB3E-19D1-46A8-8824-6BC1B66834A0}" type="presOf" srcId="{1DA3E14F-CE06-45D4-AA7A-F80289C9E6C3}" destId="{356DE907-1FCA-4689-85D0-80166DAFC2CC}" srcOrd="0" destOrd="0" presId="urn:microsoft.com/office/officeart/2005/8/layout/bProcess4"/>
    <dgm:cxn modelId="{1D7773E5-B663-4E05-A9D1-03D0C586AB13}" srcId="{349F2488-EE3D-45D9-B47F-1D229F7D28BC}" destId="{77508152-011F-48D1-87AA-FDE190647E42}" srcOrd="1" destOrd="0" parTransId="{6214B18E-7927-46F5-BF4D-F78F69005964}" sibTransId="{591266C7-F7D0-42B4-89A1-154399D1F57E}"/>
    <dgm:cxn modelId="{8A440E4E-0A93-4841-9731-1C885686E3AE}" type="presOf" srcId="{DE70F0B0-B678-422C-AB30-BC6D348FFBE9}" destId="{052D1FB7-7623-41D5-B16F-711CECBE0974}" srcOrd="0" destOrd="0" presId="urn:microsoft.com/office/officeart/2005/8/layout/bProcess4"/>
    <dgm:cxn modelId="{F1DF8839-E3A7-4402-B375-4F83240CEE64}" type="presOf" srcId="{BBC770E2-BFF9-4271-97EA-375BE0BEA292}" destId="{627B766F-64FE-4D66-9996-6E2A186ACCB2}" srcOrd="0" destOrd="0" presId="urn:microsoft.com/office/officeart/2005/8/layout/bProcess4"/>
    <dgm:cxn modelId="{1B9742D6-FA05-48C4-A049-8C780D20F8CE}" srcId="{349F2488-EE3D-45D9-B47F-1D229F7D28BC}" destId="{611121F2-4762-440E-ACAF-E3FB967096A7}" srcOrd="5" destOrd="0" parTransId="{6FA8136E-0BDB-4F1D-A68B-AC73C81A8CB2}" sibTransId="{37BCA3AB-8EB8-49E1-B6D1-052C09F5BB6B}"/>
    <dgm:cxn modelId="{E857547D-9CC6-4016-B356-F320A349B945}" type="presOf" srcId="{611121F2-4762-440E-ACAF-E3FB967096A7}" destId="{117AF454-999D-4DE4-9F83-EBE53635C3D4}" srcOrd="0" destOrd="0" presId="urn:microsoft.com/office/officeart/2005/8/layout/bProcess4"/>
    <dgm:cxn modelId="{13CCC4A6-7878-4569-8604-B736DAC07B18}" type="presParOf" srcId="{00D7EC55-8F3A-48EB-8C15-1D046B49EBFE}" destId="{95B1EFB4-BC28-4102-AE3B-F4C1790F1369}" srcOrd="0" destOrd="0" presId="urn:microsoft.com/office/officeart/2005/8/layout/bProcess4"/>
    <dgm:cxn modelId="{A87B2637-0298-4C73-A3A5-4DC6C510C25F}" type="presParOf" srcId="{95B1EFB4-BC28-4102-AE3B-F4C1790F1369}" destId="{DE4A6FE3-DFB3-4950-86C0-2E221712080D}" srcOrd="0" destOrd="0" presId="urn:microsoft.com/office/officeart/2005/8/layout/bProcess4"/>
    <dgm:cxn modelId="{CB76DE02-F218-4E17-B408-BD43580611BD}" type="presParOf" srcId="{95B1EFB4-BC28-4102-AE3B-F4C1790F1369}" destId="{793BDBF7-211A-46D5-BD6D-1FDB6D06F79B}" srcOrd="1" destOrd="0" presId="urn:microsoft.com/office/officeart/2005/8/layout/bProcess4"/>
    <dgm:cxn modelId="{7B150C84-844F-4AE3-B6B3-E8B767C167EE}" type="presParOf" srcId="{00D7EC55-8F3A-48EB-8C15-1D046B49EBFE}" destId="{A35F2A2D-C18E-41AD-A001-0FA904E2E2BD}" srcOrd="1" destOrd="0" presId="urn:microsoft.com/office/officeart/2005/8/layout/bProcess4"/>
    <dgm:cxn modelId="{3361C0BF-0F27-4218-B501-AFDAE5B830D7}" type="presParOf" srcId="{00D7EC55-8F3A-48EB-8C15-1D046B49EBFE}" destId="{F58C7DB5-51A8-4B8C-BB65-F48456972A55}" srcOrd="2" destOrd="0" presId="urn:microsoft.com/office/officeart/2005/8/layout/bProcess4"/>
    <dgm:cxn modelId="{0F63A759-2F2A-4AA9-9920-2235CEF3298F}" type="presParOf" srcId="{F58C7DB5-51A8-4B8C-BB65-F48456972A55}" destId="{579A5AC3-7A38-451A-B1B5-E974FF92395F}" srcOrd="0" destOrd="0" presId="urn:microsoft.com/office/officeart/2005/8/layout/bProcess4"/>
    <dgm:cxn modelId="{980269A2-EF3D-49CA-9E61-027280A47DAB}" type="presParOf" srcId="{F58C7DB5-51A8-4B8C-BB65-F48456972A55}" destId="{D3D37CA3-7BCB-435B-9B7A-241FD8A97560}" srcOrd="1" destOrd="0" presId="urn:microsoft.com/office/officeart/2005/8/layout/bProcess4"/>
    <dgm:cxn modelId="{6F4174C8-7F4C-4126-9D1A-FB899216855D}" type="presParOf" srcId="{00D7EC55-8F3A-48EB-8C15-1D046B49EBFE}" destId="{8C7B4943-68C7-4FF7-B2F0-EF918AB1696D}" srcOrd="3" destOrd="0" presId="urn:microsoft.com/office/officeart/2005/8/layout/bProcess4"/>
    <dgm:cxn modelId="{93E3141D-746E-4898-8D15-2F9828532FC2}" type="presParOf" srcId="{00D7EC55-8F3A-48EB-8C15-1D046B49EBFE}" destId="{7E2D5056-DC07-4B51-B432-EBC6997D7CCC}" srcOrd="4" destOrd="0" presId="urn:microsoft.com/office/officeart/2005/8/layout/bProcess4"/>
    <dgm:cxn modelId="{F8B34981-4117-45EA-9326-CE1A4E74FB02}" type="presParOf" srcId="{7E2D5056-DC07-4B51-B432-EBC6997D7CCC}" destId="{A9D39D23-DE94-46DF-9339-5AA95F3CF14D}" srcOrd="0" destOrd="0" presId="urn:microsoft.com/office/officeart/2005/8/layout/bProcess4"/>
    <dgm:cxn modelId="{664EA48B-A0D2-4FA8-8B88-EDC763D6DAAF}" type="presParOf" srcId="{7E2D5056-DC07-4B51-B432-EBC6997D7CCC}" destId="{0828B9FA-6625-4FBE-8D57-9C273D5A7B24}" srcOrd="1" destOrd="0" presId="urn:microsoft.com/office/officeart/2005/8/layout/bProcess4"/>
    <dgm:cxn modelId="{2DC7F43E-93EB-486D-9F31-E8533ECA5814}" type="presParOf" srcId="{00D7EC55-8F3A-48EB-8C15-1D046B49EBFE}" destId="{0517E745-11BE-4308-A6BC-71A529232F11}" srcOrd="5" destOrd="0" presId="urn:microsoft.com/office/officeart/2005/8/layout/bProcess4"/>
    <dgm:cxn modelId="{029D529B-EC43-4A42-BBD3-3D3CD6F7824D}" type="presParOf" srcId="{00D7EC55-8F3A-48EB-8C15-1D046B49EBFE}" destId="{EFD96DEA-9871-429D-9575-D43244CFA2CB}" srcOrd="6" destOrd="0" presId="urn:microsoft.com/office/officeart/2005/8/layout/bProcess4"/>
    <dgm:cxn modelId="{CE04099A-FDB9-4130-B1B0-C1791B079ECC}" type="presParOf" srcId="{EFD96DEA-9871-429D-9575-D43244CFA2CB}" destId="{0F6CBD0E-E4B0-420A-A4BF-80760F7E50B7}" srcOrd="0" destOrd="0" presId="urn:microsoft.com/office/officeart/2005/8/layout/bProcess4"/>
    <dgm:cxn modelId="{7E057EAC-E0EF-4C53-97A8-D0263126C56E}" type="presParOf" srcId="{EFD96DEA-9871-429D-9575-D43244CFA2CB}" destId="{627B766F-64FE-4D66-9996-6E2A186ACCB2}" srcOrd="1" destOrd="0" presId="urn:microsoft.com/office/officeart/2005/8/layout/bProcess4"/>
    <dgm:cxn modelId="{CF3E9DE9-59F7-43F3-94E7-19B21A8A97C5}" type="presParOf" srcId="{00D7EC55-8F3A-48EB-8C15-1D046B49EBFE}" destId="{052D1FB7-7623-41D5-B16F-711CECBE0974}" srcOrd="7" destOrd="0" presId="urn:microsoft.com/office/officeart/2005/8/layout/bProcess4"/>
    <dgm:cxn modelId="{ACDD8E34-9BAA-4BE8-A990-5D533D32E358}" type="presParOf" srcId="{00D7EC55-8F3A-48EB-8C15-1D046B49EBFE}" destId="{4E9810B5-851C-4CF2-8E30-A2E589579102}" srcOrd="8" destOrd="0" presId="urn:microsoft.com/office/officeart/2005/8/layout/bProcess4"/>
    <dgm:cxn modelId="{5BE9255D-F559-4A5E-B42A-583C5A885278}" type="presParOf" srcId="{4E9810B5-851C-4CF2-8E30-A2E589579102}" destId="{30CBFAB5-18D9-4486-8687-3E5449C70F7B}" srcOrd="0" destOrd="0" presId="urn:microsoft.com/office/officeart/2005/8/layout/bProcess4"/>
    <dgm:cxn modelId="{C9376C4B-EC25-47FD-AE08-CA68692BCBD3}" type="presParOf" srcId="{4E9810B5-851C-4CF2-8E30-A2E589579102}" destId="{CCE6B1CF-5915-416E-BAA3-BC57FF201086}" srcOrd="1" destOrd="0" presId="urn:microsoft.com/office/officeart/2005/8/layout/bProcess4"/>
    <dgm:cxn modelId="{CC99752B-72CA-4A21-9BF0-0EF69C6A4820}" type="presParOf" srcId="{00D7EC55-8F3A-48EB-8C15-1D046B49EBFE}" destId="{356DE907-1FCA-4689-85D0-80166DAFC2CC}" srcOrd="9" destOrd="0" presId="urn:microsoft.com/office/officeart/2005/8/layout/bProcess4"/>
    <dgm:cxn modelId="{59C6FE91-A018-44A0-90FA-2BAFE5510960}" type="presParOf" srcId="{00D7EC55-8F3A-48EB-8C15-1D046B49EBFE}" destId="{69B07204-1624-4BE4-8511-C8E8637E57B4}" srcOrd="10" destOrd="0" presId="urn:microsoft.com/office/officeart/2005/8/layout/bProcess4"/>
    <dgm:cxn modelId="{4E04BC57-9244-447C-956E-64AF94DD7356}" type="presParOf" srcId="{69B07204-1624-4BE4-8511-C8E8637E57B4}" destId="{121164B1-6FDE-4030-B39A-1D007DACC198}" srcOrd="0" destOrd="0" presId="urn:microsoft.com/office/officeart/2005/8/layout/bProcess4"/>
    <dgm:cxn modelId="{0A3B3EC8-5511-4CF6-A5CA-214FE3C07188}" type="presParOf" srcId="{69B07204-1624-4BE4-8511-C8E8637E57B4}" destId="{117AF454-999D-4DE4-9F83-EBE53635C3D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D06F2B2-AB7D-4E24-BBFE-103EC5802288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885758E-62D4-4B59-9DE0-39FAEC6D9EFD}">
      <dgm:prSet phldrT="[Texto]"/>
      <dgm:spPr/>
      <dgm:t>
        <a:bodyPr/>
        <a:lstStyle/>
        <a:p>
          <a:r>
            <a:rPr lang="es-ES" b="1" dirty="0" smtClean="0"/>
            <a:t>Realizar una medición continua de espesores del segundo al penúltimo anillo. </a:t>
          </a:r>
          <a:endParaRPr lang="es-ES" b="1" dirty="0"/>
        </a:p>
      </dgm:t>
    </dgm:pt>
    <dgm:pt modelId="{09524E0D-2F63-47B0-840C-40C3C680130F}" type="parTrans" cxnId="{E41A6BB3-E7B1-4A0E-8F73-9B7098CE2F8C}">
      <dgm:prSet/>
      <dgm:spPr/>
      <dgm:t>
        <a:bodyPr/>
        <a:lstStyle/>
        <a:p>
          <a:endParaRPr lang="es-ES"/>
        </a:p>
      </dgm:t>
    </dgm:pt>
    <dgm:pt modelId="{D8FBE993-1F5F-4BE5-A600-68DBFB3A5977}" type="sibTrans" cxnId="{E41A6BB3-E7B1-4A0E-8F73-9B7098CE2F8C}">
      <dgm:prSet/>
      <dgm:spPr/>
      <dgm:t>
        <a:bodyPr/>
        <a:lstStyle/>
        <a:p>
          <a:endParaRPr lang="es-ES"/>
        </a:p>
      </dgm:t>
    </dgm:pt>
    <dgm:pt modelId="{F59000D7-5860-4D96-BB05-E8C07DFC08D0}">
      <dgm:prSet phldrT="[Texto]"/>
      <dgm:spPr/>
      <dgm:t>
        <a:bodyPr/>
        <a:lstStyle/>
        <a:p>
          <a:r>
            <a:rPr lang="es-ES" b="1" dirty="0" smtClean="0"/>
            <a:t>En el ultimo anillo se realizara al menos una medición.</a:t>
          </a:r>
          <a:endParaRPr lang="es-ES" b="1" dirty="0"/>
        </a:p>
      </dgm:t>
    </dgm:pt>
    <dgm:pt modelId="{4ACCA339-BD0D-4661-9D84-657C3FD7EB2C}" type="parTrans" cxnId="{3AADEFE5-A4C5-4DC5-B303-DA4645C08041}">
      <dgm:prSet/>
      <dgm:spPr/>
      <dgm:t>
        <a:bodyPr/>
        <a:lstStyle/>
        <a:p>
          <a:endParaRPr lang="es-ES"/>
        </a:p>
      </dgm:t>
    </dgm:pt>
    <dgm:pt modelId="{7D58D269-CC35-4D61-BB88-F893BA261086}" type="sibTrans" cxnId="{3AADEFE5-A4C5-4DC5-B303-DA4645C08041}">
      <dgm:prSet/>
      <dgm:spPr/>
      <dgm:t>
        <a:bodyPr/>
        <a:lstStyle/>
        <a:p>
          <a:endParaRPr lang="es-ES"/>
        </a:p>
      </dgm:t>
    </dgm:pt>
    <dgm:pt modelId="{99B052D3-B8B8-48A7-8D60-ABD909916F83}">
      <dgm:prSet phldrT="[Texto]"/>
      <dgm:spPr/>
      <dgm:t>
        <a:bodyPr/>
        <a:lstStyle/>
        <a:p>
          <a:r>
            <a:rPr lang="es-ES" b="1" dirty="0" smtClean="0"/>
            <a:t>Profundidad de </a:t>
          </a:r>
          <a:r>
            <a:rPr lang="es-ES" b="1" dirty="0" err="1" smtClean="0"/>
            <a:t>Pitting</a:t>
          </a:r>
          <a:r>
            <a:rPr lang="es-ES" b="1" dirty="0" smtClean="0"/>
            <a:t>, </a:t>
          </a:r>
          <a:r>
            <a:rPr lang="es-ES" b="1" dirty="0" err="1" smtClean="0"/>
            <a:t>Pit</a:t>
          </a:r>
          <a:r>
            <a:rPr lang="es-ES" b="1" dirty="0" smtClean="0"/>
            <a:t> más profundo</a:t>
          </a:r>
          <a:endParaRPr lang="es-ES" b="1" dirty="0"/>
        </a:p>
      </dgm:t>
    </dgm:pt>
    <dgm:pt modelId="{3FE088D9-DEEC-4850-BF1B-4EF2C196D549}" type="parTrans" cxnId="{8C4A61E9-D9AD-421D-941E-12B686A4C433}">
      <dgm:prSet/>
      <dgm:spPr/>
      <dgm:t>
        <a:bodyPr/>
        <a:lstStyle/>
        <a:p>
          <a:endParaRPr lang="es-ES"/>
        </a:p>
      </dgm:t>
    </dgm:pt>
    <dgm:pt modelId="{C46254E1-146A-4CEE-90FF-803B01F222C9}" type="sibTrans" cxnId="{8C4A61E9-D9AD-421D-941E-12B686A4C433}">
      <dgm:prSet/>
      <dgm:spPr/>
      <dgm:t>
        <a:bodyPr/>
        <a:lstStyle/>
        <a:p>
          <a:endParaRPr lang="es-ES"/>
        </a:p>
      </dgm:t>
    </dgm:pt>
    <dgm:pt modelId="{44B2EB59-A0D9-40BF-A669-5DF4C91CE6C3}">
      <dgm:prSet phldrT="[Texto]"/>
      <dgm:spPr/>
      <dgm:t>
        <a:bodyPr/>
        <a:lstStyle/>
        <a:p>
          <a:r>
            <a:rPr lang="es-ES" b="1" dirty="0" smtClean="0"/>
            <a:t>Enumerar cada placa en sentido de las manecillas del reloj.</a:t>
          </a:r>
          <a:endParaRPr lang="es-ES" b="1" dirty="0"/>
        </a:p>
      </dgm:t>
    </dgm:pt>
    <dgm:pt modelId="{D75F3AE7-BEFC-47AB-BF03-A82140256D7C}" type="parTrans" cxnId="{F910782C-6D9A-4AC6-96F8-78C5F484695A}">
      <dgm:prSet/>
      <dgm:spPr/>
      <dgm:t>
        <a:bodyPr/>
        <a:lstStyle/>
        <a:p>
          <a:endParaRPr lang="es-ES"/>
        </a:p>
      </dgm:t>
    </dgm:pt>
    <dgm:pt modelId="{FDC3D441-2171-4839-8A1A-A36080FBB964}" type="sibTrans" cxnId="{F910782C-6D9A-4AC6-96F8-78C5F484695A}">
      <dgm:prSet/>
      <dgm:spPr/>
      <dgm:t>
        <a:bodyPr/>
        <a:lstStyle/>
        <a:p>
          <a:endParaRPr lang="es-ES"/>
        </a:p>
      </dgm:t>
    </dgm:pt>
    <dgm:pt modelId="{AE9A4329-0419-441E-8057-B976FBE02779}">
      <dgm:prSet/>
      <dgm:spPr/>
      <dgm:t>
        <a:bodyPr/>
        <a:lstStyle/>
        <a:p>
          <a:r>
            <a:rPr lang="es-ES" b="1" smtClean="0"/>
            <a:t>Medir los espesores en los manhol</a:t>
          </a:r>
          <a:endParaRPr lang="es-ES" b="1" dirty="0"/>
        </a:p>
      </dgm:t>
    </dgm:pt>
    <dgm:pt modelId="{9A0B4404-59FF-4618-A3A3-F953FAFC3CD6}" type="parTrans" cxnId="{57FEBE3F-F627-448C-8402-E357113987B1}">
      <dgm:prSet/>
      <dgm:spPr/>
      <dgm:t>
        <a:bodyPr/>
        <a:lstStyle/>
        <a:p>
          <a:endParaRPr lang="es-ES"/>
        </a:p>
      </dgm:t>
    </dgm:pt>
    <dgm:pt modelId="{3FA74CD1-C7CF-45A4-A017-3E396E80D886}" type="sibTrans" cxnId="{57FEBE3F-F627-448C-8402-E357113987B1}">
      <dgm:prSet/>
      <dgm:spPr/>
      <dgm:t>
        <a:bodyPr/>
        <a:lstStyle/>
        <a:p>
          <a:endParaRPr lang="es-ES"/>
        </a:p>
      </dgm:t>
    </dgm:pt>
    <dgm:pt modelId="{ABB197AC-2687-4D1E-B9C8-73E38A8A5235}" type="pres">
      <dgm:prSet presAssocID="{2D06F2B2-AB7D-4E24-BBFE-103EC580228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5F801D53-7B57-46F1-9B07-45EA7B3D5DA5}" type="pres">
      <dgm:prSet presAssocID="{44B2EB59-A0D9-40BF-A669-5DF4C91CE6C3}" presName="compNode" presStyleCnt="0"/>
      <dgm:spPr/>
    </dgm:pt>
    <dgm:pt modelId="{B54FB858-EBB5-4760-8069-10BF64B2E002}" type="pres">
      <dgm:prSet presAssocID="{44B2EB59-A0D9-40BF-A669-5DF4C91CE6C3}" presName="dummyConnPt" presStyleCnt="0"/>
      <dgm:spPr/>
    </dgm:pt>
    <dgm:pt modelId="{736175C4-E1A0-4601-A9F4-10B976186812}" type="pres">
      <dgm:prSet presAssocID="{44B2EB59-A0D9-40BF-A669-5DF4C91CE6C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FF913A-1DE6-4E63-95E5-FA2E17E9969B}" type="pres">
      <dgm:prSet presAssocID="{FDC3D441-2171-4839-8A1A-A36080FBB964}" presName="sibTrans" presStyleLbl="bgSibTrans2D1" presStyleIdx="0" presStyleCnt="4"/>
      <dgm:spPr/>
      <dgm:t>
        <a:bodyPr/>
        <a:lstStyle/>
        <a:p>
          <a:endParaRPr lang="es-ES"/>
        </a:p>
      </dgm:t>
    </dgm:pt>
    <dgm:pt modelId="{1DF8C657-158A-4255-94D0-0C29F85ECB3B}" type="pres">
      <dgm:prSet presAssocID="{E885758E-62D4-4B59-9DE0-39FAEC6D9EFD}" presName="compNode" presStyleCnt="0"/>
      <dgm:spPr/>
    </dgm:pt>
    <dgm:pt modelId="{C83DE78E-BA23-4385-BA66-7C2CC1E6FD35}" type="pres">
      <dgm:prSet presAssocID="{E885758E-62D4-4B59-9DE0-39FAEC6D9EFD}" presName="dummyConnPt" presStyleCnt="0"/>
      <dgm:spPr/>
    </dgm:pt>
    <dgm:pt modelId="{F0582171-F918-42C0-BD60-9838859A1019}" type="pres">
      <dgm:prSet presAssocID="{E885758E-62D4-4B59-9DE0-39FAEC6D9EF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138271-310B-4F42-8C24-1D2D7A3A6833}" type="pres">
      <dgm:prSet presAssocID="{D8FBE993-1F5F-4BE5-A600-68DBFB3A5977}" presName="sibTrans" presStyleLbl="bgSibTrans2D1" presStyleIdx="1" presStyleCnt="4"/>
      <dgm:spPr/>
      <dgm:t>
        <a:bodyPr/>
        <a:lstStyle/>
        <a:p>
          <a:endParaRPr lang="es-ES"/>
        </a:p>
      </dgm:t>
    </dgm:pt>
    <dgm:pt modelId="{FD8710B8-A8B5-4422-A6E2-35B30DEBF2BC}" type="pres">
      <dgm:prSet presAssocID="{F59000D7-5860-4D96-BB05-E8C07DFC08D0}" presName="compNode" presStyleCnt="0"/>
      <dgm:spPr/>
    </dgm:pt>
    <dgm:pt modelId="{B4A3100D-62D7-4AF6-8530-DA920AE7E0FD}" type="pres">
      <dgm:prSet presAssocID="{F59000D7-5860-4D96-BB05-E8C07DFC08D0}" presName="dummyConnPt" presStyleCnt="0"/>
      <dgm:spPr/>
    </dgm:pt>
    <dgm:pt modelId="{FAF86BDA-7AFA-4E97-950D-AE15A51AA581}" type="pres">
      <dgm:prSet presAssocID="{F59000D7-5860-4D96-BB05-E8C07DFC08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06ED42-0321-41B5-A5B4-5CCB9A785B49}" type="pres">
      <dgm:prSet presAssocID="{7D58D269-CC35-4D61-BB88-F893BA261086}" presName="sibTrans" presStyleLbl="bgSibTrans2D1" presStyleIdx="2" presStyleCnt="4"/>
      <dgm:spPr/>
      <dgm:t>
        <a:bodyPr/>
        <a:lstStyle/>
        <a:p>
          <a:endParaRPr lang="es-ES"/>
        </a:p>
      </dgm:t>
    </dgm:pt>
    <dgm:pt modelId="{0C66CC82-DCE0-4994-9650-BDF10844C5B1}" type="pres">
      <dgm:prSet presAssocID="{99B052D3-B8B8-48A7-8D60-ABD909916F83}" presName="compNode" presStyleCnt="0"/>
      <dgm:spPr/>
    </dgm:pt>
    <dgm:pt modelId="{B5B66166-5AB1-4069-82A1-CE28485AD1B0}" type="pres">
      <dgm:prSet presAssocID="{99B052D3-B8B8-48A7-8D60-ABD909916F83}" presName="dummyConnPt" presStyleCnt="0"/>
      <dgm:spPr/>
    </dgm:pt>
    <dgm:pt modelId="{AB42EDFB-112B-4B78-A56C-DEC8601CDFB9}" type="pres">
      <dgm:prSet presAssocID="{99B052D3-B8B8-48A7-8D60-ABD909916F8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BD6A0E-686B-4AA1-8DA4-C0C776025EE2}" type="pres">
      <dgm:prSet presAssocID="{C46254E1-146A-4CEE-90FF-803B01F222C9}" presName="sibTrans" presStyleLbl="bgSibTrans2D1" presStyleIdx="3" presStyleCnt="4"/>
      <dgm:spPr/>
      <dgm:t>
        <a:bodyPr/>
        <a:lstStyle/>
        <a:p>
          <a:endParaRPr lang="es-ES"/>
        </a:p>
      </dgm:t>
    </dgm:pt>
    <dgm:pt modelId="{89031839-174A-4659-A558-90F71844FD86}" type="pres">
      <dgm:prSet presAssocID="{AE9A4329-0419-441E-8057-B976FBE02779}" presName="compNode" presStyleCnt="0"/>
      <dgm:spPr/>
    </dgm:pt>
    <dgm:pt modelId="{C31894D5-7F47-454D-A69A-9E8771FF6A46}" type="pres">
      <dgm:prSet presAssocID="{AE9A4329-0419-441E-8057-B976FBE02779}" presName="dummyConnPt" presStyleCnt="0"/>
      <dgm:spPr/>
    </dgm:pt>
    <dgm:pt modelId="{BA4E6673-4B1B-47AE-B324-D9713E7F0E02}" type="pres">
      <dgm:prSet presAssocID="{AE9A4329-0419-441E-8057-B976FBE0277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FEBE3F-F627-448C-8402-E357113987B1}" srcId="{2D06F2B2-AB7D-4E24-BBFE-103EC5802288}" destId="{AE9A4329-0419-441E-8057-B976FBE02779}" srcOrd="4" destOrd="0" parTransId="{9A0B4404-59FF-4618-A3A3-F953FAFC3CD6}" sibTransId="{3FA74CD1-C7CF-45A4-A017-3E396E80D886}"/>
    <dgm:cxn modelId="{71C52541-55EA-4A73-9822-01C36DA643AB}" type="presOf" srcId="{99B052D3-B8B8-48A7-8D60-ABD909916F83}" destId="{AB42EDFB-112B-4B78-A56C-DEC8601CDFB9}" srcOrd="0" destOrd="0" presId="urn:microsoft.com/office/officeart/2005/8/layout/bProcess4"/>
    <dgm:cxn modelId="{9CD95CB7-3F55-4660-9509-90BFB62EDEEC}" type="presOf" srcId="{E885758E-62D4-4B59-9DE0-39FAEC6D9EFD}" destId="{F0582171-F918-42C0-BD60-9838859A1019}" srcOrd="0" destOrd="0" presId="urn:microsoft.com/office/officeart/2005/8/layout/bProcess4"/>
    <dgm:cxn modelId="{A12E4F16-7E3E-4DC9-9B44-D76F7967F863}" type="presOf" srcId="{D8FBE993-1F5F-4BE5-A600-68DBFB3A5977}" destId="{77138271-310B-4F42-8C24-1D2D7A3A6833}" srcOrd="0" destOrd="0" presId="urn:microsoft.com/office/officeart/2005/8/layout/bProcess4"/>
    <dgm:cxn modelId="{E41A6BB3-E7B1-4A0E-8F73-9B7098CE2F8C}" srcId="{2D06F2B2-AB7D-4E24-BBFE-103EC5802288}" destId="{E885758E-62D4-4B59-9DE0-39FAEC6D9EFD}" srcOrd="1" destOrd="0" parTransId="{09524E0D-2F63-47B0-840C-40C3C680130F}" sibTransId="{D8FBE993-1F5F-4BE5-A600-68DBFB3A5977}"/>
    <dgm:cxn modelId="{95CDFF7A-AB58-4554-9BAB-14494A585BB6}" type="presOf" srcId="{7D58D269-CC35-4D61-BB88-F893BA261086}" destId="{0206ED42-0321-41B5-A5B4-5CCB9A785B49}" srcOrd="0" destOrd="0" presId="urn:microsoft.com/office/officeart/2005/8/layout/bProcess4"/>
    <dgm:cxn modelId="{96D5176D-362C-48AB-B7E6-BF02F01CE839}" type="presOf" srcId="{FDC3D441-2171-4839-8A1A-A36080FBB964}" destId="{27FF913A-1DE6-4E63-95E5-FA2E17E9969B}" srcOrd="0" destOrd="0" presId="urn:microsoft.com/office/officeart/2005/8/layout/bProcess4"/>
    <dgm:cxn modelId="{40169A12-89DA-4714-9CC5-3B9D61F966DF}" type="presOf" srcId="{AE9A4329-0419-441E-8057-B976FBE02779}" destId="{BA4E6673-4B1B-47AE-B324-D9713E7F0E02}" srcOrd="0" destOrd="0" presId="urn:microsoft.com/office/officeart/2005/8/layout/bProcess4"/>
    <dgm:cxn modelId="{279E9C61-5D41-4935-8043-DADA48677722}" type="presOf" srcId="{C46254E1-146A-4CEE-90FF-803B01F222C9}" destId="{88BD6A0E-686B-4AA1-8DA4-C0C776025EE2}" srcOrd="0" destOrd="0" presId="urn:microsoft.com/office/officeart/2005/8/layout/bProcess4"/>
    <dgm:cxn modelId="{3AADEFE5-A4C5-4DC5-B303-DA4645C08041}" srcId="{2D06F2B2-AB7D-4E24-BBFE-103EC5802288}" destId="{F59000D7-5860-4D96-BB05-E8C07DFC08D0}" srcOrd="2" destOrd="0" parTransId="{4ACCA339-BD0D-4661-9D84-657C3FD7EB2C}" sibTransId="{7D58D269-CC35-4D61-BB88-F893BA261086}"/>
    <dgm:cxn modelId="{36A766A3-EEED-43ED-80EC-099F19BAA0D6}" type="presOf" srcId="{2D06F2B2-AB7D-4E24-BBFE-103EC5802288}" destId="{ABB197AC-2687-4D1E-B9C8-73E38A8A5235}" srcOrd="0" destOrd="0" presId="urn:microsoft.com/office/officeart/2005/8/layout/bProcess4"/>
    <dgm:cxn modelId="{F910782C-6D9A-4AC6-96F8-78C5F484695A}" srcId="{2D06F2B2-AB7D-4E24-BBFE-103EC5802288}" destId="{44B2EB59-A0D9-40BF-A669-5DF4C91CE6C3}" srcOrd="0" destOrd="0" parTransId="{D75F3AE7-BEFC-47AB-BF03-A82140256D7C}" sibTransId="{FDC3D441-2171-4839-8A1A-A36080FBB964}"/>
    <dgm:cxn modelId="{4766DD47-17F0-48BC-B6CE-AE71E067F555}" type="presOf" srcId="{F59000D7-5860-4D96-BB05-E8C07DFC08D0}" destId="{FAF86BDA-7AFA-4E97-950D-AE15A51AA581}" srcOrd="0" destOrd="0" presId="urn:microsoft.com/office/officeart/2005/8/layout/bProcess4"/>
    <dgm:cxn modelId="{DFA06731-18E1-466F-8208-304C2BF6858B}" type="presOf" srcId="{44B2EB59-A0D9-40BF-A669-5DF4C91CE6C3}" destId="{736175C4-E1A0-4601-A9F4-10B976186812}" srcOrd="0" destOrd="0" presId="urn:microsoft.com/office/officeart/2005/8/layout/bProcess4"/>
    <dgm:cxn modelId="{8C4A61E9-D9AD-421D-941E-12B686A4C433}" srcId="{2D06F2B2-AB7D-4E24-BBFE-103EC5802288}" destId="{99B052D3-B8B8-48A7-8D60-ABD909916F83}" srcOrd="3" destOrd="0" parTransId="{3FE088D9-DEEC-4850-BF1B-4EF2C196D549}" sibTransId="{C46254E1-146A-4CEE-90FF-803B01F222C9}"/>
    <dgm:cxn modelId="{3DAD8B2F-3245-48C7-9C0B-363D567AB8C9}" type="presParOf" srcId="{ABB197AC-2687-4D1E-B9C8-73E38A8A5235}" destId="{5F801D53-7B57-46F1-9B07-45EA7B3D5DA5}" srcOrd="0" destOrd="0" presId="urn:microsoft.com/office/officeart/2005/8/layout/bProcess4"/>
    <dgm:cxn modelId="{F0E1A386-F8FE-4585-9C0B-0A6EE03714E9}" type="presParOf" srcId="{5F801D53-7B57-46F1-9B07-45EA7B3D5DA5}" destId="{B54FB858-EBB5-4760-8069-10BF64B2E002}" srcOrd="0" destOrd="0" presId="urn:microsoft.com/office/officeart/2005/8/layout/bProcess4"/>
    <dgm:cxn modelId="{D0E66211-AF56-4955-8A1B-5488B5EB2F55}" type="presParOf" srcId="{5F801D53-7B57-46F1-9B07-45EA7B3D5DA5}" destId="{736175C4-E1A0-4601-A9F4-10B976186812}" srcOrd="1" destOrd="0" presId="urn:microsoft.com/office/officeart/2005/8/layout/bProcess4"/>
    <dgm:cxn modelId="{2689455C-C8F9-44FB-977A-B59E1F321545}" type="presParOf" srcId="{ABB197AC-2687-4D1E-B9C8-73E38A8A5235}" destId="{27FF913A-1DE6-4E63-95E5-FA2E17E9969B}" srcOrd="1" destOrd="0" presId="urn:microsoft.com/office/officeart/2005/8/layout/bProcess4"/>
    <dgm:cxn modelId="{49322666-6A1A-4E94-889A-83622E3E289D}" type="presParOf" srcId="{ABB197AC-2687-4D1E-B9C8-73E38A8A5235}" destId="{1DF8C657-158A-4255-94D0-0C29F85ECB3B}" srcOrd="2" destOrd="0" presId="urn:microsoft.com/office/officeart/2005/8/layout/bProcess4"/>
    <dgm:cxn modelId="{F3AE1061-B719-483B-86A0-9C1C0D807774}" type="presParOf" srcId="{1DF8C657-158A-4255-94D0-0C29F85ECB3B}" destId="{C83DE78E-BA23-4385-BA66-7C2CC1E6FD35}" srcOrd="0" destOrd="0" presId="urn:microsoft.com/office/officeart/2005/8/layout/bProcess4"/>
    <dgm:cxn modelId="{853CC520-C9BC-41F7-B8FE-FBFF08C4C4E6}" type="presParOf" srcId="{1DF8C657-158A-4255-94D0-0C29F85ECB3B}" destId="{F0582171-F918-42C0-BD60-9838859A1019}" srcOrd="1" destOrd="0" presId="urn:microsoft.com/office/officeart/2005/8/layout/bProcess4"/>
    <dgm:cxn modelId="{37532DFD-6D76-40BC-8B64-5D16014605BF}" type="presParOf" srcId="{ABB197AC-2687-4D1E-B9C8-73E38A8A5235}" destId="{77138271-310B-4F42-8C24-1D2D7A3A6833}" srcOrd="3" destOrd="0" presId="urn:microsoft.com/office/officeart/2005/8/layout/bProcess4"/>
    <dgm:cxn modelId="{1374E830-56E9-4DA8-9B64-4659A1F57A9E}" type="presParOf" srcId="{ABB197AC-2687-4D1E-B9C8-73E38A8A5235}" destId="{FD8710B8-A8B5-4422-A6E2-35B30DEBF2BC}" srcOrd="4" destOrd="0" presId="urn:microsoft.com/office/officeart/2005/8/layout/bProcess4"/>
    <dgm:cxn modelId="{7ED8142E-F6DA-4952-B391-0FB898BFE284}" type="presParOf" srcId="{FD8710B8-A8B5-4422-A6E2-35B30DEBF2BC}" destId="{B4A3100D-62D7-4AF6-8530-DA920AE7E0FD}" srcOrd="0" destOrd="0" presId="urn:microsoft.com/office/officeart/2005/8/layout/bProcess4"/>
    <dgm:cxn modelId="{FD0B8041-343C-4614-AA57-EAD6190441B4}" type="presParOf" srcId="{FD8710B8-A8B5-4422-A6E2-35B30DEBF2BC}" destId="{FAF86BDA-7AFA-4E97-950D-AE15A51AA581}" srcOrd="1" destOrd="0" presId="urn:microsoft.com/office/officeart/2005/8/layout/bProcess4"/>
    <dgm:cxn modelId="{5E44774B-DC55-4CEB-918E-A60A81A3B850}" type="presParOf" srcId="{ABB197AC-2687-4D1E-B9C8-73E38A8A5235}" destId="{0206ED42-0321-41B5-A5B4-5CCB9A785B49}" srcOrd="5" destOrd="0" presId="urn:microsoft.com/office/officeart/2005/8/layout/bProcess4"/>
    <dgm:cxn modelId="{BC5BA24F-FB5E-469A-A8CC-6BBA43339383}" type="presParOf" srcId="{ABB197AC-2687-4D1E-B9C8-73E38A8A5235}" destId="{0C66CC82-DCE0-4994-9650-BDF10844C5B1}" srcOrd="6" destOrd="0" presId="urn:microsoft.com/office/officeart/2005/8/layout/bProcess4"/>
    <dgm:cxn modelId="{D0F56B8D-CD09-41C7-A354-6525AFD7C5A4}" type="presParOf" srcId="{0C66CC82-DCE0-4994-9650-BDF10844C5B1}" destId="{B5B66166-5AB1-4069-82A1-CE28485AD1B0}" srcOrd="0" destOrd="0" presId="urn:microsoft.com/office/officeart/2005/8/layout/bProcess4"/>
    <dgm:cxn modelId="{2FFF92DA-5592-4D3F-9028-5E9CF08FA2CB}" type="presParOf" srcId="{0C66CC82-DCE0-4994-9650-BDF10844C5B1}" destId="{AB42EDFB-112B-4B78-A56C-DEC8601CDFB9}" srcOrd="1" destOrd="0" presId="urn:microsoft.com/office/officeart/2005/8/layout/bProcess4"/>
    <dgm:cxn modelId="{FB251B8A-5BFE-4B20-8B49-CBB5CF10C96A}" type="presParOf" srcId="{ABB197AC-2687-4D1E-B9C8-73E38A8A5235}" destId="{88BD6A0E-686B-4AA1-8DA4-C0C776025EE2}" srcOrd="7" destOrd="0" presId="urn:microsoft.com/office/officeart/2005/8/layout/bProcess4"/>
    <dgm:cxn modelId="{3DE427B1-2E0C-4D2A-AEAF-C6F96B43CB62}" type="presParOf" srcId="{ABB197AC-2687-4D1E-B9C8-73E38A8A5235}" destId="{89031839-174A-4659-A558-90F71844FD86}" srcOrd="8" destOrd="0" presId="urn:microsoft.com/office/officeart/2005/8/layout/bProcess4"/>
    <dgm:cxn modelId="{A0895C76-86ED-4E96-A186-CCA3223F8646}" type="presParOf" srcId="{89031839-174A-4659-A558-90F71844FD86}" destId="{C31894D5-7F47-454D-A69A-9E8771FF6A46}" srcOrd="0" destOrd="0" presId="urn:microsoft.com/office/officeart/2005/8/layout/bProcess4"/>
    <dgm:cxn modelId="{081A1E93-36C4-4574-83BD-D4136D2B0FC9}" type="presParOf" srcId="{89031839-174A-4659-A558-90F71844FD86}" destId="{BA4E6673-4B1B-47AE-B324-D9713E7F0E0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4AE899C-0009-4CBE-8D8A-937342D05833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ECBE3415-0B6B-4FB2-ADBF-F44D7C126E8B}">
      <dgm:prSet phldrT="[Texto]" custT="1"/>
      <dgm:spPr/>
      <dgm:t>
        <a:bodyPr/>
        <a:lstStyle/>
        <a:p>
          <a:r>
            <a:rPr lang="es-ES" sz="1800" b="1" dirty="0" smtClean="0"/>
            <a:t>Revisión de la documentación histórica del tanque</a:t>
          </a:r>
          <a:endParaRPr lang="es-ES" sz="1800" b="1" dirty="0"/>
        </a:p>
      </dgm:t>
    </dgm:pt>
    <dgm:pt modelId="{5C2F6F04-D0F4-4DD1-BCB1-E410DEB3988E}" type="parTrans" cxnId="{B2E43D81-651C-4B2F-9000-7F3241A5A35C}">
      <dgm:prSet/>
      <dgm:spPr/>
      <dgm:t>
        <a:bodyPr/>
        <a:lstStyle/>
        <a:p>
          <a:endParaRPr lang="es-ES"/>
        </a:p>
      </dgm:t>
    </dgm:pt>
    <dgm:pt modelId="{AA964E27-87F0-42D1-843A-80F37C1F82E1}" type="sibTrans" cxnId="{B2E43D81-651C-4B2F-9000-7F3241A5A35C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D7538E71-21DD-4BFC-88D3-32261CCEA748}">
      <dgm:prSet phldrT="[Texto]" custT="1"/>
      <dgm:spPr/>
      <dgm:t>
        <a:bodyPr/>
        <a:lstStyle/>
        <a:p>
          <a:r>
            <a:rPr lang="es-ES" sz="1800" b="1" dirty="0" smtClean="0"/>
            <a:t>Limpieza del interior</a:t>
          </a:r>
          <a:endParaRPr lang="es-ES" sz="1800" b="1" dirty="0"/>
        </a:p>
      </dgm:t>
    </dgm:pt>
    <dgm:pt modelId="{341A58D7-8360-4A80-934F-1B6E02E85708}" type="parTrans" cxnId="{9F5B7EF7-25D4-470E-8C21-F327637AFE0B}">
      <dgm:prSet/>
      <dgm:spPr/>
      <dgm:t>
        <a:bodyPr/>
        <a:lstStyle/>
        <a:p>
          <a:endParaRPr lang="es-ES"/>
        </a:p>
      </dgm:t>
    </dgm:pt>
    <dgm:pt modelId="{80F6B737-5F11-4100-8542-47D2BCB9580B}" type="sibTrans" cxnId="{9F5B7EF7-25D4-470E-8C21-F327637AFE0B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75447BEF-BF26-4F25-9A6A-21B02A572AB5}">
      <dgm:prSet phldrT="[Texto]" custT="1"/>
      <dgm:spPr/>
      <dgm:t>
        <a:bodyPr/>
        <a:lstStyle/>
        <a:p>
          <a:r>
            <a:rPr lang="es-ES" sz="1800" b="1" dirty="0" smtClean="0"/>
            <a:t>Verificar si esta correcta la limpieza</a:t>
          </a:r>
          <a:endParaRPr lang="es-ES" sz="1800" b="1" dirty="0"/>
        </a:p>
      </dgm:t>
    </dgm:pt>
    <dgm:pt modelId="{01C077DD-6D1E-4F58-89F4-FCA33F3E2DDF}" type="parTrans" cxnId="{23A99BF9-4BC9-49D3-A3EE-252E67800EDE}">
      <dgm:prSet/>
      <dgm:spPr/>
      <dgm:t>
        <a:bodyPr/>
        <a:lstStyle/>
        <a:p>
          <a:endParaRPr lang="es-ES"/>
        </a:p>
      </dgm:t>
    </dgm:pt>
    <dgm:pt modelId="{5928608B-133B-44BD-B2BA-BD35CBF65191}" type="sibTrans" cxnId="{23A99BF9-4BC9-49D3-A3EE-252E67800EDE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0D281CED-E371-4342-8B01-F8F58A871FC0}">
      <dgm:prSet phldrT="[Texto]" custT="1"/>
      <dgm:spPr/>
      <dgm:t>
        <a:bodyPr/>
        <a:lstStyle/>
        <a:p>
          <a:r>
            <a:rPr lang="es-ES" sz="1800" b="1" dirty="0" smtClean="0"/>
            <a:t>Previo a la inspección:</a:t>
          </a:r>
          <a:endParaRPr lang="es-ES" sz="1800" b="1" dirty="0"/>
        </a:p>
      </dgm:t>
    </dgm:pt>
    <dgm:pt modelId="{97DAF6B6-DFB2-4699-9145-69A03FFD68B9}" type="parTrans" cxnId="{0B2F4B8D-1537-4D73-90E3-5727C295CF93}">
      <dgm:prSet/>
      <dgm:spPr/>
      <dgm:t>
        <a:bodyPr/>
        <a:lstStyle/>
        <a:p>
          <a:endParaRPr lang="es-ES"/>
        </a:p>
      </dgm:t>
    </dgm:pt>
    <dgm:pt modelId="{CE575D3F-D02E-4FA1-93E7-6D36C9D10AF9}" type="sibTrans" cxnId="{0B2F4B8D-1537-4D73-90E3-5727C295CF93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84E53A13-C588-43FA-ADCA-885525C3E2C0}">
      <dgm:prSet phldrT="[Texto]" custT="1"/>
      <dgm:spPr/>
      <dgm:t>
        <a:bodyPr/>
        <a:lstStyle/>
        <a:p>
          <a:pPr algn="l"/>
          <a:r>
            <a:rPr lang="es-ES" sz="1400" b="1" dirty="0" smtClean="0"/>
            <a:t>- Vacío en su totalidad</a:t>
          </a:r>
        </a:p>
        <a:p>
          <a:pPr algn="l"/>
          <a:r>
            <a:rPr lang="es-ES" sz="1400" b="1" dirty="0" smtClean="0"/>
            <a:t>- Buena ventilación</a:t>
          </a:r>
        </a:p>
        <a:p>
          <a:pPr algn="l"/>
          <a:r>
            <a:rPr lang="es-ES" sz="1400" b="1" dirty="0" smtClean="0"/>
            <a:t>- Completamente aislado</a:t>
          </a:r>
        </a:p>
        <a:p>
          <a:pPr algn="l"/>
          <a:r>
            <a:rPr lang="es-ES" sz="1400" b="1" dirty="0" smtClean="0"/>
            <a:t>- Pruebas de explosividad</a:t>
          </a:r>
          <a:endParaRPr lang="es-ES" sz="1400" b="1" dirty="0"/>
        </a:p>
      </dgm:t>
    </dgm:pt>
    <dgm:pt modelId="{B041A3A0-CB8E-446D-BAC2-E86C739084F5}" type="parTrans" cxnId="{1BCB254A-249B-41EA-8F1B-008D7B48989B}">
      <dgm:prSet/>
      <dgm:spPr/>
      <dgm:t>
        <a:bodyPr/>
        <a:lstStyle/>
        <a:p>
          <a:endParaRPr lang="es-ES"/>
        </a:p>
      </dgm:t>
    </dgm:pt>
    <dgm:pt modelId="{B75F0C92-6E45-4172-B7BF-EC34294010DE}" type="sibTrans" cxnId="{1BCB254A-249B-41EA-8F1B-008D7B48989B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4093F4C0-96C8-4297-85F5-26CDD41C2BAB}">
      <dgm:prSet phldrT="[Texto]" custT="1"/>
      <dgm:spPr/>
      <dgm:t>
        <a:bodyPr/>
        <a:lstStyle/>
        <a:p>
          <a:r>
            <a:rPr lang="es-ES" sz="1800" b="1" dirty="0" smtClean="0"/>
            <a:t>Ensayo de </a:t>
          </a:r>
          <a:r>
            <a:rPr lang="es-ES" sz="1800" b="1" dirty="0" err="1" smtClean="0"/>
            <a:t>Holiday</a:t>
          </a:r>
          <a:r>
            <a:rPr lang="es-ES" sz="1800" b="1" dirty="0" smtClean="0"/>
            <a:t> de bajo voltaje </a:t>
          </a:r>
          <a:endParaRPr lang="es-ES" sz="1800" b="1" dirty="0"/>
        </a:p>
      </dgm:t>
    </dgm:pt>
    <dgm:pt modelId="{6A17DA89-4E1F-4EB4-B548-91E272289C32}" type="parTrans" cxnId="{14FD5E72-6BB6-460F-AAFF-EEFB4F16CF77}">
      <dgm:prSet/>
      <dgm:spPr/>
      <dgm:t>
        <a:bodyPr/>
        <a:lstStyle/>
        <a:p>
          <a:endParaRPr lang="es-ES"/>
        </a:p>
      </dgm:t>
    </dgm:pt>
    <dgm:pt modelId="{A5033D84-D666-425C-AB31-D64B4A43F8E8}" type="sibTrans" cxnId="{14FD5E72-6BB6-460F-AAFF-EEFB4F16CF77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6B1F4403-9500-49A6-8D7B-AD7D472D1549}">
      <dgm:prSet phldrT="[Texto]" custT="1"/>
      <dgm:spPr/>
      <dgm:t>
        <a:bodyPr/>
        <a:lstStyle/>
        <a:p>
          <a:r>
            <a:rPr lang="es-ES" sz="1800" b="1" dirty="0" smtClean="0"/>
            <a:t>Inspección visual del 100% de la superficie pintada</a:t>
          </a:r>
          <a:endParaRPr lang="es-ES" sz="1800" b="1" dirty="0"/>
        </a:p>
      </dgm:t>
    </dgm:pt>
    <dgm:pt modelId="{4AFD9587-C06D-423F-A532-12F597A112A5}" type="parTrans" cxnId="{CFE1DC9E-7DE0-413C-BFE6-54C3B80BB492}">
      <dgm:prSet/>
      <dgm:spPr/>
      <dgm:t>
        <a:bodyPr/>
        <a:lstStyle/>
        <a:p>
          <a:endParaRPr lang="es-ES"/>
        </a:p>
      </dgm:t>
    </dgm:pt>
    <dgm:pt modelId="{16B64302-CCA6-429F-8EC9-9CD2D112A4E5}" type="sibTrans" cxnId="{CFE1DC9E-7DE0-413C-BFE6-54C3B80BB492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8AFA89D5-5967-4E7E-AE34-3EC81F0A4E8E}">
      <dgm:prSet phldrT="[Texto]" custT="1"/>
      <dgm:spPr/>
      <dgm:t>
        <a:bodyPr/>
        <a:lstStyle/>
        <a:p>
          <a:r>
            <a:rPr lang="es-ES" sz="1600" b="1" dirty="0" smtClean="0"/>
            <a:t>Verificar el estado de los accesorios, sumidero y del serpentín del calentamiento</a:t>
          </a:r>
          <a:endParaRPr lang="es-ES" sz="1600" b="1" dirty="0"/>
        </a:p>
      </dgm:t>
    </dgm:pt>
    <dgm:pt modelId="{1F57D247-205C-4BE0-87DA-F6C0677BDFC5}" type="parTrans" cxnId="{BC77448A-2C9B-4E58-B1EA-3530F3C81187}">
      <dgm:prSet/>
      <dgm:spPr/>
      <dgm:t>
        <a:bodyPr/>
        <a:lstStyle/>
        <a:p>
          <a:endParaRPr lang="es-ES"/>
        </a:p>
      </dgm:t>
    </dgm:pt>
    <dgm:pt modelId="{67D34BA7-48B7-4351-A0B2-8FEF3F5472A9}" type="sibTrans" cxnId="{BC77448A-2C9B-4E58-B1EA-3530F3C81187}">
      <dgm:prSet/>
      <dgm:spPr/>
      <dgm:t>
        <a:bodyPr/>
        <a:lstStyle/>
        <a:p>
          <a:endParaRPr lang="es-ES"/>
        </a:p>
      </dgm:t>
    </dgm:pt>
    <dgm:pt modelId="{40E7ACF1-A568-4025-8365-4837FC2D96E5}">
      <dgm:prSet phldrT="[Texto]" custT="1"/>
      <dgm:spPr/>
      <dgm:t>
        <a:bodyPr/>
        <a:lstStyle/>
        <a:p>
          <a:r>
            <a:rPr lang="es-ES" sz="1800" b="1" dirty="0" smtClean="0"/>
            <a:t>Verificar el sistema de soporte del techo</a:t>
          </a:r>
          <a:endParaRPr lang="es-ES" sz="1800" b="1" dirty="0"/>
        </a:p>
      </dgm:t>
    </dgm:pt>
    <dgm:pt modelId="{7901B644-CFED-47F2-92E8-E901D7559320}" type="parTrans" cxnId="{271A59DC-1B25-44F0-82EB-3D2934D35D9C}">
      <dgm:prSet/>
      <dgm:spPr/>
      <dgm:t>
        <a:bodyPr/>
        <a:lstStyle/>
        <a:p>
          <a:endParaRPr lang="es-ES"/>
        </a:p>
      </dgm:t>
    </dgm:pt>
    <dgm:pt modelId="{B8E65C24-16A8-4703-8DEB-0867ABC01627}" type="sibTrans" cxnId="{271A59DC-1B25-44F0-82EB-3D2934D35D9C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0C7385CA-49C0-41E8-B6BF-9C4C91703896}" type="pres">
      <dgm:prSet presAssocID="{94AE899C-0009-4CBE-8D8A-937342D058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FC07A-0014-4D53-AC28-72952946F5A9}" type="pres">
      <dgm:prSet presAssocID="{ECBE3415-0B6B-4FB2-ADBF-F44D7C126E8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C09AC7-C0DB-4E0A-8EAC-9C602688744E}" type="pres">
      <dgm:prSet presAssocID="{AA964E27-87F0-42D1-843A-80F37C1F82E1}" presName="sibTrans" presStyleLbl="sibTrans1D1" presStyleIdx="0" presStyleCnt="8"/>
      <dgm:spPr/>
      <dgm:t>
        <a:bodyPr/>
        <a:lstStyle/>
        <a:p>
          <a:endParaRPr lang="es-ES"/>
        </a:p>
      </dgm:t>
    </dgm:pt>
    <dgm:pt modelId="{F19882AF-A312-4F4B-811C-73B6DD6170A0}" type="pres">
      <dgm:prSet presAssocID="{AA964E27-87F0-42D1-843A-80F37C1F82E1}" presName="connectorText" presStyleLbl="sibTrans1D1" presStyleIdx="0" presStyleCnt="8"/>
      <dgm:spPr/>
      <dgm:t>
        <a:bodyPr/>
        <a:lstStyle/>
        <a:p>
          <a:endParaRPr lang="es-ES"/>
        </a:p>
      </dgm:t>
    </dgm:pt>
    <dgm:pt modelId="{15B5A3D1-64ED-4B79-A921-6C399926D8DD}" type="pres">
      <dgm:prSet presAssocID="{D7538E71-21DD-4BFC-88D3-32261CCEA74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A08037-AB20-4E2A-8400-7869BDE787DB}" type="pres">
      <dgm:prSet presAssocID="{80F6B737-5F11-4100-8542-47D2BCB9580B}" presName="sibTrans" presStyleLbl="sibTrans1D1" presStyleIdx="1" presStyleCnt="8"/>
      <dgm:spPr/>
      <dgm:t>
        <a:bodyPr/>
        <a:lstStyle/>
        <a:p>
          <a:endParaRPr lang="es-ES"/>
        </a:p>
      </dgm:t>
    </dgm:pt>
    <dgm:pt modelId="{CC90ED7C-03F7-452F-B1D1-00C12E65E05A}" type="pres">
      <dgm:prSet presAssocID="{80F6B737-5F11-4100-8542-47D2BCB9580B}" presName="connectorText" presStyleLbl="sibTrans1D1" presStyleIdx="1" presStyleCnt="8"/>
      <dgm:spPr/>
      <dgm:t>
        <a:bodyPr/>
        <a:lstStyle/>
        <a:p>
          <a:endParaRPr lang="es-ES"/>
        </a:p>
      </dgm:t>
    </dgm:pt>
    <dgm:pt modelId="{728E8723-401F-4C9B-8A80-BD346EA3510F}" type="pres">
      <dgm:prSet presAssocID="{75447BEF-BF26-4F25-9A6A-21B02A572AB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6FDCD6-0E52-49D9-A3C6-22D061789473}" type="pres">
      <dgm:prSet presAssocID="{5928608B-133B-44BD-B2BA-BD35CBF65191}" presName="sibTrans" presStyleLbl="sibTrans1D1" presStyleIdx="2" presStyleCnt="8"/>
      <dgm:spPr/>
      <dgm:t>
        <a:bodyPr/>
        <a:lstStyle/>
        <a:p>
          <a:endParaRPr lang="es-ES"/>
        </a:p>
      </dgm:t>
    </dgm:pt>
    <dgm:pt modelId="{BCDFFA3B-473F-4740-9810-5A05D3D76A45}" type="pres">
      <dgm:prSet presAssocID="{5928608B-133B-44BD-B2BA-BD35CBF65191}" presName="connectorText" presStyleLbl="sibTrans1D1" presStyleIdx="2" presStyleCnt="8"/>
      <dgm:spPr/>
      <dgm:t>
        <a:bodyPr/>
        <a:lstStyle/>
        <a:p>
          <a:endParaRPr lang="es-ES"/>
        </a:p>
      </dgm:t>
    </dgm:pt>
    <dgm:pt modelId="{3ACBB822-8046-49C5-9C9F-65BA01CA884A}" type="pres">
      <dgm:prSet presAssocID="{0D281CED-E371-4342-8B01-F8F58A871FC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68F592-B825-4BBF-99C1-618DDA328E4D}" type="pres">
      <dgm:prSet presAssocID="{CE575D3F-D02E-4FA1-93E7-6D36C9D10AF9}" presName="sibTrans" presStyleLbl="sibTrans1D1" presStyleIdx="3" presStyleCnt="8"/>
      <dgm:spPr/>
      <dgm:t>
        <a:bodyPr/>
        <a:lstStyle/>
        <a:p>
          <a:endParaRPr lang="es-ES"/>
        </a:p>
      </dgm:t>
    </dgm:pt>
    <dgm:pt modelId="{B1C1F9F5-CCC8-42C1-B579-F7BC52DCD250}" type="pres">
      <dgm:prSet presAssocID="{CE575D3F-D02E-4FA1-93E7-6D36C9D10AF9}" presName="connectorText" presStyleLbl="sibTrans1D1" presStyleIdx="3" presStyleCnt="8"/>
      <dgm:spPr/>
      <dgm:t>
        <a:bodyPr/>
        <a:lstStyle/>
        <a:p>
          <a:endParaRPr lang="es-ES"/>
        </a:p>
      </dgm:t>
    </dgm:pt>
    <dgm:pt modelId="{45786C95-F3C4-4362-ABD5-0603D3A51C9C}" type="pres">
      <dgm:prSet presAssocID="{84E53A13-C588-43FA-ADCA-885525C3E2C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36E45-EC53-4E19-9D3A-022B965E8E4C}" type="pres">
      <dgm:prSet presAssocID="{B75F0C92-6E45-4172-B7BF-EC34294010DE}" presName="sibTrans" presStyleLbl="sibTrans1D1" presStyleIdx="4" presStyleCnt="8"/>
      <dgm:spPr/>
      <dgm:t>
        <a:bodyPr/>
        <a:lstStyle/>
        <a:p>
          <a:endParaRPr lang="es-ES"/>
        </a:p>
      </dgm:t>
    </dgm:pt>
    <dgm:pt modelId="{DA7A6C43-16D3-43E4-ABDD-05BBDA27F9AB}" type="pres">
      <dgm:prSet presAssocID="{B75F0C92-6E45-4172-B7BF-EC34294010DE}" presName="connectorText" presStyleLbl="sibTrans1D1" presStyleIdx="4" presStyleCnt="8"/>
      <dgm:spPr/>
      <dgm:t>
        <a:bodyPr/>
        <a:lstStyle/>
        <a:p>
          <a:endParaRPr lang="es-ES"/>
        </a:p>
      </dgm:t>
    </dgm:pt>
    <dgm:pt modelId="{DE861E1F-4079-4380-BB9F-552CB945D0E0}" type="pres">
      <dgm:prSet presAssocID="{6B1F4403-9500-49A6-8D7B-AD7D472D154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7D9E49-5821-469C-BF49-53E7D1805927}" type="pres">
      <dgm:prSet presAssocID="{16B64302-CCA6-429F-8EC9-9CD2D112A4E5}" presName="sibTrans" presStyleLbl="sibTrans1D1" presStyleIdx="5" presStyleCnt="8"/>
      <dgm:spPr/>
      <dgm:t>
        <a:bodyPr/>
        <a:lstStyle/>
        <a:p>
          <a:endParaRPr lang="es-ES"/>
        </a:p>
      </dgm:t>
    </dgm:pt>
    <dgm:pt modelId="{80F5F965-02DF-42A5-AE3F-A0C1D7D65E3C}" type="pres">
      <dgm:prSet presAssocID="{16B64302-CCA6-429F-8EC9-9CD2D112A4E5}" presName="connectorText" presStyleLbl="sibTrans1D1" presStyleIdx="5" presStyleCnt="8"/>
      <dgm:spPr/>
      <dgm:t>
        <a:bodyPr/>
        <a:lstStyle/>
        <a:p>
          <a:endParaRPr lang="es-ES"/>
        </a:p>
      </dgm:t>
    </dgm:pt>
    <dgm:pt modelId="{20C61D19-683F-46A6-BD50-8CF0A5BB405E}" type="pres">
      <dgm:prSet presAssocID="{40E7ACF1-A568-4025-8365-4837FC2D96E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6CA4AD-9A83-46E6-9183-2C8C92E56B88}" type="pres">
      <dgm:prSet presAssocID="{B8E65C24-16A8-4703-8DEB-0867ABC01627}" presName="sibTrans" presStyleLbl="sibTrans1D1" presStyleIdx="6" presStyleCnt="8"/>
      <dgm:spPr/>
      <dgm:t>
        <a:bodyPr/>
        <a:lstStyle/>
        <a:p>
          <a:endParaRPr lang="es-ES"/>
        </a:p>
      </dgm:t>
    </dgm:pt>
    <dgm:pt modelId="{BAE64A35-2B4C-4876-BCF8-6A5F9A5CE2BA}" type="pres">
      <dgm:prSet presAssocID="{B8E65C24-16A8-4703-8DEB-0867ABC01627}" presName="connectorText" presStyleLbl="sibTrans1D1" presStyleIdx="6" presStyleCnt="8"/>
      <dgm:spPr/>
      <dgm:t>
        <a:bodyPr/>
        <a:lstStyle/>
        <a:p>
          <a:endParaRPr lang="es-ES"/>
        </a:p>
      </dgm:t>
    </dgm:pt>
    <dgm:pt modelId="{F4485513-5AD4-442E-928D-B45E6FED01DD}" type="pres">
      <dgm:prSet presAssocID="{4093F4C0-96C8-4297-85F5-26CDD41C2BAB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7FD88-8F63-4D3A-99C3-F1F53FB30F21}" type="pres">
      <dgm:prSet presAssocID="{A5033D84-D666-425C-AB31-D64B4A43F8E8}" presName="sibTrans" presStyleLbl="sibTrans1D1" presStyleIdx="7" presStyleCnt="8"/>
      <dgm:spPr/>
      <dgm:t>
        <a:bodyPr/>
        <a:lstStyle/>
        <a:p>
          <a:endParaRPr lang="es-ES"/>
        </a:p>
      </dgm:t>
    </dgm:pt>
    <dgm:pt modelId="{4D37852F-0F8D-43A1-B9A9-B088AEDDE809}" type="pres">
      <dgm:prSet presAssocID="{A5033D84-D666-425C-AB31-D64B4A43F8E8}" presName="connectorText" presStyleLbl="sibTrans1D1" presStyleIdx="7" presStyleCnt="8"/>
      <dgm:spPr/>
      <dgm:t>
        <a:bodyPr/>
        <a:lstStyle/>
        <a:p>
          <a:endParaRPr lang="es-ES"/>
        </a:p>
      </dgm:t>
    </dgm:pt>
    <dgm:pt modelId="{D877B2D2-4397-4AEA-9D56-43F29E38D55F}" type="pres">
      <dgm:prSet presAssocID="{8AFA89D5-5967-4E7E-AE34-3EC81F0A4E8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A7317E-A50B-4215-928B-4FBCC307166A}" type="presOf" srcId="{A5033D84-D666-425C-AB31-D64B4A43F8E8}" destId="{4D37852F-0F8D-43A1-B9A9-B088AEDDE809}" srcOrd="1" destOrd="0" presId="urn:microsoft.com/office/officeart/2005/8/layout/bProcess3"/>
    <dgm:cxn modelId="{CFE1DC9E-7DE0-413C-BFE6-54C3B80BB492}" srcId="{94AE899C-0009-4CBE-8D8A-937342D05833}" destId="{6B1F4403-9500-49A6-8D7B-AD7D472D1549}" srcOrd="5" destOrd="0" parTransId="{4AFD9587-C06D-423F-A532-12F597A112A5}" sibTransId="{16B64302-CCA6-429F-8EC9-9CD2D112A4E5}"/>
    <dgm:cxn modelId="{306A1DC9-5DA9-4EC8-A68B-70D5E020B53C}" type="presOf" srcId="{CE575D3F-D02E-4FA1-93E7-6D36C9D10AF9}" destId="{B1C1F9F5-CCC8-42C1-B579-F7BC52DCD250}" srcOrd="1" destOrd="0" presId="urn:microsoft.com/office/officeart/2005/8/layout/bProcess3"/>
    <dgm:cxn modelId="{1BCB254A-249B-41EA-8F1B-008D7B48989B}" srcId="{94AE899C-0009-4CBE-8D8A-937342D05833}" destId="{84E53A13-C588-43FA-ADCA-885525C3E2C0}" srcOrd="4" destOrd="0" parTransId="{B041A3A0-CB8E-446D-BAC2-E86C739084F5}" sibTransId="{B75F0C92-6E45-4172-B7BF-EC34294010DE}"/>
    <dgm:cxn modelId="{23A99BF9-4BC9-49D3-A3EE-252E67800EDE}" srcId="{94AE899C-0009-4CBE-8D8A-937342D05833}" destId="{75447BEF-BF26-4F25-9A6A-21B02A572AB5}" srcOrd="2" destOrd="0" parTransId="{01C077DD-6D1E-4F58-89F4-FCA33F3E2DDF}" sibTransId="{5928608B-133B-44BD-B2BA-BD35CBF65191}"/>
    <dgm:cxn modelId="{7FB4A279-4C0A-4CA0-ADB8-4A264F12CECD}" type="presOf" srcId="{75447BEF-BF26-4F25-9A6A-21B02A572AB5}" destId="{728E8723-401F-4C9B-8A80-BD346EA3510F}" srcOrd="0" destOrd="0" presId="urn:microsoft.com/office/officeart/2005/8/layout/bProcess3"/>
    <dgm:cxn modelId="{CB408CCF-B66B-481C-8198-6DD2751D9AF8}" type="presOf" srcId="{16B64302-CCA6-429F-8EC9-9CD2D112A4E5}" destId="{80F5F965-02DF-42A5-AE3F-A0C1D7D65E3C}" srcOrd="1" destOrd="0" presId="urn:microsoft.com/office/officeart/2005/8/layout/bProcess3"/>
    <dgm:cxn modelId="{C55936CA-6D79-4904-8A76-F5C4DDEC24EA}" type="presOf" srcId="{80F6B737-5F11-4100-8542-47D2BCB9580B}" destId="{CC90ED7C-03F7-452F-B1D1-00C12E65E05A}" srcOrd="1" destOrd="0" presId="urn:microsoft.com/office/officeart/2005/8/layout/bProcess3"/>
    <dgm:cxn modelId="{30FE6B6E-02BE-4117-AAC3-D5CA50F1C637}" type="presOf" srcId="{8AFA89D5-5967-4E7E-AE34-3EC81F0A4E8E}" destId="{D877B2D2-4397-4AEA-9D56-43F29E38D55F}" srcOrd="0" destOrd="0" presId="urn:microsoft.com/office/officeart/2005/8/layout/bProcess3"/>
    <dgm:cxn modelId="{B672F8B9-05A8-46CA-AF67-EE2379300572}" type="presOf" srcId="{B8E65C24-16A8-4703-8DEB-0867ABC01627}" destId="{BD6CA4AD-9A83-46E6-9183-2C8C92E56B88}" srcOrd="0" destOrd="0" presId="urn:microsoft.com/office/officeart/2005/8/layout/bProcess3"/>
    <dgm:cxn modelId="{2A333B50-2234-4A75-B389-4527A9B3F06B}" type="presOf" srcId="{A5033D84-D666-425C-AB31-D64B4A43F8E8}" destId="{0AB7FD88-8F63-4D3A-99C3-F1F53FB30F21}" srcOrd="0" destOrd="0" presId="urn:microsoft.com/office/officeart/2005/8/layout/bProcess3"/>
    <dgm:cxn modelId="{4464A2F5-9897-408E-A943-E571D779C60C}" type="presOf" srcId="{84E53A13-C588-43FA-ADCA-885525C3E2C0}" destId="{45786C95-F3C4-4362-ABD5-0603D3A51C9C}" srcOrd="0" destOrd="0" presId="urn:microsoft.com/office/officeart/2005/8/layout/bProcess3"/>
    <dgm:cxn modelId="{5712C81C-0339-40E5-B769-B187557B997A}" type="presOf" srcId="{B8E65C24-16A8-4703-8DEB-0867ABC01627}" destId="{BAE64A35-2B4C-4876-BCF8-6A5F9A5CE2BA}" srcOrd="1" destOrd="0" presId="urn:microsoft.com/office/officeart/2005/8/layout/bProcess3"/>
    <dgm:cxn modelId="{88EB9E75-F9BE-4721-9164-EC8DE8683C44}" type="presOf" srcId="{B75F0C92-6E45-4172-B7BF-EC34294010DE}" destId="{DA7A6C43-16D3-43E4-ABDD-05BBDA27F9AB}" srcOrd="1" destOrd="0" presId="urn:microsoft.com/office/officeart/2005/8/layout/bProcess3"/>
    <dgm:cxn modelId="{0B2F4B8D-1537-4D73-90E3-5727C295CF93}" srcId="{94AE899C-0009-4CBE-8D8A-937342D05833}" destId="{0D281CED-E371-4342-8B01-F8F58A871FC0}" srcOrd="3" destOrd="0" parTransId="{97DAF6B6-DFB2-4699-9145-69A03FFD68B9}" sibTransId="{CE575D3F-D02E-4FA1-93E7-6D36C9D10AF9}"/>
    <dgm:cxn modelId="{5C1518C8-68A7-458A-B281-A37DA5BC5CBD}" type="presOf" srcId="{80F6B737-5F11-4100-8542-47D2BCB9580B}" destId="{7BA08037-AB20-4E2A-8400-7869BDE787DB}" srcOrd="0" destOrd="0" presId="urn:microsoft.com/office/officeart/2005/8/layout/bProcess3"/>
    <dgm:cxn modelId="{E8599DDB-E361-45E8-831B-42C5DA143EE6}" type="presOf" srcId="{0D281CED-E371-4342-8B01-F8F58A871FC0}" destId="{3ACBB822-8046-49C5-9C9F-65BA01CA884A}" srcOrd="0" destOrd="0" presId="urn:microsoft.com/office/officeart/2005/8/layout/bProcess3"/>
    <dgm:cxn modelId="{9F5B7EF7-25D4-470E-8C21-F327637AFE0B}" srcId="{94AE899C-0009-4CBE-8D8A-937342D05833}" destId="{D7538E71-21DD-4BFC-88D3-32261CCEA748}" srcOrd="1" destOrd="0" parTransId="{341A58D7-8360-4A80-934F-1B6E02E85708}" sibTransId="{80F6B737-5F11-4100-8542-47D2BCB9580B}"/>
    <dgm:cxn modelId="{85D39725-2713-4E72-85D1-9DEB1A1EE5A4}" type="presOf" srcId="{AA964E27-87F0-42D1-843A-80F37C1F82E1}" destId="{F19882AF-A312-4F4B-811C-73B6DD6170A0}" srcOrd="1" destOrd="0" presId="urn:microsoft.com/office/officeart/2005/8/layout/bProcess3"/>
    <dgm:cxn modelId="{14FD5E72-6BB6-460F-AAFF-EEFB4F16CF77}" srcId="{94AE899C-0009-4CBE-8D8A-937342D05833}" destId="{4093F4C0-96C8-4297-85F5-26CDD41C2BAB}" srcOrd="7" destOrd="0" parTransId="{6A17DA89-4E1F-4EB4-B548-91E272289C32}" sibTransId="{A5033D84-D666-425C-AB31-D64B4A43F8E8}"/>
    <dgm:cxn modelId="{522B63C7-6C33-42D2-9D98-C76D214FD031}" type="presOf" srcId="{AA964E27-87F0-42D1-843A-80F37C1F82E1}" destId="{83C09AC7-C0DB-4E0A-8EAC-9C602688744E}" srcOrd="0" destOrd="0" presId="urn:microsoft.com/office/officeart/2005/8/layout/bProcess3"/>
    <dgm:cxn modelId="{464B3F04-B70C-441A-BDC5-6CEEA952297C}" type="presOf" srcId="{D7538E71-21DD-4BFC-88D3-32261CCEA748}" destId="{15B5A3D1-64ED-4B79-A921-6C399926D8DD}" srcOrd="0" destOrd="0" presId="urn:microsoft.com/office/officeart/2005/8/layout/bProcess3"/>
    <dgm:cxn modelId="{3739B266-E250-4BCE-B3C0-0E18BFD9FB82}" type="presOf" srcId="{ECBE3415-0B6B-4FB2-ADBF-F44D7C126E8B}" destId="{E1EFC07A-0014-4D53-AC28-72952946F5A9}" srcOrd="0" destOrd="0" presId="urn:microsoft.com/office/officeart/2005/8/layout/bProcess3"/>
    <dgm:cxn modelId="{591D9D2B-93E3-4ED8-804F-4D9134968EC0}" type="presOf" srcId="{6B1F4403-9500-49A6-8D7B-AD7D472D1549}" destId="{DE861E1F-4079-4380-BB9F-552CB945D0E0}" srcOrd="0" destOrd="0" presId="urn:microsoft.com/office/officeart/2005/8/layout/bProcess3"/>
    <dgm:cxn modelId="{C7181D6B-F202-480C-899A-DA2680AB2BEB}" type="presOf" srcId="{5928608B-133B-44BD-B2BA-BD35CBF65191}" destId="{F16FDCD6-0E52-49D9-A3C6-22D061789473}" srcOrd="0" destOrd="0" presId="urn:microsoft.com/office/officeart/2005/8/layout/bProcess3"/>
    <dgm:cxn modelId="{83DC600E-B209-48AE-BAC9-001F1370B15A}" type="presOf" srcId="{5928608B-133B-44BD-B2BA-BD35CBF65191}" destId="{BCDFFA3B-473F-4740-9810-5A05D3D76A45}" srcOrd="1" destOrd="0" presId="urn:microsoft.com/office/officeart/2005/8/layout/bProcess3"/>
    <dgm:cxn modelId="{10325093-4F8E-4600-857A-7509EA3139AE}" type="presOf" srcId="{40E7ACF1-A568-4025-8365-4837FC2D96E5}" destId="{20C61D19-683F-46A6-BD50-8CF0A5BB405E}" srcOrd="0" destOrd="0" presId="urn:microsoft.com/office/officeart/2005/8/layout/bProcess3"/>
    <dgm:cxn modelId="{C53AC39F-E438-40F3-9DF1-2F0B2B35986A}" type="presOf" srcId="{94AE899C-0009-4CBE-8D8A-937342D05833}" destId="{0C7385CA-49C0-41E8-B6BF-9C4C91703896}" srcOrd="0" destOrd="0" presId="urn:microsoft.com/office/officeart/2005/8/layout/bProcess3"/>
    <dgm:cxn modelId="{079562A7-598E-4947-A65C-07EDABF03D73}" type="presOf" srcId="{B75F0C92-6E45-4172-B7BF-EC34294010DE}" destId="{62636E45-EC53-4E19-9D3A-022B965E8E4C}" srcOrd="0" destOrd="0" presId="urn:microsoft.com/office/officeart/2005/8/layout/bProcess3"/>
    <dgm:cxn modelId="{BC77448A-2C9B-4E58-B1EA-3530F3C81187}" srcId="{94AE899C-0009-4CBE-8D8A-937342D05833}" destId="{8AFA89D5-5967-4E7E-AE34-3EC81F0A4E8E}" srcOrd="8" destOrd="0" parTransId="{1F57D247-205C-4BE0-87DA-F6C0677BDFC5}" sibTransId="{67D34BA7-48B7-4351-A0B2-8FEF3F5472A9}"/>
    <dgm:cxn modelId="{B2E43D81-651C-4B2F-9000-7F3241A5A35C}" srcId="{94AE899C-0009-4CBE-8D8A-937342D05833}" destId="{ECBE3415-0B6B-4FB2-ADBF-F44D7C126E8B}" srcOrd="0" destOrd="0" parTransId="{5C2F6F04-D0F4-4DD1-BCB1-E410DEB3988E}" sibTransId="{AA964E27-87F0-42D1-843A-80F37C1F82E1}"/>
    <dgm:cxn modelId="{4E155DCC-23D9-4C2D-9913-413428FFA9E0}" type="presOf" srcId="{CE575D3F-D02E-4FA1-93E7-6D36C9D10AF9}" destId="{8568F592-B825-4BBF-99C1-618DDA328E4D}" srcOrd="0" destOrd="0" presId="urn:microsoft.com/office/officeart/2005/8/layout/bProcess3"/>
    <dgm:cxn modelId="{28E7E38A-204B-4F74-8C46-1EB23B7A1862}" type="presOf" srcId="{4093F4C0-96C8-4297-85F5-26CDD41C2BAB}" destId="{F4485513-5AD4-442E-928D-B45E6FED01DD}" srcOrd="0" destOrd="0" presId="urn:microsoft.com/office/officeart/2005/8/layout/bProcess3"/>
    <dgm:cxn modelId="{7A0610A3-641A-4037-A0F8-5410255B9C3A}" type="presOf" srcId="{16B64302-CCA6-429F-8EC9-9CD2D112A4E5}" destId="{957D9E49-5821-469C-BF49-53E7D1805927}" srcOrd="0" destOrd="0" presId="urn:microsoft.com/office/officeart/2005/8/layout/bProcess3"/>
    <dgm:cxn modelId="{271A59DC-1B25-44F0-82EB-3D2934D35D9C}" srcId="{94AE899C-0009-4CBE-8D8A-937342D05833}" destId="{40E7ACF1-A568-4025-8365-4837FC2D96E5}" srcOrd="6" destOrd="0" parTransId="{7901B644-CFED-47F2-92E8-E901D7559320}" sibTransId="{B8E65C24-16A8-4703-8DEB-0867ABC01627}"/>
    <dgm:cxn modelId="{7A9A26A3-4EAA-4729-AB12-BE493AEE7354}" type="presParOf" srcId="{0C7385CA-49C0-41E8-B6BF-9C4C91703896}" destId="{E1EFC07A-0014-4D53-AC28-72952946F5A9}" srcOrd="0" destOrd="0" presId="urn:microsoft.com/office/officeart/2005/8/layout/bProcess3"/>
    <dgm:cxn modelId="{F63DB45F-EA57-48FA-B5B1-5038168249A5}" type="presParOf" srcId="{0C7385CA-49C0-41E8-B6BF-9C4C91703896}" destId="{83C09AC7-C0DB-4E0A-8EAC-9C602688744E}" srcOrd="1" destOrd="0" presId="urn:microsoft.com/office/officeart/2005/8/layout/bProcess3"/>
    <dgm:cxn modelId="{9F166013-0478-4578-8B55-36131BEA3770}" type="presParOf" srcId="{83C09AC7-C0DB-4E0A-8EAC-9C602688744E}" destId="{F19882AF-A312-4F4B-811C-73B6DD6170A0}" srcOrd="0" destOrd="0" presId="urn:microsoft.com/office/officeart/2005/8/layout/bProcess3"/>
    <dgm:cxn modelId="{C5DF18E2-4298-484D-A02F-14C234E9AF70}" type="presParOf" srcId="{0C7385CA-49C0-41E8-B6BF-9C4C91703896}" destId="{15B5A3D1-64ED-4B79-A921-6C399926D8DD}" srcOrd="2" destOrd="0" presId="urn:microsoft.com/office/officeart/2005/8/layout/bProcess3"/>
    <dgm:cxn modelId="{4EE44285-E893-4AE7-A131-6529859A8C3A}" type="presParOf" srcId="{0C7385CA-49C0-41E8-B6BF-9C4C91703896}" destId="{7BA08037-AB20-4E2A-8400-7869BDE787DB}" srcOrd="3" destOrd="0" presId="urn:microsoft.com/office/officeart/2005/8/layout/bProcess3"/>
    <dgm:cxn modelId="{87531BFB-A936-43FC-BE56-4BC1F8435753}" type="presParOf" srcId="{7BA08037-AB20-4E2A-8400-7869BDE787DB}" destId="{CC90ED7C-03F7-452F-B1D1-00C12E65E05A}" srcOrd="0" destOrd="0" presId="urn:microsoft.com/office/officeart/2005/8/layout/bProcess3"/>
    <dgm:cxn modelId="{68B03A35-FE00-4C07-B61C-64D87926E5B1}" type="presParOf" srcId="{0C7385CA-49C0-41E8-B6BF-9C4C91703896}" destId="{728E8723-401F-4C9B-8A80-BD346EA3510F}" srcOrd="4" destOrd="0" presId="urn:microsoft.com/office/officeart/2005/8/layout/bProcess3"/>
    <dgm:cxn modelId="{33F3FBA7-6908-4E55-90FE-5F4132130836}" type="presParOf" srcId="{0C7385CA-49C0-41E8-B6BF-9C4C91703896}" destId="{F16FDCD6-0E52-49D9-A3C6-22D061789473}" srcOrd="5" destOrd="0" presId="urn:microsoft.com/office/officeart/2005/8/layout/bProcess3"/>
    <dgm:cxn modelId="{5183CB14-9BC9-4B6D-A24B-4F519515B001}" type="presParOf" srcId="{F16FDCD6-0E52-49D9-A3C6-22D061789473}" destId="{BCDFFA3B-473F-4740-9810-5A05D3D76A45}" srcOrd="0" destOrd="0" presId="urn:microsoft.com/office/officeart/2005/8/layout/bProcess3"/>
    <dgm:cxn modelId="{E2CB9890-4DA5-4E26-B8BA-043EC21757D0}" type="presParOf" srcId="{0C7385CA-49C0-41E8-B6BF-9C4C91703896}" destId="{3ACBB822-8046-49C5-9C9F-65BA01CA884A}" srcOrd="6" destOrd="0" presId="urn:microsoft.com/office/officeart/2005/8/layout/bProcess3"/>
    <dgm:cxn modelId="{FE1F8DD2-1355-497B-BD2A-B94B64A8D2B9}" type="presParOf" srcId="{0C7385CA-49C0-41E8-B6BF-9C4C91703896}" destId="{8568F592-B825-4BBF-99C1-618DDA328E4D}" srcOrd="7" destOrd="0" presId="urn:microsoft.com/office/officeart/2005/8/layout/bProcess3"/>
    <dgm:cxn modelId="{DB443CD0-9EAC-49F4-A71E-026EF0051022}" type="presParOf" srcId="{8568F592-B825-4BBF-99C1-618DDA328E4D}" destId="{B1C1F9F5-CCC8-42C1-B579-F7BC52DCD250}" srcOrd="0" destOrd="0" presId="urn:microsoft.com/office/officeart/2005/8/layout/bProcess3"/>
    <dgm:cxn modelId="{D1BC709E-4A3D-46AE-B194-3832BA5F76B2}" type="presParOf" srcId="{0C7385CA-49C0-41E8-B6BF-9C4C91703896}" destId="{45786C95-F3C4-4362-ABD5-0603D3A51C9C}" srcOrd="8" destOrd="0" presId="urn:microsoft.com/office/officeart/2005/8/layout/bProcess3"/>
    <dgm:cxn modelId="{4848A225-F10E-4268-99D0-E829F29E1469}" type="presParOf" srcId="{0C7385CA-49C0-41E8-B6BF-9C4C91703896}" destId="{62636E45-EC53-4E19-9D3A-022B965E8E4C}" srcOrd="9" destOrd="0" presId="urn:microsoft.com/office/officeart/2005/8/layout/bProcess3"/>
    <dgm:cxn modelId="{6A660418-167D-466C-9A50-E203F4DF8BE3}" type="presParOf" srcId="{62636E45-EC53-4E19-9D3A-022B965E8E4C}" destId="{DA7A6C43-16D3-43E4-ABDD-05BBDA27F9AB}" srcOrd="0" destOrd="0" presId="urn:microsoft.com/office/officeart/2005/8/layout/bProcess3"/>
    <dgm:cxn modelId="{C8F2052B-45AF-4A10-8AC1-FB66A2A5F577}" type="presParOf" srcId="{0C7385CA-49C0-41E8-B6BF-9C4C91703896}" destId="{DE861E1F-4079-4380-BB9F-552CB945D0E0}" srcOrd="10" destOrd="0" presId="urn:microsoft.com/office/officeart/2005/8/layout/bProcess3"/>
    <dgm:cxn modelId="{3AD8FE8E-7A17-4B06-8C62-2F3AFAC66C52}" type="presParOf" srcId="{0C7385CA-49C0-41E8-B6BF-9C4C91703896}" destId="{957D9E49-5821-469C-BF49-53E7D1805927}" srcOrd="11" destOrd="0" presId="urn:microsoft.com/office/officeart/2005/8/layout/bProcess3"/>
    <dgm:cxn modelId="{CA9B886B-DF37-42A5-AB49-041BDAA834AD}" type="presParOf" srcId="{957D9E49-5821-469C-BF49-53E7D1805927}" destId="{80F5F965-02DF-42A5-AE3F-A0C1D7D65E3C}" srcOrd="0" destOrd="0" presId="urn:microsoft.com/office/officeart/2005/8/layout/bProcess3"/>
    <dgm:cxn modelId="{4E594F1C-9A09-4679-B2DA-00955EE00EAD}" type="presParOf" srcId="{0C7385CA-49C0-41E8-B6BF-9C4C91703896}" destId="{20C61D19-683F-46A6-BD50-8CF0A5BB405E}" srcOrd="12" destOrd="0" presId="urn:microsoft.com/office/officeart/2005/8/layout/bProcess3"/>
    <dgm:cxn modelId="{7FD2F6BA-F16F-40DB-9B0C-FD7C6172CDFB}" type="presParOf" srcId="{0C7385CA-49C0-41E8-B6BF-9C4C91703896}" destId="{BD6CA4AD-9A83-46E6-9183-2C8C92E56B88}" srcOrd="13" destOrd="0" presId="urn:microsoft.com/office/officeart/2005/8/layout/bProcess3"/>
    <dgm:cxn modelId="{B902019B-7D20-4D15-9632-3C8232CCAC21}" type="presParOf" srcId="{BD6CA4AD-9A83-46E6-9183-2C8C92E56B88}" destId="{BAE64A35-2B4C-4876-BCF8-6A5F9A5CE2BA}" srcOrd="0" destOrd="0" presId="urn:microsoft.com/office/officeart/2005/8/layout/bProcess3"/>
    <dgm:cxn modelId="{5789AED8-4BDC-40DC-A5DF-2FEDD36CDAF0}" type="presParOf" srcId="{0C7385CA-49C0-41E8-B6BF-9C4C91703896}" destId="{F4485513-5AD4-442E-928D-B45E6FED01DD}" srcOrd="14" destOrd="0" presId="urn:microsoft.com/office/officeart/2005/8/layout/bProcess3"/>
    <dgm:cxn modelId="{03A722D6-DED3-4CDD-82F2-EEC147B34EBF}" type="presParOf" srcId="{0C7385CA-49C0-41E8-B6BF-9C4C91703896}" destId="{0AB7FD88-8F63-4D3A-99C3-F1F53FB30F21}" srcOrd="15" destOrd="0" presId="urn:microsoft.com/office/officeart/2005/8/layout/bProcess3"/>
    <dgm:cxn modelId="{EABCF7B3-64E0-4192-830B-D2EFFDE8BF42}" type="presParOf" srcId="{0AB7FD88-8F63-4D3A-99C3-F1F53FB30F21}" destId="{4D37852F-0F8D-43A1-B9A9-B088AEDDE809}" srcOrd="0" destOrd="0" presId="urn:microsoft.com/office/officeart/2005/8/layout/bProcess3"/>
    <dgm:cxn modelId="{84CF19EA-5C8D-43FA-901A-6C64A1F828A1}" type="presParOf" srcId="{0C7385CA-49C0-41E8-B6BF-9C4C91703896}" destId="{D877B2D2-4397-4AEA-9D56-43F29E38D55F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B40A96F-A802-4477-BDCA-0760EFAD6EB8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93A37D6-32C6-4E90-AFD3-AF8B4D7FFA77}">
      <dgm:prSet phldrT="[Texto]"/>
      <dgm:spPr/>
      <dgm:t>
        <a:bodyPr/>
        <a:lstStyle/>
        <a:p>
          <a:r>
            <a:rPr lang="es-ES" b="1" dirty="0" smtClean="0"/>
            <a:t>Cordones de soldadura en todo el fondo</a:t>
          </a:r>
          <a:endParaRPr lang="es-ES" b="1" dirty="0"/>
        </a:p>
      </dgm:t>
    </dgm:pt>
    <dgm:pt modelId="{D52382B7-C102-4F1C-9A8A-56C2AF84405E}" type="parTrans" cxnId="{47AD6744-2F1E-4651-8305-28EB16FF5349}">
      <dgm:prSet/>
      <dgm:spPr/>
      <dgm:t>
        <a:bodyPr/>
        <a:lstStyle/>
        <a:p>
          <a:endParaRPr lang="es-ES"/>
        </a:p>
      </dgm:t>
    </dgm:pt>
    <dgm:pt modelId="{805B3AE2-658C-4ADC-AEBE-B7E77BA326E7}" type="sibTrans" cxnId="{47AD6744-2F1E-4651-8305-28EB16FF5349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47F36BFB-A836-46D0-8719-7768A1C51941}">
      <dgm:prSet phldrT="[Texto]"/>
      <dgm:spPr/>
      <dgm:t>
        <a:bodyPr/>
        <a:lstStyle/>
        <a:p>
          <a:r>
            <a:rPr lang="es-ES" b="1" dirty="0" smtClean="0"/>
            <a:t>Evaluar los espesores en el fondo del tanque</a:t>
          </a:r>
          <a:endParaRPr lang="es-ES" b="1" dirty="0"/>
        </a:p>
      </dgm:t>
    </dgm:pt>
    <dgm:pt modelId="{8ED19865-E689-4F76-BC0C-F2B5DCFA4D56}" type="parTrans" cxnId="{2B32C85E-4575-43F7-A1A1-6395AFD5EAA0}">
      <dgm:prSet/>
      <dgm:spPr/>
      <dgm:t>
        <a:bodyPr/>
        <a:lstStyle/>
        <a:p>
          <a:endParaRPr lang="es-ES"/>
        </a:p>
      </dgm:t>
    </dgm:pt>
    <dgm:pt modelId="{066AD44F-D891-4DFE-A175-79A8F6B67DBD}" type="sibTrans" cxnId="{2B32C85E-4575-43F7-A1A1-6395AFD5EAA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7016D7C6-805E-43AD-BCBD-25F1367E7876}">
      <dgm:prSet phldrT="[Texto]"/>
      <dgm:spPr/>
      <dgm:t>
        <a:bodyPr/>
        <a:lstStyle/>
        <a:p>
          <a:r>
            <a:rPr lang="es-ES" b="1" dirty="0" smtClean="0"/>
            <a:t>Enumerar las placas por filas iniciando por el lado del </a:t>
          </a:r>
          <a:r>
            <a:rPr lang="es-ES" b="1" dirty="0" err="1" smtClean="0"/>
            <a:t>manhol</a:t>
          </a:r>
          <a:endParaRPr lang="es-ES" b="1" dirty="0"/>
        </a:p>
      </dgm:t>
    </dgm:pt>
    <dgm:pt modelId="{44619146-1F97-42AF-8147-3B5973F57D9A}" type="parTrans" cxnId="{A4BFBBFD-50FF-4102-8EBF-38E9DE09C7CD}">
      <dgm:prSet/>
      <dgm:spPr/>
      <dgm:t>
        <a:bodyPr/>
        <a:lstStyle/>
        <a:p>
          <a:endParaRPr lang="es-ES"/>
        </a:p>
      </dgm:t>
    </dgm:pt>
    <dgm:pt modelId="{8F74B6C3-8967-4A5B-A262-D01B11B11BB2}" type="sibTrans" cxnId="{A4BFBBFD-50FF-4102-8EBF-38E9DE09C7CD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8DE187C5-7C7B-4B6A-B801-07B8E0AFAF10}">
      <dgm:prSet phldrT="[Texto]"/>
      <dgm:spPr/>
      <dgm:t>
        <a:bodyPr/>
        <a:lstStyle/>
        <a:p>
          <a:r>
            <a:rPr lang="es-ES" b="1" dirty="0" smtClean="0"/>
            <a:t>En planchas mayores a 6 metros se hará tres mediciones en forma de cruz</a:t>
          </a:r>
          <a:endParaRPr lang="es-ES" b="1" dirty="0"/>
        </a:p>
      </dgm:t>
    </dgm:pt>
    <dgm:pt modelId="{F61072D7-31BB-46FD-ACBC-9CF37F53D299}" type="parTrans" cxnId="{4DAF2BA0-F00D-47ED-A151-856D925FDEC0}">
      <dgm:prSet/>
      <dgm:spPr/>
      <dgm:t>
        <a:bodyPr/>
        <a:lstStyle/>
        <a:p>
          <a:endParaRPr lang="es-ES"/>
        </a:p>
      </dgm:t>
    </dgm:pt>
    <dgm:pt modelId="{2AC3E24B-BEB3-459D-9EC0-CF9687EB9440}" type="sibTrans" cxnId="{4DAF2BA0-F00D-47ED-A151-856D925FDEC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D071194D-E91A-4055-9960-D4DE22F5E5B2}">
      <dgm:prSet phldrT="[Texto]"/>
      <dgm:spPr/>
      <dgm:t>
        <a:bodyPr/>
        <a:lstStyle/>
        <a:p>
          <a:r>
            <a:rPr lang="es-ES" b="1" dirty="0" smtClean="0"/>
            <a:t>Ubicar los nodos en forma horaria a partir del sumidero</a:t>
          </a:r>
          <a:endParaRPr lang="es-ES" b="1" dirty="0"/>
        </a:p>
      </dgm:t>
    </dgm:pt>
    <dgm:pt modelId="{9058A527-A7AD-479F-AB17-2ECFE108A288}" type="parTrans" cxnId="{62271182-B47C-499D-95A9-6558C0E0BD2E}">
      <dgm:prSet/>
      <dgm:spPr/>
      <dgm:t>
        <a:bodyPr/>
        <a:lstStyle/>
        <a:p>
          <a:endParaRPr lang="es-ES"/>
        </a:p>
      </dgm:t>
    </dgm:pt>
    <dgm:pt modelId="{D96EC9CB-3C40-4E9F-8926-CF0A93F98BD6}" type="sibTrans" cxnId="{62271182-B47C-499D-95A9-6558C0E0BD2E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EEEFF2EE-8546-4DD5-B7E9-216C30714887}">
      <dgm:prSet phldrT="[Texto]"/>
      <dgm:spPr/>
      <dgm:t>
        <a:bodyPr/>
        <a:lstStyle/>
        <a:p>
          <a:r>
            <a:rPr lang="es-ES" b="1" dirty="0" smtClean="0"/>
            <a:t>Realizar una prueba de luz </a:t>
          </a:r>
          <a:endParaRPr lang="es-ES" b="1" dirty="0"/>
        </a:p>
      </dgm:t>
    </dgm:pt>
    <dgm:pt modelId="{38F69361-BD04-4206-A896-FD23DF676F7C}" type="parTrans" cxnId="{221FB452-A9E0-40FA-A3CF-1D4A7A28F0F2}">
      <dgm:prSet/>
      <dgm:spPr/>
      <dgm:t>
        <a:bodyPr/>
        <a:lstStyle/>
        <a:p>
          <a:endParaRPr lang="es-ES"/>
        </a:p>
      </dgm:t>
    </dgm:pt>
    <dgm:pt modelId="{ECA08447-7F0F-4C06-87F3-8DC50C066A0F}" type="sibTrans" cxnId="{221FB452-A9E0-40FA-A3CF-1D4A7A28F0F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D45950A3-BF94-4BCE-A241-F57C6F87E8D1}">
      <dgm:prSet phldrT="[Texto]"/>
      <dgm:spPr/>
      <dgm:t>
        <a:bodyPr/>
        <a:lstStyle/>
        <a:p>
          <a:r>
            <a:rPr lang="es-ES" b="1" dirty="0" smtClean="0"/>
            <a:t>Realizar el estado de los ánodos de sacrificio</a:t>
          </a:r>
          <a:endParaRPr lang="es-ES" b="1" dirty="0"/>
        </a:p>
      </dgm:t>
    </dgm:pt>
    <dgm:pt modelId="{983B0AF0-24CD-4AD1-B0B8-4443E40326A6}" type="parTrans" cxnId="{0B52828F-372E-40E3-B8E5-667EE35C7474}">
      <dgm:prSet/>
      <dgm:spPr/>
      <dgm:t>
        <a:bodyPr/>
        <a:lstStyle/>
        <a:p>
          <a:endParaRPr lang="es-ES"/>
        </a:p>
      </dgm:t>
    </dgm:pt>
    <dgm:pt modelId="{87CD7803-C580-442A-B7E1-5218C40FC7C7}" type="sibTrans" cxnId="{0B52828F-372E-40E3-B8E5-667EE35C7474}">
      <dgm:prSet/>
      <dgm:spPr/>
      <dgm:t>
        <a:bodyPr/>
        <a:lstStyle/>
        <a:p>
          <a:endParaRPr lang="es-ES"/>
        </a:p>
      </dgm:t>
    </dgm:pt>
    <dgm:pt modelId="{E7664683-EE80-49FA-B488-61D06D9E30EB}" type="pres">
      <dgm:prSet presAssocID="{DB40A96F-A802-4477-BDCA-0760EFAD6E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C5CA2F3-ECCE-4D20-952E-60F2F095DDD4}" type="pres">
      <dgm:prSet presAssocID="{693A37D6-32C6-4E90-AFD3-AF8B4D7FFA77}" presName="node" presStyleLbl="node1" presStyleIdx="0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BAD81E-7A17-4336-974E-05B720F450DD}" type="pres">
      <dgm:prSet presAssocID="{805B3AE2-658C-4ADC-AEBE-B7E77BA326E7}" presName="sibTrans" presStyleLbl="sibTrans2D1" presStyleIdx="0" presStyleCnt="6"/>
      <dgm:spPr/>
      <dgm:t>
        <a:bodyPr/>
        <a:lstStyle/>
        <a:p>
          <a:endParaRPr lang="es-ES"/>
        </a:p>
      </dgm:t>
    </dgm:pt>
    <dgm:pt modelId="{85350F2A-CC9D-4F8D-97DA-68D0625B069F}" type="pres">
      <dgm:prSet presAssocID="{805B3AE2-658C-4ADC-AEBE-B7E77BA326E7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9187BFAC-7D4C-4FB9-9A58-9CA88CBCF954}" type="pres">
      <dgm:prSet presAssocID="{47F36BFB-A836-46D0-8719-7768A1C51941}" presName="node" presStyleLbl="node1" presStyleIdx="1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F441C-29AD-4E74-BEEC-93C74AD3B0A1}" type="pres">
      <dgm:prSet presAssocID="{066AD44F-D891-4DFE-A175-79A8F6B67DBD}" presName="sibTrans" presStyleLbl="sibTrans2D1" presStyleIdx="1" presStyleCnt="6"/>
      <dgm:spPr/>
      <dgm:t>
        <a:bodyPr/>
        <a:lstStyle/>
        <a:p>
          <a:endParaRPr lang="es-ES"/>
        </a:p>
      </dgm:t>
    </dgm:pt>
    <dgm:pt modelId="{36320F49-C4BD-44D9-9700-4D0687F5240A}" type="pres">
      <dgm:prSet presAssocID="{066AD44F-D891-4DFE-A175-79A8F6B67DBD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00A4B7F0-C19A-411D-B196-DAD8E7E8D48E}" type="pres">
      <dgm:prSet presAssocID="{7016D7C6-805E-43AD-BCBD-25F1367E7876}" presName="node" presStyleLbl="node1" presStyleIdx="2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260484-6D45-41FB-878E-1446C6A8BB00}" type="pres">
      <dgm:prSet presAssocID="{8F74B6C3-8967-4A5B-A262-D01B11B11BB2}" presName="sibTrans" presStyleLbl="sibTrans2D1" presStyleIdx="2" presStyleCnt="6"/>
      <dgm:spPr/>
      <dgm:t>
        <a:bodyPr/>
        <a:lstStyle/>
        <a:p>
          <a:endParaRPr lang="es-ES"/>
        </a:p>
      </dgm:t>
    </dgm:pt>
    <dgm:pt modelId="{E3AB1E57-E7C6-4E3E-AE52-490D701B4D8D}" type="pres">
      <dgm:prSet presAssocID="{8F74B6C3-8967-4A5B-A262-D01B11B11BB2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F9917BEB-B8FF-4B01-B5EA-18DC6E3A9A19}" type="pres">
      <dgm:prSet presAssocID="{8DE187C5-7C7B-4B6A-B801-07B8E0AFAF10}" presName="node" presStyleLbl="node1" presStyleIdx="3" presStyleCnt="7" custScaleY="122921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81E9BB-6ADF-49FD-9C6C-62E5172E8D64}" type="pres">
      <dgm:prSet presAssocID="{2AC3E24B-BEB3-459D-9EC0-CF9687EB9440}" presName="sibTrans" presStyleLbl="sibTrans2D1" presStyleIdx="3" presStyleCnt="6"/>
      <dgm:spPr/>
      <dgm:t>
        <a:bodyPr/>
        <a:lstStyle/>
        <a:p>
          <a:endParaRPr lang="es-ES"/>
        </a:p>
      </dgm:t>
    </dgm:pt>
    <dgm:pt modelId="{6443703F-CB69-41EA-A9CD-CE1BAE97D9D8}" type="pres">
      <dgm:prSet presAssocID="{2AC3E24B-BEB3-459D-9EC0-CF9687EB9440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A61C3A55-FCD5-482D-9D45-6171B02B6C25}" type="pres">
      <dgm:prSet presAssocID="{D071194D-E91A-4055-9960-D4DE22F5E5B2}" presName="node" presStyleLbl="node1" presStyleIdx="4" presStyleCnt="7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F18F91-86EF-4031-97A4-2A797772EC69}" type="pres">
      <dgm:prSet presAssocID="{D96EC9CB-3C40-4E9F-8926-CF0A93F98BD6}" presName="sibTrans" presStyleLbl="sibTrans2D1" presStyleIdx="4" presStyleCnt="6"/>
      <dgm:spPr/>
      <dgm:t>
        <a:bodyPr/>
        <a:lstStyle/>
        <a:p>
          <a:endParaRPr lang="es-ES"/>
        </a:p>
      </dgm:t>
    </dgm:pt>
    <dgm:pt modelId="{C0EA4977-0734-4DAA-8285-B457132840CC}" type="pres">
      <dgm:prSet presAssocID="{D96EC9CB-3C40-4E9F-8926-CF0A93F98BD6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178582F7-1CCD-4B0F-A7F5-9069688A1A93}" type="pres">
      <dgm:prSet presAssocID="{EEEFF2EE-8546-4DD5-B7E9-216C30714887}" presName="node" presStyleLbl="node1" presStyleIdx="5" presStyleCnt="7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52244C-9FB5-46FB-8ABF-B1AFACC0E231}" type="pres">
      <dgm:prSet presAssocID="{ECA08447-7F0F-4C06-87F3-8DC50C066A0F}" presName="sibTrans" presStyleLbl="sibTrans2D1" presStyleIdx="5" presStyleCnt="6"/>
      <dgm:spPr/>
      <dgm:t>
        <a:bodyPr/>
        <a:lstStyle/>
        <a:p>
          <a:endParaRPr lang="es-ES"/>
        </a:p>
      </dgm:t>
    </dgm:pt>
    <dgm:pt modelId="{523A3087-EA1B-40D8-B7A4-D3136985B55E}" type="pres">
      <dgm:prSet presAssocID="{ECA08447-7F0F-4C06-87F3-8DC50C066A0F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19C5B0E2-233E-40FE-8C2E-F69F753E5208}" type="pres">
      <dgm:prSet presAssocID="{D45950A3-BF94-4BCE-A241-F57C6F87E8D1}" presName="node" presStyleLbl="node1" presStyleIdx="6" presStyleCnt="7" custLinFactNeighborX="-24842" custLinFactNeighborY="-103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9836A9-C6F3-4E8A-9437-1CE71F3CF849}" type="presOf" srcId="{693A37D6-32C6-4E90-AFD3-AF8B4D7FFA77}" destId="{6C5CA2F3-ECCE-4D20-952E-60F2F095DDD4}" srcOrd="0" destOrd="0" presId="urn:microsoft.com/office/officeart/2005/8/layout/process5"/>
    <dgm:cxn modelId="{5BBB2828-D707-44AF-A09A-7F97E4D02BD0}" type="presOf" srcId="{066AD44F-D891-4DFE-A175-79A8F6B67DBD}" destId="{78EF441C-29AD-4E74-BEEC-93C74AD3B0A1}" srcOrd="0" destOrd="0" presId="urn:microsoft.com/office/officeart/2005/8/layout/process5"/>
    <dgm:cxn modelId="{FE8E6C0E-9DF6-4860-95AC-DC26C6F1F95A}" type="presOf" srcId="{47F36BFB-A836-46D0-8719-7768A1C51941}" destId="{9187BFAC-7D4C-4FB9-9A58-9CA88CBCF954}" srcOrd="0" destOrd="0" presId="urn:microsoft.com/office/officeart/2005/8/layout/process5"/>
    <dgm:cxn modelId="{544486AF-4F54-4EB4-844C-5F09E6F0B7F0}" type="presOf" srcId="{8DE187C5-7C7B-4B6A-B801-07B8E0AFAF10}" destId="{F9917BEB-B8FF-4B01-B5EA-18DC6E3A9A19}" srcOrd="0" destOrd="0" presId="urn:microsoft.com/office/officeart/2005/8/layout/process5"/>
    <dgm:cxn modelId="{70C49EBD-6C3A-4E72-AA54-1A1FD229299D}" type="presOf" srcId="{EEEFF2EE-8546-4DD5-B7E9-216C30714887}" destId="{178582F7-1CCD-4B0F-A7F5-9069688A1A93}" srcOrd="0" destOrd="0" presId="urn:microsoft.com/office/officeart/2005/8/layout/process5"/>
    <dgm:cxn modelId="{E4C45932-BF99-4649-86B2-B5B86F9730B5}" type="presOf" srcId="{2AC3E24B-BEB3-459D-9EC0-CF9687EB9440}" destId="{1A81E9BB-6ADF-49FD-9C6C-62E5172E8D64}" srcOrd="0" destOrd="0" presId="urn:microsoft.com/office/officeart/2005/8/layout/process5"/>
    <dgm:cxn modelId="{0B52828F-372E-40E3-B8E5-667EE35C7474}" srcId="{DB40A96F-A802-4477-BDCA-0760EFAD6EB8}" destId="{D45950A3-BF94-4BCE-A241-F57C6F87E8D1}" srcOrd="6" destOrd="0" parTransId="{983B0AF0-24CD-4AD1-B0B8-4443E40326A6}" sibTransId="{87CD7803-C580-442A-B7E1-5218C40FC7C7}"/>
    <dgm:cxn modelId="{221FB452-A9E0-40FA-A3CF-1D4A7A28F0F2}" srcId="{DB40A96F-A802-4477-BDCA-0760EFAD6EB8}" destId="{EEEFF2EE-8546-4DD5-B7E9-216C30714887}" srcOrd="5" destOrd="0" parTransId="{38F69361-BD04-4206-A896-FD23DF676F7C}" sibTransId="{ECA08447-7F0F-4C06-87F3-8DC50C066A0F}"/>
    <dgm:cxn modelId="{9D212671-387F-4595-8AFD-F22C63913510}" type="presOf" srcId="{7016D7C6-805E-43AD-BCBD-25F1367E7876}" destId="{00A4B7F0-C19A-411D-B196-DAD8E7E8D48E}" srcOrd="0" destOrd="0" presId="urn:microsoft.com/office/officeart/2005/8/layout/process5"/>
    <dgm:cxn modelId="{7D471CE3-3CEE-4AE8-983B-CF93AC745E0B}" type="presOf" srcId="{805B3AE2-658C-4ADC-AEBE-B7E77BA326E7}" destId="{A8BAD81E-7A17-4336-974E-05B720F450DD}" srcOrd="0" destOrd="0" presId="urn:microsoft.com/office/officeart/2005/8/layout/process5"/>
    <dgm:cxn modelId="{5EFAAA02-CB1B-437F-848D-06C19CF03664}" type="presOf" srcId="{ECA08447-7F0F-4C06-87F3-8DC50C066A0F}" destId="{8C52244C-9FB5-46FB-8ABF-B1AFACC0E231}" srcOrd="0" destOrd="0" presId="urn:microsoft.com/office/officeart/2005/8/layout/process5"/>
    <dgm:cxn modelId="{15CFA0FE-C049-4FDF-B9C6-1FB7120AC670}" type="presOf" srcId="{D071194D-E91A-4055-9960-D4DE22F5E5B2}" destId="{A61C3A55-FCD5-482D-9D45-6171B02B6C25}" srcOrd="0" destOrd="0" presId="urn:microsoft.com/office/officeart/2005/8/layout/process5"/>
    <dgm:cxn modelId="{1C5167C7-0323-498F-8350-55221E3502F1}" type="presOf" srcId="{ECA08447-7F0F-4C06-87F3-8DC50C066A0F}" destId="{523A3087-EA1B-40D8-B7A4-D3136985B55E}" srcOrd="1" destOrd="0" presId="urn:microsoft.com/office/officeart/2005/8/layout/process5"/>
    <dgm:cxn modelId="{C60D3A06-77F8-4139-94BB-75A33D9CBC98}" type="presOf" srcId="{D45950A3-BF94-4BCE-A241-F57C6F87E8D1}" destId="{19C5B0E2-233E-40FE-8C2E-F69F753E5208}" srcOrd="0" destOrd="0" presId="urn:microsoft.com/office/officeart/2005/8/layout/process5"/>
    <dgm:cxn modelId="{9F5E79F1-183C-40A9-8C68-A336F885AB02}" type="presOf" srcId="{066AD44F-D891-4DFE-A175-79A8F6B67DBD}" destId="{36320F49-C4BD-44D9-9700-4D0687F5240A}" srcOrd="1" destOrd="0" presId="urn:microsoft.com/office/officeart/2005/8/layout/process5"/>
    <dgm:cxn modelId="{4DAF2BA0-F00D-47ED-A151-856D925FDEC0}" srcId="{DB40A96F-A802-4477-BDCA-0760EFAD6EB8}" destId="{8DE187C5-7C7B-4B6A-B801-07B8E0AFAF10}" srcOrd="3" destOrd="0" parTransId="{F61072D7-31BB-46FD-ACBC-9CF37F53D299}" sibTransId="{2AC3E24B-BEB3-459D-9EC0-CF9687EB9440}"/>
    <dgm:cxn modelId="{E3E8794E-5726-42E1-B135-E0BA25AF9CBD}" type="presOf" srcId="{8F74B6C3-8967-4A5B-A262-D01B11B11BB2}" destId="{E3AB1E57-E7C6-4E3E-AE52-490D701B4D8D}" srcOrd="1" destOrd="0" presId="urn:microsoft.com/office/officeart/2005/8/layout/process5"/>
    <dgm:cxn modelId="{DA139714-19BC-47FD-B9D3-F8267DD89052}" type="presOf" srcId="{805B3AE2-658C-4ADC-AEBE-B7E77BA326E7}" destId="{85350F2A-CC9D-4F8D-97DA-68D0625B069F}" srcOrd="1" destOrd="0" presId="urn:microsoft.com/office/officeart/2005/8/layout/process5"/>
    <dgm:cxn modelId="{47AD6744-2F1E-4651-8305-28EB16FF5349}" srcId="{DB40A96F-A802-4477-BDCA-0760EFAD6EB8}" destId="{693A37D6-32C6-4E90-AFD3-AF8B4D7FFA77}" srcOrd="0" destOrd="0" parTransId="{D52382B7-C102-4F1C-9A8A-56C2AF84405E}" sibTransId="{805B3AE2-658C-4ADC-AEBE-B7E77BA326E7}"/>
    <dgm:cxn modelId="{2B32C85E-4575-43F7-A1A1-6395AFD5EAA0}" srcId="{DB40A96F-A802-4477-BDCA-0760EFAD6EB8}" destId="{47F36BFB-A836-46D0-8719-7768A1C51941}" srcOrd="1" destOrd="0" parTransId="{8ED19865-E689-4F76-BC0C-F2B5DCFA4D56}" sibTransId="{066AD44F-D891-4DFE-A175-79A8F6B67DBD}"/>
    <dgm:cxn modelId="{0DB672F6-36D6-4A7D-AFCD-C5F1ED50AB17}" type="presOf" srcId="{D96EC9CB-3C40-4E9F-8926-CF0A93F98BD6}" destId="{C0EA4977-0734-4DAA-8285-B457132840CC}" srcOrd="1" destOrd="0" presId="urn:microsoft.com/office/officeart/2005/8/layout/process5"/>
    <dgm:cxn modelId="{FFC982A2-6F6E-4210-837A-3C251475D3AD}" type="presOf" srcId="{DB40A96F-A802-4477-BDCA-0760EFAD6EB8}" destId="{E7664683-EE80-49FA-B488-61D06D9E30EB}" srcOrd="0" destOrd="0" presId="urn:microsoft.com/office/officeart/2005/8/layout/process5"/>
    <dgm:cxn modelId="{62271182-B47C-499D-95A9-6558C0E0BD2E}" srcId="{DB40A96F-A802-4477-BDCA-0760EFAD6EB8}" destId="{D071194D-E91A-4055-9960-D4DE22F5E5B2}" srcOrd="4" destOrd="0" parTransId="{9058A527-A7AD-479F-AB17-2ECFE108A288}" sibTransId="{D96EC9CB-3C40-4E9F-8926-CF0A93F98BD6}"/>
    <dgm:cxn modelId="{94854FB0-78B3-4728-8849-F7566DB4A53B}" type="presOf" srcId="{D96EC9CB-3C40-4E9F-8926-CF0A93F98BD6}" destId="{01F18F91-86EF-4031-97A4-2A797772EC69}" srcOrd="0" destOrd="0" presId="urn:microsoft.com/office/officeart/2005/8/layout/process5"/>
    <dgm:cxn modelId="{A4BFBBFD-50FF-4102-8EBF-38E9DE09C7CD}" srcId="{DB40A96F-A802-4477-BDCA-0760EFAD6EB8}" destId="{7016D7C6-805E-43AD-BCBD-25F1367E7876}" srcOrd="2" destOrd="0" parTransId="{44619146-1F97-42AF-8147-3B5973F57D9A}" sibTransId="{8F74B6C3-8967-4A5B-A262-D01B11B11BB2}"/>
    <dgm:cxn modelId="{78CF3D57-3B21-4DAA-A5D6-7B868D7731CF}" type="presOf" srcId="{8F74B6C3-8967-4A5B-A262-D01B11B11BB2}" destId="{8C260484-6D45-41FB-878E-1446C6A8BB00}" srcOrd="0" destOrd="0" presId="urn:microsoft.com/office/officeart/2005/8/layout/process5"/>
    <dgm:cxn modelId="{96F284A1-3EDA-4BBD-A996-66ACB4D266EB}" type="presOf" srcId="{2AC3E24B-BEB3-459D-9EC0-CF9687EB9440}" destId="{6443703F-CB69-41EA-A9CD-CE1BAE97D9D8}" srcOrd="1" destOrd="0" presId="urn:microsoft.com/office/officeart/2005/8/layout/process5"/>
    <dgm:cxn modelId="{FDBA5B18-E08E-419C-8843-97C2D960722C}" type="presParOf" srcId="{E7664683-EE80-49FA-B488-61D06D9E30EB}" destId="{6C5CA2F3-ECCE-4D20-952E-60F2F095DDD4}" srcOrd="0" destOrd="0" presId="urn:microsoft.com/office/officeart/2005/8/layout/process5"/>
    <dgm:cxn modelId="{E514FC8B-17EC-4EF8-826D-0B67EA6B3982}" type="presParOf" srcId="{E7664683-EE80-49FA-B488-61D06D9E30EB}" destId="{A8BAD81E-7A17-4336-974E-05B720F450DD}" srcOrd="1" destOrd="0" presId="urn:microsoft.com/office/officeart/2005/8/layout/process5"/>
    <dgm:cxn modelId="{CCA1C2C9-D847-4B62-B7BF-5DDF8FF53A39}" type="presParOf" srcId="{A8BAD81E-7A17-4336-974E-05B720F450DD}" destId="{85350F2A-CC9D-4F8D-97DA-68D0625B069F}" srcOrd="0" destOrd="0" presId="urn:microsoft.com/office/officeart/2005/8/layout/process5"/>
    <dgm:cxn modelId="{BA20B494-7986-4272-8C22-D50F4E4ED2C9}" type="presParOf" srcId="{E7664683-EE80-49FA-B488-61D06D9E30EB}" destId="{9187BFAC-7D4C-4FB9-9A58-9CA88CBCF954}" srcOrd="2" destOrd="0" presId="urn:microsoft.com/office/officeart/2005/8/layout/process5"/>
    <dgm:cxn modelId="{B1BE32E9-2782-467A-8E8A-67E9E62CAD07}" type="presParOf" srcId="{E7664683-EE80-49FA-B488-61D06D9E30EB}" destId="{78EF441C-29AD-4E74-BEEC-93C74AD3B0A1}" srcOrd="3" destOrd="0" presId="urn:microsoft.com/office/officeart/2005/8/layout/process5"/>
    <dgm:cxn modelId="{B1A0B5AC-5109-4DFD-A4FC-B640FB3AE3B8}" type="presParOf" srcId="{78EF441C-29AD-4E74-BEEC-93C74AD3B0A1}" destId="{36320F49-C4BD-44D9-9700-4D0687F5240A}" srcOrd="0" destOrd="0" presId="urn:microsoft.com/office/officeart/2005/8/layout/process5"/>
    <dgm:cxn modelId="{619C5B2B-65BC-4E1D-BB1C-E6F1BE889892}" type="presParOf" srcId="{E7664683-EE80-49FA-B488-61D06D9E30EB}" destId="{00A4B7F0-C19A-411D-B196-DAD8E7E8D48E}" srcOrd="4" destOrd="0" presId="urn:microsoft.com/office/officeart/2005/8/layout/process5"/>
    <dgm:cxn modelId="{D3E36C96-35AC-431C-A678-C463959C5DA5}" type="presParOf" srcId="{E7664683-EE80-49FA-B488-61D06D9E30EB}" destId="{8C260484-6D45-41FB-878E-1446C6A8BB00}" srcOrd="5" destOrd="0" presId="urn:microsoft.com/office/officeart/2005/8/layout/process5"/>
    <dgm:cxn modelId="{2A260AF7-93DB-4197-B980-B8AB98F92C96}" type="presParOf" srcId="{8C260484-6D45-41FB-878E-1446C6A8BB00}" destId="{E3AB1E57-E7C6-4E3E-AE52-490D701B4D8D}" srcOrd="0" destOrd="0" presId="urn:microsoft.com/office/officeart/2005/8/layout/process5"/>
    <dgm:cxn modelId="{6F83BC49-BE44-4CFA-BB25-5865D93B1DE8}" type="presParOf" srcId="{E7664683-EE80-49FA-B488-61D06D9E30EB}" destId="{F9917BEB-B8FF-4B01-B5EA-18DC6E3A9A19}" srcOrd="6" destOrd="0" presId="urn:microsoft.com/office/officeart/2005/8/layout/process5"/>
    <dgm:cxn modelId="{8E56735C-83C3-461F-87BF-98824AFC309F}" type="presParOf" srcId="{E7664683-EE80-49FA-B488-61D06D9E30EB}" destId="{1A81E9BB-6ADF-49FD-9C6C-62E5172E8D64}" srcOrd="7" destOrd="0" presId="urn:microsoft.com/office/officeart/2005/8/layout/process5"/>
    <dgm:cxn modelId="{3C260BD3-3204-4325-B7DF-293F4111D9CC}" type="presParOf" srcId="{1A81E9BB-6ADF-49FD-9C6C-62E5172E8D64}" destId="{6443703F-CB69-41EA-A9CD-CE1BAE97D9D8}" srcOrd="0" destOrd="0" presId="urn:microsoft.com/office/officeart/2005/8/layout/process5"/>
    <dgm:cxn modelId="{3EE9ED87-5DE5-4AF2-9B08-27491E3E3A1E}" type="presParOf" srcId="{E7664683-EE80-49FA-B488-61D06D9E30EB}" destId="{A61C3A55-FCD5-482D-9D45-6171B02B6C25}" srcOrd="8" destOrd="0" presId="urn:microsoft.com/office/officeart/2005/8/layout/process5"/>
    <dgm:cxn modelId="{1023F8EA-F9DC-45D7-BB1F-0A7D469488D0}" type="presParOf" srcId="{E7664683-EE80-49FA-B488-61D06D9E30EB}" destId="{01F18F91-86EF-4031-97A4-2A797772EC69}" srcOrd="9" destOrd="0" presId="urn:microsoft.com/office/officeart/2005/8/layout/process5"/>
    <dgm:cxn modelId="{AAF9B17F-C07D-4153-A8A0-2254AEA00F42}" type="presParOf" srcId="{01F18F91-86EF-4031-97A4-2A797772EC69}" destId="{C0EA4977-0734-4DAA-8285-B457132840CC}" srcOrd="0" destOrd="0" presId="urn:microsoft.com/office/officeart/2005/8/layout/process5"/>
    <dgm:cxn modelId="{8F12D457-833D-4994-ABE1-2FED1C1764EE}" type="presParOf" srcId="{E7664683-EE80-49FA-B488-61D06D9E30EB}" destId="{178582F7-1CCD-4B0F-A7F5-9069688A1A93}" srcOrd="10" destOrd="0" presId="urn:microsoft.com/office/officeart/2005/8/layout/process5"/>
    <dgm:cxn modelId="{BDC1EEFF-84B8-4CBB-8C69-9D75C0B52961}" type="presParOf" srcId="{E7664683-EE80-49FA-B488-61D06D9E30EB}" destId="{8C52244C-9FB5-46FB-8ABF-B1AFACC0E231}" srcOrd="11" destOrd="0" presId="urn:microsoft.com/office/officeart/2005/8/layout/process5"/>
    <dgm:cxn modelId="{395B79F1-C20D-4D29-9029-F8EFFA091258}" type="presParOf" srcId="{8C52244C-9FB5-46FB-8ABF-B1AFACC0E231}" destId="{523A3087-EA1B-40D8-B7A4-D3136985B55E}" srcOrd="0" destOrd="0" presId="urn:microsoft.com/office/officeart/2005/8/layout/process5"/>
    <dgm:cxn modelId="{B511C1BC-8067-4A35-8530-45AF9042D319}" type="presParOf" srcId="{E7664683-EE80-49FA-B488-61D06D9E30EB}" destId="{19C5B0E2-233E-40FE-8C2E-F69F753E5208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005BC39-D655-4298-97A4-303F06C2073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6A3EDC4-6A95-4829-B5E5-66841D1163A1}">
      <dgm:prSet phldrT="[Texto]" custT="1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sz="1800" b="1" dirty="0" smtClean="0"/>
            <a:t>INTERCAMBIADOR DE CALOR</a:t>
          </a:r>
          <a:endParaRPr lang="es-ES" sz="1800" b="1" dirty="0"/>
        </a:p>
      </dgm:t>
    </dgm:pt>
    <dgm:pt modelId="{70F6BB3E-81E6-4980-99E9-66F98C9BEA78}" type="parTrans" cxnId="{8117E2B7-72FE-4D12-BFCC-162559B7B081}">
      <dgm:prSet/>
      <dgm:spPr/>
      <dgm:t>
        <a:bodyPr/>
        <a:lstStyle/>
        <a:p>
          <a:endParaRPr lang="es-ES"/>
        </a:p>
      </dgm:t>
    </dgm:pt>
    <dgm:pt modelId="{32226216-57D8-4E68-8311-A315A6D9C23A}" type="sibTrans" cxnId="{8117E2B7-72FE-4D12-BFCC-162559B7B081}">
      <dgm:prSet/>
      <dgm:spPr/>
      <dgm:t>
        <a:bodyPr/>
        <a:lstStyle/>
        <a:p>
          <a:endParaRPr lang="es-ES"/>
        </a:p>
      </dgm:t>
    </dgm:pt>
    <dgm:pt modelId="{7D2F9A96-38A8-46F7-AAB2-DD00A8F1265D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Enfriar un fluido que esta mas caliente que lo deseado</a:t>
          </a:r>
          <a:endParaRPr lang="es-ES" sz="2000" b="1" dirty="0">
            <a:solidFill>
              <a:schemeClr val="tx1"/>
            </a:solidFill>
          </a:endParaRPr>
        </a:p>
      </dgm:t>
    </dgm:pt>
    <dgm:pt modelId="{A3E69748-262F-4F22-9C0E-3D857C2912FF}" type="parTrans" cxnId="{236DAAA7-FDD8-4923-B2B7-3CA831548757}">
      <dgm:prSet/>
      <dgm:spPr/>
      <dgm:t>
        <a:bodyPr/>
        <a:lstStyle/>
        <a:p>
          <a:endParaRPr lang="es-ES"/>
        </a:p>
      </dgm:t>
    </dgm:pt>
    <dgm:pt modelId="{6A3CEBE3-E09B-47DA-AEA1-08853D63A25E}" type="sibTrans" cxnId="{236DAAA7-FDD8-4923-B2B7-3CA831548757}">
      <dgm:prSet/>
      <dgm:spPr/>
      <dgm:t>
        <a:bodyPr/>
        <a:lstStyle/>
        <a:p>
          <a:endParaRPr lang="es-ES"/>
        </a:p>
      </dgm:t>
    </dgm:pt>
    <dgm:pt modelId="{1B04110D-B565-40C8-9E97-E05A61E4232D}">
      <dgm:prSet phldrT="[Texto]" custT="1"/>
      <dgm:spPr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Transferir calor a otro fluido</a:t>
          </a:r>
          <a:endParaRPr lang="es-ES" sz="2000" b="1" dirty="0">
            <a:solidFill>
              <a:schemeClr val="tx1"/>
            </a:solidFill>
          </a:endParaRPr>
        </a:p>
      </dgm:t>
    </dgm:pt>
    <dgm:pt modelId="{BB926C86-01D1-4BBF-AC93-6E8BB553D5E0}" type="parTrans" cxnId="{23295A95-023E-48BD-9C8F-2F4F61B675E3}">
      <dgm:prSet/>
      <dgm:spPr/>
      <dgm:t>
        <a:bodyPr/>
        <a:lstStyle/>
        <a:p>
          <a:endParaRPr lang="es-ES"/>
        </a:p>
      </dgm:t>
    </dgm:pt>
    <dgm:pt modelId="{6FD21DA1-D5B1-43E5-A27A-44DD12D0F3C1}" type="sibTrans" cxnId="{23295A95-023E-48BD-9C8F-2F4F61B675E3}">
      <dgm:prSet/>
      <dgm:spPr/>
      <dgm:t>
        <a:bodyPr/>
        <a:lstStyle/>
        <a:p>
          <a:endParaRPr lang="es-ES"/>
        </a:p>
      </dgm:t>
    </dgm:pt>
    <dgm:pt modelId="{139104AD-C95C-4851-B3E0-C4C3AC4C9D8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Elevar la temperatura de la mezcla </a:t>
          </a:r>
        </a:p>
        <a:p>
          <a:r>
            <a:rPr lang="es-ES" sz="2000" b="1" dirty="0" smtClean="0">
              <a:solidFill>
                <a:schemeClr val="tx1"/>
              </a:solidFill>
            </a:rPr>
            <a:t>agua-crudo</a:t>
          </a:r>
          <a:endParaRPr lang="es-ES" sz="2000" b="1" dirty="0">
            <a:solidFill>
              <a:schemeClr val="tx1"/>
            </a:solidFill>
          </a:endParaRPr>
        </a:p>
      </dgm:t>
    </dgm:pt>
    <dgm:pt modelId="{D9FA12C9-9CBD-4141-AEF5-6D1B74C98F25}" type="parTrans" cxnId="{3414D0E9-87B7-44AD-A486-8F87EE7222D4}">
      <dgm:prSet/>
      <dgm:spPr/>
      <dgm:t>
        <a:bodyPr/>
        <a:lstStyle/>
        <a:p>
          <a:endParaRPr lang="es-ES"/>
        </a:p>
      </dgm:t>
    </dgm:pt>
    <dgm:pt modelId="{DACEBCBF-6818-49B7-A8DF-5ACEA8BC2FA7}" type="sibTrans" cxnId="{3414D0E9-87B7-44AD-A486-8F87EE7222D4}">
      <dgm:prSet/>
      <dgm:spPr/>
      <dgm:t>
        <a:bodyPr/>
        <a:lstStyle/>
        <a:p>
          <a:endParaRPr lang="es-ES"/>
        </a:p>
      </dgm:t>
    </dgm:pt>
    <dgm:pt modelId="{87DB4821-30F3-4CB1-A279-04D607B156B8}">
      <dgm:prSet phldrT="[Texto]" custT="1"/>
      <dgm:spPr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Reducción de viscosidad en el crudo</a:t>
          </a:r>
          <a:endParaRPr lang="es-ES" sz="2000" b="1" dirty="0">
            <a:solidFill>
              <a:schemeClr val="tx1"/>
            </a:solidFill>
          </a:endParaRPr>
        </a:p>
      </dgm:t>
    </dgm:pt>
    <dgm:pt modelId="{FE9EBDB2-64A5-4DE1-A55D-3D65AE76408F}" type="parTrans" cxnId="{0BCB7CDD-B4FE-4B97-957E-F563146E9816}">
      <dgm:prSet/>
      <dgm:spPr/>
      <dgm:t>
        <a:bodyPr/>
        <a:lstStyle/>
        <a:p>
          <a:endParaRPr lang="es-ES"/>
        </a:p>
      </dgm:t>
    </dgm:pt>
    <dgm:pt modelId="{6A59E786-EACF-45B6-887C-DCE47642858B}" type="sibTrans" cxnId="{0BCB7CDD-B4FE-4B97-957E-F563146E9816}">
      <dgm:prSet/>
      <dgm:spPr/>
      <dgm:t>
        <a:bodyPr/>
        <a:lstStyle/>
        <a:p>
          <a:endParaRPr lang="es-ES"/>
        </a:p>
      </dgm:t>
    </dgm:pt>
    <dgm:pt modelId="{D87C87EC-850A-4CD6-BC37-17F7096B07E8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Temperatura de salida no excede los 212 </a:t>
          </a:r>
          <a:r>
            <a:rPr lang="es-ES" sz="2000" b="1" dirty="0" err="1" smtClean="0">
              <a:solidFill>
                <a:schemeClr val="tx1"/>
              </a:solidFill>
            </a:rPr>
            <a:t>ºF</a:t>
          </a:r>
          <a:endParaRPr lang="es-ES" sz="2000" b="1" dirty="0">
            <a:solidFill>
              <a:schemeClr val="tx1"/>
            </a:solidFill>
          </a:endParaRPr>
        </a:p>
      </dgm:t>
    </dgm:pt>
    <dgm:pt modelId="{5DBA8247-C1B0-4244-BD05-1325887C8986}" type="parTrans" cxnId="{5DBB0575-BFDD-4731-8D14-3DCA6396B347}">
      <dgm:prSet/>
      <dgm:spPr/>
      <dgm:t>
        <a:bodyPr/>
        <a:lstStyle/>
        <a:p>
          <a:endParaRPr lang="es-ES"/>
        </a:p>
      </dgm:t>
    </dgm:pt>
    <dgm:pt modelId="{BE400AD3-C671-4E53-86D5-C87B9540EC42}" type="sibTrans" cxnId="{5DBB0575-BFDD-4731-8D14-3DCA6396B347}">
      <dgm:prSet/>
      <dgm:spPr/>
      <dgm:t>
        <a:bodyPr/>
        <a:lstStyle/>
        <a:p>
          <a:endParaRPr lang="es-ES"/>
        </a:p>
      </dgm:t>
    </dgm:pt>
    <dgm:pt modelId="{9CEE0157-B88B-4DD4-89FB-B0EE54820967}" type="pres">
      <dgm:prSet presAssocID="{5005BC39-D655-4298-97A4-303F06C207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6B0A90-8855-4EF6-BA96-325622BD9B2C}" type="pres">
      <dgm:prSet presAssocID="{06A3EDC4-6A95-4829-B5E5-66841D1163A1}" presName="centerShape" presStyleLbl="node0" presStyleIdx="0" presStyleCnt="1" custScaleX="136861" custScaleY="50965" custLinFactNeighborX="222" custLinFactNeighborY="4223"/>
      <dgm:spPr/>
      <dgm:t>
        <a:bodyPr/>
        <a:lstStyle/>
        <a:p>
          <a:endParaRPr lang="es-ES"/>
        </a:p>
      </dgm:t>
    </dgm:pt>
    <dgm:pt modelId="{BC791813-5153-4447-91DC-75FDA469E9E2}" type="pres">
      <dgm:prSet presAssocID="{A3E69748-262F-4F22-9C0E-3D857C2912FF}" presName="parTrans" presStyleLbl="bgSibTrans2D1" presStyleIdx="0" presStyleCnt="5"/>
      <dgm:spPr/>
      <dgm:t>
        <a:bodyPr/>
        <a:lstStyle/>
        <a:p>
          <a:endParaRPr lang="es-ES"/>
        </a:p>
      </dgm:t>
    </dgm:pt>
    <dgm:pt modelId="{8641846B-552C-4FC9-8136-E57B827F5C41}" type="pres">
      <dgm:prSet presAssocID="{7D2F9A96-38A8-46F7-AAB2-DD00A8F1265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4CA9D9-B5C0-492B-ACB9-7D33A50845B7}" type="pres">
      <dgm:prSet presAssocID="{BB926C86-01D1-4BBF-AC93-6E8BB553D5E0}" presName="parTrans" presStyleLbl="bgSibTrans2D1" presStyleIdx="1" presStyleCnt="5"/>
      <dgm:spPr/>
      <dgm:t>
        <a:bodyPr/>
        <a:lstStyle/>
        <a:p>
          <a:endParaRPr lang="es-ES"/>
        </a:p>
      </dgm:t>
    </dgm:pt>
    <dgm:pt modelId="{786769B1-3EEA-45B5-8B5D-476562B2C6C0}" type="pres">
      <dgm:prSet presAssocID="{1B04110D-B565-40C8-9E97-E05A61E4232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AC3B38-FF5F-4E3E-897F-2384026FB656}" type="pres">
      <dgm:prSet presAssocID="{D9FA12C9-9CBD-4141-AEF5-6D1B74C98F25}" presName="parTrans" presStyleLbl="bgSibTrans2D1" presStyleIdx="2" presStyleCnt="5"/>
      <dgm:spPr/>
      <dgm:t>
        <a:bodyPr/>
        <a:lstStyle/>
        <a:p>
          <a:endParaRPr lang="es-ES"/>
        </a:p>
      </dgm:t>
    </dgm:pt>
    <dgm:pt modelId="{1B15A7A0-D93B-4B02-8E20-5DB4BC1833C6}" type="pres">
      <dgm:prSet presAssocID="{139104AD-C95C-4851-B3E0-C4C3AC4C9D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223DD3-D90D-42C1-8B6C-50FA902242F7}" type="pres">
      <dgm:prSet presAssocID="{FE9EBDB2-64A5-4DE1-A55D-3D65AE76408F}" presName="parTrans" presStyleLbl="bgSibTrans2D1" presStyleIdx="3" presStyleCnt="5"/>
      <dgm:spPr/>
      <dgm:t>
        <a:bodyPr/>
        <a:lstStyle/>
        <a:p>
          <a:endParaRPr lang="es-ES"/>
        </a:p>
      </dgm:t>
    </dgm:pt>
    <dgm:pt modelId="{19BEC262-7993-4051-8F71-4BEA9652D51C}" type="pres">
      <dgm:prSet presAssocID="{87DB4821-30F3-4CB1-A279-04D607B156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AB2D-06D6-43B6-AAF7-9200D8631CAC}" type="pres">
      <dgm:prSet presAssocID="{5DBA8247-C1B0-4244-BD05-1325887C8986}" presName="parTrans" presStyleLbl="bgSibTrans2D1" presStyleIdx="4" presStyleCnt="5"/>
      <dgm:spPr/>
      <dgm:t>
        <a:bodyPr/>
        <a:lstStyle/>
        <a:p>
          <a:endParaRPr lang="es-ES"/>
        </a:p>
      </dgm:t>
    </dgm:pt>
    <dgm:pt modelId="{219752EE-7511-4F03-97A1-E83577017767}" type="pres">
      <dgm:prSet presAssocID="{D87C87EC-850A-4CD6-BC37-17F7096B07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2FE573-8DEB-477A-96D6-3DC41259F8F1}" type="presOf" srcId="{06A3EDC4-6A95-4829-B5E5-66841D1163A1}" destId="{5C6B0A90-8855-4EF6-BA96-325622BD9B2C}" srcOrd="0" destOrd="0" presId="urn:microsoft.com/office/officeart/2005/8/layout/radial4"/>
    <dgm:cxn modelId="{9A3F38C0-C074-45F8-8BAC-92E9B6F0824D}" type="presOf" srcId="{5DBA8247-C1B0-4244-BD05-1325887C8986}" destId="{1679AB2D-06D6-43B6-AAF7-9200D8631CAC}" srcOrd="0" destOrd="0" presId="urn:microsoft.com/office/officeart/2005/8/layout/radial4"/>
    <dgm:cxn modelId="{977C53C3-7758-4B0D-A116-B4D710C814F3}" type="presOf" srcId="{139104AD-C95C-4851-B3E0-C4C3AC4C9D8B}" destId="{1B15A7A0-D93B-4B02-8E20-5DB4BC1833C6}" srcOrd="0" destOrd="0" presId="urn:microsoft.com/office/officeart/2005/8/layout/radial4"/>
    <dgm:cxn modelId="{0BCB7CDD-B4FE-4B97-957E-F563146E9816}" srcId="{06A3EDC4-6A95-4829-B5E5-66841D1163A1}" destId="{87DB4821-30F3-4CB1-A279-04D607B156B8}" srcOrd="3" destOrd="0" parTransId="{FE9EBDB2-64A5-4DE1-A55D-3D65AE76408F}" sibTransId="{6A59E786-EACF-45B6-887C-DCE47642858B}"/>
    <dgm:cxn modelId="{8571BB0B-1514-4D51-A716-8948E74EB97D}" type="presOf" srcId="{A3E69748-262F-4F22-9C0E-3D857C2912FF}" destId="{BC791813-5153-4447-91DC-75FDA469E9E2}" srcOrd="0" destOrd="0" presId="urn:microsoft.com/office/officeart/2005/8/layout/radial4"/>
    <dgm:cxn modelId="{E2C49003-4A72-4586-A7DC-438638C5E2C7}" type="presOf" srcId="{D87C87EC-850A-4CD6-BC37-17F7096B07E8}" destId="{219752EE-7511-4F03-97A1-E83577017767}" srcOrd="0" destOrd="0" presId="urn:microsoft.com/office/officeart/2005/8/layout/radial4"/>
    <dgm:cxn modelId="{23295A95-023E-48BD-9C8F-2F4F61B675E3}" srcId="{06A3EDC4-6A95-4829-B5E5-66841D1163A1}" destId="{1B04110D-B565-40C8-9E97-E05A61E4232D}" srcOrd="1" destOrd="0" parTransId="{BB926C86-01D1-4BBF-AC93-6E8BB553D5E0}" sibTransId="{6FD21DA1-D5B1-43E5-A27A-44DD12D0F3C1}"/>
    <dgm:cxn modelId="{36F2BB79-8BC6-4150-B704-5965FB896392}" type="presOf" srcId="{FE9EBDB2-64A5-4DE1-A55D-3D65AE76408F}" destId="{71223DD3-D90D-42C1-8B6C-50FA902242F7}" srcOrd="0" destOrd="0" presId="urn:microsoft.com/office/officeart/2005/8/layout/radial4"/>
    <dgm:cxn modelId="{962967C0-25F3-4445-A8E7-79FC21A0F7AB}" type="presOf" srcId="{5005BC39-D655-4298-97A4-303F06C2073E}" destId="{9CEE0157-B88B-4DD4-89FB-B0EE54820967}" srcOrd="0" destOrd="0" presId="urn:microsoft.com/office/officeart/2005/8/layout/radial4"/>
    <dgm:cxn modelId="{5DBB0575-BFDD-4731-8D14-3DCA6396B347}" srcId="{06A3EDC4-6A95-4829-B5E5-66841D1163A1}" destId="{D87C87EC-850A-4CD6-BC37-17F7096B07E8}" srcOrd="4" destOrd="0" parTransId="{5DBA8247-C1B0-4244-BD05-1325887C8986}" sibTransId="{BE400AD3-C671-4E53-86D5-C87B9540EC42}"/>
    <dgm:cxn modelId="{236DAAA7-FDD8-4923-B2B7-3CA831548757}" srcId="{06A3EDC4-6A95-4829-B5E5-66841D1163A1}" destId="{7D2F9A96-38A8-46F7-AAB2-DD00A8F1265D}" srcOrd="0" destOrd="0" parTransId="{A3E69748-262F-4F22-9C0E-3D857C2912FF}" sibTransId="{6A3CEBE3-E09B-47DA-AEA1-08853D63A25E}"/>
    <dgm:cxn modelId="{5245FDE1-1C00-44D5-A999-B494D30CCA32}" type="presOf" srcId="{1B04110D-B565-40C8-9E97-E05A61E4232D}" destId="{786769B1-3EEA-45B5-8B5D-476562B2C6C0}" srcOrd="0" destOrd="0" presId="urn:microsoft.com/office/officeart/2005/8/layout/radial4"/>
    <dgm:cxn modelId="{F92430A9-EB30-4644-9AEF-5CE2AF40DAB4}" type="presOf" srcId="{BB926C86-01D1-4BBF-AC93-6E8BB553D5E0}" destId="{3A4CA9D9-B5C0-492B-ACB9-7D33A50845B7}" srcOrd="0" destOrd="0" presId="urn:microsoft.com/office/officeart/2005/8/layout/radial4"/>
    <dgm:cxn modelId="{8117E2B7-72FE-4D12-BFCC-162559B7B081}" srcId="{5005BC39-D655-4298-97A4-303F06C2073E}" destId="{06A3EDC4-6A95-4829-B5E5-66841D1163A1}" srcOrd="0" destOrd="0" parTransId="{70F6BB3E-81E6-4980-99E9-66F98C9BEA78}" sibTransId="{32226216-57D8-4E68-8311-A315A6D9C23A}"/>
    <dgm:cxn modelId="{3EC832DF-8CDC-4D61-9756-79355DF3A258}" type="presOf" srcId="{D9FA12C9-9CBD-4141-AEF5-6D1B74C98F25}" destId="{1AAC3B38-FF5F-4E3E-897F-2384026FB656}" srcOrd="0" destOrd="0" presId="urn:microsoft.com/office/officeart/2005/8/layout/radial4"/>
    <dgm:cxn modelId="{DD01D958-7747-45B3-8431-99AB000FFA33}" type="presOf" srcId="{7D2F9A96-38A8-46F7-AAB2-DD00A8F1265D}" destId="{8641846B-552C-4FC9-8136-E57B827F5C41}" srcOrd="0" destOrd="0" presId="urn:microsoft.com/office/officeart/2005/8/layout/radial4"/>
    <dgm:cxn modelId="{3414D0E9-87B7-44AD-A486-8F87EE7222D4}" srcId="{06A3EDC4-6A95-4829-B5E5-66841D1163A1}" destId="{139104AD-C95C-4851-B3E0-C4C3AC4C9D8B}" srcOrd="2" destOrd="0" parTransId="{D9FA12C9-9CBD-4141-AEF5-6D1B74C98F25}" sibTransId="{DACEBCBF-6818-49B7-A8DF-5ACEA8BC2FA7}"/>
    <dgm:cxn modelId="{C91D5A24-9E0E-422A-9029-CDC78538C637}" type="presOf" srcId="{87DB4821-30F3-4CB1-A279-04D607B156B8}" destId="{19BEC262-7993-4051-8F71-4BEA9652D51C}" srcOrd="0" destOrd="0" presId="urn:microsoft.com/office/officeart/2005/8/layout/radial4"/>
    <dgm:cxn modelId="{334BDE4B-0AE6-4D2F-96E5-0EA15ABD9816}" type="presParOf" srcId="{9CEE0157-B88B-4DD4-89FB-B0EE54820967}" destId="{5C6B0A90-8855-4EF6-BA96-325622BD9B2C}" srcOrd="0" destOrd="0" presId="urn:microsoft.com/office/officeart/2005/8/layout/radial4"/>
    <dgm:cxn modelId="{38BEBDD6-FBB0-48F8-9058-E632FAC4A98F}" type="presParOf" srcId="{9CEE0157-B88B-4DD4-89FB-B0EE54820967}" destId="{BC791813-5153-4447-91DC-75FDA469E9E2}" srcOrd="1" destOrd="0" presId="urn:microsoft.com/office/officeart/2005/8/layout/radial4"/>
    <dgm:cxn modelId="{AF737960-EF8F-41D8-85DB-01BFEE938FA8}" type="presParOf" srcId="{9CEE0157-B88B-4DD4-89FB-B0EE54820967}" destId="{8641846B-552C-4FC9-8136-E57B827F5C41}" srcOrd="2" destOrd="0" presId="urn:microsoft.com/office/officeart/2005/8/layout/radial4"/>
    <dgm:cxn modelId="{11AFF733-4D6F-4EBD-A95B-D66F08A00A80}" type="presParOf" srcId="{9CEE0157-B88B-4DD4-89FB-B0EE54820967}" destId="{3A4CA9D9-B5C0-492B-ACB9-7D33A50845B7}" srcOrd="3" destOrd="0" presId="urn:microsoft.com/office/officeart/2005/8/layout/radial4"/>
    <dgm:cxn modelId="{AB71CAB1-C67C-4CA2-BD67-CD8DF7C7783E}" type="presParOf" srcId="{9CEE0157-B88B-4DD4-89FB-B0EE54820967}" destId="{786769B1-3EEA-45B5-8B5D-476562B2C6C0}" srcOrd="4" destOrd="0" presId="urn:microsoft.com/office/officeart/2005/8/layout/radial4"/>
    <dgm:cxn modelId="{B8AA0F25-0D69-4BF9-AE2A-D120EA5334EA}" type="presParOf" srcId="{9CEE0157-B88B-4DD4-89FB-B0EE54820967}" destId="{1AAC3B38-FF5F-4E3E-897F-2384026FB656}" srcOrd="5" destOrd="0" presId="urn:microsoft.com/office/officeart/2005/8/layout/radial4"/>
    <dgm:cxn modelId="{4C153F20-11DA-4251-8D81-36AD417297F3}" type="presParOf" srcId="{9CEE0157-B88B-4DD4-89FB-B0EE54820967}" destId="{1B15A7A0-D93B-4B02-8E20-5DB4BC1833C6}" srcOrd="6" destOrd="0" presId="urn:microsoft.com/office/officeart/2005/8/layout/radial4"/>
    <dgm:cxn modelId="{DB4DB3CE-47BC-4339-B1F8-E16A0BD82003}" type="presParOf" srcId="{9CEE0157-B88B-4DD4-89FB-B0EE54820967}" destId="{71223DD3-D90D-42C1-8B6C-50FA902242F7}" srcOrd="7" destOrd="0" presId="urn:microsoft.com/office/officeart/2005/8/layout/radial4"/>
    <dgm:cxn modelId="{25B12DC8-38BF-4C02-8383-81B98136D822}" type="presParOf" srcId="{9CEE0157-B88B-4DD4-89FB-B0EE54820967}" destId="{19BEC262-7993-4051-8F71-4BEA9652D51C}" srcOrd="8" destOrd="0" presId="urn:microsoft.com/office/officeart/2005/8/layout/radial4"/>
    <dgm:cxn modelId="{081C9EA0-67CA-485C-B9E4-DDE1BB636EF8}" type="presParOf" srcId="{9CEE0157-B88B-4DD4-89FB-B0EE54820967}" destId="{1679AB2D-06D6-43B6-AAF7-9200D8631CAC}" srcOrd="9" destOrd="0" presId="urn:microsoft.com/office/officeart/2005/8/layout/radial4"/>
    <dgm:cxn modelId="{476D8B78-5090-47D8-8183-0CDE716D0303}" type="presParOf" srcId="{9CEE0157-B88B-4DD4-89FB-B0EE54820967}" destId="{219752EE-7511-4F03-97A1-E8357701776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0962A8C-9F50-4267-9285-707726789276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8A1799AE-24B9-4E07-AF6E-4005F4A613A9}">
      <dgm:prSet phldrT="[Texto]" custT="1"/>
      <dgm:spPr/>
      <dgm:t>
        <a:bodyPr/>
        <a:lstStyle/>
        <a:p>
          <a:r>
            <a:rPr lang="es-ES" sz="1800" b="1" smtClean="0"/>
            <a:t>CORROSIÓN BAJO AISLAMIENTO</a:t>
          </a:r>
        </a:p>
        <a:p>
          <a:r>
            <a:rPr lang="es-ES" sz="1800" b="1" smtClean="0"/>
            <a:t>CUI</a:t>
          </a:r>
          <a:endParaRPr lang="es-ES" sz="1800" b="1" dirty="0"/>
        </a:p>
      </dgm:t>
    </dgm:pt>
    <dgm:pt modelId="{F4A4ACDD-2FDC-424B-A979-F7329E0D19E4}" type="parTrans" cxnId="{D708DFEA-2126-4D06-A0FA-E21C85779279}">
      <dgm:prSet/>
      <dgm:spPr/>
      <dgm:t>
        <a:bodyPr/>
        <a:lstStyle/>
        <a:p>
          <a:endParaRPr lang="es-ES"/>
        </a:p>
      </dgm:t>
    </dgm:pt>
    <dgm:pt modelId="{4D5335AC-4BB9-4244-8325-84404B7B8854}" type="sibTrans" cxnId="{D708DFEA-2126-4D06-A0FA-E21C85779279}">
      <dgm:prSet/>
      <dgm:spPr/>
      <dgm:t>
        <a:bodyPr/>
        <a:lstStyle/>
        <a:p>
          <a:endParaRPr lang="es-ES"/>
        </a:p>
      </dgm:t>
    </dgm:pt>
    <dgm:pt modelId="{ED5CB52D-B90E-4034-B634-3AC729E18076}">
      <dgm:prSet phldrT="[Texto]"/>
      <dgm:spPr/>
      <dgm:t>
        <a:bodyPr/>
        <a:lstStyle/>
        <a:p>
          <a:r>
            <a:rPr lang="es-ES" b="1" smtClean="0"/>
            <a:t>Parte externa del equipo </a:t>
          </a:r>
          <a:endParaRPr lang="es-ES" b="1" dirty="0"/>
        </a:p>
      </dgm:t>
    </dgm:pt>
    <dgm:pt modelId="{1D748D67-E45B-4617-9B20-2FBFC6CB1906}" type="parTrans" cxnId="{CE2F6A44-CF2A-4105-A008-0CEE2ECD7283}">
      <dgm:prSet/>
      <dgm:spPr/>
      <dgm:t>
        <a:bodyPr/>
        <a:lstStyle/>
        <a:p>
          <a:endParaRPr lang="es-ES"/>
        </a:p>
      </dgm:t>
    </dgm:pt>
    <dgm:pt modelId="{B729B621-C42B-4B42-B11E-38098F3D4EAD}" type="sibTrans" cxnId="{CE2F6A44-CF2A-4105-A008-0CEE2ECD7283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491BFAA4-F767-46EF-987D-10A87A707ADB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smtClean="0"/>
            <a:t>Agua entrampada debajo del aislamiento</a:t>
          </a:r>
          <a:endParaRPr lang="es-ES" b="1" dirty="0"/>
        </a:p>
      </dgm:t>
    </dgm:pt>
    <dgm:pt modelId="{ABD98040-C513-4640-9E6E-E9DC4CFC8D93}" type="parTrans" cxnId="{0F78D793-727E-43FB-BE53-AFCB4887DEF8}">
      <dgm:prSet/>
      <dgm:spPr/>
      <dgm:t>
        <a:bodyPr/>
        <a:lstStyle/>
        <a:p>
          <a:endParaRPr lang="es-ES"/>
        </a:p>
      </dgm:t>
    </dgm:pt>
    <dgm:pt modelId="{620B724B-2F01-4860-AAA2-79C0C56CCE7C}" type="sibTrans" cxnId="{0F78D793-727E-43FB-BE53-AFCB4887DEF8}">
      <dgm:prSet/>
      <dgm:spPr/>
      <dgm:t>
        <a:bodyPr/>
        <a:lstStyle/>
        <a:p>
          <a:endParaRPr lang="es-ES"/>
        </a:p>
      </dgm:t>
    </dgm:pt>
    <dgm:pt modelId="{CA0E718B-AF00-469F-AC67-0CE4BC2B980F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smtClean="0"/>
            <a:t>Temperatura de operación entre</a:t>
          </a:r>
        </a:p>
        <a:p>
          <a:r>
            <a:rPr lang="es-ES" b="1" smtClean="0"/>
            <a:t>10 ºF y 350 ºF </a:t>
          </a:r>
          <a:endParaRPr lang="es-ES" b="1" dirty="0"/>
        </a:p>
      </dgm:t>
    </dgm:pt>
    <dgm:pt modelId="{7E6FDB40-9F64-4C34-B64D-3D1962BD3E1B}" type="parTrans" cxnId="{0E38BDE8-3676-4993-AEDB-DDB799928C54}">
      <dgm:prSet/>
      <dgm:spPr/>
      <dgm:t>
        <a:bodyPr/>
        <a:lstStyle/>
        <a:p>
          <a:endParaRPr lang="es-ES"/>
        </a:p>
      </dgm:t>
    </dgm:pt>
    <dgm:pt modelId="{C93BD839-8E9A-4AC1-9D0D-1240BF07A98F}" type="sibTrans" cxnId="{0E38BDE8-3676-4993-AEDB-DDB799928C54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F92C3109-FBE0-43F5-AB55-D018EA7B9234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smtClean="0"/>
            <a:t>Diseño del sistema de aislamiento</a:t>
          </a:r>
          <a:endParaRPr lang="es-ES" b="1" dirty="0"/>
        </a:p>
      </dgm:t>
    </dgm:pt>
    <dgm:pt modelId="{026F2E13-0C4D-4CD3-AFED-009F8935BD63}" type="parTrans" cxnId="{0900C52A-95EC-4662-BAD2-F4E95122D5E0}">
      <dgm:prSet/>
      <dgm:spPr/>
      <dgm:t>
        <a:bodyPr/>
        <a:lstStyle/>
        <a:p>
          <a:endParaRPr lang="es-ES"/>
        </a:p>
      </dgm:t>
    </dgm:pt>
    <dgm:pt modelId="{49FDA2B1-45C6-45AB-9E72-1D7BB7FB3D9A}" type="sibTrans" cxnId="{0900C52A-95EC-4662-BAD2-F4E95122D5E0}">
      <dgm:prSet/>
      <dgm:spPr/>
      <dgm:t>
        <a:bodyPr/>
        <a:lstStyle/>
        <a:p>
          <a:endParaRPr lang="es-ES"/>
        </a:p>
      </dgm:t>
    </dgm:pt>
    <dgm:pt modelId="{0335F2A0-9FA4-4AD3-86B5-4BBDA553027D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smtClean="0"/>
            <a:t>Materiales aislantes, retienen humedad</a:t>
          </a:r>
          <a:endParaRPr lang="es-ES" b="1" dirty="0"/>
        </a:p>
      </dgm:t>
    </dgm:pt>
    <dgm:pt modelId="{810BB689-06A5-4596-909D-F20BC14BDDBE}" type="parTrans" cxnId="{2832BBD1-978C-462C-995E-FD838EF36CEB}">
      <dgm:prSet/>
      <dgm:spPr/>
      <dgm:t>
        <a:bodyPr/>
        <a:lstStyle/>
        <a:p>
          <a:endParaRPr lang="es-ES"/>
        </a:p>
      </dgm:t>
    </dgm:pt>
    <dgm:pt modelId="{02F397B5-2C9F-440C-B072-EC74DC66C2CA}" type="sibTrans" cxnId="{2832BBD1-978C-462C-995E-FD838EF36CEB}">
      <dgm:prSet/>
      <dgm:spPr/>
      <dgm:t>
        <a:bodyPr/>
        <a:lstStyle/>
        <a:p>
          <a:endParaRPr lang="es-ES"/>
        </a:p>
      </dgm:t>
    </dgm:pt>
    <dgm:pt modelId="{7B749F87-05E4-49F2-955A-AA1C97DE5594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smtClean="0"/>
            <a:t>Instalación mal realizada el aislamiento</a:t>
          </a:r>
          <a:endParaRPr lang="es-ES" b="1" dirty="0"/>
        </a:p>
      </dgm:t>
    </dgm:pt>
    <dgm:pt modelId="{61EAECD4-0D0E-4BD2-AE89-6AA3ABE07E52}" type="parTrans" cxnId="{55B8269B-06F2-4BDC-B266-8C745D413FB3}">
      <dgm:prSet/>
      <dgm:spPr/>
      <dgm:t>
        <a:bodyPr/>
        <a:lstStyle/>
        <a:p>
          <a:endParaRPr lang="es-ES"/>
        </a:p>
      </dgm:t>
    </dgm:pt>
    <dgm:pt modelId="{4C28B1C0-1309-4DA6-8539-FEA17C1D6598}" type="sibTrans" cxnId="{55B8269B-06F2-4BDC-B266-8C745D413FB3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A10BEC61-0748-43B6-A475-0B65EB02071F}">
      <dgm:prSet phldrT="[Texto]"/>
      <dgm:spPr>
        <a:ln w="28575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dirty="0" smtClean="0"/>
            <a:t>Ubicación de la planta </a:t>
          </a:r>
          <a:endParaRPr lang="es-ES" b="1" dirty="0"/>
        </a:p>
      </dgm:t>
    </dgm:pt>
    <dgm:pt modelId="{EC8CBCDD-4C22-4EBB-AC27-D56B7BA39836}" type="parTrans" cxnId="{0952D070-78A8-4E10-A20A-571FCFA6846B}">
      <dgm:prSet/>
      <dgm:spPr/>
      <dgm:t>
        <a:bodyPr/>
        <a:lstStyle/>
        <a:p>
          <a:endParaRPr lang="es-ES"/>
        </a:p>
      </dgm:t>
    </dgm:pt>
    <dgm:pt modelId="{D37D10C0-D475-49D4-8BDA-9447077AFA32}" type="sibTrans" cxnId="{0952D070-78A8-4E10-A20A-571FCFA6846B}">
      <dgm:prSet/>
      <dgm:spPr/>
      <dgm:t>
        <a:bodyPr/>
        <a:lstStyle/>
        <a:p>
          <a:endParaRPr lang="es-ES"/>
        </a:p>
      </dgm:t>
    </dgm:pt>
    <dgm:pt modelId="{D6F65CF5-3AE6-4DC6-B8D6-51F518AF890D}" type="pres">
      <dgm:prSet presAssocID="{50962A8C-9F50-4267-9285-7077267892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6CE91B7-1EA3-401D-8567-5A504B35D1D6}" type="pres">
      <dgm:prSet presAssocID="{8A1799AE-24B9-4E07-AF6E-4005F4A613A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B29ECB-AC1C-4E5D-AF79-58C1E0FD28DC}" type="pres">
      <dgm:prSet presAssocID="{4D5335AC-4BB9-4244-8325-84404B7B8854}" presName="sibTrans" presStyleLbl="sibTrans2D1" presStyleIdx="0" presStyleCnt="7"/>
      <dgm:spPr/>
      <dgm:t>
        <a:bodyPr/>
        <a:lstStyle/>
        <a:p>
          <a:endParaRPr lang="es-ES"/>
        </a:p>
      </dgm:t>
    </dgm:pt>
    <dgm:pt modelId="{9168EC0F-54B6-4D28-9227-6E3621EF2E57}" type="pres">
      <dgm:prSet presAssocID="{4D5335AC-4BB9-4244-8325-84404B7B8854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E0518E17-5727-41E7-82D8-8F168BC665CC}" type="pres">
      <dgm:prSet presAssocID="{ED5CB52D-B90E-4034-B634-3AC729E1807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D73D8-7806-4116-9D5F-5EC461CE05AF}" type="pres">
      <dgm:prSet presAssocID="{B729B621-C42B-4B42-B11E-38098F3D4EAD}" presName="sibTrans" presStyleLbl="sibTrans2D1" presStyleIdx="1" presStyleCnt="7"/>
      <dgm:spPr/>
      <dgm:t>
        <a:bodyPr/>
        <a:lstStyle/>
        <a:p>
          <a:endParaRPr lang="es-ES"/>
        </a:p>
      </dgm:t>
    </dgm:pt>
    <dgm:pt modelId="{7073EC61-1CA4-473F-A6DA-4E3CFD519D9D}" type="pres">
      <dgm:prSet presAssocID="{B729B621-C42B-4B42-B11E-38098F3D4EAD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065479B3-720F-4375-9BF6-70064637A193}" type="pres">
      <dgm:prSet presAssocID="{491BFAA4-F767-46EF-987D-10A87A707AD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055A3A-4307-4F33-BD81-2226406D0CD5}" type="pres">
      <dgm:prSet presAssocID="{620B724B-2F01-4860-AAA2-79C0C56CCE7C}" presName="sibTrans" presStyleLbl="sibTrans2D1" presStyleIdx="2" presStyleCnt="7"/>
      <dgm:spPr/>
      <dgm:t>
        <a:bodyPr/>
        <a:lstStyle/>
        <a:p>
          <a:endParaRPr lang="es-ES"/>
        </a:p>
      </dgm:t>
    </dgm:pt>
    <dgm:pt modelId="{D72751AD-B5A0-4D84-98A2-C999450A4AD4}" type="pres">
      <dgm:prSet presAssocID="{620B724B-2F01-4860-AAA2-79C0C56CCE7C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3BBF7484-BEDC-406D-96DA-A4BD8262E7CB}" type="pres">
      <dgm:prSet presAssocID="{CA0E718B-AF00-469F-AC67-0CE4BC2B980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9E0699-C7E3-4E43-B6C8-F097D6C67113}" type="pres">
      <dgm:prSet presAssocID="{C93BD839-8E9A-4AC1-9D0D-1240BF07A98F}" presName="sibTrans" presStyleLbl="sibTrans2D1" presStyleIdx="3" presStyleCnt="7"/>
      <dgm:spPr/>
      <dgm:t>
        <a:bodyPr/>
        <a:lstStyle/>
        <a:p>
          <a:endParaRPr lang="es-ES"/>
        </a:p>
      </dgm:t>
    </dgm:pt>
    <dgm:pt modelId="{EB3D5090-C909-458C-BD00-DE0A765D2EC5}" type="pres">
      <dgm:prSet presAssocID="{C93BD839-8E9A-4AC1-9D0D-1240BF07A98F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D49768E2-D1E2-4684-9E67-7FA80A880497}" type="pres">
      <dgm:prSet presAssocID="{F92C3109-FBE0-43F5-AB55-D018EA7B923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D6472A-5C7C-4678-8CD9-339A403AE10D}" type="pres">
      <dgm:prSet presAssocID="{49FDA2B1-45C6-45AB-9E72-1D7BB7FB3D9A}" presName="sibTrans" presStyleLbl="sibTrans2D1" presStyleIdx="4" presStyleCnt="7"/>
      <dgm:spPr/>
      <dgm:t>
        <a:bodyPr/>
        <a:lstStyle/>
        <a:p>
          <a:endParaRPr lang="es-ES"/>
        </a:p>
      </dgm:t>
    </dgm:pt>
    <dgm:pt modelId="{53D9527C-7C82-4194-86A5-874EBC6A62A3}" type="pres">
      <dgm:prSet presAssocID="{49FDA2B1-45C6-45AB-9E72-1D7BB7FB3D9A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365EE000-5C20-42FC-A34E-54560B74466A}" type="pres">
      <dgm:prSet presAssocID="{7B749F87-05E4-49F2-955A-AA1C97DE559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FC30EE-7632-4269-BE09-B447C8FFF5AB}" type="pres">
      <dgm:prSet presAssocID="{4C28B1C0-1309-4DA6-8539-FEA17C1D6598}" presName="sibTrans" presStyleLbl="sibTrans2D1" presStyleIdx="5" presStyleCnt="7"/>
      <dgm:spPr/>
      <dgm:t>
        <a:bodyPr/>
        <a:lstStyle/>
        <a:p>
          <a:endParaRPr lang="es-ES"/>
        </a:p>
      </dgm:t>
    </dgm:pt>
    <dgm:pt modelId="{D4D48F32-B3A2-4A9D-B589-BF302A586F9A}" type="pres">
      <dgm:prSet presAssocID="{4C28B1C0-1309-4DA6-8539-FEA17C1D6598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A2C862CE-5E2E-41C6-8306-0C23FD1AE4CF}" type="pres">
      <dgm:prSet presAssocID="{0335F2A0-9FA4-4AD3-86B5-4BBDA553027D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60ED38-3EE6-4AED-AB9A-330F917731DD}" type="pres">
      <dgm:prSet presAssocID="{02F397B5-2C9F-440C-B072-EC74DC66C2CA}" presName="sibTrans" presStyleLbl="sibTrans2D1" presStyleIdx="6" presStyleCnt="7"/>
      <dgm:spPr/>
      <dgm:t>
        <a:bodyPr/>
        <a:lstStyle/>
        <a:p>
          <a:endParaRPr lang="es-ES"/>
        </a:p>
      </dgm:t>
    </dgm:pt>
    <dgm:pt modelId="{1E4C8C43-F22D-4E41-BF12-6182A5DA90D4}" type="pres">
      <dgm:prSet presAssocID="{02F397B5-2C9F-440C-B072-EC74DC66C2CA}" presName="connectorText" presStyleLbl="sibTrans2D1" presStyleIdx="6" presStyleCnt="7"/>
      <dgm:spPr/>
      <dgm:t>
        <a:bodyPr/>
        <a:lstStyle/>
        <a:p>
          <a:endParaRPr lang="es-ES"/>
        </a:p>
      </dgm:t>
    </dgm:pt>
    <dgm:pt modelId="{9879AD9F-FCDD-4AC5-B93E-633ECAAAE38D}" type="pres">
      <dgm:prSet presAssocID="{A10BEC61-0748-43B6-A475-0B65EB02071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3D27AF-174A-4D0A-AE02-52A4A0639267}" type="presOf" srcId="{4D5335AC-4BB9-4244-8325-84404B7B8854}" destId="{9168EC0F-54B6-4D28-9227-6E3621EF2E57}" srcOrd="1" destOrd="0" presId="urn:microsoft.com/office/officeart/2005/8/layout/process5"/>
    <dgm:cxn modelId="{BDA5AEEB-85B4-4F8F-B8B2-1E2EAA161F59}" type="presOf" srcId="{50962A8C-9F50-4267-9285-707726789276}" destId="{D6F65CF5-3AE6-4DC6-B8D6-51F518AF890D}" srcOrd="0" destOrd="0" presId="urn:microsoft.com/office/officeart/2005/8/layout/process5"/>
    <dgm:cxn modelId="{188FC4C3-EB03-4FE5-B175-C0DCA25BE788}" type="presOf" srcId="{620B724B-2F01-4860-AAA2-79C0C56CCE7C}" destId="{2B055A3A-4307-4F33-BD81-2226406D0CD5}" srcOrd="0" destOrd="0" presId="urn:microsoft.com/office/officeart/2005/8/layout/process5"/>
    <dgm:cxn modelId="{7340BB9E-67FC-40D9-A10C-A6C5E0576247}" type="presOf" srcId="{49FDA2B1-45C6-45AB-9E72-1D7BB7FB3D9A}" destId="{53D9527C-7C82-4194-86A5-874EBC6A62A3}" srcOrd="1" destOrd="0" presId="urn:microsoft.com/office/officeart/2005/8/layout/process5"/>
    <dgm:cxn modelId="{0900C52A-95EC-4662-BAD2-F4E95122D5E0}" srcId="{50962A8C-9F50-4267-9285-707726789276}" destId="{F92C3109-FBE0-43F5-AB55-D018EA7B9234}" srcOrd="4" destOrd="0" parTransId="{026F2E13-0C4D-4CD3-AFED-009F8935BD63}" sibTransId="{49FDA2B1-45C6-45AB-9E72-1D7BB7FB3D9A}"/>
    <dgm:cxn modelId="{C91C5F60-372E-41CE-9558-59AB5B2C95F3}" type="presOf" srcId="{A10BEC61-0748-43B6-A475-0B65EB02071F}" destId="{9879AD9F-FCDD-4AC5-B93E-633ECAAAE38D}" srcOrd="0" destOrd="0" presId="urn:microsoft.com/office/officeart/2005/8/layout/process5"/>
    <dgm:cxn modelId="{EBF549C5-D9E0-4022-80DA-FAB9A6E1D489}" type="presOf" srcId="{C93BD839-8E9A-4AC1-9D0D-1240BF07A98F}" destId="{D89E0699-C7E3-4E43-B6C8-F097D6C67113}" srcOrd="0" destOrd="0" presId="urn:microsoft.com/office/officeart/2005/8/layout/process5"/>
    <dgm:cxn modelId="{D708DFEA-2126-4D06-A0FA-E21C85779279}" srcId="{50962A8C-9F50-4267-9285-707726789276}" destId="{8A1799AE-24B9-4E07-AF6E-4005F4A613A9}" srcOrd="0" destOrd="0" parTransId="{F4A4ACDD-2FDC-424B-A979-F7329E0D19E4}" sibTransId="{4D5335AC-4BB9-4244-8325-84404B7B8854}"/>
    <dgm:cxn modelId="{01B61816-397C-46A5-8E63-FE1649F42CA5}" type="presOf" srcId="{02F397B5-2C9F-440C-B072-EC74DC66C2CA}" destId="{5460ED38-3EE6-4AED-AB9A-330F917731DD}" srcOrd="0" destOrd="0" presId="urn:microsoft.com/office/officeart/2005/8/layout/process5"/>
    <dgm:cxn modelId="{F41A76B0-5F2B-4E8C-8F58-D7A2362ACB41}" type="presOf" srcId="{49FDA2B1-45C6-45AB-9E72-1D7BB7FB3D9A}" destId="{E6D6472A-5C7C-4678-8CD9-339A403AE10D}" srcOrd="0" destOrd="0" presId="urn:microsoft.com/office/officeart/2005/8/layout/process5"/>
    <dgm:cxn modelId="{0952D070-78A8-4E10-A20A-571FCFA6846B}" srcId="{50962A8C-9F50-4267-9285-707726789276}" destId="{A10BEC61-0748-43B6-A475-0B65EB02071F}" srcOrd="7" destOrd="0" parTransId="{EC8CBCDD-4C22-4EBB-AC27-D56B7BA39836}" sibTransId="{D37D10C0-D475-49D4-8BDA-9447077AFA32}"/>
    <dgm:cxn modelId="{1486E64E-9095-475E-A3C1-5FBFAA4DC093}" type="presOf" srcId="{620B724B-2F01-4860-AAA2-79C0C56CCE7C}" destId="{D72751AD-B5A0-4D84-98A2-C999450A4AD4}" srcOrd="1" destOrd="0" presId="urn:microsoft.com/office/officeart/2005/8/layout/process5"/>
    <dgm:cxn modelId="{55B8269B-06F2-4BDC-B266-8C745D413FB3}" srcId="{50962A8C-9F50-4267-9285-707726789276}" destId="{7B749F87-05E4-49F2-955A-AA1C97DE5594}" srcOrd="5" destOrd="0" parTransId="{61EAECD4-0D0E-4BD2-AE89-6AA3ABE07E52}" sibTransId="{4C28B1C0-1309-4DA6-8539-FEA17C1D6598}"/>
    <dgm:cxn modelId="{F019E1D8-E295-4119-8CE3-E2D9EE0FD167}" type="presOf" srcId="{02F397B5-2C9F-440C-B072-EC74DC66C2CA}" destId="{1E4C8C43-F22D-4E41-BF12-6182A5DA90D4}" srcOrd="1" destOrd="0" presId="urn:microsoft.com/office/officeart/2005/8/layout/process5"/>
    <dgm:cxn modelId="{CE2F6A44-CF2A-4105-A008-0CEE2ECD7283}" srcId="{50962A8C-9F50-4267-9285-707726789276}" destId="{ED5CB52D-B90E-4034-B634-3AC729E18076}" srcOrd="1" destOrd="0" parTransId="{1D748D67-E45B-4617-9B20-2FBFC6CB1906}" sibTransId="{B729B621-C42B-4B42-B11E-38098F3D4EAD}"/>
    <dgm:cxn modelId="{76C010A1-4118-4AC0-A937-6B1B5D18A750}" type="presOf" srcId="{4D5335AC-4BB9-4244-8325-84404B7B8854}" destId="{EFB29ECB-AC1C-4E5D-AF79-58C1E0FD28DC}" srcOrd="0" destOrd="0" presId="urn:microsoft.com/office/officeart/2005/8/layout/process5"/>
    <dgm:cxn modelId="{0E38BDE8-3676-4993-AEDB-DDB799928C54}" srcId="{50962A8C-9F50-4267-9285-707726789276}" destId="{CA0E718B-AF00-469F-AC67-0CE4BC2B980F}" srcOrd="3" destOrd="0" parTransId="{7E6FDB40-9F64-4C34-B64D-3D1962BD3E1B}" sibTransId="{C93BD839-8E9A-4AC1-9D0D-1240BF07A98F}"/>
    <dgm:cxn modelId="{7FCEEAA9-FA24-437D-BB47-1FC2B233DC7A}" type="presOf" srcId="{491BFAA4-F767-46EF-987D-10A87A707ADB}" destId="{065479B3-720F-4375-9BF6-70064637A193}" srcOrd="0" destOrd="0" presId="urn:microsoft.com/office/officeart/2005/8/layout/process5"/>
    <dgm:cxn modelId="{54A03E2E-8638-4DCF-B210-E2872EBF80C7}" type="presOf" srcId="{8A1799AE-24B9-4E07-AF6E-4005F4A613A9}" destId="{C6CE91B7-1EA3-401D-8567-5A504B35D1D6}" srcOrd="0" destOrd="0" presId="urn:microsoft.com/office/officeart/2005/8/layout/process5"/>
    <dgm:cxn modelId="{0F78D793-727E-43FB-BE53-AFCB4887DEF8}" srcId="{50962A8C-9F50-4267-9285-707726789276}" destId="{491BFAA4-F767-46EF-987D-10A87A707ADB}" srcOrd="2" destOrd="0" parTransId="{ABD98040-C513-4640-9E6E-E9DC4CFC8D93}" sibTransId="{620B724B-2F01-4860-AAA2-79C0C56CCE7C}"/>
    <dgm:cxn modelId="{66F075ED-5592-470B-8415-4EBD6D404E13}" type="presOf" srcId="{4C28B1C0-1309-4DA6-8539-FEA17C1D6598}" destId="{D4D48F32-B3A2-4A9D-B589-BF302A586F9A}" srcOrd="1" destOrd="0" presId="urn:microsoft.com/office/officeart/2005/8/layout/process5"/>
    <dgm:cxn modelId="{FEF0A35D-98DF-48EE-8196-CFD91C0BEE4E}" type="presOf" srcId="{7B749F87-05E4-49F2-955A-AA1C97DE5594}" destId="{365EE000-5C20-42FC-A34E-54560B74466A}" srcOrd="0" destOrd="0" presId="urn:microsoft.com/office/officeart/2005/8/layout/process5"/>
    <dgm:cxn modelId="{7595A923-0007-4B4D-9F16-C203EB56E518}" type="presOf" srcId="{4C28B1C0-1309-4DA6-8539-FEA17C1D6598}" destId="{90FC30EE-7632-4269-BE09-B447C8FFF5AB}" srcOrd="0" destOrd="0" presId="urn:microsoft.com/office/officeart/2005/8/layout/process5"/>
    <dgm:cxn modelId="{D31A1F2C-9CC6-46DC-8E6A-C86CB6B74A39}" type="presOf" srcId="{C93BD839-8E9A-4AC1-9D0D-1240BF07A98F}" destId="{EB3D5090-C909-458C-BD00-DE0A765D2EC5}" srcOrd="1" destOrd="0" presId="urn:microsoft.com/office/officeart/2005/8/layout/process5"/>
    <dgm:cxn modelId="{A05F8381-EED6-4666-9CD0-4F85413EFB8C}" type="presOf" srcId="{CA0E718B-AF00-469F-AC67-0CE4BC2B980F}" destId="{3BBF7484-BEDC-406D-96DA-A4BD8262E7CB}" srcOrd="0" destOrd="0" presId="urn:microsoft.com/office/officeart/2005/8/layout/process5"/>
    <dgm:cxn modelId="{2FE6668E-AF8C-44E5-AACF-9111B57AF448}" type="presOf" srcId="{B729B621-C42B-4B42-B11E-38098F3D4EAD}" destId="{7073EC61-1CA4-473F-A6DA-4E3CFD519D9D}" srcOrd="1" destOrd="0" presId="urn:microsoft.com/office/officeart/2005/8/layout/process5"/>
    <dgm:cxn modelId="{120BC2E8-73A9-44EB-827E-95D0AD1C4B17}" type="presOf" srcId="{0335F2A0-9FA4-4AD3-86B5-4BBDA553027D}" destId="{A2C862CE-5E2E-41C6-8306-0C23FD1AE4CF}" srcOrd="0" destOrd="0" presId="urn:microsoft.com/office/officeart/2005/8/layout/process5"/>
    <dgm:cxn modelId="{6CDDA406-9AFF-4162-B50B-AAEAE96DC701}" type="presOf" srcId="{F92C3109-FBE0-43F5-AB55-D018EA7B9234}" destId="{D49768E2-D1E2-4684-9E67-7FA80A880497}" srcOrd="0" destOrd="0" presId="urn:microsoft.com/office/officeart/2005/8/layout/process5"/>
    <dgm:cxn modelId="{F32EC5E4-AF2E-48CA-ACEB-C813035340EF}" type="presOf" srcId="{ED5CB52D-B90E-4034-B634-3AC729E18076}" destId="{E0518E17-5727-41E7-82D8-8F168BC665CC}" srcOrd="0" destOrd="0" presId="urn:microsoft.com/office/officeart/2005/8/layout/process5"/>
    <dgm:cxn modelId="{2832BBD1-978C-462C-995E-FD838EF36CEB}" srcId="{50962A8C-9F50-4267-9285-707726789276}" destId="{0335F2A0-9FA4-4AD3-86B5-4BBDA553027D}" srcOrd="6" destOrd="0" parTransId="{810BB689-06A5-4596-909D-F20BC14BDDBE}" sibTransId="{02F397B5-2C9F-440C-B072-EC74DC66C2CA}"/>
    <dgm:cxn modelId="{9A18E406-94C2-40DF-8A1D-64611C921F99}" type="presOf" srcId="{B729B621-C42B-4B42-B11E-38098F3D4EAD}" destId="{D61D73D8-7806-4116-9D5F-5EC461CE05AF}" srcOrd="0" destOrd="0" presId="urn:microsoft.com/office/officeart/2005/8/layout/process5"/>
    <dgm:cxn modelId="{679A24EF-FF56-4EFA-94D4-2069B388ED9D}" type="presParOf" srcId="{D6F65CF5-3AE6-4DC6-B8D6-51F518AF890D}" destId="{C6CE91B7-1EA3-401D-8567-5A504B35D1D6}" srcOrd="0" destOrd="0" presId="urn:microsoft.com/office/officeart/2005/8/layout/process5"/>
    <dgm:cxn modelId="{98876550-B194-4622-961C-E2DBA5F01BC2}" type="presParOf" srcId="{D6F65CF5-3AE6-4DC6-B8D6-51F518AF890D}" destId="{EFB29ECB-AC1C-4E5D-AF79-58C1E0FD28DC}" srcOrd="1" destOrd="0" presId="urn:microsoft.com/office/officeart/2005/8/layout/process5"/>
    <dgm:cxn modelId="{D6845B50-C83D-4DDD-80EE-B84F3B49F081}" type="presParOf" srcId="{EFB29ECB-AC1C-4E5D-AF79-58C1E0FD28DC}" destId="{9168EC0F-54B6-4D28-9227-6E3621EF2E57}" srcOrd="0" destOrd="0" presId="urn:microsoft.com/office/officeart/2005/8/layout/process5"/>
    <dgm:cxn modelId="{3B2726E8-CED2-4124-B773-286A320C9878}" type="presParOf" srcId="{D6F65CF5-3AE6-4DC6-B8D6-51F518AF890D}" destId="{E0518E17-5727-41E7-82D8-8F168BC665CC}" srcOrd="2" destOrd="0" presId="urn:microsoft.com/office/officeart/2005/8/layout/process5"/>
    <dgm:cxn modelId="{80954D12-8095-4E91-8E09-6EC8DBF3CD14}" type="presParOf" srcId="{D6F65CF5-3AE6-4DC6-B8D6-51F518AF890D}" destId="{D61D73D8-7806-4116-9D5F-5EC461CE05AF}" srcOrd="3" destOrd="0" presId="urn:microsoft.com/office/officeart/2005/8/layout/process5"/>
    <dgm:cxn modelId="{3BC1EA0D-552F-4BA1-9E2C-B9FFA2F2411D}" type="presParOf" srcId="{D61D73D8-7806-4116-9D5F-5EC461CE05AF}" destId="{7073EC61-1CA4-473F-A6DA-4E3CFD519D9D}" srcOrd="0" destOrd="0" presId="urn:microsoft.com/office/officeart/2005/8/layout/process5"/>
    <dgm:cxn modelId="{15124E81-7A77-455E-BDE9-E9E22F8CC967}" type="presParOf" srcId="{D6F65CF5-3AE6-4DC6-B8D6-51F518AF890D}" destId="{065479B3-720F-4375-9BF6-70064637A193}" srcOrd="4" destOrd="0" presId="urn:microsoft.com/office/officeart/2005/8/layout/process5"/>
    <dgm:cxn modelId="{E98CCD98-8AAC-4BCC-8F69-C9294A949C69}" type="presParOf" srcId="{D6F65CF5-3AE6-4DC6-B8D6-51F518AF890D}" destId="{2B055A3A-4307-4F33-BD81-2226406D0CD5}" srcOrd="5" destOrd="0" presId="urn:microsoft.com/office/officeart/2005/8/layout/process5"/>
    <dgm:cxn modelId="{8ED0C1EE-0F03-40D7-87AB-2F1CA147A7E1}" type="presParOf" srcId="{2B055A3A-4307-4F33-BD81-2226406D0CD5}" destId="{D72751AD-B5A0-4D84-98A2-C999450A4AD4}" srcOrd="0" destOrd="0" presId="urn:microsoft.com/office/officeart/2005/8/layout/process5"/>
    <dgm:cxn modelId="{FC754A4F-20BA-4776-A46F-3C7E3C94CCA1}" type="presParOf" srcId="{D6F65CF5-3AE6-4DC6-B8D6-51F518AF890D}" destId="{3BBF7484-BEDC-406D-96DA-A4BD8262E7CB}" srcOrd="6" destOrd="0" presId="urn:microsoft.com/office/officeart/2005/8/layout/process5"/>
    <dgm:cxn modelId="{DA1831C4-02CD-419D-B041-03F0A9001510}" type="presParOf" srcId="{D6F65CF5-3AE6-4DC6-B8D6-51F518AF890D}" destId="{D89E0699-C7E3-4E43-B6C8-F097D6C67113}" srcOrd="7" destOrd="0" presId="urn:microsoft.com/office/officeart/2005/8/layout/process5"/>
    <dgm:cxn modelId="{B277A51A-E21B-47D0-AB9A-9F936534C250}" type="presParOf" srcId="{D89E0699-C7E3-4E43-B6C8-F097D6C67113}" destId="{EB3D5090-C909-458C-BD00-DE0A765D2EC5}" srcOrd="0" destOrd="0" presId="urn:microsoft.com/office/officeart/2005/8/layout/process5"/>
    <dgm:cxn modelId="{EDA8AC1C-C186-4DFD-8A58-30988D15FBE2}" type="presParOf" srcId="{D6F65CF5-3AE6-4DC6-B8D6-51F518AF890D}" destId="{D49768E2-D1E2-4684-9E67-7FA80A880497}" srcOrd="8" destOrd="0" presId="urn:microsoft.com/office/officeart/2005/8/layout/process5"/>
    <dgm:cxn modelId="{FF9304D8-C480-428B-A536-D6CC14941E9E}" type="presParOf" srcId="{D6F65CF5-3AE6-4DC6-B8D6-51F518AF890D}" destId="{E6D6472A-5C7C-4678-8CD9-339A403AE10D}" srcOrd="9" destOrd="0" presId="urn:microsoft.com/office/officeart/2005/8/layout/process5"/>
    <dgm:cxn modelId="{EF8030DC-A99D-4175-B3F0-604F6F19ED7D}" type="presParOf" srcId="{E6D6472A-5C7C-4678-8CD9-339A403AE10D}" destId="{53D9527C-7C82-4194-86A5-874EBC6A62A3}" srcOrd="0" destOrd="0" presId="urn:microsoft.com/office/officeart/2005/8/layout/process5"/>
    <dgm:cxn modelId="{EF0D234A-D8A4-4F01-9AF6-DA73EC6E56E2}" type="presParOf" srcId="{D6F65CF5-3AE6-4DC6-B8D6-51F518AF890D}" destId="{365EE000-5C20-42FC-A34E-54560B74466A}" srcOrd="10" destOrd="0" presId="urn:microsoft.com/office/officeart/2005/8/layout/process5"/>
    <dgm:cxn modelId="{1ADC6C07-534D-4FE1-BA7D-A65F171DF2C3}" type="presParOf" srcId="{D6F65CF5-3AE6-4DC6-B8D6-51F518AF890D}" destId="{90FC30EE-7632-4269-BE09-B447C8FFF5AB}" srcOrd="11" destOrd="0" presId="urn:microsoft.com/office/officeart/2005/8/layout/process5"/>
    <dgm:cxn modelId="{35100FCC-DC74-4789-BE2E-2BF475FD3867}" type="presParOf" srcId="{90FC30EE-7632-4269-BE09-B447C8FFF5AB}" destId="{D4D48F32-B3A2-4A9D-B589-BF302A586F9A}" srcOrd="0" destOrd="0" presId="urn:microsoft.com/office/officeart/2005/8/layout/process5"/>
    <dgm:cxn modelId="{105DDF29-F3E6-4850-B422-E4BA48ECE965}" type="presParOf" srcId="{D6F65CF5-3AE6-4DC6-B8D6-51F518AF890D}" destId="{A2C862CE-5E2E-41C6-8306-0C23FD1AE4CF}" srcOrd="12" destOrd="0" presId="urn:microsoft.com/office/officeart/2005/8/layout/process5"/>
    <dgm:cxn modelId="{25E65C70-D273-4225-BB16-A12782F60E40}" type="presParOf" srcId="{D6F65CF5-3AE6-4DC6-B8D6-51F518AF890D}" destId="{5460ED38-3EE6-4AED-AB9A-330F917731DD}" srcOrd="13" destOrd="0" presId="urn:microsoft.com/office/officeart/2005/8/layout/process5"/>
    <dgm:cxn modelId="{8BC7ACEF-57FD-42C7-8F0F-193BE36BB0C8}" type="presParOf" srcId="{5460ED38-3EE6-4AED-AB9A-330F917731DD}" destId="{1E4C8C43-F22D-4E41-BF12-6182A5DA90D4}" srcOrd="0" destOrd="0" presId="urn:microsoft.com/office/officeart/2005/8/layout/process5"/>
    <dgm:cxn modelId="{52E3501D-B5D1-48A1-A1A0-6C6B6DB78894}" type="presParOf" srcId="{D6F65CF5-3AE6-4DC6-B8D6-51F518AF890D}" destId="{9879AD9F-FCDD-4AC5-B93E-633ECAAAE38D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C02EAB9-6B2D-45D4-96C8-A7349B9DB5D3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8BCD5CA-70E7-4F45-9ED0-F38245C45650}">
      <dgm:prSet phldrT="[Texto]"/>
      <dgm:spPr/>
      <dgm:t>
        <a:bodyPr/>
        <a:lstStyle/>
        <a:p>
          <a:r>
            <a:rPr lang="es-ES" b="1" dirty="0" smtClean="0"/>
            <a:t>Inspección visual del estado del Intercambiador</a:t>
          </a:r>
          <a:endParaRPr lang="es-ES" b="1" dirty="0"/>
        </a:p>
      </dgm:t>
    </dgm:pt>
    <dgm:pt modelId="{ECEA2656-1B18-4702-BDD0-7C033C6BC0B7}" type="parTrans" cxnId="{06D3779E-08E9-42BA-8ABE-3323191D5588}">
      <dgm:prSet/>
      <dgm:spPr/>
      <dgm:t>
        <a:bodyPr/>
        <a:lstStyle/>
        <a:p>
          <a:endParaRPr lang="es-ES"/>
        </a:p>
      </dgm:t>
    </dgm:pt>
    <dgm:pt modelId="{1F98EA0F-323C-4BDA-AAAE-838D6D5A35EA}" type="sibTrans" cxnId="{06D3779E-08E9-42BA-8ABE-3323191D5588}">
      <dgm:prSet/>
      <dgm:spPr/>
      <dgm:t>
        <a:bodyPr/>
        <a:lstStyle/>
        <a:p>
          <a:endParaRPr lang="es-ES"/>
        </a:p>
      </dgm:t>
    </dgm:pt>
    <dgm:pt modelId="{5616DAFB-AB72-4737-809C-C6BC7AFE1CF7}">
      <dgm:prSet phldrT="[Texto]"/>
      <dgm:spPr/>
      <dgm:t>
        <a:bodyPr/>
        <a:lstStyle/>
        <a:p>
          <a:r>
            <a:rPr lang="es-ES" b="1" dirty="0" smtClean="0"/>
            <a:t>Monitoreo de la temperatura del cuerpo</a:t>
          </a:r>
          <a:endParaRPr lang="es-ES" b="1" dirty="0"/>
        </a:p>
      </dgm:t>
    </dgm:pt>
    <dgm:pt modelId="{720D9D89-5F03-4895-8549-B1013FAA375F}" type="parTrans" cxnId="{1CD0B8B8-20F5-4972-BD8A-3D6F49D7BE11}">
      <dgm:prSet/>
      <dgm:spPr/>
      <dgm:t>
        <a:bodyPr/>
        <a:lstStyle/>
        <a:p>
          <a:endParaRPr lang="es-ES"/>
        </a:p>
      </dgm:t>
    </dgm:pt>
    <dgm:pt modelId="{CD846F46-F943-47C0-AFF2-42B206EC2928}" type="sibTrans" cxnId="{1CD0B8B8-20F5-4972-BD8A-3D6F49D7BE11}">
      <dgm:prSet/>
      <dgm:spPr/>
      <dgm:t>
        <a:bodyPr/>
        <a:lstStyle/>
        <a:p>
          <a:endParaRPr lang="es-ES"/>
        </a:p>
      </dgm:t>
    </dgm:pt>
    <dgm:pt modelId="{58735AC5-D48D-45E9-9E05-805424434056}">
      <dgm:prSet phldrT="[Texto]"/>
      <dgm:spPr/>
      <dgm:t>
        <a:bodyPr/>
        <a:lstStyle/>
        <a:p>
          <a:r>
            <a:rPr lang="es-ES" b="1" dirty="0" smtClean="0"/>
            <a:t>Estado del </a:t>
          </a:r>
          <a:r>
            <a:rPr lang="es-ES" b="1" dirty="0" err="1" smtClean="0"/>
            <a:t>Skid</a:t>
          </a:r>
          <a:endParaRPr lang="es-ES" b="1" dirty="0"/>
        </a:p>
      </dgm:t>
    </dgm:pt>
    <dgm:pt modelId="{7D955EE3-40E5-4061-8DC2-5305AA49882A}" type="parTrans" cxnId="{8F05BEC7-90E3-481B-99CB-1D55BCDE134C}">
      <dgm:prSet/>
      <dgm:spPr/>
      <dgm:t>
        <a:bodyPr/>
        <a:lstStyle/>
        <a:p>
          <a:endParaRPr lang="es-ES"/>
        </a:p>
      </dgm:t>
    </dgm:pt>
    <dgm:pt modelId="{DCAA49B0-B593-4A1C-B7E4-7AE2CEFCBA22}" type="sibTrans" cxnId="{8F05BEC7-90E3-481B-99CB-1D55BCDE134C}">
      <dgm:prSet/>
      <dgm:spPr/>
      <dgm:t>
        <a:bodyPr/>
        <a:lstStyle/>
        <a:p>
          <a:endParaRPr lang="es-ES"/>
        </a:p>
      </dgm:t>
    </dgm:pt>
    <dgm:pt modelId="{54546009-2F11-4E6B-A5C2-AECEACE360A9}">
      <dgm:prSet phldrT="[Texto]"/>
      <dgm:spPr/>
      <dgm:t>
        <a:bodyPr/>
        <a:lstStyle/>
        <a:p>
          <a:r>
            <a:rPr lang="es-ES" b="1" dirty="0" smtClean="0"/>
            <a:t>Válvulas y demás accesorios</a:t>
          </a:r>
          <a:endParaRPr lang="es-ES" b="1" dirty="0"/>
        </a:p>
      </dgm:t>
    </dgm:pt>
    <dgm:pt modelId="{5AC9FBC7-0DA4-4906-A547-D750FF938A6B}" type="parTrans" cxnId="{9A9C8362-7DC2-4301-BE7A-2C42AA56D19A}">
      <dgm:prSet/>
      <dgm:spPr/>
      <dgm:t>
        <a:bodyPr/>
        <a:lstStyle/>
        <a:p>
          <a:endParaRPr lang="es-ES"/>
        </a:p>
      </dgm:t>
    </dgm:pt>
    <dgm:pt modelId="{36B09A63-8B22-491D-A78F-E6957C9CF745}" type="sibTrans" cxnId="{9A9C8362-7DC2-4301-BE7A-2C42AA56D19A}">
      <dgm:prSet/>
      <dgm:spPr/>
      <dgm:t>
        <a:bodyPr/>
        <a:lstStyle/>
        <a:p>
          <a:endParaRPr lang="es-ES"/>
        </a:p>
      </dgm:t>
    </dgm:pt>
    <dgm:pt modelId="{5AD7B6ED-A1DD-4EBC-9FD7-A90725C04977}">
      <dgm:prSet phldrT="[Texto]"/>
      <dgm:spPr/>
      <dgm:t>
        <a:bodyPr/>
        <a:lstStyle/>
        <a:p>
          <a:r>
            <a:rPr lang="es-ES" b="1" dirty="0" smtClean="0"/>
            <a:t>Líneas de tuberías de entrada y salida</a:t>
          </a:r>
          <a:endParaRPr lang="es-ES" b="1" dirty="0"/>
        </a:p>
      </dgm:t>
    </dgm:pt>
    <dgm:pt modelId="{2B43523E-8C0C-45BF-8CDA-675057798060}" type="parTrans" cxnId="{05F2764A-4015-4250-BB18-01F2A44439CF}">
      <dgm:prSet/>
      <dgm:spPr/>
      <dgm:t>
        <a:bodyPr/>
        <a:lstStyle/>
        <a:p>
          <a:endParaRPr lang="es-ES"/>
        </a:p>
      </dgm:t>
    </dgm:pt>
    <dgm:pt modelId="{46F3B6E7-F08F-40AC-96FE-3AB4B433F9A4}" type="sibTrans" cxnId="{05F2764A-4015-4250-BB18-01F2A44439CF}">
      <dgm:prSet/>
      <dgm:spPr/>
      <dgm:t>
        <a:bodyPr/>
        <a:lstStyle/>
        <a:p>
          <a:endParaRPr lang="es-ES"/>
        </a:p>
      </dgm:t>
    </dgm:pt>
    <dgm:pt modelId="{A4A53C8D-4E32-42CC-AC91-7F7976E3F607}" type="pres">
      <dgm:prSet presAssocID="{9C02EAB9-6B2D-45D4-96C8-A7349B9DB5D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EFF150DF-E6FE-46B2-9A4B-5D4E72146F81}" type="pres">
      <dgm:prSet presAssocID="{18BCD5CA-70E7-4F45-9ED0-F38245C45650}" presName="compNode" presStyleCnt="0"/>
      <dgm:spPr/>
    </dgm:pt>
    <dgm:pt modelId="{4BEB0DE7-C858-4E40-9618-6934037A07C7}" type="pres">
      <dgm:prSet presAssocID="{18BCD5CA-70E7-4F45-9ED0-F38245C45650}" presName="dummyConnPt" presStyleCnt="0"/>
      <dgm:spPr/>
    </dgm:pt>
    <dgm:pt modelId="{C67B14B3-5777-47F9-A92C-B969AB917677}" type="pres">
      <dgm:prSet presAssocID="{18BCD5CA-70E7-4F45-9ED0-F38245C45650}" presName="node" presStyleLbl="node1" presStyleIdx="0" presStyleCnt="5" custLinFactNeighborX="-571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3AA689-ED4E-48EA-9D46-3A54E24949FE}" type="pres">
      <dgm:prSet presAssocID="{1F98EA0F-323C-4BDA-AAAE-838D6D5A35EA}" presName="sibTrans" presStyleLbl="bgSibTrans2D1" presStyleIdx="0" presStyleCnt="4"/>
      <dgm:spPr/>
      <dgm:t>
        <a:bodyPr/>
        <a:lstStyle/>
        <a:p>
          <a:endParaRPr lang="es-ES"/>
        </a:p>
      </dgm:t>
    </dgm:pt>
    <dgm:pt modelId="{90CC1570-1772-48D6-8536-B4926DB7C870}" type="pres">
      <dgm:prSet presAssocID="{5616DAFB-AB72-4737-809C-C6BC7AFE1CF7}" presName="compNode" presStyleCnt="0"/>
      <dgm:spPr/>
    </dgm:pt>
    <dgm:pt modelId="{1439FAAA-5531-4330-9F7F-85C943C73B65}" type="pres">
      <dgm:prSet presAssocID="{5616DAFB-AB72-4737-809C-C6BC7AFE1CF7}" presName="dummyConnPt" presStyleCnt="0"/>
      <dgm:spPr/>
    </dgm:pt>
    <dgm:pt modelId="{3D172F25-4742-4B7C-9612-F168C679795F}" type="pres">
      <dgm:prSet presAssocID="{5616DAFB-AB72-4737-809C-C6BC7AFE1CF7}" presName="node" presStyleLbl="node1" presStyleIdx="1" presStyleCnt="5" custLinFactNeighborX="-571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835166-96E0-4B82-8F96-FA2BE368BC9C}" type="pres">
      <dgm:prSet presAssocID="{CD846F46-F943-47C0-AFF2-42B206EC2928}" presName="sibTrans" presStyleLbl="bgSibTrans2D1" presStyleIdx="1" presStyleCnt="4"/>
      <dgm:spPr/>
      <dgm:t>
        <a:bodyPr/>
        <a:lstStyle/>
        <a:p>
          <a:endParaRPr lang="es-ES"/>
        </a:p>
      </dgm:t>
    </dgm:pt>
    <dgm:pt modelId="{54554AE8-8AEF-47BF-BBAB-BB99CE11444A}" type="pres">
      <dgm:prSet presAssocID="{58735AC5-D48D-45E9-9E05-805424434056}" presName="compNode" presStyleCnt="0"/>
      <dgm:spPr/>
    </dgm:pt>
    <dgm:pt modelId="{EF59B66C-BBDD-44CF-A015-BC456367C7E6}" type="pres">
      <dgm:prSet presAssocID="{58735AC5-D48D-45E9-9E05-805424434056}" presName="dummyConnPt" presStyleCnt="0"/>
      <dgm:spPr/>
    </dgm:pt>
    <dgm:pt modelId="{45021E87-B9FB-45A7-BD1E-F67D3AA92D8A}" type="pres">
      <dgm:prSet presAssocID="{58735AC5-D48D-45E9-9E05-805424434056}" presName="node" presStyleLbl="node1" presStyleIdx="2" presStyleCnt="5" custLinFactNeighborX="-571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B45427-1B42-4CFC-9DF6-2180C8A3A6D6}" type="pres">
      <dgm:prSet presAssocID="{DCAA49B0-B593-4A1C-B7E4-7AE2CEFCBA22}" presName="sibTrans" presStyleLbl="bgSibTrans2D1" presStyleIdx="2" presStyleCnt="4"/>
      <dgm:spPr/>
      <dgm:t>
        <a:bodyPr/>
        <a:lstStyle/>
        <a:p>
          <a:endParaRPr lang="es-ES"/>
        </a:p>
      </dgm:t>
    </dgm:pt>
    <dgm:pt modelId="{EECFD55A-EB7F-4AE4-9FC8-3D97004C432D}" type="pres">
      <dgm:prSet presAssocID="{54546009-2F11-4E6B-A5C2-AECEACE360A9}" presName="compNode" presStyleCnt="0"/>
      <dgm:spPr/>
    </dgm:pt>
    <dgm:pt modelId="{C2A0FAFF-FB25-4EFD-B6B9-2FBBF9D93B66}" type="pres">
      <dgm:prSet presAssocID="{54546009-2F11-4E6B-A5C2-AECEACE360A9}" presName="dummyConnPt" presStyleCnt="0"/>
      <dgm:spPr/>
    </dgm:pt>
    <dgm:pt modelId="{6DBA006F-9039-4522-BACE-9AFF0A072A51}" type="pres">
      <dgm:prSet presAssocID="{54546009-2F11-4E6B-A5C2-AECEACE360A9}" presName="node" presStyleLbl="node1" presStyleIdx="3" presStyleCnt="5" custLinFactNeighborX="-422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E332A2-3ED1-4FD7-9CC0-0E5281574E10}" type="pres">
      <dgm:prSet presAssocID="{36B09A63-8B22-491D-A78F-E6957C9CF745}" presName="sibTrans" presStyleLbl="bgSibTrans2D1" presStyleIdx="3" presStyleCnt="4"/>
      <dgm:spPr/>
      <dgm:t>
        <a:bodyPr/>
        <a:lstStyle/>
        <a:p>
          <a:endParaRPr lang="es-ES"/>
        </a:p>
      </dgm:t>
    </dgm:pt>
    <dgm:pt modelId="{861DD0CC-60FC-4A5A-9D31-C6B9197C179C}" type="pres">
      <dgm:prSet presAssocID="{5AD7B6ED-A1DD-4EBC-9FD7-A90725C04977}" presName="compNode" presStyleCnt="0"/>
      <dgm:spPr/>
    </dgm:pt>
    <dgm:pt modelId="{0D395F0A-7EC9-4AFC-B969-CA047BE7B6E3}" type="pres">
      <dgm:prSet presAssocID="{5AD7B6ED-A1DD-4EBC-9FD7-A90725C04977}" presName="dummyConnPt" presStyleCnt="0"/>
      <dgm:spPr/>
    </dgm:pt>
    <dgm:pt modelId="{F458715B-1CBE-44B0-AE8E-A37923851429}" type="pres">
      <dgm:prSet presAssocID="{5AD7B6ED-A1DD-4EBC-9FD7-A90725C04977}" presName="node" presStyleLbl="node1" presStyleIdx="4" presStyleCnt="5" custLinFactNeighborX="-432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9C8362-7DC2-4301-BE7A-2C42AA56D19A}" srcId="{9C02EAB9-6B2D-45D4-96C8-A7349B9DB5D3}" destId="{54546009-2F11-4E6B-A5C2-AECEACE360A9}" srcOrd="3" destOrd="0" parTransId="{5AC9FBC7-0DA4-4906-A547-D750FF938A6B}" sibTransId="{36B09A63-8B22-491D-A78F-E6957C9CF745}"/>
    <dgm:cxn modelId="{9FAE7758-9741-417C-936F-AFE8F9090C6D}" type="presOf" srcId="{5616DAFB-AB72-4737-809C-C6BC7AFE1CF7}" destId="{3D172F25-4742-4B7C-9612-F168C679795F}" srcOrd="0" destOrd="0" presId="urn:microsoft.com/office/officeart/2005/8/layout/bProcess4"/>
    <dgm:cxn modelId="{B293FC63-841C-4820-8E34-56E6C401528C}" type="presOf" srcId="{54546009-2F11-4E6B-A5C2-AECEACE360A9}" destId="{6DBA006F-9039-4522-BACE-9AFF0A072A51}" srcOrd="0" destOrd="0" presId="urn:microsoft.com/office/officeart/2005/8/layout/bProcess4"/>
    <dgm:cxn modelId="{4DDB838A-E20B-48B6-BE39-69BABD47C9C7}" type="presOf" srcId="{5AD7B6ED-A1DD-4EBC-9FD7-A90725C04977}" destId="{F458715B-1CBE-44B0-AE8E-A37923851429}" srcOrd="0" destOrd="0" presId="urn:microsoft.com/office/officeart/2005/8/layout/bProcess4"/>
    <dgm:cxn modelId="{6481D954-98BD-4D6E-BD36-F24DDB6442A9}" type="presOf" srcId="{18BCD5CA-70E7-4F45-9ED0-F38245C45650}" destId="{C67B14B3-5777-47F9-A92C-B969AB917677}" srcOrd="0" destOrd="0" presId="urn:microsoft.com/office/officeart/2005/8/layout/bProcess4"/>
    <dgm:cxn modelId="{7B3048AF-AD67-4C5F-B6D1-1F45E9A0B075}" type="presOf" srcId="{DCAA49B0-B593-4A1C-B7E4-7AE2CEFCBA22}" destId="{DAB45427-1B42-4CFC-9DF6-2180C8A3A6D6}" srcOrd="0" destOrd="0" presId="urn:microsoft.com/office/officeart/2005/8/layout/bProcess4"/>
    <dgm:cxn modelId="{DBAF7158-4AD7-4ACE-BEFE-6CD7696E8019}" type="presOf" srcId="{CD846F46-F943-47C0-AFF2-42B206EC2928}" destId="{C1835166-96E0-4B82-8F96-FA2BE368BC9C}" srcOrd="0" destOrd="0" presId="urn:microsoft.com/office/officeart/2005/8/layout/bProcess4"/>
    <dgm:cxn modelId="{8F05BEC7-90E3-481B-99CB-1D55BCDE134C}" srcId="{9C02EAB9-6B2D-45D4-96C8-A7349B9DB5D3}" destId="{58735AC5-D48D-45E9-9E05-805424434056}" srcOrd="2" destOrd="0" parTransId="{7D955EE3-40E5-4061-8DC2-5305AA49882A}" sibTransId="{DCAA49B0-B593-4A1C-B7E4-7AE2CEFCBA22}"/>
    <dgm:cxn modelId="{06D3779E-08E9-42BA-8ABE-3323191D5588}" srcId="{9C02EAB9-6B2D-45D4-96C8-A7349B9DB5D3}" destId="{18BCD5CA-70E7-4F45-9ED0-F38245C45650}" srcOrd="0" destOrd="0" parTransId="{ECEA2656-1B18-4702-BDD0-7C033C6BC0B7}" sibTransId="{1F98EA0F-323C-4BDA-AAAE-838D6D5A35EA}"/>
    <dgm:cxn modelId="{FF384A39-EE0E-40EA-ABE5-4A839E2808A7}" type="presOf" srcId="{1F98EA0F-323C-4BDA-AAAE-838D6D5A35EA}" destId="{733AA689-ED4E-48EA-9D46-3A54E24949FE}" srcOrd="0" destOrd="0" presId="urn:microsoft.com/office/officeart/2005/8/layout/bProcess4"/>
    <dgm:cxn modelId="{0008F870-8506-4EBF-8D19-167AFFA19540}" type="presOf" srcId="{58735AC5-D48D-45E9-9E05-805424434056}" destId="{45021E87-B9FB-45A7-BD1E-F67D3AA92D8A}" srcOrd="0" destOrd="0" presId="urn:microsoft.com/office/officeart/2005/8/layout/bProcess4"/>
    <dgm:cxn modelId="{CB54A390-9950-4CE2-9EA4-F4A1FC612443}" type="presOf" srcId="{36B09A63-8B22-491D-A78F-E6957C9CF745}" destId="{91E332A2-3ED1-4FD7-9CC0-0E5281574E10}" srcOrd="0" destOrd="0" presId="urn:microsoft.com/office/officeart/2005/8/layout/bProcess4"/>
    <dgm:cxn modelId="{05F2764A-4015-4250-BB18-01F2A44439CF}" srcId="{9C02EAB9-6B2D-45D4-96C8-A7349B9DB5D3}" destId="{5AD7B6ED-A1DD-4EBC-9FD7-A90725C04977}" srcOrd="4" destOrd="0" parTransId="{2B43523E-8C0C-45BF-8CDA-675057798060}" sibTransId="{46F3B6E7-F08F-40AC-96FE-3AB4B433F9A4}"/>
    <dgm:cxn modelId="{1CD0B8B8-20F5-4972-BD8A-3D6F49D7BE11}" srcId="{9C02EAB9-6B2D-45D4-96C8-A7349B9DB5D3}" destId="{5616DAFB-AB72-4737-809C-C6BC7AFE1CF7}" srcOrd="1" destOrd="0" parTransId="{720D9D89-5F03-4895-8549-B1013FAA375F}" sibTransId="{CD846F46-F943-47C0-AFF2-42B206EC2928}"/>
    <dgm:cxn modelId="{5FF1CF4F-558D-4288-A960-3F5200DDE731}" type="presOf" srcId="{9C02EAB9-6B2D-45D4-96C8-A7349B9DB5D3}" destId="{A4A53C8D-4E32-42CC-AC91-7F7976E3F607}" srcOrd="0" destOrd="0" presId="urn:microsoft.com/office/officeart/2005/8/layout/bProcess4"/>
    <dgm:cxn modelId="{5B3004E4-E04F-4946-AA47-32BA87F194AF}" type="presParOf" srcId="{A4A53C8D-4E32-42CC-AC91-7F7976E3F607}" destId="{EFF150DF-E6FE-46B2-9A4B-5D4E72146F81}" srcOrd="0" destOrd="0" presId="urn:microsoft.com/office/officeart/2005/8/layout/bProcess4"/>
    <dgm:cxn modelId="{5FEC163E-380C-412B-BD10-17675B7E2B18}" type="presParOf" srcId="{EFF150DF-E6FE-46B2-9A4B-5D4E72146F81}" destId="{4BEB0DE7-C858-4E40-9618-6934037A07C7}" srcOrd="0" destOrd="0" presId="urn:microsoft.com/office/officeart/2005/8/layout/bProcess4"/>
    <dgm:cxn modelId="{F0AF71DB-74CF-4786-9989-7748A3C976F8}" type="presParOf" srcId="{EFF150DF-E6FE-46B2-9A4B-5D4E72146F81}" destId="{C67B14B3-5777-47F9-A92C-B969AB917677}" srcOrd="1" destOrd="0" presId="urn:microsoft.com/office/officeart/2005/8/layout/bProcess4"/>
    <dgm:cxn modelId="{3FAD9CE3-0260-4550-941A-81AF6DFA16F2}" type="presParOf" srcId="{A4A53C8D-4E32-42CC-AC91-7F7976E3F607}" destId="{733AA689-ED4E-48EA-9D46-3A54E24949FE}" srcOrd="1" destOrd="0" presId="urn:microsoft.com/office/officeart/2005/8/layout/bProcess4"/>
    <dgm:cxn modelId="{2C5F2226-CCF1-49E9-9207-1982AE6FDD5D}" type="presParOf" srcId="{A4A53C8D-4E32-42CC-AC91-7F7976E3F607}" destId="{90CC1570-1772-48D6-8536-B4926DB7C870}" srcOrd="2" destOrd="0" presId="urn:microsoft.com/office/officeart/2005/8/layout/bProcess4"/>
    <dgm:cxn modelId="{8E639036-3CB8-43A8-B209-EF8F8F268F3D}" type="presParOf" srcId="{90CC1570-1772-48D6-8536-B4926DB7C870}" destId="{1439FAAA-5531-4330-9F7F-85C943C73B65}" srcOrd="0" destOrd="0" presId="urn:microsoft.com/office/officeart/2005/8/layout/bProcess4"/>
    <dgm:cxn modelId="{E69AE3F5-B705-494C-9B01-01DD40832F2E}" type="presParOf" srcId="{90CC1570-1772-48D6-8536-B4926DB7C870}" destId="{3D172F25-4742-4B7C-9612-F168C679795F}" srcOrd="1" destOrd="0" presId="urn:microsoft.com/office/officeart/2005/8/layout/bProcess4"/>
    <dgm:cxn modelId="{BA41D476-53DA-4FA1-9ACE-7F8A22BC304C}" type="presParOf" srcId="{A4A53C8D-4E32-42CC-AC91-7F7976E3F607}" destId="{C1835166-96E0-4B82-8F96-FA2BE368BC9C}" srcOrd="3" destOrd="0" presId="urn:microsoft.com/office/officeart/2005/8/layout/bProcess4"/>
    <dgm:cxn modelId="{A5A332F7-39E0-425E-A4D3-B80E80E08EBC}" type="presParOf" srcId="{A4A53C8D-4E32-42CC-AC91-7F7976E3F607}" destId="{54554AE8-8AEF-47BF-BBAB-BB99CE11444A}" srcOrd="4" destOrd="0" presId="urn:microsoft.com/office/officeart/2005/8/layout/bProcess4"/>
    <dgm:cxn modelId="{253E5478-6885-448D-B694-33DCC937E7D4}" type="presParOf" srcId="{54554AE8-8AEF-47BF-BBAB-BB99CE11444A}" destId="{EF59B66C-BBDD-44CF-A015-BC456367C7E6}" srcOrd="0" destOrd="0" presId="urn:microsoft.com/office/officeart/2005/8/layout/bProcess4"/>
    <dgm:cxn modelId="{4C771F8B-3CCD-4F54-8F70-E1A21DE826DA}" type="presParOf" srcId="{54554AE8-8AEF-47BF-BBAB-BB99CE11444A}" destId="{45021E87-B9FB-45A7-BD1E-F67D3AA92D8A}" srcOrd="1" destOrd="0" presId="urn:microsoft.com/office/officeart/2005/8/layout/bProcess4"/>
    <dgm:cxn modelId="{54698189-E3D0-413E-9A55-60623B9D734B}" type="presParOf" srcId="{A4A53C8D-4E32-42CC-AC91-7F7976E3F607}" destId="{DAB45427-1B42-4CFC-9DF6-2180C8A3A6D6}" srcOrd="5" destOrd="0" presId="urn:microsoft.com/office/officeart/2005/8/layout/bProcess4"/>
    <dgm:cxn modelId="{CD72370A-C2C4-4B48-BE63-4CF91DAB5A36}" type="presParOf" srcId="{A4A53C8D-4E32-42CC-AC91-7F7976E3F607}" destId="{EECFD55A-EB7F-4AE4-9FC8-3D97004C432D}" srcOrd="6" destOrd="0" presId="urn:microsoft.com/office/officeart/2005/8/layout/bProcess4"/>
    <dgm:cxn modelId="{61A7E0E8-6DB8-45A7-9DE8-164C7CBBBBA5}" type="presParOf" srcId="{EECFD55A-EB7F-4AE4-9FC8-3D97004C432D}" destId="{C2A0FAFF-FB25-4EFD-B6B9-2FBBF9D93B66}" srcOrd="0" destOrd="0" presId="urn:microsoft.com/office/officeart/2005/8/layout/bProcess4"/>
    <dgm:cxn modelId="{0E1B5003-F561-4532-9BE3-CE42C265AF51}" type="presParOf" srcId="{EECFD55A-EB7F-4AE4-9FC8-3D97004C432D}" destId="{6DBA006F-9039-4522-BACE-9AFF0A072A51}" srcOrd="1" destOrd="0" presId="urn:microsoft.com/office/officeart/2005/8/layout/bProcess4"/>
    <dgm:cxn modelId="{87A6D066-1334-40AB-8F3E-E9ACD4B78B3B}" type="presParOf" srcId="{A4A53C8D-4E32-42CC-AC91-7F7976E3F607}" destId="{91E332A2-3ED1-4FD7-9CC0-0E5281574E10}" srcOrd="7" destOrd="0" presId="urn:microsoft.com/office/officeart/2005/8/layout/bProcess4"/>
    <dgm:cxn modelId="{1AF37D48-A77B-4AFE-85AA-337F382D2C47}" type="presParOf" srcId="{A4A53C8D-4E32-42CC-AC91-7F7976E3F607}" destId="{861DD0CC-60FC-4A5A-9D31-C6B9197C179C}" srcOrd="8" destOrd="0" presId="urn:microsoft.com/office/officeart/2005/8/layout/bProcess4"/>
    <dgm:cxn modelId="{EB335714-B933-4329-A136-1A68D02541E6}" type="presParOf" srcId="{861DD0CC-60FC-4A5A-9D31-C6B9197C179C}" destId="{0D395F0A-7EC9-4AFC-B969-CA047BE7B6E3}" srcOrd="0" destOrd="0" presId="urn:microsoft.com/office/officeart/2005/8/layout/bProcess4"/>
    <dgm:cxn modelId="{410A1651-7FE8-4862-B790-653DB53F0DFE}" type="presParOf" srcId="{861DD0CC-60FC-4A5A-9D31-C6B9197C179C}" destId="{F458715B-1CBE-44B0-AE8E-A3792385142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858301-D9A4-4586-A8BC-E491F2D0E232}" type="doc">
      <dgm:prSet loTypeId="urn:microsoft.com/office/officeart/2005/8/layout/list1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870C871-9893-4CC5-BBEA-2DD2858864E5}">
      <dgm:prSet phldrT="[Texto]" custT="1"/>
      <dgm:spPr>
        <a:ln>
          <a:solidFill>
            <a:srgbClr val="00B0F0"/>
          </a:solidFill>
        </a:ln>
      </dgm:spPr>
      <dgm:t>
        <a:bodyPr/>
        <a:lstStyle/>
        <a:p>
          <a:r>
            <a:rPr lang="es-EC" sz="1600" b="1" u="sng" dirty="0" smtClean="0"/>
            <a:t>Proponer materiales y equipos necesarios para las áreas de Inspección Técnica.</a:t>
          </a:r>
          <a:endParaRPr lang="es-ES" sz="1600" b="1" u="sng" dirty="0"/>
        </a:p>
      </dgm:t>
    </dgm:pt>
    <dgm:pt modelId="{685F242A-7F9C-4B5A-A0F8-51FB149C97CB}" type="parTrans" cxnId="{C803F02C-9445-4144-A754-769132BD5586}">
      <dgm:prSet/>
      <dgm:spPr/>
      <dgm:t>
        <a:bodyPr/>
        <a:lstStyle/>
        <a:p>
          <a:endParaRPr lang="es-ES"/>
        </a:p>
      </dgm:t>
    </dgm:pt>
    <dgm:pt modelId="{D3FD87D0-FF1F-4A77-A23F-C93582FD2D0A}" type="sibTrans" cxnId="{C803F02C-9445-4144-A754-769132BD5586}">
      <dgm:prSet/>
      <dgm:spPr/>
      <dgm:t>
        <a:bodyPr/>
        <a:lstStyle/>
        <a:p>
          <a:endParaRPr lang="es-ES"/>
        </a:p>
      </dgm:t>
    </dgm:pt>
    <dgm:pt modelId="{95D07A13-6D38-4228-81BC-249B54542BEF}">
      <dgm:prSet phldrT="[Texto]" custT="1"/>
      <dgm:spPr>
        <a:ln>
          <a:solidFill>
            <a:srgbClr val="0EF059"/>
          </a:solidFill>
        </a:ln>
      </dgm:spPr>
      <dgm:t>
        <a:bodyPr/>
        <a:lstStyle/>
        <a:p>
          <a:r>
            <a:rPr lang="es-EC" sz="1600" b="1" smtClean="0"/>
            <a:t>Ejecutar y dar seguimiento al cronograma de inspección de equipo estático del área de operaciones de Repsol. </a:t>
          </a:r>
          <a:endParaRPr lang="es-ES" sz="1600" b="1" dirty="0"/>
        </a:p>
      </dgm:t>
    </dgm:pt>
    <dgm:pt modelId="{C83C186A-086E-4C09-9866-1672060AB016}" type="parTrans" cxnId="{3C268761-F906-4D06-ABC0-95FCE9914AD9}">
      <dgm:prSet/>
      <dgm:spPr/>
      <dgm:t>
        <a:bodyPr/>
        <a:lstStyle/>
        <a:p>
          <a:endParaRPr lang="es-ES"/>
        </a:p>
      </dgm:t>
    </dgm:pt>
    <dgm:pt modelId="{1386C6F1-D702-4652-A314-99ABEC802EF0}" type="sibTrans" cxnId="{3C268761-F906-4D06-ABC0-95FCE9914AD9}">
      <dgm:prSet/>
      <dgm:spPr/>
      <dgm:t>
        <a:bodyPr/>
        <a:lstStyle/>
        <a:p>
          <a:endParaRPr lang="es-ES"/>
        </a:p>
      </dgm:t>
    </dgm:pt>
    <dgm:pt modelId="{1E54B860-1704-4A3C-99AA-6DC7E22183A4}">
      <dgm:prSet phldrT="[Texto]" custT="1"/>
      <dgm:spPr>
        <a:ln>
          <a:solidFill>
            <a:srgbClr val="00B0F0"/>
          </a:solidFill>
        </a:ln>
      </dgm:spPr>
      <dgm:t>
        <a:bodyPr/>
        <a:lstStyle/>
        <a:p>
          <a:r>
            <a:rPr lang="es-EC" sz="1600" b="1" u="sng" dirty="0" smtClean="0"/>
            <a:t>Realizar análisis de falla de elementos averiados.</a:t>
          </a:r>
          <a:endParaRPr lang="es-ES" sz="1600" b="1" u="sng" dirty="0"/>
        </a:p>
      </dgm:t>
    </dgm:pt>
    <dgm:pt modelId="{73E52752-49B6-4FFC-A2B6-2E91EEAFD8E3}" type="parTrans" cxnId="{C37F21BA-1578-4E01-8C15-D4BF6683F7C1}">
      <dgm:prSet/>
      <dgm:spPr/>
      <dgm:t>
        <a:bodyPr/>
        <a:lstStyle/>
        <a:p>
          <a:endParaRPr lang="es-ES"/>
        </a:p>
      </dgm:t>
    </dgm:pt>
    <dgm:pt modelId="{9611A498-4F3B-409F-A48E-DA14B942DD66}" type="sibTrans" cxnId="{C37F21BA-1578-4E01-8C15-D4BF6683F7C1}">
      <dgm:prSet/>
      <dgm:spPr/>
      <dgm:t>
        <a:bodyPr/>
        <a:lstStyle/>
        <a:p>
          <a:endParaRPr lang="es-ES"/>
        </a:p>
      </dgm:t>
    </dgm:pt>
    <dgm:pt modelId="{EF872A56-E5F9-49AA-8EE9-4128D7A9229E}">
      <dgm:prSet phldrT="[Texto]" custT="1"/>
      <dgm:spPr>
        <a:ln w="28575">
          <a:solidFill>
            <a:srgbClr val="0EF059"/>
          </a:solidFill>
        </a:ln>
      </dgm:spPr>
      <dgm:t>
        <a:bodyPr/>
        <a:lstStyle/>
        <a:p>
          <a:r>
            <a:rPr lang="es-EC" sz="1600" b="1" u="sng" dirty="0" smtClean="0"/>
            <a:t>Caracterizar defectos como: profundidad, largo, ancho, cuando se realicen excavaciones para inspeccionar ductos enterrados. </a:t>
          </a:r>
          <a:endParaRPr lang="es-ES" sz="1600" b="1" u="sng" dirty="0"/>
        </a:p>
      </dgm:t>
    </dgm:pt>
    <dgm:pt modelId="{A8806701-7A52-49D2-884B-740F0378F230}" type="parTrans" cxnId="{4EAD85FB-EEEE-431B-98FE-7A27EC45EE0E}">
      <dgm:prSet/>
      <dgm:spPr/>
      <dgm:t>
        <a:bodyPr/>
        <a:lstStyle/>
        <a:p>
          <a:endParaRPr lang="es-ES"/>
        </a:p>
      </dgm:t>
    </dgm:pt>
    <dgm:pt modelId="{B59B0603-E593-4740-B141-C9A0DA2F328B}" type="sibTrans" cxnId="{4EAD85FB-EEEE-431B-98FE-7A27EC45EE0E}">
      <dgm:prSet/>
      <dgm:spPr/>
      <dgm:t>
        <a:bodyPr/>
        <a:lstStyle/>
        <a:p>
          <a:endParaRPr lang="es-ES"/>
        </a:p>
      </dgm:t>
    </dgm:pt>
    <dgm:pt modelId="{ED3727B7-9CD3-431A-A0A6-A4158BE10170}">
      <dgm:prSet phldrT="[Texto]" custT="1"/>
      <dgm:spPr>
        <a:ln w="38100">
          <a:solidFill>
            <a:srgbClr val="00B0F0"/>
          </a:solidFill>
        </a:ln>
      </dgm:spPr>
      <dgm:t>
        <a:bodyPr/>
        <a:lstStyle/>
        <a:p>
          <a:r>
            <a:rPr lang="es-EC" sz="1600" b="1" smtClean="0"/>
            <a:t>Brindar soporte a las áreas ejecutoras de tareas de mantenimiento en cuanto a procesos y procedimientos de soldadura. </a:t>
          </a:r>
          <a:endParaRPr lang="es-ES" sz="1600" b="1" dirty="0"/>
        </a:p>
      </dgm:t>
    </dgm:pt>
    <dgm:pt modelId="{9EFDA940-6B15-4D2D-A7BC-1AF70D159C56}" type="parTrans" cxnId="{7CB71168-1A90-439A-9840-99C68ECF0FB1}">
      <dgm:prSet/>
      <dgm:spPr/>
      <dgm:t>
        <a:bodyPr/>
        <a:lstStyle/>
        <a:p>
          <a:endParaRPr lang="es-ES"/>
        </a:p>
      </dgm:t>
    </dgm:pt>
    <dgm:pt modelId="{C9108CBF-42CD-49E2-914C-63D74C9D9267}" type="sibTrans" cxnId="{7CB71168-1A90-439A-9840-99C68ECF0FB1}">
      <dgm:prSet/>
      <dgm:spPr/>
      <dgm:t>
        <a:bodyPr/>
        <a:lstStyle/>
        <a:p>
          <a:endParaRPr lang="es-ES"/>
        </a:p>
      </dgm:t>
    </dgm:pt>
    <dgm:pt modelId="{720754C8-8459-4E52-A692-63F878C3BD86}" type="pres">
      <dgm:prSet presAssocID="{A7858301-D9A4-4586-A8BC-E491F2D0E2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226013-A765-4220-92AD-95E19A82663F}" type="pres">
      <dgm:prSet presAssocID="{A870C871-9893-4CC5-BBEA-2DD2858864E5}" presName="parentLin" presStyleCnt="0"/>
      <dgm:spPr/>
    </dgm:pt>
    <dgm:pt modelId="{2856D5E6-90CE-4DB7-97ED-A81BF35D05DC}" type="pres">
      <dgm:prSet presAssocID="{A870C871-9893-4CC5-BBEA-2DD2858864E5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BDF53938-194D-4EDA-B2BE-BD0474DC55E6}" type="pres">
      <dgm:prSet presAssocID="{A870C871-9893-4CC5-BBEA-2DD2858864E5}" presName="parentText" presStyleLbl="node1" presStyleIdx="0" presStyleCnt="5" custScaleX="12641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A9C2BC-C6E6-48B4-A356-572FBC77231D}" type="pres">
      <dgm:prSet presAssocID="{A870C871-9893-4CC5-BBEA-2DD2858864E5}" presName="negativeSpace" presStyleCnt="0"/>
      <dgm:spPr/>
    </dgm:pt>
    <dgm:pt modelId="{F8B2FA46-91C8-49EF-9D30-ECA0D09F7828}" type="pres">
      <dgm:prSet presAssocID="{A870C871-9893-4CC5-BBEA-2DD2858864E5}" presName="childText" presStyleLbl="conFgAcc1" presStyleIdx="0" presStyleCnt="5">
        <dgm:presLayoutVars>
          <dgm:bulletEnabled val="1"/>
        </dgm:presLayoutVars>
      </dgm:prSet>
      <dgm:spPr/>
    </dgm:pt>
    <dgm:pt modelId="{EC1089FB-5A0B-4C64-9959-372A8CF9E210}" type="pres">
      <dgm:prSet presAssocID="{D3FD87D0-FF1F-4A77-A23F-C93582FD2D0A}" presName="spaceBetweenRectangles" presStyleCnt="0"/>
      <dgm:spPr/>
    </dgm:pt>
    <dgm:pt modelId="{95118664-E7E5-4C40-860D-740FA8A953E2}" type="pres">
      <dgm:prSet presAssocID="{95D07A13-6D38-4228-81BC-249B54542BEF}" presName="parentLin" presStyleCnt="0"/>
      <dgm:spPr/>
    </dgm:pt>
    <dgm:pt modelId="{C97116FC-4189-4CB9-B577-23CEE275C1F8}" type="pres">
      <dgm:prSet presAssocID="{95D07A13-6D38-4228-81BC-249B54542BE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ADF185D4-CF7D-4166-B478-02A5AFCFC7BA}" type="pres">
      <dgm:prSet presAssocID="{95D07A13-6D38-4228-81BC-249B54542BEF}" presName="parentText" presStyleLbl="node1" presStyleIdx="1" presStyleCnt="5" custScaleX="12590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6DF460-17CB-4153-9EBC-CDBD37AE1602}" type="pres">
      <dgm:prSet presAssocID="{95D07A13-6D38-4228-81BC-249B54542BEF}" presName="negativeSpace" presStyleCnt="0"/>
      <dgm:spPr/>
    </dgm:pt>
    <dgm:pt modelId="{CA99328D-A83C-4872-921A-4012B965486C}" type="pres">
      <dgm:prSet presAssocID="{95D07A13-6D38-4228-81BC-249B54542BEF}" presName="childText" presStyleLbl="conFgAcc1" presStyleIdx="1" presStyleCnt="5">
        <dgm:presLayoutVars>
          <dgm:bulletEnabled val="1"/>
        </dgm:presLayoutVars>
      </dgm:prSet>
      <dgm:spPr/>
    </dgm:pt>
    <dgm:pt modelId="{8FA12809-01CC-41B9-A26E-84F83258E8E1}" type="pres">
      <dgm:prSet presAssocID="{1386C6F1-D702-4652-A314-99ABEC802EF0}" presName="spaceBetweenRectangles" presStyleCnt="0"/>
      <dgm:spPr/>
    </dgm:pt>
    <dgm:pt modelId="{9A012A50-E455-49FD-A167-F9319FEB95A5}" type="pres">
      <dgm:prSet presAssocID="{1E54B860-1704-4A3C-99AA-6DC7E22183A4}" presName="parentLin" presStyleCnt="0"/>
      <dgm:spPr/>
    </dgm:pt>
    <dgm:pt modelId="{328C7CA5-DEBC-46AB-85AE-FF256E3604AC}" type="pres">
      <dgm:prSet presAssocID="{1E54B860-1704-4A3C-99AA-6DC7E22183A4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F3C08B6D-9F6A-43C6-8ED3-29C4EB6C8339}" type="pres">
      <dgm:prSet presAssocID="{1E54B860-1704-4A3C-99AA-6DC7E22183A4}" presName="parentText" presStyleLbl="node1" presStyleIdx="2" presStyleCnt="5" custScaleX="12622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5208A0-A8A5-4FC3-90AF-71D4C28D3053}" type="pres">
      <dgm:prSet presAssocID="{1E54B860-1704-4A3C-99AA-6DC7E22183A4}" presName="negativeSpace" presStyleCnt="0"/>
      <dgm:spPr/>
    </dgm:pt>
    <dgm:pt modelId="{E82222E4-436C-4376-AF38-922C543F18DA}" type="pres">
      <dgm:prSet presAssocID="{1E54B860-1704-4A3C-99AA-6DC7E22183A4}" presName="childText" presStyleLbl="conFgAcc1" presStyleIdx="2" presStyleCnt="5">
        <dgm:presLayoutVars>
          <dgm:bulletEnabled val="1"/>
        </dgm:presLayoutVars>
      </dgm:prSet>
      <dgm:spPr/>
    </dgm:pt>
    <dgm:pt modelId="{A0FF3913-B2BD-49BB-A214-BD159E4A3FB0}" type="pres">
      <dgm:prSet presAssocID="{9611A498-4F3B-409F-A48E-DA14B942DD66}" presName="spaceBetweenRectangles" presStyleCnt="0"/>
      <dgm:spPr/>
    </dgm:pt>
    <dgm:pt modelId="{D14BCA88-33E7-4A25-ABB2-DDBA96D8C492}" type="pres">
      <dgm:prSet presAssocID="{EF872A56-E5F9-49AA-8EE9-4128D7A9229E}" presName="parentLin" presStyleCnt="0"/>
      <dgm:spPr/>
    </dgm:pt>
    <dgm:pt modelId="{89FD470D-2377-479D-9756-51C353E5129E}" type="pres">
      <dgm:prSet presAssocID="{EF872A56-E5F9-49AA-8EE9-4128D7A9229E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6703D5E1-0FC5-4F9F-BD5C-F43A8B69B841}" type="pres">
      <dgm:prSet presAssocID="{EF872A56-E5F9-49AA-8EE9-4128D7A9229E}" presName="parentText" presStyleLbl="node1" presStyleIdx="3" presStyleCnt="5" custScaleX="12600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518221-2012-47E2-86E2-AE8E096219C6}" type="pres">
      <dgm:prSet presAssocID="{EF872A56-E5F9-49AA-8EE9-4128D7A9229E}" presName="negativeSpace" presStyleCnt="0"/>
      <dgm:spPr/>
    </dgm:pt>
    <dgm:pt modelId="{2EBB45D4-0993-4EBD-988D-E3519EDCD4AC}" type="pres">
      <dgm:prSet presAssocID="{EF872A56-E5F9-49AA-8EE9-4128D7A9229E}" presName="childText" presStyleLbl="conFgAcc1" presStyleIdx="3" presStyleCnt="5">
        <dgm:presLayoutVars>
          <dgm:bulletEnabled val="1"/>
        </dgm:presLayoutVars>
      </dgm:prSet>
      <dgm:spPr/>
    </dgm:pt>
    <dgm:pt modelId="{C82D589F-1E1C-4DF5-BC87-2292D5DFCE67}" type="pres">
      <dgm:prSet presAssocID="{B59B0603-E593-4740-B141-C9A0DA2F328B}" presName="spaceBetweenRectangles" presStyleCnt="0"/>
      <dgm:spPr/>
    </dgm:pt>
    <dgm:pt modelId="{F5381552-D64B-48E0-80CB-FADA8A710A9C}" type="pres">
      <dgm:prSet presAssocID="{ED3727B7-9CD3-431A-A0A6-A4158BE10170}" presName="parentLin" presStyleCnt="0"/>
      <dgm:spPr/>
    </dgm:pt>
    <dgm:pt modelId="{D967CDC8-BCCF-4B3D-955F-31A50ADD9DDF}" type="pres">
      <dgm:prSet presAssocID="{ED3727B7-9CD3-431A-A0A6-A4158BE10170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6B57CBC4-D290-4510-BC41-11AB80B7DBF5}" type="pres">
      <dgm:prSet presAssocID="{ED3727B7-9CD3-431A-A0A6-A4158BE10170}" presName="parentText" presStyleLbl="node1" presStyleIdx="4" presStyleCnt="5" custScaleX="12549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A9F279-840C-40A5-BF5D-8CFA4800389C}" type="pres">
      <dgm:prSet presAssocID="{ED3727B7-9CD3-431A-A0A6-A4158BE10170}" presName="negativeSpace" presStyleCnt="0"/>
      <dgm:spPr/>
    </dgm:pt>
    <dgm:pt modelId="{76DE49CE-D473-4FFC-A94E-C9A628C1C9B3}" type="pres">
      <dgm:prSet presAssocID="{ED3727B7-9CD3-431A-A0A6-A4158BE1017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E29CB4-2915-46B1-9AE6-81C9841C1564}" type="presOf" srcId="{ED3727B7-9CD3-431A-A0A6-A4158BE10170}" destId="{6B57CBC4-D290-4510-BC41-11AB80B7DBF5}" srcOrd="1" destOrd="0" presId="urn:microsoft.com/office/officeart/2005/8/layout/list1"/>
    <dgm:cxn modelId="{E44B0F0E-3D1C-4D54-807E-88F465FCF8B1}" type="presOf" srcId="{A7858301-D9A4-4586-A8BC-E491F2D0E232}" destId="{720754C8-8459-4E52-A692-63F878C3BD86}" srcOrd="0" destOrd="0" presId="urn:microsoft.com/office/officeart/2005/8/layout/list1"/>
    <dgm:cxn modelId="{4EAD85FB-EEEE-431B-98FE-7A27EC45EE0E}" srcId="{A7858301-D9A4-4586-A8BC-E491F2D0E232}" destId="{EF872A56-E5F9-49AA-8EE9-4128D7A9229E}" srcOrd="3" destOrd="0" parTransId="{A8806701-7A52-49D2-884B-740F0378F230}" sibTransId="{B59B0603-E593-4740-B141-C9A0DA2F328B}"/>
    <dgm:cxn modelId="{6A92D6E8-8A7B-43FE-86FD-D8444AE1C518}" type="presOf" srcId="{EF872A56-E5F9-49AA-8EE9-4128D7A9229E}" destId="{89FD470D-2377-479D-9756-51C353E5129E}" srcOrd="0" destOrd="0" presId="urn:microsoft.com/office/officeart/2005/8/layout/list1"/>
    <dgm:cxn modelId="{C37F21BA-1578-4E01-8C15-D4BF6683F7C1}" srcId="{A7858301-D9A4-4586-A8BC-E491F2D0E232}" destId="{1E54B860-1704-4A3C-99AA-6DC7E22183A4}" srcOrd="2" destOrd="0" parTransId="{73E52752-49B6-4FFC-A2B6-2E91EEAFD8E3}" sibTransId="{9611A498-4F3B-409F-A48E-DA14B942DD66}"/>
    <dgm:cxn modelId="{3C268761-F906-4D06-ABC0-95FCE9914AD9}" srcId="{A7858301-D9A4-4586-A8BC-E491F2D0E232}" destId="{95D07A13-6D38-4228-81BC-249B54542BEF}" srcOrd="1" destOrd="0" parTransId="{C83C186A-086E-4C09-9866-1672060AB016}" sibTransId="{1386C6F1-D702-4652-A314-99ABEC802EF0}"/>
    <dgm:cxn modelId="{59E9E0A0-3CDA-4040-A811-66C2641634FD}" type="presOf" srcId="{95D07A13-6D38-4228-81BC-249B54542BEF}" destId="{ADF185D4-CF7D-4166-B478-02A5AFCFC7BA}" srcOrd="1" destOrd="0" presId="urn:microsoft.com/office/officeart/2005/8/layout/list1"/>
    <dgm:cxn modelId="{FFFE2B3B-E366-48CB-AFFA-E44A1203C7E9}" type="presOf" srcId="{ED3727B7-9CD3-431A-A0A6-A4158BE10170}" destId="{D967CDC8-BCCF-4B3D-955F-31A50ADD9DDF}" srcOrd="0" destOrd="0" presId="urn:microsoft.com/office/officeart/2005/8/layout/list1"/>
    <dgm:cxn modelId="{907492E7-4633-4089-A834-29AEAFBC6580}" type="presOf" srcId="{EF872A56-E5F9-49AA-8EE9-4128D7A9229E}" destId="{6703D5E1-0FC5-4F9F-BD5C-F43A8B69B841}" srcOrd="1" destOrd="0" presId="urn:microsoft.com/office/officeart/2005/8/layout/list1"/>
    <dgm:cxn modelId="{7CB71168-1A90-439A-9840-99C68ECF0FB1}" srcId="{A7858301-D9A4-4586-A8BC-E491F2D0E232}" destId="{ED3727B7-9CD3-431A-A0A6-A4158BE10170}" srcOrd="4" destOrd="0" parTransId="{9EFDA940-6B15-4D2D-A7BC-1AF70D159C56}" sibTransId="{C9108CBF-42CD-49E2-914C-63D74C9D9267}"/>
    <dgm:cxn modelId="{F316C62E-0066-4D42-A426-AEAE1A691E20}" type="presOf" srcId="{1E54B860-1704-4A3C-99AA-6DC7E22183A4}" destId="{328C7CA5-DEBC-46AB-85AE-FF256E3604AC}" srcOrd="0" destOrd="0" presId="urn:microsoft.com/office/officeart/2005/8/layout/list1"/>
    <dgm:cxn modelId="{D137F3FB-98BC-4F19-9DE5-6655201D3015}" type="presOf" srcId="{A870C871-9893-4CC5-BBEA-2DD2858864E5}" destId="{2856D5E6-90CE-4DB7-97ED-A81BF35D05DC}" srcOrd="0" destOrd="0" presId="urn:microsoft.com/office/officeart/2005/8/layout/list1"/>
    <dgm:cxn modelId="{5D004FCE-9BFF-441D-8C51-BC8975E8146F}" type="presOf" srcId="{1E54B860-1704-4A3C-99AA-6DC7E22183A4}" destId="{F3C08B6D-9F6A-43C6-8ED3-29C4EB6C8339}" srcOrd="1" destOrd="0" presId="urn:microsoft.com/office/officeart/2005/8/layout/list1"/>
    <dgm:cxn modelId="{892B5EA1-653A-4C1D-B8AA-F0152CB6AF60}" type="presOf" srcId="{95D07A13-6D38-4228-81BC-249B54542BEF}" destId="{C97116FC-4189-4CB9-B577-23CEE275C1F8}" srcOrd="0" destOrd="0" presId="urn:microsoft.com/office/officeart/2005/8/layout/list1"/>
    <dgm:cxn modelId="{C803F02C-9445-4144-A754-769132BD5586}" srcId="{A7858301-D9A4-4586-A8BC-E491F2D0E232}" destId="{A870C871-9893-4CC5-BBEA-2DD2858864E5}" srcOrd="0" destOrd="0" parTransId="{685F242A-7F9C-4B5A-A0F8-51FB149C97CB}" sibTransId="{D3FD87D0-FF1F-4A77-A23F-C93582FD2D0A}"/>
    <dgm:cxn modelId="{EF6FB5C2-3946-4FD5-AA20-A59CA0BE23DA}" type="presOf" srcId="{A870C871-9893-4CC5-BBEA-2DD2858864E5}" destId="{BDF53938-194D-4EDA-B2BE-BD0474DC55E6}" srcOrd="1" destOrd="0" presId="urn:microsoft.com/office/officeart/2005/8/layout/list1"/>
    <dgm:cxn modelId="{3874C1EA-60FE-4766-9D9D-FA8F91EA58B5}" type="presParOf" srcId="{720754C8-8459-4E52-A692-63F878C3BD86}" destId="{E5226013-A765-4220-92AD-95E19A82663F}" srcOrd="0" destOrd="0" presId="urn:microsoft.com/office/officeart/2005/8/layout/list1"/>
    <dgm:cxn modelId="{88471590-7216-4EE4-A7A0-02134178FAEF}" type="presParOf" srcId="{E5226013-A765-4220-92AD-95E19A82663F}" destId="{2856D5E6-90CE-4DB7-97ED-A81BF35D05DC}" srcOrd="0" destOrd="0" presId="urn:microsoft.com/office/officeart/2005/8/layout/list1"/>
    <dgm:cxn modelId="{9E72153B-E0FB-4A80-9577-ED11F4612D65}" type="presParOf" srcId="{E5226013-A765-4220-92AD-95E19A82663F}" destId="{BDF53938-194D-4EDA-B2BE-BD0474DC55E6}" srcOrd="1" destOrd="0" presId="urn:microsoft.com/office/officeart/2005/8/layout/list1"/>
    <dgm:cxn modelId="{D78315F5-FF85-4189-9ECD-2922DADD5B6F}" type="presParOf" srcId="{720754C8-8459-4E52-A692-63F878C3BD86}" destId="{FBA9C2BC-C6E6-48B4-A356-572FBC77231D}" srcOrd="1" destOrd="0" presId="urn:microsoft.com/office/officeart/2005/8/layout/list1"/>
    <dgm:cxn modelId="{E78A0F33-3D78-43DE-A9A3-C563370A6B9C}" type="presParOf" srcId="{720754C8-8459-4E52-A692-63F878C3BD86}" destId="{F8B2FA46-91C8-49EF-9D30-ECA0D09F7828}" srcOrd="2" destOrd="0" presId="urn:microsoft.com/office/officeart/2005/8/layout/list1"/>
    <dgm:cxn modelId="{5B964831-E36F-4D46-8A21-1A9D09D99410}" type="presParOf" srcId="{720754C8-8459-4E52-A692-63F878C3BD86}" destId="{EC1089FB-5A0B-4C64-9959-372A8CF9E210}" srcOrd="3" destOrd="0" presId="urn:microsoft.com/office/officeart/2005/8/layout/list1"/>
    <dgm:cxn modelId="{04EC9ED0-0B7E-4B33-8CCF-B681A729A9AE}" type="presParOf" srcId="{720754C8-8459-4E52-A692-63F878C3BD86}" destId="{95118664-E7E5-4C40-860D-740FA8A953E2}" srcOrd="4" destOrd="0" presId="urn:microsoft.com/office/officeart/2005/8/layout/list1"/>
    <dgm:cxn modelId="{BEA74D3F-C388-446E-BE25-F53FDA0285FC}" type="presParOf" srcId="{95118664-E7E5-4C40-860D-740FA8A953E2}" destId="{C97116FC-4189-4CB9-B577-23CEE275C1F8}" srcOrd="0" destOrd="0" presId="urn:microsoft.com/office/officeart/2005/8/layout/list1"/>
    <dgm:cxn modelId="{61BE9564-5017-4563-9F94-E5645469EB34}" type="presParOf" srcId="{95118664-E7E5-4C40-860D-740FA8A953E2}" destId="{ADF185D4-CF7D-4166-B478-02A5AFCFC7BA}" srcOrd="1" destOrd="0" presId="urn:microsoft.com/office/officeart/2005/8/layout/list1"/>
    <dgm:cxn modelId="{BDF171C3-D80E-446D-8F7D-4D140A46C9DE}" type="presParOf" srcId="{720754C8-8459-4E52-A692-63F878C3BD86}" destId="{086DF460-17CB-4153-9EBC-CDBD37AE1602}" srcOrd="5" destOrd="0" presId="urn:microsoft.com/office/officeart/2005/8/layout/list1"/>
    <dgm:cxn modelId="{C81DCC3E-97DB-4997-80A7-B21EDEFF876F}" type="presParOf" srcId="{720754C8-8459-4E52-A692-63F878C3BD86}" destId="{CA99328D-A83C-4872-921A-4012B965486C}" srcOrd="6" destOrd="0" presId="urn:microsoft.com/office/officeart/2005/8/layout/list1"/>
    <dgm:cxn modelId="{346B48D8-6AA8-4400-A843-35D5E1EF4C6F}" type="presParOf" srcId="{720754C8-8459-4E52-A692-63F878C3BD86}" destId="{8FA12809-01CC-41B9-A26E-84F83258E8E1}" srcOrd="7" destOrd="0" presId="urn:microsoft.com/office/officeart/2005/8/layout/list1"/>
    <dgm:cxn modelId="{C076DEF1-711E-4C6D-A468-E5E88D2F0D24}" type="presParOf" srcId="{720754C8-8459-4E52-A692-63F878C3BD86}" destId="{9A012A50-E455-49FD-A167-F9319FEB95A5}" srcOrd="8" destOrd="0" presId="urn:microsoft.com/office/officeart/2005/8/layout/list1"/>
    <dgm:cxn modelId="{67829B00-7AB8-493C-9CBC-CC6DE0B078EF}" type="presParOf" srcId="{9A012A50-E455-49FD-A167-F9319FEB95A5}" destId="{328C7CA5-DEBC-46AB-85AE-FF256E3604AC}" srcOrd="0" destOrd="0" presId="urn:microsoft.com/office/officeart/2005/8/layout/list1"/>
    <dgm:cxn modelId="{7DA3ADD5-E27D-49BF-9967-220CDCF6E985}" type="presParOf" srcId="{9A012A50-E455-49FD-A167-F9319FEB95A5}" destId="{F3C08B6D-9F6A-43C6-8ED3-29C4EB6C8339}" srcOrd="1" destOrd="0" presId="urn:microsoft.com/office/officeart/2005/8/layout/list1"/>
    <dgm:cxn modelId="{0709BA83-9213-4BBF-AD48-1864F1BCA2EF}" type="presParOf" srcId="{720754C8-8459-4E52-A692-63F878C3BD86}" destId="{935208A0-A8A5-4FC3-90AF-71D4C28D3053}" srcOrd="9" destOrd="0" presId="urn:microsoft.com/office/officeart/2005/8/layout/list1"/>
    <dgm:cxn modelId="{E523C763-AF0C-4D71-9FAB-8C3DB835E312}" type="presParOf" srcId="{720754C8-8459-4E52-A692-63F878C3BD86}" destId="{E82222E4-436C-4376-AF38-922C543F18DA}" srcOrd="10" destOrd="0" presId="urn:microsoft.com/office/officeart/2005/8/layout/list1"/>
    <dgm:cxn modelId="{20AF8691-D5DF-4AB3-9968-0251D786AD5B}" type="presParOf" srcId="{720754C8-8459-4E52-A692-63F878C3BD86}" destId="{A0FF3913-B2BD-49BB-A214-BD159E4A3FB0}" srcOrd="11" destOrd="0" presId="urn:microsoft.com/office/officeart/2005/8/layout/list1"/>
    <dgm:cxn modelId="{63F69C3D-CA04-4F1D-8CCB-38A142B3C6E6}" type="presParOf" srcId="{720754C8-8459-4E52-A692-63F878C3BD86}" destId="{D14BCA88-33E7-4A25-ABB2-DDBA96D8C492}" srcOrd="12" destOrd="0" presId="urn:microsoft.com/office/officeart/2005/8/layout/list1"/>
    <dgm:cxn modelId="{8F05D100-304C-4DAA-B882-89FFDB35B8AF}" type="presParOf" srcId="{D14BCA88-33E7-4A25-ABB2-DDBA96D8C492}" destId="{89FD470D-2377-479D-9756-51C353E5129E}" srcOrd="0" destOrd="0" presId="urn:microsoft.com/office/officeart/2005/8/layout/list1"/>
    <dgm:cxn modelId="{92DF80C3-6278-4513-8D9E-3694DDC1BD77}" type="presParOf" srcId="{D14BCA88-33E7-4A25-ABB2-DDBA96D8C492}" destId="{6703D5E1-0FC5-4F9F-BD5C-F43A8B69B841}" srcOrd="1" destOrd="0" presId="urn:microsoft.com/office/officeart/2005/8/layout/list1"/>
    <dgm:cxn modelId="{74569AE5-A30B-42F7-9821-0E120846FBAF}" type="presParOf" srcId="{720754C8-8459-4E52-A692-63F878C3BD86}" destId="{17518221-2012-47E2-86E2-AE8E096219C6}" srcOrd="13" destOrd="0" presId="urn:microsoft.com/office/officeart/2005/8/layout/list1"/>
    <dgm:cxn modelId="{A4201048-0AB9-489A-8112-8B780A56D002}" type="presParOf" srcId="{720754C8-8459-4E52-A692-63F878C3BD86}" destId="{2EBB45D4-0993-4EBD-988D-E3519EDCD4AC}" srcOrd="14" destOrd="0" presId="urn:microsoft.com/office/officeart/2005/8/layout/list1"/>
    <dgm:cxn modelId="{0B403652-3F5A-4397-8B98-2A862F5DCC17}" type="presParOf" srcId="{720754C8-8459-4E52-A692-63F878C3BD86}" destId="{C82D589F-1E1C-4DF5-BC87-2292D5DFCE67}" srcOrd="15" destOrd="0" presId="urn:microsoft.com/office/officeart/2005/8/layout/list1"/>
    <dgm:cxn modelId="{4A86E250-7279-4949-B0E6-6864CF608413}" type="presParOf" srcId="{720754C8-8459-4E52-A692-63F878C3BD86}" destId="{F5381552-D64B-48E0-80CB-FADA8A710A9C}" srcOrd="16" destOrd="0" presId="urn:microsoft.com/office/officeart/2005/8/layout/list1"/>
    <dgm:cxn modelId="{C2DE88A1-D77C-49B7-A66D-877D5835232E}" type="presParOf" srcId="{F5381552-D64B-48E0-80CB-FADA8A710A9C}" destId="{D967CDC8-BCCF-4B3D-955F-31A50ADD9DDF}" srcOrd="0" destOrd="0" presId="urn:microsoft.com/office/officeart/2005/8/layout/list1"/>
    <dgm:cxn modelId="{85F17FB0-6F63-4FF0-9BBD-4EF08109956E}" type="presParOf" srcId="{F5381552-D64B-48E0-80CB-FADA8A710A9C}" destId="{6B57CBC4-D290-4510-BC41-11AB80B7DBF5}" srcOrd="1" destOrd="0" presId="urn:microsoft.com/office/officeart/2005/8/layout/list1"/>
    <dgm:cxn modelId="{D7C357BE-7810-4386-ACF3-A0EC7977BC93}" type="presParOf" srcId="{720754C8-8459-4E52-A692-63F878C3BD86}" destId="{99A9F279-840C-40A5-BF5D-8CFA4800389C}" srcOrd="17" destOrd="0" presId="urn:microsoft.com/office/officeart/2005/8/layout/list1"/>
    <dgm:cxn modelId="{B27EBFE1-5DA4-4BBE-93B6-37B848FCC991}" type="presParOf" srcId="{720754C8-8459-4E52-A692-63F878C3BD86}" destId="{76DE49CE-D473-4FFC-A94E-C9A628C1C9B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49F2488-EE3D-45D9-B47F-1D229F7D28BC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A0CD79D2-0C8F-4E3C-8C5C-49CC1782EFDF}">
      <dgm:prSet phldrT="[Texto]" custT="1"/>
      <dgm:spPr/>
      <dgm:t>
        <a:bodyPr/>
        <a:lstStyle/>
        <a:p>
          <a:r>
            <a:rPr lang="es-ES" sz="2000" b="1" dirty="0" smtClean="0">
              <a:latin typeface="+mn-lt"/>
            </a:rPr>
            <a:t>Aislamiento térmico en el equipo</a:t>
          </a:r>
          <a:endParaRPr lang="es-ES" sz="2000" b="1" dirty="0">
            <a:latin typeface="+mn-lt"/>
          </a:endParaRPr>
        </a:p>
      </dgm:t>
    </dgm:pt>
    <dgm:pt modelId="{486A386A-3DD2-4BC8-93CC-6EB4C2D67031}" type="parTrans" cxnId="{49115ED0-D267-4999-BE08-D0C687ADA9AF}">
      <dgm:prSet/>
      <dgm:spPr/>
      <dgm:t>
        <a:bodyPr/>
        <a:lstStyle/>
        <a:p>
          <a:endParaRPr lang="es-ES"/>
        </a:p>
      </dgm:t>
    </dgm:pt>
    <dgm:pt modelId="{B6AEDB47-58CE-4543-BE82-FD53B69C396C}" type="sibTrans" cxnId="{49115ED0-D267-4999-BE08-D0C687ADA9AF}">
      <dgm:prSet/>
      <dgm:spPr/>
      <dgm:t>
        <a:bodyPr/>
        <a:lstStyle/>
        <a:p>
          <a:endParaRPr lang="es-ES"/>
        </a:p>
      </dgm:t>
    </dgm:pt>
    <dgm:pt modelId="{77508152-011F-48D1-87AA-FDE190647E42}">
      <dgm:prSet phldrT="[Texto]" custT="1"/>
      <dgm:spPr/>
      <dgm:t>
        <a:bodyPr/>
        <a:lstStyle/>
        <a:p>
          <a:r>
            <a:rPr lang="es-ES" sz="1800" b="1" dirty="0" smtClean="0">
              <a:latin typeface="+mn-lt"/>
            </a:rPr>
            <a:t>Termografía antes de retirarlo,  de operación</a:t>
          </a:r>
          <a:endParaRPr lang="es-ES" sz="1800" b="1" dirty="0">
            <a:latin typeface="+mn-lt"/>
          </a:endParaRPr>
        </a:p>
      </dgm:t>
    </dgm:pt>
    <dgm:pt modelId="{6214B18E-7927-46F5-BF4D-F78F69005964}" type="parTrans" cxnId="{1D7773E5-B663-4E05-A9D1-03D0C586AB13}">
      <dgm:prSet/>
      <dgm:spPr/>
      <dgm:t>
        <a:bodyPr/>
        <a:lstStyle/>
        <a:p>
          <a:endParaRPr lang="es-ES"/>
        </a:p>
      </dgm:t>
    </dgm:pt>
    <dgm:pt modelId="{591266C7-F7D0-42B4-89A1-154399D1F57E}" type="sibTrans" cxnId="{1D7773E5-B663-4E05-A9D1-03D0C586AB13}">
      <dgm:prSet/>
      <dgm:spPr/>
      <dgm:t>
        <a:bodyPr/>
        <a:lstStyle/>
        <a:p>
          <a:endParaRPr lang="es-ES"/>
        </a:p>
      </dgm:t>
    </dgm:pt>
    <dgm:pt modelId="{5A1CF276-72B2-4AE6-A5D0-CE036C1062CE}">
      <dgm:prSet phldrT="[Texto]" custT="1"/>
      <dgm:spPr/>
      <dgm:t>
        <a:bodyPr/>
        <a:lstStyle/>
        <a:p>
          <a:r>
            <a:rPr lang="es-ES" sz="1800" b="1" dirty="0" smtClean="0">
              <a:latin typeface="+mn-lt"/>
            </a:rPr>
            <a:t>Verificar visualmente la protección del aislamiento</a:t>
          </a:r>
          <a:endParaRPr lang="es-ES" sz="1800" b="1" dirty="0">
            <a:latin typeface="+mn-lt"/>
          </a:endParaRPr>
        </a:p>
      </dgm:t>
    </dgm:pt>
    <dgm:pt modelId="{DB167310-DF3C-43AC-A2C9-616FBFB390CC}" type="parTrans" cxnId="{7F8CAA55-8DA2-486C-98B5-7CE736ED8619}">
      <dgm:prSet/>
      <dgm:spPr/>
      <dgm:t>
        <a:bodyPr/>
        <a:lstStyle/>
        <a:p>
          <a:endParaRPr lang="es-ES"/>
        </a:p>
      </dgm:t>
    </dgm:pt>
    <dgm:pt modelId="{BB2A8ABD-E8CE-4B99-ACE9-15C5801A9CEC}" type="sibTrans" cxnId="{7F8CAA55-8DA2-486C-98B5-7CE736ED8619}">
      <dgm:prSet/>
      <dgm:spPr/>
      <dgm:t>
        <a:bodyPr/>
        <a:lstStyle/>
        <a:p>
          <a:endParaRPr lang="es-ES"/>
        </a:p>
      </dgm:t>
    </dgm:pt>
    <dgm:pt modelId="{BBC770E2-BFF9-4271-97EA-375BE0BEA292}">
      <dgm:prSet phldrT="[Texto]" custT="1"/>
      <dgm:spPr/>
      <dgm:t>
        <a:bodyPr/>
        <a:lstStyle/>
        <a:p>
          <a:r>
            <a:rPr lang="es-ES" sz="1800" b="1" dirty="0" smtClean="0">
              <a:latin typeface="+mn-lt"/>
            </a:rPr>
            <a:t>Remover una mayor cantidad de aislamiento</a:t>
          </a:r>
          <a:endParaRPr lang="es-ES" sz="1800" b="1" dirty="0">
            <a:latin typeface="+mn-lt"/>
          </a:endParaRPr>
        </a:p>
      </dgm:t>
    </dgm:pt>
    <dgm:pt modelId="{B08EE275-E972-4D7D-B4DD-67B1FF6D919C}" type="parTrans" cxnId="{9F39656A-4340-4D66-B869-10D1A89352CF}">
      <dgm:prSet/>
      <dgm:spPr/>
      <dgm:t>
        <a:bodyPr/>
        <a:lstStyle/>
        <a:p>
          <a:endParaRPr lang="es-ES"/>
        </a:p>
      </dgm:t>
    </dgm:pt>
    <dgm:pt modelId="{DE70F0B0-B678-422C-AB30-BC6D348FFBE9}" type="sibTrans" cxnId="{9F39656A-4340-4D66-B869-10D1A89352CF}">
      <dgm:prSet/>
      <dgm:spPr/>
      <dgm:t>
        <a:bodyPr/>
        <a:lstStyle/>
        <a:p>
          <a:endParaRPr lang="es-ES"/>
        </a:p>
      </dgm:t>
    </dgm:pt>
    <dgm:pt modelId="{00D7EC55-8F3A-48EB-8C15-1D046B49EBFE}" type="pres">
      <dgm:prSet presAssocID="{349F2488-EE3D-45D9-B47F-1D229F7D2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5B1EFB4-BC28-4102-AE3B-F4C1790F1369}" type="pres">
      <dgm:prSet presAssocID="{A0CD79D2-0C8F-4E3C-8C5C-49CC1782EFDF}" presName="compNode" presStyleCnt="0"/>
      <dgm:spPr/>
    </dgm:pt>
    <dgm:pt modelId="{DE4A6FE3-DFB3-4950-86C0-2E221712080D}" type="pres">
      <dgm:prSet presAssocID="{A0CD79D2-0C8F-4E3C-8C5C-49CC1782EFDF}" presName="dummyConnPt" presStyleCnt="0"/>
      <dgm:spPr/>
    </dgm:pt>
    <dgm:pt modelId="{793BDBF7-211A-46D5-BD6D-1FDB6D06F79B}" type="pres">
      <dgm:prSet presAssocID="{A0CD79D2-0C8F-4E3C-8C5C-49CC1782EFD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5F2A2D-C18E-41AD-A001-0FA904E2E2BD}" type="pres">
      <dgm:prSet presAssocID="{B6AEDB47-58CE-4543-BE82-FD53B69C396C}" presName="sibTrans" presStyleLbl="bgSibTrans2D1" presStyleIdx="0" presStyleCnt="3"/>
      <dgm:spPr/>
      <dgm:t>
        <a:bodyPr/>
        <a:lstStyle/>
        <a:p>
          <a:endParaRPr lang="es-ES"/>
        </a:p>
      </dgm:t>
    </dgm:pt>
    <dgm:pt modelId="{F58C7DB5-51A8-4B8C-BB65-F48456972A55}" type="pres">
      <dgm:prSet presAssocID="{77508152-011F-48D1-87AA-FDE190647E42}" presName="compNode" presStyleCnt="0"/>
      <dgm:spPr/>
    </dgm:pt>
    <dgm:pt modelId="{579A5AC3-7A38-451A-B1B5-E974FF92395F}" type="pres">
      <dgm:prSet presAssocID="{77508152-011F-48D1-87AA-FDE190647E42}" presName="dummyConnPt" presStyleCnt="0"/>
      <dgm:spPr/>
    </dgm:pt>
    <dgm:pt modelId="{D3D37CA3-7BCB-435B-9B7A-241FD8A97560}" type="pres">
      <dgm:prSet presAssocID="{77508152-011F-48D1-87AA-FDE190647E4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7B4943-68C7-4FF7-B2F0-EF918AB1696D}" type="pres">
      <dgm:prSet presAssocID="{591266C7-F7D0-42B4-89A1-154399D1F57E}" presName="sibTrans" presStyleLbl="bgSibTrans2D1" presStyleIdx="1" presStyleCnt="3"/>
      <dgm:spPr/>
      <dgm:t>
        <a:bodyPr/>
        <a:lstStyle/>
        <a:p>
          <a:endParaRPr lang="es-ES"/>
        </a:p>
      </dgm:t>
    </dgm:pt>
    <dgm:pt modelId="{7E2D5056-DC07-4B51-B432-EBC6997D7CCC}" type="pres">
      <dgm:prSet presAssocID="{5A1CF276-72B2-4AE6-A5D0-CE036C1062CE}" presName="compNode" presStyleCnt="0"/>
      <dgm:spPr/>
    </dgm:pt>
    <dgm:pt modelId="{A9D39D23-DE94-46DF-9339-5AA95F3CF14D}" type="pres">
      <dgm:prSet presAssocID="{5A1CF276-72B2-4AE6-A5D0-CE036C1062CE}" presName="dummyConnPt" presStyleCnt="0"/>
      <dgm:spPr/>
    </dgm:pt>
    <dgm:pt modelId="{0828B9FA-6625-4FBE-8D57-9C273D5A7B24}" type="pres">
      <dgm:prSet presAssocID="{5A1CF276-72B2-4AE6-A5D0-CE036C1062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7E745-11BE-4308-A6BC-71A529232F11}" type="pres">
      <dgm:prSet presAssocID="{BB2A8ABD-E8CE-4B99-ACE9-15C5801A9CEC}" presName="sibTrans" presStyleLbl="bgSibTrans2D1" presStyleIdx="2" presStyleCnt="3"/>
      <dgm:spPr/>
      <dgm:t>
        <a:bodyPr/>
        <a:lstStyle/>
        <a:p>
          <a:endParaRPr lang="es-ES"/>
        </a:p>
      </dgm:t>
    </dgm:pt>
    <dgm:pt modelId="{EFD96DEA-9871-429D-9575-D43244CFA2CB}" type="pres">
      <dgm:prSet presAssocID="{BBC770E2-BFF9-4271-97EA-375BE0BEA292}" presName="compNode" presStyleCnt="0"/>
      <dgm:spPr/>
    </dgm:pt>
    <dgm:pt modelId="{0F6CBD0E-E4B0-420A-A4BF-80760F7E50B7}" type="pres">
      <dgm:prSet presAssocID="{BBC770E2-BFF9-4271-97EA-375BE0BEA292}" presName="dummyConnPt" presStyleCnt="0"/>
      <dgm:spPr/>
    </dgm:pt>
    <dgm:pt modelId="{627B766F-64FE-4D66-9996-6E2A186ACCB2}" type="pres">
      <dgm:prSet presAssocID="{BBC770E2-BFF9-4271-97EA-375BE0BEA29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77B4B8-FDAF-4CF8-8EC0-AD75CF3F419A}" type="presOf" srcId="{BBC770E2-BFF9-4271-97EA-375BE0BEA292}" destId="{627B766F-64FE-4D66-9996-6E2A186ACCB2}" srcOrd="0" destOrd="0" presId="urn:microsoft.com/office/officeart/2005/8/layout/bProcess4"/>
    <dgm:cxn modelId="{4F902459-F6AE-4EA5-834A-8BCC8381E0D4}" type="presOf" srcId="{591266C7-F7D0-42B4-89A1-154399D1F57E}" destId="{8C7B4943-68C7-4FF7-B2F0-EF918AB1696D}" srcOrd="0" destOrd="0" presId="urn:microsoft.com/office/officeart/2005/8/layout/bProcess4"/>
    <dgm:cxn modelId="{D93454EF-D465-4F47-A333-D16EC72CCC65}" type="presOf" srcId="{A0CD79D2-0C8F-4E3C-8C5C-49CC1782EFDF}" destId="{793BDBF7-211A-46D5-BD6D-1FDB6D06F79B}" srcOrd="0" destOrd="0" presId="urn:microsoft.com/office/officeart/2005/8/layout/bProcess4"/>
    <dgm:cxn modelId="{A9E2A0DB-F801-4E90-9727-FC33D2D7987A}" type="presOf" srcId="{349F2488-EE3D-45D9-B47F-1D229F7D28BC}" destId="{00D7EC55-8F3A-48EB-8C15-1D046B49EBFE}" srcOrd="0" destOrd="0" presId="urn:microsoft.com/office/officeart/2005/8/layout/bProcess4"/>
    <dgm:cxn modelId="{7F8CAA55-8DA2-486C-98B5-7CE736ED8619}" srcId="{349F2488-EE3D-45D9-B47F-1D229F7D28BC}" destId="{5A1CF276-72B2-4AE6-A5D0-CE036C1062CE}" srcOrd="2" destOrd="0" parTransId="{DB167310-DF3C-43AC-A2C9-616FBFB390CC}" sibTransId="{BB2A8ABD-E8CE-4B99-ACE9-15C5801A9CEC}"/>
    <dgm:cxn modelId="{49115ED0-D267-4999-BE08-D0C687ADA9AF}" srcId="{349F2488-EE3D-45D9-B47F-1D229F7D28BC}" destId="{A0CD79D2-0C8F-4E3C-8C5C-49CC1782EFDF}" srcOrd="0" destOrd="0" parTransId="{486A386A-3DD2-4BC8-93CC-6EB4C2D67031}" sibTransId="{B6AEDB47-58CE-4543-BE82-FD53B69C396C}"/>
    <dgm:cxn modelId="{9F39656A-4340-4D66-B869-10D1A89352CF}" srcId="{349F2488-EE3D-45D9-B47F-1D229F7D28BC}" destId="{BBC770E2-BFF9-4271-97EA-375BE0BEA292}" srcOrd="3" destOrd="0" parTransId="{B08EE275-E972-4D7D-B4DD-67B1FF6D919C}" sibTransId="{DE70F0B0-B678-422C-AB30-BC6D348FFBE9}"/>
    <dgm:cxn modelId="{D30CF226-D16F-4B2D-B149-E83DB925A52C}" type="presOf" srcId="{B6AEDB47-58CE-4543-BE82-FD53B69C396C}" destId="{A35F2A2D-C18E-41AD-A001-0FA904E2E2BD}" srcOrd="0" destOrd="0" presId="urn:microsoft.com/office/officeart/2005/8/layout/bProcess4"/>
    <dgm:cxn modelId="{5EF40BFF-D695-47CB-ACCF-2E15F61E86F4}" type="presOf" srcId="{BB2A8ABD-E8CE-4B99-ACE9-15C5801A9CEC}" destId="{0517E745-11BE-4308-A6BC-71A529232F11}" srcOrd="0" destOrd="0" presId="urn:microsoft.com/office/officeart/2005/8/layout/bProcess4"/>
    <dgm:cxn modelId="{1D7773E5-B663-4E05-A9D1-03D0C586AB13}" srcId="{349F2488-EE3D-45D9-B47F-1D229F7D28BC}" destId="{77508152-011F-48D1-87AA-FDE190647E42}" srcOrd="1" destOrd="0" parTransId="{6214B18E-7927-46F5-BF4D-F78F69005964}" sibTransId="{591266C7-F7D0-42B4-89A1-154399D1F57E}"/>
    <dgm:cxn modelId="{21D4B0BC-1845-4CF6-9E19-DF7910701F29}" type="presOf" srcId="{77508152-011F-48D1-87AA-FDE190647E42}" destId="{D3D37CA3-7BCB-435B-9B7A-241FD8A97560}" srcOrd="0" destOrd="0" presId="urn:microsoft.com/office/officeart/2005/8/layout/bProcess4"/>
    <dgm:cxn modelId="{E389112E-0BD7-4777-8A96-456DBE1DFF06}" type="presOf" srcId="{5A1CF276-72B2-4AE6-A5D0-CE036C1062CE}" destId="{0828B9FA-6625-4FBE-8D57-9C273D5A7B24}" srcOrd="0" destOrd="0" presId="urn:microsoft.com/office/officeart/2005/8/layout/bProcess4"/>
    <dgm:cxn modelId="{2179C533-90B4-4617-963E-2EFCC4E73B31}" type="presParOf" srcId="{00D7EC55-8F3A-48EB-8C15-1D046B49EBFE}" destId="{95B1EFB4-BC28-4102-AE3B-F4C1790F1369}" srcOrd="0" destOrd="0" presId="urn:microsoft.com/office/officeart/2005/8/layout/bProcess4"/>
    <dgm:cxn modelId="{628D303E-37EF-49BE-9994-71DA1319C95E}" type="presParOf" srcId="{95B1EFB4-BC28-4102-AE3B-F4C1790F1369}" destId="{DE4A6FE3-DFB3-4950-86C0-2E221712080D}" srcOrd="0" destOrd="0" presId="urn:microsoft.com/office/officeart/2005/8/layout/bProcess4"/>
    <dgm:cxn modelId="{2F962CCA-A9C8-4360-88DC-DDC108A71301}" type="presParOf" srcId="{95B1EFB4-BC28-4102-AE3B-F4C1790F1369}" destId="{793BDBF7-211A-46D5-BD6D-1FDB6D06F79B}" srcOrd="1" destOrd="0" presId="urn:microsoft.com/office/officeart/2005/8/layout/bProcess4"/>
    <dgm:cxn modelId="{46E648EF-0655-484D-9C8E-B9F2B7AC98D4}" type="presParOf" srcId="{00D7EC55-8F3A-48EB-8C15-1D046B49EBFE}" destId="{A35F2A2D-C18E-41AD-A001-0FA904E2E2BD}" srcOrd="1" destOrd="0" presId="urn:microsoft.com/office/officeart/2005/8/layout/bProcess4"/>
    <dgm:cxn modelId="{66F869CE-B1AF-4D81-888E-ABA89EB2AF38}" type="presParOf" srcId="{00D7EC55-8F3A-48EB-8C15-1D046B49EBFE}" destId="{F58C7DB5-51A8-4B8C-BB65-F48456972A55}" srcOrd="2" destOrd="0" presId="urn:microsoft.com/office/officeart/2005/8/layout/bProcess4"/>
    <dgm:cxn modelId="{68F4BD49-DB05-45AA-92B8-7D486F4C56C6}" type="presParOf" srcId="{F58C7DB5-51A8-4B8C-BB65-F48456972A55}" destId="{579A5AC3-7A38-451A-B1B5-E974FF92395F}" srcOrd="0" destOrd="0" presId="urn:microsoft.com/office/officeart/2005/8/layout/bProcess4"/>
    <dgm:cxn modelId="{C6BA9DAF-16F8-4438-AEFE-0D5F465B3676}" type="presParOf" srcId="{F58C7DB5-51A8-4B8C-BB65-F48456972A55}" destId="{D3D37CA3-7BCB-435B-9B7A-241FD8A97560}" srcOrd="1" destOrd="0" presId="urn:microsoft.com/office/officeart/2005/8/layout/bProcess4"/>
    <dgm:cxn modelId="{63A5C37B-1BA5-4BF1-BDEA-4A8E0428901C}" type="presParOf" srcId="{00D7EC55-8F3A-48EB-8C15-1D046B49EBFE}" destId="{8C7B4943-68C7-4FF7-B2F0-EF918AB1696D}" srcOrd="3" destOrd="0" presId="urn:microsoft.com/office/officeart/2005/8/layout/bProcess4"/>
    <dgm:cxn modelId="{91F12CA0-46AC-4607-AFA7-8D72AE6E7A23}" type="presParOf" srcId="{00D7EC55-8F3A-48EB-8C15-1D046B49EBFE}" destId="{7E2D5056-DC07-4B51-B432-EBC6997D7CCC}" srcOrd="4" destOrd="0" presId="urn:microsoft.com/office/officeart/2005/8/layout/bProcess4"/>
    <dgm:cxn modelId="{FCDF0916-9A73-4FE5-9832-99076FC71A0A}" type="presParOf" srcId="{7E2D5056-DC07-4B51-B432-EBC6997D7CCC}" destId="{A9D39D23-DE94-46DF-9339-5AA95F3CF14D}" srcOrd="0" destOrd="0" presId="urn:microsoft.com/office/officeart/2005/8/layout/bProcess4"/>
    <dgm:cxn modelId="{80C08E58-BBE6-47D1-AF98-AE7AFFEC7861}" type="presParOf" srcId="{7E2D5056-DC07-4B51-B432-EBC6997D7CCC}" destId="{0828B9FA-6625-4FBE-8D57-9C273D5A7B24}" srcOrd="1" destOrd="0" presId="urn:microsoft.com/office/officeart/2005/8/layout/bProcess4"/>
    <dgm:cxn modelId="{9E0AFFBF-EB52-4CBF-BAEA-98D9BB101323}" type="presParOf" srcId="{00D7EC55-8F3A-48EB-8C15-1D046B49EBFE}" destId="{0517E745-11BE-4308-A6BC-71A529232F11}" srcOrd="5" destOrd="0" presId="urn:microsoft.com/office/officeart/2005/8/layout/bProcess4"/>
    <dgm:cxn modelId="{D6E39252-73D7-4852-AD46-3D75A9C952A4}" type="presParOf" srcId="{00D7EC55-8F3A-48EB-8C15-1D046B49EBFE}" destId="{EFD96DEA-9871-429D-9575-D43244CFA2CB}" srcOrd="6" destOrd="0" presId="urn:microsoft.com/office/officeart/2005/8/layout/bProcess4"/>
    <dgm:cxn modelId="{A449DCF1-AE5E-4A84-BA59-28518B030B1A}" type="presParOf" srcId="{EFD96DEA-9871-429D-9575-D43244CFA2CB}" destId="{0F6CBD0E-E4B0-420A-A4BF-80760F7E50B7}" srcOrd="0" destOrd="0" presId="urn:microsoft.com/office/officeart/2005/8/layout/bProcess4"/>
    <dgm:cxn modelId="{9C8E3EA9-0184-4470-90F8-A63AA6FD92A5}" type="presParOf" srcId="{EFD96DEA-9871-429D-9575-D43244CFA2CB}" destId="{627B766F-64FE-4D66-9996-6E2A186ACCB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4AE899C-0009-4CBE-8D8A-937342D05833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ECBE3415-0B6B-4FB2-ADBF-F44D7C126E8B}">
      <dgm:prSet phldrT="[Texto]" custT="1"/>
      <dgm:spPr/>
      <dgm:t>
        <a:bodyPr/>
        <a:lstStyle/>
        <a:p>
          <a:r>
            <a:rPr lang="es-ES" sz="2000" b="1" dirty="0" smtClean="0"/>
            <a:t>Revisión de la documentación histórica del intercambiador</a:t>
          </a:r>
          <a:endParaRPr lang="es-ES" sz="2000" b="1" dirty="0"/>
        </a:p>
      </dgm:t>
    </dgm:pt>
    <dgm:pt modelId="{5C2F6F04-D0F4-4DD1-BCB1-E410DEB3988E}" type="parTrans" cxnId="{B2E43D81-651C-4B2F-9000-7F3241A5A35C}">
      <dgm:prSet/>
      <dgm:spPr/>
      <dgm:t>
        <a:bodyPr/>
        <a:lstStyle/>
        <a:p>
          <a:endParaRPr lang="es-ES"/>
        </a:p>
      </dgm:t>
    </dgm:pt>
    <dgm:pt modelId="{AA964E27-87F0-42D1-843A-80F37C1F82E1}" type="sibTrans" cxnId="{B2E43D81-651C-4B2F-9000-7F3241A5A35C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D7538E71-21DD-4BFC-88D3-32261CCEA748}">
      <dgm:prSet phldrT="[Texto]" custT="1"/>
      <dgm:spPr/>
      <dgm:t>
        <a:bodyPr/>
        <a:lstStyle/>
        <a:p>
          <a:r>
            <a:rPr lang="es-ES" sz="2000" b="1" dirty="0" smtClean="0"/>
            <a:t>Limpieza de la coraza</a:t>
          </a:r>
          <a:endParaRPr lang="es-ES" sz="2000" b="1" dirty="0"/>
        </a:p>
      </dgm:t>
    </dgm:pt>
    <dgm:pt modelId="{341A58D7-8360-4A80-934F-1B6E02E85708}" type="parTrans" cxnId="{9F5B7EF7-25D4-470E-8C21-F327637AFE0B}">
      <dgm:prSet/>
      <dgm:spPr/>
      <dgm:t>
        <a:bodyPr/>
        <a:lstStyle/>
        <a:p>
          <a:endParaRPr lang="es-ES"/>
        </a:p>
      </dgm:t>
    </dgm:pt>
    <dgm:pt modelId="{80F6B737-5F11-4100-8542-47D2BCB9580B}" type="sibTrans" cxnId="{9F5B7EF7-25D4-470E-8C21-F327637AFE0B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75447BEF-BF26-4F25-9A6A-21B02A572AB5}">
      <dgm:prSet phldrT="[Texto]" custT="1"/>
      <dgm:spPr/>
      <dgm:t>
        <a:bodyPr/>
        <a:lstStyle/>
        <a:p>
          <a:r>
            <a:rPr lang="es-ES" sz="1800" b="1" dirty="0" smtClean="0"/>
            <a:t>Verificar si esta correcta la limpieza y realizar una prueba de luz</a:t>
          </a:r>
          <a:endParaRPr lang="es-ES" sz="1800" b="1" dirty="0"/>
        </a:p>
      </dgm:t>
    </dgm:pt>
    <dgm:pt modelId="{01C077DD-6D1E-4F58-89F4-FCA33F3E2DDF}" type="parTrans" cxnId="{23A99BF9-4BC9-49D3-A3EE-252E67800EDE}">
      <dgm:prSet/>
      <dgm:spPr/>
      <dgm:t>
        <a:bodyPr/>
        <a:lstStyle/>
        <a:p>
          <a:endParaRPr lang="es-ES"/>
        </a:p>
      </dgm:t>
    </dgm:pt>
    <dgm:pt modelId="{5928608B-133B-44BD-B2BA-BD35CBF65191}" type="sibTrans" cxnId="{23A99BF9-4BC9-49D3-A3EE-252E67800EDE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4093F4C0-96C8-4297-85F5-26CDD41C2BAB}">
      <dgm:prSet phldrT="[Texto]" custT="1"/>
      <dgm:spPr/>
      <dgm:t>
        <a:bodyPr/>
        <a:lstStyle/>
        <a:p>
          <a:r>
            <a:rPr lang="es-ES" sz="2000" b="1" dirty="0" smtClean="0"/>
            <a:t>Verificar daños en la coraza </a:t>
          </a:r>
          <a:endParaRPr lang="es-ES" sz="2000" b="1" dirty="0"/>
        </a:p>
      </dgm:t>
    </dgm:pt>
    <dgm:pt modelId="{6A17DA89-4E1F-4EB4-B548-91E272289C32}" type="parTrans" cxnId="{14FD5E72-6BB6-460F-AAFF-EEFB4F16CF77}">
      <dgm:prSet/>
      <dgm:spPr/>
      <dgm:t>
        <a:bodyPr/>
        <a:lstStyle/>
        <a:p>
          <a:endParaRPr lang="es-ES"/>
        </a:p>
      </dgm:t>
    </dgm:pt>
    <dgm:pt modelId="{A5033D84-D666-425C-AB31-D64B4A43F8E8}" type="sibTrans" cxnId="{14FD5E72-6BB6-460F-AAFF-EEFB4F16CF77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6B1F4403-9500-49A6-8D7B-AD7D472D1549}">
      <dgm:prSet phldrT="[Texto]" custT="1"/>
      <dgm:spPr/>
      <dgm:t>
        <a:bodyPr/>
        <a:lstStyle/>
        <a:p>
          <a:r>
            <a:rPr lang="es-ES" sz="2000" b="1" dirty="0" smtClean="0"/>
            <a:t>Números de tubos aislados</a:t>
          </a:r>
          <a:endParaRPr lang="es-ES" sz="2000" b="1" dirty="0"/>
        </a:p>
      </dgm:t>
    </dgm:pt>
    <dgm:pt modelId="{4AFD9587-C06D-423F-A532-12F597A112A5}" type="parTrans" cxnId="{CFE1DC9E-7DE0-413C-BFE6-54C3B80BB492}">
      <dgm:prSet/>
      <dgm:spPr/>
      <dgm:t>
        <a:bodyPr/>
        <a:lstStyle/>
        <a:p>
          <a:endParaRPr lang="es-ES"/>
        </a:p>
      </dgm:t>
    </dgm:pt>
    <dgm:pt modelId="{16B64302-CCA6-429F-8EC9-9CD2D112A4E5}" type="sibTrans" cxnId="{CFE1DC9E-7DE0-413C-BFE6-54C3B80BB492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8AFA89D5-5967-4E7E-AE34-3EC81F0A4E8E}">
      <dgm:prSet phldrT="[Texto]" custT="1"/>
      <dgm:spPr/>
      <dgm:t>
        <a:bodyPr/>
        <a:lstStyle/>
        <a:p>
          <a:r>
            <a:rPr lang="es-ES" sz="2000" b="1" dirty="0" smtClean="0"/>
            <a:t>Evaluar el daño y determinar la reparación</a:t>
          </a:r>
          <a:endParaRPr lang="es-ES" sz="2000" b="1" dirty="0"/>
        </a:p>
      </dgm:t>
    </dgm:pt>
    <dgm:pt modelId="{1F57D247-205C-4BE0-87DA-F6C0677BDFC5}" type="parTrans" cxnId="{BC77448A-2C9B-4E58-B1EA-3530F3C81187}">
      <dgm:prSet/>
      <dgm:spPr/>
      <dgm:t>
        <a:bodyPr/>
        <a:lstStyle/>
        <a:p>
          <a:endParaRPr lang="es-ES"/>
        </a:p>
      </dgm:t>
    </dgm:pt>
    <dgm:pt modelId="{67D34BA7-48B7-4351-A0B2-8FEF3F5472A9}" type="sibTrans" cxnId="{BC77448A-2C9B-4E58-B1EA-3530F3C81187}">
      <dgm:prSet/>
      <dgm:spPr/>
      <dgm:t>
        <a:bodyPr/>
        <a:lstStyle/>
        <a:p>
          <a:endParaRPr lang="es-ES"/>
        </a:p>
      </dgm:t>
    </dgm:pt>
    <dgm:pt modelId="{40E7ACF1-A568-4025-8365-4837FC2D96E5}">
      <dgm:prSet phldrT="[Texto]" custT="1"/>
      <dgm:spPr/>
      <dgm:t>
        <a:bodyPr/>
        <a:lstStyle/>
        <a:p>
          <a:r>
            <a:rPr lang="es-ES" sz="2000" b="1" dirty="0" smtClean="0"/>
            <a:t>Presencia de </a:t>
          </a:r>
          <a:r>
            <a:rPr lang="es-ES" sz="2000" b="1" dirty="0" err="1" smtClean="0"/>
            <a:t>Pittings</a:t>
          </a:r>
          <a:r>
            <a:rPr lang="es-ES" sz="2000" b="1" dirty="0" smtClean="0"/>
            <a:t>, fisuras, pandeos y distorsiones</a:t>
          </a:r>
          <a:endParaRPr lang="es-ES" sz="2000" b="1" dirty="0"/>
        </a:p>
      </dgm:t>
    </dgm:pt>
    <dgm:pt modelId="{7901B644-CFED-47F2-92E8-E901D7559320}" type="parTrans" cxnId="{271A59DC-1B25-44F0-82EB-3D2934D35D9C}">
      <dgm:prSet/>
      <dgm:spPr/>
      <dgm:t>
        <a:bodyPr/>
        <a:lstStyle/>
        <a:p>
          <a:endParaRPr lang="es-ES"/>
        </a:p>
      </dgm:t>
    </dgm:pt>
    <dgm:pt modelId="{B8E65C24-16A8-4703-8DEB-0867ABC01627}" type="sibTrans" cxnId="{271A59DC-1B25-44F0-82EB-3D2934D35D9C}">
      <dgm:prSet/>
      <dgm:spPr>
        <a:solidFill>
          <a:srgbClr val="0EF059"/>
        </a:solidFill>
        <a:ln w="28575">
          <a:solidFill>
            <a:srgbClr val="0EF059"/>
          </a:solidFill>
        </a:ln>
      </dgm:spPr>
      <dgm:t>
        <a:bodyPr/>
        <a:lstStyle/>
        <a:p>
          <a:endParaRPr lang="es-ES"/>
        </a:p>
      </dgm:t>
    </dgm:pt>
    <dgm:pt modelId="{6949302F-8980-46B2-8A57-09D4BD2C4158}">
      <dgm:prSet phldrT="[Texto]" custT="1"/>
      <dgm:spPr/>
      <dgm:t>
        <a:bodyPr/>
        <a:lstStyle/>
        <a:p>
          <a:r>
            <a:rPr lang="es-ES" sz="2000" b="1" dirty="0" smtClean="0"/>
            <a:t>Prueba hidrostática</a:t>
          </a:r>
          <a:endParaRPr lang="es-ES" sz="2000" b="1" dirty="0"/>
        </a:p>
      </dgm:t>
    </dgm:pt>
    <dgm:pt modelId="{99BF1236-1368-45B4-BAFC-B1BA940F13DF}" type="parTrans" cxnId="{2B6AEDD5-1FDB-40DF-89AA-362FE46DF533}">
      <dgm:prSet/>
      <dgm:spPr/>
      <dgm:t>
        <a:bodyPr/>
        <a:lstStyle/>
        <a:p>
          <a:endParaRPr lang="es-ES"/>
        </a:p>
      </dgm:t>
    </dgm:pt>
    <dgm:pt modelId="{EED640E9-5DDF-44D6-B2F0-6FE68DF65A53}" type="sibTrans" cxnId="{2B6AEDD5-1FDB-40DF-89AA-362FE46DF533}">
      <dgm:prSet/>
      <dgm:spPr/>
      <dgm:t>
        <a:bodyPr/>
        <a:lstStyle/>
        <a:p>
          <a:endParaRPr lang="es-ES"/>
        </a:p>
      </dgm:t>
    </dgm:pt>
    <dgm:pt modelId="{92E02708-615C-4CAB-A8EB-D23ED64ABCD8}">
      <dgm:prSet phldrT="[Texto]" custT="1"/>
      <dgm:spPr/>
      <dgm:t>
        <a:bodyPr/>
        <a:lstStyle/>
        <a:p>
          <a:r>
            <a:rPr lang="es-ES" sz="2000" b="1" dirty="0" smtClean="0"/>
            <a:t>Elaboración de tapones de cobre</a:t>
          </a:r>
          <a:endParaRPr lang="es-ES" sz="2000" b="1" dirty="0"/>
        </a:p>
      </dgm:t>
    </dgm:pt>
    <dgm:pt modelId="{F63EEF9B-C665-424B-B299-1836C7E6F846}" type="parTrans" cxnId="{B0B86CB6-475C-424F-9851-BAC99D073840}">
      <dgm:prSet/>
      <dgm:spPr/>
      <dgm:t>
        <a:bodyPr/>
        <a:lstStyle/>
        <a:p>
          <a:endParaRPr lang="es-ES"/>
        </a:p>
      </dgm:t>
    </dgm:pt>
    <dgm:pt modelId="{7BED9075-1AB7-409D-B28A-9E2B3F4EAC5B}" type="sibTrans" cxnId="{B0B86CB6-475C-424F-9851-BAC99D073840}">
      <dgm:prSet/>
      <dgm:spPr/>
      <dgm:t>
        <a:bodyPr/>
        <a:lstStyle/>
        <a:p>
          <a:endParaRPr lang="es-ES"/>
        </a:p>
      </dgm:t>
    </dgm:pt>
    <dgm:pt modelId="{0C7385CA-49C0-41E8-B6BF-9C4C91703896}" type="pres">
      <dgm:prSet presAssocID="{94AE899C-0009-4CBE-8D8A-937342D058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FC07A-0014-4D53-AC28-72952946F5A9}" type="pres">
      <dgm:prSet presAssocID="{ECBE3415-0B6B-4FB2-ADBF-F44D7C126E8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C09AC7-C0DB-4E0A-8EAC-9C602688744E}" type="pres">
      <dgm:prSet presAssocID="{AA964E27-87F0-42D1-843A-80F37C1F82E1}" presName="sibTrans" presStyleLbl="sibTrans1D1" presStyleIdx="0" presStyleCnt="8"/>
      <dgm:spPr/>
      <dgm:t>
        <a:bodyPr/>
        <a:lstStyle/>
        <a:p>
          <a:endParaRPr lang="es-ES"/>
        </a:p>
      </dgm:t>
    </dgm:pt>
    <dgm:pt modelId="{F19882AF-A312-4F4B-811C-73B6DD6170A0}" type="pres">
      <dgm:prSet presAssocID="{AA964E27-87F0-42D1-843A-80F37C1F82E1}" presName="connectorText" presStyleLbl="sibTrans1D1" presStyleIdx="0" presStyleCnt="8"/>
      <dgm:spPr/>
      <dgm:t>
        <a:bodyPr/>
        <a:lstStyle/>
        <a:p>
          <a:endParaRPr lang="es-ES"/>
        </a:p>
      </dgm:t>
    </dgm:pt>
    <dgm:pt modelId="{15B5A3D1-64ED-4B79-A921-6C399926D8DD}" type="pres">
      <dgm:prSet presAssocID="{D7538E71-21DD-4BFC-88D3-32261CCEA74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A08037-AB20-4E2A-8400-7869BDE787DB}" type="pres">
      <dgm:prSet presAssocID="{80F6B737-5F11-4100-8542-47D2BCB9580B}" presName="sibTrans" presStyleLbl="sibTrans1D1" presStyleIdx="1" presStyleCnt="8"/>
      <dgm:spPr/>
      <dgm:t>
        <a:bodyPr/>
        <a:lstStyle/>
        <a:p>
          <a:endParaRPr lang="es-ES"/>
        </a:p>
      </dgm:t>
    </dgm:pt>
    <dgm:pt modelId="{CC90ED7C-03F7-452F-B1D1-00C12E65E05A}" type="pres">
      <dgm:prSet presAssocID="{80F6B737-5F11-4100-8542-47D2BCB9580B}" presName="connectorText" presStyleLbl="sibTrans1D1" presStyleIdx="1" presStyleCnt="8"/>
      <dgm:spPr/>
      <dgm:t>
        <a:bodyPr/>
        <a:lstStyle/>
        <a:p>
          <a:endParaRPr lang="es-ES"/>
        </a:p>
      </dgm:t>
    </dgm:pt>
    <dgm:pt modelId="{728E8723-401F-4C9B-8A80-BD346EA3510F}" type="pres">
      <dgm:prSet presAssocID="{75447BEF-BF26-4F25-9A6A-21B02A572AB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6FDCD6-0E52-49D9-A3C6-22D061789473}" type="pres">
      <dgm:prSet presAssocID="{5928608B-133B-44BD-B2BA-BD35CBF65191}" presName="sibTrans" presStyleLbl="sibTrans1D1" presStyleIdx="2" presStyleCnt="8"/>
      <dgm:spPr/>
      <dgm:t>
        <a:bodyPr/>
        <a:lstStyle/>
        <a:p>
          <a:endParaRPr lang="es-ES"/>
        </a:p>
      </dgm:t>
    </dgm:pt>
    <dgm:pt modelId="{BCDFFA3B-473F-4740-9810-5A05D3D76A45}" type="pres">
      <dgm:prSet presAssocID="{5928608B-133B-44BD-B2BA-BD35CBF65191}" presName="connectorText" presStyleLbl="sibTrans1D1" presStyleIdx="2" presStyleCnt="8"/>
      <dgm:spPr/>
      <dgm:t>
        <a:bodyPr/>
        <a:lstStyle/>
        <a:p>
          <a:endParaRPr lang="es-ES"/>
        </a:p>
      </dgm:t>
    </dgm:pt>
    <dgm:pt modelId="{DE861E1F-4079-4380-BB9F-552CB945D0E0}" type="pres">
      <dgm:prSet presAssocID="{6B1F4403-9500-49A6-8D7B-AD7D472D154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7D9E49-5821-469C-BF49-53E7D1805927}" type="pres">
      <dgm:prSet presAssocID="{16B64302-CCA6-429F-8EC9-9CD2D112A4E5}" presName="sibTrans" presStyleLbl="sibTrans1D1" presStyleIdx="3" presStyleCnt="8"/>
      <dgm:spPr/>
      <dgm:t>
        <a:bodyPr/>
        <a:lstStyle/>
        <a:p>
          <a:endParaRPr lang="es-ES"/>
        </a:p>
      </dgm:t>
    </dgm:pt>
    <dgm:pt modelId="{80F5F965-02DF-42A5-AE3F-A0C1D7D65E3C}" type="pres">
      <dgm:prSet presAssocID="{16B64302-CCA6-429F-8EC9-9CD2D112A4E5}" presName="connectorText" presStyleLbl="sibTrans1D1" presStyleIdx="3" presStyleCnt="8"/>
      <dgm:spPr/>
      <dgm:t>
        <a:bodyPr/>
        <a:lstStyle/>
        <a:p>
          <a:endParaRPr lang="es-ES"/>
        </a:p>
      </dgm:t>
    </dgm:pt>
    <dgm:pt modelId="{20C61D19-683F-46A6-BD50-8CF0A5BB405E}" type="pres">
      <dgm:prSet presAssocID="{40E7ACF1-A568-4025-8365-4837FC2D96E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6CA4AD-9A83-46E6-9183-2C8C92E56B88}" type="pres">
      <dgm:prSet presAssocID="{B8E65C24-16A8-4703-8DEB-0867ABC01627}" presName="sibTrans" presStyleLbl="sibTrans1D1" presStyleIdx="4" presStyleCnt="8"/>
      <dgm:spPr/>
      <dgm:t>
        <a:bodyPr/>
        <a:lstStyle/>
        <a:p>
          <a:endParaRPr lang="es-ES"/>
        </a:p>
      </dgm:t>
    </dgm:pt>
    <dgm:pt modelId="{BAE64A35-2B4C-4876-BCF8-6A5F9A5CE2BA}" type="pres">
      <dgm:prSet presAssocID="{B8E65C24-16A8-4703-8DEB-0867ABC01627}" presName="connectorText" presStyleLbl="sibTrans1D1" presStyleIdx="4" presStyleCnt="8"/>
      <dgm:spPr/>
      <dgm:t>
        <a:bodyPr/>
        <a:lstStyle/>
        <a:p>
          <a:endParaRPr lang="es-ES"/>
        </a:p>
      </dgm:t>
    </dgm:pt>
    <dgm:pt modelId="{F4485513-5AD4-442E-928D-B45E6FED01DD}" type="pres">
      <dgm:prSet presAssocID="{4093F4C0-96C8-4297-85F5-26CDD41C2BA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7FD88-8F63-4D3A-99C3-F1F53FB30F21}" type="pres">
      <dgm:prSet presAssocID="{A5033D84-D666-425C-AB31-D64B4A43F8E8}" presName="sibTrans" presStyleLbl="sibTrans1D1" presStyleIdx="5" presStyleCnt="8"/>
      <dgm:spPr/>
      <dgm:t>
        <a:bodyPr/>
        <a:lstStyle/>
        <a:p>
          <a:endParaRPr lang="es-ES"/>
        </a:p>
      </dgm:t>
    </dgm:pt>
    <dgm:pt modelId="{4D37852F-0F8D-43A1-B9A9-B088AEDDE809}" type="pres">
      <dgm:prSet presAssocID="{A5033D84-D666-425C-AB31-D64B4A43F8E8}" presName="connectorText" presStyleLbl="sibTrans1D1" presStyleIdx="5" presStyleCnt="8"/>
      <dgm:spPr/>
      <dgm:t>
        <a:bodyPr/>
        <a:lstStyle/>
        <a:p>
          <a:endParaRPr lang="es-ES"/>
        </a:p>
      </dgm:t>
    </dgm:pt>
    <dgm:pt modelId="{D877B2D2-4397-4AEA-9D56-43F29E38D55F}" type="pres">
      <dgm:prSet presAssocID="{8AFA89D5-5967-4E7E-AE34-3EC81F0A4E8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8FEA11-4E04-4921-ACAE-2A4D2113CE56}" type="pres">
      <dgm:prSet presAssocID="{67D34BA7-48B7-4351-A0B2-8FEF3F5472A9}" presName="sibTrans" presStyleLbl="sibTrans1D1" presStyleIdx="6" presStyleCnt="8"/>
      <dgm:spPr/>
      <dgm:t>
        <a:bodyPr/>
        <a:lstStyle/>
        <a:p>
          <a:endParaRPr lang="es-ES"/>
        </a:p>
      </dgm:t>
    </dgm:pt>
    <dgm:pt modelId="{9A859BFD-5040-426C-9CDB-A6B1ABC58C40}" type="pres">
      <dgm:prSet presAssocID="{67D34BA7-48B7-4351-A0B2-8FEF3F5472A9}" presName="connectorText" presStyleLbl="sibTrans1D1" presStyleIdx="6" presStyleCnt="8"/>
      <dgm:spPr/>
      <dgm:t>
        <a:bodyPr/>
        <a:lstStyle/>
        <a:p>
          <a:endParaRPr lang="es-ES"/>
        </a:p>
      </dgm:t>
    </dgm:pt>
    <dgm:pt modelId="{8AB491AC-8AB4-4981-BD5B-2D5B1D730107}" type="pres">
      <dgm:prSet presAssocID="{6949302F-8980-46B2-8A57-09D4BD2C415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D3EA16-E053-4BD7-846B-6A3D7732CAF0}" type="pres">
      <dgm:prSet presAssocID="{EED640E9-5DDF-44D6-B2F0-6FE68DF65A53}" presName="sibTrans" presStyleLbl="sibTrans1D1" presStyleIdx="7" presStyleCnt="8"/>
      <dgm:spPr/>
      <dgm:t>
        <a:bodyPr/>
        <a:lstStyle/>
        <a:p>
          <a:endParaRPr lang="es-ES"/>
        </a:p>
      </dgm:t>
    </dgm:pt>
    <dgm:pt modelId="{6FE1DC9E-DF3A-4C9B-AB1F-6B9A0AD3B434}" type="pres">
      <dgm:prSet presAssocID="{EED640E9-5DDF-44D6-B2F0-6FE68DF65A53}" presName="connectorText" presStyleLbl="sibTrans1D1" presStyleIdx="7" presStyleCnt="8"/>
      <dgm:spPr/>
      <dgm:t>
        <a:bodyPr/>
        <a:lstStyle/>
        <a:p>
          <a:endParaRPr lang="es-ES"/>
        </a:p>
      </dgm:t>
    </dgm:pt>
    <dgm:pt modelId="{C37981F4-CC5A-45F6-A120-8806AC2A0B98}" type="pres">
      <dgm:prSet presAssocID="{92E02708-615C-4CAB-A8EB-D23ED64ABCD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70861E-92F4-4088-9C47-9692896E96FE}" type="presOf" srcId="{5928608B-133B-44BD-B2BA-BD35CBF65191}" destId="{F16FDCD6-0E52-49D9-A3C6-22D061789473}" srcOrd="0" destOrd="0" presId="urn:microsoft.com/office/officeart/2005/8/layout/bProcess3"/>
    <dgm:cxn modelId="{CFE1DC9E-7DE0-413C-BFE6-54C3B80BB492}" srcId="{94AE899C-0009-4CBE-8D8A-937342D05833}" destId="{6B1F4403-9500-49A6-8D7B-AD7D472D1549}" srcOrd="3" destOrd="0" parTransId="{4AFD9587-C06D-423F-A532-12F597A112A5}" sibTransId="{16B64302-CCA6-429F-8EC9-9CD2D112A4E5}"/>
    <dgm:cxn modelId="{CFA2AEC4-D1A5-4DB6-8AA0-63AEDEC06574}" type="presOf" srcId="{4093F4C0-96C8-4297-85F5-26CDD41C2BAB}" destId="{F4485513-5AD4-442E-928D-B45E6FED01DD}" srcOrd="0" destOrd="0" presId="urn:microsoft.com/office/officeart/2005/8/layout/bProcess3"/>
    <dgm:cxn modelId="{915BAA82-3290-4083-8F59-685CBD5823D5}" type="presOf" srcId="{80F6B737-5F11-4100-8542-47D2BCB9580B}" destId="{CC90ED7C-03F7-452F-B1D1-00C12E65E05A}" srcOrd="1" destOrd="0" presId="urn:microsoft.com/office/officeart/2005/8/layout/bProcess3"/>
    <dgm:cxn modelId="{23A99BF9-4BC9-49D3-A3EE-252E67800EDE}" srcId="{94AE899C-0009-4CBE-8D8A-937342D05833}" destId="{75447BEF-BF26-4F25-9A6A-21B02A572AB5}" srcOrd="2" destOrd="0" parTransId="{01C077DD-6D1E-4F58-89F4-FCA33F3E2DDF}" sibTransId="{5928608B-133B-44BD-B2BA-BD35CBF65191}"/>
    <dgm:cxn modelId="{2B6AEDD5-1FDB-40DF-89AA-362FE46DF533}" srcId="{94AE899C-0009-4CBE-8D8A-937342D05833}" destId="{6949302F-8980-46B2-8A57-09D4BD2C4158}" srcOrd="7" destOrd="0" parTransId="{99BF1236-1368-45B4-BAFC-B1BA940F13DF}" sibTransId="{EED640E9-5DDF-44D6-B2F0-6FE68DF65A53}"/>
    <dgm:cxn modelId="{5F055894-7183-4122-90FE-880F98D032CA}" type="presOf" srcId="{ECBE3415-0B6B-4FB2-ADBF-F44D7C126E8B}" destId="{E1EFC07A-0014-4D53-AC28-72952946F5A9}" srcOrd="0" destOrd="0" presId="urn:microsoft.com/office/officeart/2005/8/layout/bProcess3"/>
    <dgm:cxn modelId="{91694995-0A98-4A45-9E09-B9CAF736D85A}" type="presOf" srcId="{67D34BA7-48B7-4351-A0B2-8FEF3F5472A9}" destId="{9A859BFD-5040-426C-9CDB-A6B1ABC58C40}" srcOrd="1" destOrd="0" presId="urn:microsoft.com/office/officeart/2005/8/layout/bProcess3"/>
    <dgm:cxn modelId="{07FBD546-18A6-4ED9-9D78-FE93A095D61B}" type="presOf" srcId="{16B64302-CCA6-429F-8EC9-9CD2D112A4E5}" destId="{80F5F965-02DF-42A5-AE3F-A0C1D7D65E3C}" srcOrd="1" destOrd="0" presId="urn:microsoft.com/office/officeart/2005/8/layout/bProcess3"/>
    <dgm:cxn modelId="{8C28BCAB-5DDB-4236-80CF-3059F4A20D39}" type="presOf" srcId="{B8E65C24-16A8-4703-8DEB-0867ABC01627}" destId="{BD6CA4AD-9A83-46E6-9183-2C8C92E56B88}" srcOrd="0" destOrd="0" presId="urn:microsoft.com/office/officeart/2005/8/layout/bProcess3"/>
    <dgm:cxn modelId="{FC45040B-07B0-4294-82FA-7008538CE647}" type="presOf" srcId="{A5033D84-D666-425C-AB31-D64B4A43F8E8}" destId="{0AB7FD88-8F63-4D3A-99C3-F1F53FB30F21}" srcOrd="0" destOrd="0" presId="urn:microsoft.com/office/officeart/2005/8/layout/bProcess3"/>
    <dgm:cxn modelId="{38DC8B0B-D54C-4C0F-8EA6-D2BC2F3F94CA}" type="presOf" srcId="{75447BEF-BF26-4F25-9A6A-21B02A572AB5}" destId="{728E8723-401F-4C9B-8A80-BD346EA3510F}" srcOrd="0" destOrd="0" presId="urn:microsoft.com/office/officeart/2005/8/layout/bProcess3"/>
    <dgm:cxn modelId="{D25DF144-6FC4-418F-AD14-4506F40E8EB4}" type="presOf" srcId="{67D34BA7-48B7-4351-A0B2-8FEF3F5472A9}" destId="{618FEA11-4E04-4921-ACAE-2A4D2113CE56}" srcOrd="0" destOrd="0" presId="urn:microsoft.com/office/officeart/2005/8/layout/bProcess3"/>
    <dgm:cxn modelId="{8FDA89F2-6312-4C49-B62C-B29735DB9E46}" type="presOf" srcId="{AA964E27-87F0-42D1-843A-80F37C1F82E1}" destId="{F19882AF-A312-4F4B-811C-73B6DD6170A0}" srcOrd="1" destOrd="0" presId="urn:microsoft.com/office/officeart/2005/8/layout/bProcess3"/>
    <dgm:cxn modelId="{64648B5F-7B61-4894-9F10-A0AE083169F2}" type="presOf" srcId="{EED640E9-5DDF-44D6-B2F0-6FE68DF65A53}" destId="{6FE1DC9E-DF3A-4C9B-AB1F-6B9A0AD3B434}" srcOrd="1" destOrd="0" presId="urn:microsoft.com/office/officeart/2005/8/layout/bProcess3"/>
    <dgm:cxn modelId="{F5A7C162-AFA3-4AC0-A071-7B9FA1519610}" type="presOf" srcId="{16B64302-CCA6-429F-8EC9-9CD2D112A4E5}" destId="{957D9E49-5821-469C-BF49-53E7D1805927}" srcOrd="0" destOrd="0" presId="urn:microsoft.com/office/officeart/2005/8/layout/bProcess3"/>
    <dgm:cxn modelId="{C6826BF5-FA17-4314-9025-DF01B1E31366}" type="presOf" srcId="{6B1F4403-9500-49A6-8D7B-AD7D472D1549}" destId="{DE861E1F-4079-4380-BB9F-552CB945D0E0}" srcOrd="0" destOrd="0" presId="urn:microsoft.com/office/officeart/2005/8/layout/bProcess3"/>
    <dgm:cxn modelId="{B0B86CB6-475C-424F-9851-BAC99D073840}" srcId="{94AE899C-0009-4CBE-8D8A-937342D05833}" destId="{92E02708-615C-4CAB-A8EB-D23ED64ABCD8}" srcOrd="8" destOrd="0" parTransId="{F63EEF9B-C665-424B-B299-1836C7E6F846}" sibTransId="{7BED9075-1AB7-409D-B28A-9E2B3F4EAC5B}"/>
    <dgm:cxn modelId="{9F5B7EF7-25D4-470E-8C21-F327637AFE0B}" srcId="{94AE899C-0009-4CBE-8D8A-937342D05833}" destId="{D7538E71-21DD-4BFC-88D3-32261CCEA748}" srcOrd="1" destOrd="0" parTransId="{341A58D7-8360-4A80-934F-1B6E02E85708}" sibTransId="{80F6B737-5F11-4100-8542-47D2BCB9580B}"/>
    <dgm:cxn modelId="{14FD5E72-6BB6-460F-AAFF-EEFB4F16CF77}" srcId="{94AE899C-0009-4CBE-8D8A-937342D05833}" destId="{4093F4C0-96C8-4297-85F5-26CDD41C2BAB}" srcOrd="5" destOrd="0" parTransId="{6A17DA89-4E1F-4EB4-B548-91E272289C32}" sibTransId="{A5033D84-D666-425C-AB31-D64B4A43F8E8}"/>
    <dgm:cxn modelId="{637AB8DD-7210-424B-89E1-896FB670FD46}" type="presOf" srcId="{8AFA89D5-5967-4E7E-AE34-3EC81F0A4E8E}" destId="{D877B2D2-4397-4AEA-9D56-43F29E38D55F}" srcOrd="0" destOrd="0" presId="urn:microsoft.com/office/officeart/2005/8/layout/bProcess3"/>
    <dgm:cxn modelId="{ED5FBB79-85AE-4808-9860-9F8CCD6F1755}" type="presOf" srcId="{D7538E71-21DD-4BFC-88D3-32261CCEA748}" destId="{15B5A3D1-64ED-4B79-A921-6C399926D8DD}" srcOrd="0" destOrd="0" presId="urn:microsoft.com/office/officeart/2005/8/layout/bProcess3"/>
    <dgm:cxn modelId="{1408303E-80F0-4601-B1DB-B0E8AE96E7EC}" type="presOf" srcId="{5928608B-133B-44BD-B2BA-BD35CBF65191}" destId="{BCDFFA3B-473F-4740-9810-5A05D3D76A45}" srcOrd="1" destOrd="0" presId="urn:microsoft.com/office/officeart/2005/8/layout/bProcess3"/>
    <dgm:cxn modelId="{1F81855D-D9F3-4106-86A0-DFC8D5BE3610}" type="presOf" srcId="{80F6B737-5F11-4100-8542-47D2BCB9580B}" destId="{7BA08037-AB20-4E2A-8400-7869BDE787DB}" srcOrd="0" destOrd="0" presId="urn:microsoft.com/office/officeart/2005/8/layout/bProcess3"/>
    <dgm:cxn modelId="{BC77448A-2C9B-4E58-B1EA-3530F3C81187}" srcId="{94AE899C-0009-4CBE-8D8A-937342D05833}" destId="{8AFA89D5-5967-4E7E-AE34-3EC81F0A4E8E}" srcOrd="6" destOrd="0" parTransId="{1F57D247-205C-4BE0-87DA-F6C0677BDFC5}" sibTransId="{67D34BA7-48B7-4351-A0B2-8FEF3F5472A9}"/>
    <dgm:cxn modelId="{94AFE38B-3DBB-4106-81DD-61B281CF35EF}" type="presOf" srcId="{6949302F-8980-46B2-8A57-09D4BD2C4158}" destId="{8AB491AC-8AB4-4981-BD5B-2D5B1D730107}" srcOrd="0" destOrd="0" presId="urn:microsoft.com/office/officeart/2005/8/layout/bProcess3"/>
    <dgm:cxn modelId="{79577756-123A-48C1-8840-D7D7FDAD3DAB}" type="presOf" srcId="{40E7ACF1-A568-4025-8365-4837FC2D96E5}" destId="{20C61D19-683F-46A6-BD50-8CF0A5BB405E}" srcOrd="0" destOrd="0" presId="urn:microsoft.com/office/officeart/2005/8/layout/bProcess3"/>
    <dgm:cxn modelId="{B2E43D81-651C-4B2F-9000-7F3241A5A35C}" srcId="{94AE899C-0009-4CBE-8D8A-937342D05833}" destId="{ECBE3415-0B6B-4FB2-ADBF-F44D7C126E8B}" srcOrd="0" destOrd="0" parTransId="{5C2F6F04-D0F4-4DD1-BCB1-E410DEB3988E}" sibTransId="{AA964E27-87F0-42D1-843A-80F37C1F82E1}"/>
    <dgm:cxn modelId="{38DDFB7B-3A29-4F75-9214-49270EFDC14A}" type="presOf" srcId="{94AE899C-0009-4CBE-8D8A-937342D05833}" destId="{0C7385CA-49C0-41E8-B6BF-9C4C91703896}" srcOrd="0" destOrd="0" presId="urn:microsoft.com/office/officeart/2005/8/layout/bProcess3"/>
    <dgm:cxn modelId="{E9F6DC40-94EB-4F0E-B2F3-67ECFEAAB380}" type="presOf" srcId="{A5033D84-D666-425C-AB31-D64B4A43F8E8}" destId="{4D37852F-0F8D-43A1-B9A9-B088AEDDE809}" srcOrd="1" destOrd="0" presId="urn:microsoft.com/office/officeart/2005/8/layout/bProcess3"/>
    <dgm:cxn modelId="{E22308D1-3CEB-4DE4-8CA7-F813408A804D}" type="presOf" srcId="{AA964E27-87F0-42D1-843A-80F37C1F82E1}" destId="{83C09AC7-C0DB-4E0A-8EAC-9C602688744E}" srcOrd="0" destOrd="0" presId="urn:microsoft.com/office/officeart/2005/8/layout/bProcess3"/>
    <dgm:cxn modelId="{9EB9B375-248A-42F0-84D3-88469BA13DE4}" type="presOf" srcId="{92E02708-615C-4CAB-A8EB-D23ED64ABCD8}" destId="{C37981F4-CC5A-45F6-A120-8806AC2A0B98}" srcOrd="0" destOrd="0" presId="urn:microsoft.com/office/officeart/2005/8/layout/bProcess3"/>
    <dgm:cxn modelId="{271A59DC-1B25-44F0-82EB-3D2934D35D9C}" srcId="{94AE899C-0009-4CBE-8D8A-937342D05833}" destId="{40E7ACF1-A568-4025-8365-4837FC2D96E5}" srcOrd="4" destOrd="0" parTransId="{7901B644-CFED-47F2-92E8-E901D7559320}" sibTransId="{B8E65C24-16A8-4703-8DEB-0867ABC01627}"/>
    <dgm:cxn modelId="{6B7DF3DC-BCED-4463-AB7D-0DF6A38D040D}" type="presOf" srcId="{B8E65C24-16A8-4703-8DEB-0867ABC01627}" destId="{BAE64A35-2B4C-4876-BCF8-6A5F9A5CE2BA}" srcOrd="1" destOrd="0" presId="urn:microsoft.com/office/officeart/2005/8/layout/bProcess3"/>
    <dgm:cxn modelId="{40916F5F-E760-45CE-9724-3EBC80DFAA88}" type="presOf" srcId="{EED640E9-5DDF-44D6-B2F0-6FE68DF65A53}" destId="{F5D3EA16-E053-4BD7-846B-6A3D7732CAF0}" srcOrd="0" destOrd="0" presId="urn:microsoft.com/office/officeart/2005/8/layout/bProcess3"/>
    <dgm:cxn modelId="{0CEE959F-C07B-4858-97DA-6F2ECDB568E3}" type="presParOf" srcId="{0C7385CA-49C0-41E8-B6BF-9C4C91703896}" destId="{E1EFC07A-0014-4D53-AC28-72952946F5A9}" srcOrd="0" destOrd="0" presId="urn:microsoft.com/office/officeart/2005/8/layout/bProcess3"/>
    <dgm:cxn modelId="{2ED95F18-12AE-4D71-8090-66CD92DA26D8}" type="presParOf" srcId="{0C7385CA-49C0-41E8-B6BF-9C4C91703896}" destId="{83C09AC7-C0DB-4E0A-8EAC-9C602688744E}" srcOrd="1" destOrd="0" presId="urn:microsoft.com/office/officeart/2005/8/layout/bProcess3"/>
    <dgm:cxn modelId="{1514C240-6666-49B8-82FA-3058CAB79D58}" type="presParOf" srcId="{83C09AC7-C0DB-4E0A-8EAC-9C602688744E}" destId="{F19882AF-A312-4F4B-811C-73B6DD6170A0}" srcOrd="0" destOrd="0" presId="urn:microsoft.com/office/officeart/2005/8/layout/bProcess3"/>
    <dgm:cxn modelId="{CD79A0BA-8D70-4F58-8AA0-4C1245B3E292}" type="presParOf" srcId="{0C7385CA-49C0-41E8-B6BF-9C4C91703896}" destId="{15B5A3D1-64ED-4B79-A921-6C399926D8DD}" srcOrd="2" destOrd="0" presId="urn:microsoft.com/office/officeart/2005/8/layout/bProcess3"/>
    <dgm:cxn modelId="{F11B790B-8657-4827-959D-DA26E02D6CC4}" type="presParOf" srcId="{0C7385CA-49C0-41E8-B6BF-9C4C91703896}" destId="{7BA08037-AB20-4E2A-8400-7869BDE787DB}" srcOrd="3" destOrd="0" presId="urn:microsoft.com/office/officeart/2005/8/layout/bProcess3"/>
    <dgm:cxn modelId="{E428DF7B-A2B5-42CE-ABCF-2673BF820A6E}" type="presParOf" srcId="{7BA08037-AB20-4E2A-8400-7869BDE787DB}" destId="{CC90ED7C-03F7-452F-B1D1-00C12E65E05A}" srcOrd="0" destOrd="0" presId="urn:microsoft.com/office/officeart/2005/8/layout/bProcess3"/>
    <dgm:cxn modelId="{E76C34E3-7589-4F6D-B0AF-F14F0A5D5D46}" type="presParOf" srcId="{0C7385CA-49C0-41E8-B6BF-9C4C91703896}" destId="{728E8723-401F-4C9B-8A80-BD346EA3510F}" srcOrd="4" destOrd="0" presId="urn:microsoft.com/office/officeart/2005/8/layout/bProcess3"/>
    <dgm:cxn modelId="{ACE8A783-4B5F-45FD-A136-2C21623A4513}" type="presParOf" srcId="{0C7385CA-49C0-41E8-B6BF-9C4C91703896}" destId="{F16FDCD6-0E52-49D9-A3C6-22D061789473}" srcOrd="5" destOrd="0" presId="urn:microsoft.com/office/officeart/2005/8/layout/bProcess3"/>
    <dgm:cxn modelId="{879C517C-7257-452E-A670-D86EE0E76EFD}" type="presParOf" srcId="{F16FDCD6-0E52-49D9-A3C6-22D061789473}" destId="{BCDFFA3B-473F-4740-9810-5A05D3D76A45}" srcOrd="0" destOrd="0" presId="urn:microsoft.com/office/officeart/2005/8/layout/bProcess3"/>
    <dgm:cxn modelId="{6A43467F-1455-4ED5-87B5-12DD5DAB48DF}" type="presParOf" srcId="{0C7385CA-49C0-41E8-B6BF-9C4C91703896}" destId="{DE861E1F-4079-4380-BB9F-552CB945D0E0}" srcOrd="6" destOrd="0" presId="urn:microsoft.com/office/officeart/2005/8/layout/bProcess3"/>
    <dgm:cxn modelId="{B173DF0E-3A02-4EA5-A781-1C3B6A86A95E}" type="presParOf" srcId="{0C7385CA-49C0-41E8-B6BF-9C4C91703896}" destId="{957D9E49-5821-469C-BF49-53E7D1805927}" srcOrd="7" destOrd="0" presId="urn:microsoft.com/office/officeart/2005/8/layout/bProcess3"/>
    <dgm:cxn modelId="{09F98506-8883-4124-976B-C76238518F29}" type="presParOf" srcId="{957D9E49-5821-469C-BF49-53E7D1805927}" destId="{80F5F965-02DF-42A5-AE3F-A0C1D7D65E3C}" srcOrd="0" destOrd="0" presId="urn:microsoft.com/office/officeart/2005/8/layout/bProcess3"/>
    <dgm:cxn modelId="{15F642FF-F5FB-4B37-8FDA-8EB230F00601}" type="presParOf" srcId="{0C7385CA-49C0-41E8-B6BF-9C4C91703896}" destId="{20C61D19-683F-46A6-BD50-8CF0A5BB405E}" srcOrd="8" destOrd="0" presId="urn:microsoft.com/office/officeart/2005/8/layout/bProcess3"/>
    <dgm:cxn modelId="{8CC7EA60-1429-4C51-BEF3-A8D888CF27E7}" type="presParOf" srcId="{0C7385CA-49C0-41E8-B6BF-9C4C91703896}" destId="{BD6CA4AD-9A83-46E6-9183-2C8C92E56B88}" srcOrd="9" destOrd="0" presId="urn:microsoft.com/office/officeart/2005/8/layout/bProcess3"/>
    <dgm:cxn modelId="{4E7F4629-1071-4CC9-861C-5E96214B9FD6}" type="presParOf" srcId="{BD6CA4AD-9A83-46E6-9183-2C8C92E56B88}" destId="{BAE64A35-2B4C-4876-BCF8-6A5F9A5CE2BA}" srcOrd="0" destOrd="0" presId="urn:microsoft.com/office/officeart/2005/8/layout/bProcess3"/>
    <dgm:cxn modelId="{06542F59-1AC9-443F-A68F-120FC6BABCD8}" type="presParOf" srcId="{0C7385CA-49C0-41E8-B6BF-9C4C91703896}" destId="{F4485513-5AD4-442E-928D-B45E6FED01DD}" srcOrd="10" destOrd="0" presId="urn:microsoft.com/office/officeart/2005/8/layout/bProcess3"/>
    <dgm:cxn modelId="{722C2939-E5E5-4194-9960-8472C42D89DE}" type="presParOf" srcId="{0C7385CA-49C0-41E8-B6BF-9C4C91703896}" destId="{0AB7FD88-8F63-4D3A-99C3-F1F53FB30F21}" srcOrd="11" destOrd="0" presId="urn:microsoft.com/office/officeart/2005/8/layout/bProcess3"/>
    <dgm:cxn modelId="{35440643-955A-469F-91C1-3F5A2EB65D65}" type="presParOf" srcId="{0AB7FD88-8F63-4D3A-99C3-F1F53FB30F21}" destId="{4D37852F-0F8D-43A1-B9A9-B088AEDDE809}" srcOrd="0" destOrd="0" presId="urn:microsoft.com/office/officeart/2005/8/layout/bProcess3"/>
    <dgm:cxn modelId="{0D09D06B-A354-4946-9EBF-7AB961B5A3C9}" type="presParOf" srcId="{0C7385CA-49C0-41E8-B6BF-9C4C91703896}" destId="{D877B2D2-4397-4AEA-9D56-43F29E38D55F}" srcOrd="12" destOrd="0" presId="urn:microsoft.com/office/officeart/2005/8/layout/bProcess3"/>
    <dgm:cxn modelId="{CC611330-3C96-485F-B296-D7E65C21F56D}" type="presParOf" srcId="{0C7385CA-49C0-41E8-B6BF-9C4C91703896}" destId="{618FEA11-4E04-4921-ACAE-2A4D2113CE56}" srcOrd="13" destOrd="0" presId="urn:microsoft.com/office/officeart/2005/8/layout/bProcess3"/>
    <dgm:cxn modelId="{0133824A-76F9-48F9-B7BC-ABFCDA871707}" type="presParOf" srcId="{618FEA11-4E04-4921-ACAE-2A4D2113CE56}" destId="{9A859BFD-5040-426C-9CDB-A6B1ABC58C40}" srcOrd="0" destOrd="0" presId="urn:microsoft.com/office/officeart/2005/8/layout/bProcess3"/>
    <dgm:cxn modelId="{2285052C-6E94-41E1-B8F2-A72F4C087F33}" type="presParOf" srcId="{0C7385CA-49C0-41E8-B6BF-9C4C91703896}" destId="{8AB491AC-8AB4-4981-BD5B-2D5B1D730107}" srcOrd="14" destOrd="0" presId="urn:microsoft.com/office/officeart/2005/8/layout/bProcess3"/>
    <dgm:cxn modelId="{509BE6CA-C2BF-4E20-9634-82A822563829}" type="presParOf" srcId="{0C7385CA-49C0-41E8-B6BF-9C4C91703896}" destId="{F5D3EA16-E053-4BD7-846B-6A3D7732CAF0}" srcOrd="15" destOrd="0" presId="urn:microsoft.com/office/officeart/2005/8/layout/bProcess3"/>
    <dgm:cxn modelId="{6217EC6B-8994-40B6-AA92-E6EDDE5BF7E7}" type="presParOf" srcId="{F5D3EA16-E053-4BD7-846B-6A3D7732CAF0}" destId="{6FE1DC9E-DF3A-4C9B-AB1F-6B9A0AD3B434}" srcOrd="0" destOrd="0" presId="urn:microsoft.com/office/officeart/2005/8/layout/bProcess3"/>
    <dgm:cxn modelId="{9ABA5DDE-94B1-42A8-BD10-CF8C0A6A44A5}" type="presParOf" srcId="{0C7385CA-49C0-41E8-B6BF-9C4C91703896}" destId="{C37981F4-CC5A-45F6-A120-8806AC2A0B98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B40A96F-A802-4477-BDCA-0760EFAD6EB8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93A37D6-32C6-4E90-AFD3-AF8B4D7FFA77}">
      <dgm:prSet phldrT="[Texto]"/>
      <dgm:spPr/>
      <dgm:t>
        <a:bodyPr/>
        <a:lstStyle/>
        <a:p>
          <a:r>
            <a:rPr lang="es-ES" b="1" dirty="0" smtClean="0"/>
            <a:t>Empaquetar el haz tubular</a:t>
          </a:r>
          <a:endParaRPr lang="es-ES" b="1" dirty="0"/>
        </a:p>
      </dgm:t>
    </dgm:pt>
    <dgm:pt modelId="{D52382B7-C102-4F1C-9A8A-56C2AF84405E}" type="parTrans" cxnId="{47AD6744-2F1E-4651-8305-28EB16FF5349}">
      <dgm:prSet/>
      <dgm:spPr/>
      <dgm:t>
        <a:bodyPr/>
        <a:lstStyle/>
        <a:p>
          <a:endParaRPr lang="es-ES"/>
        </a:p>
      </dgm:t>
    </dgm:pt>
    <dgm:pt modelId="{805B3AE2-658C-4ADC-AEBE-B7E77BA326E7}" type="sibTrans" cxnId="{47AD6744-2F1E-4651-8305-28EB16FF5349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47F36BFB-A836-46D0-8719-7768A1C51941}">
      <dgm:prSet phldrT="[Texto]"/>
      <dgm:spPr/>
      <dgm:t>
        <a:bodyPr/>
        <a:lstStyle/>
        <a:p>
          <a:r>
            <a:rPr lang="es-ES" b="1" dirty="0" smtClean="0"/>
            <a:t>Elevar la presión del haz tubular a 1.5 PD, por dos horas</a:t>
          </a:r>
          <a:endParaRPr lang="es-ES" b="1" dirty="0"/>
        </a:p>
      </dgm:t>
    </dgm:pt>
    <dgm:pt modelId="{8ED19865-E689-4F76-BC0C-F2B5DCFA4D56}" type="parTrans" cxnId="{2B32C85E-4575-43F7-A1A1-6395AFD5EAA0}">
      <dgm:prSet/>
      <dgm:spPr/>
      <dgm:t>
        <a:bodyPr/>
        <a:lstStyle/>
        <a:p>
          <a:endParaRPr lang="es-ES"/>
        </a:p>
      </dgm:t>
    </dgm:pt>
    <dgm:pt modelId="{066AD44F-D891-4DFE-A175-79A8F6B67DBD}" type="sibTrans" cxnId="{2B32C85E-4575-43F7-A1A1-6395AFD5EAA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7016D7C6-805E-43AD-BCBD-25F1367E7876}">
      <dgm:prSet phldrT="[Texto]"/>
      <dgm:spPr/>
      <dgm:t>
        <a:bodyPr/>
        <a:lstStyle/>
        <a:p>
          <a:r>
            <a:rPr lang="es-ES" b="1" dirty="0" smtClean="0"/>
            <a:t>Verificar si existen fugas en los capilares</a:t>
          </a:r>
          <a:endParaRPr lang="es-ES" b="1" dirty="0"/>
        </a:p>
      </dgm:t>
    </dgm:pt>
    <dgm:pt modelId="{44619146-1F97-42AF-8147-3B5973F57D9A}" type="parTrans" cxnId="{A4BFBBFD-50FF-4102-8EBF-38E9DE09C7CD}">
      <dgm:prSet/>
      <dgm:spPr/>
      <dgm:t>
        <a:bodyPr/>
        <a:lstStyle/>
        <a:p>
          <a:endParaRPr lang="es-ES"/>
        </a:p>
      </dgm:t>
    </dgm:pt>
    <dgm:pt modelId="{8F74B6C3-8967-4A5B-A262-D01B11B11BB2}" type="sibTrans" cxnId="{A4BFBBFD-50FF-4102-8EBF-38E9DE09C7CD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8DE187C5-7C7B-4B6A-B801-07B8E0AFAF10}">
      <dgm:prSet phldrT="[Texto]"/>
      <dgm:spPr/>
      <dgm:t>
        <a:bodyPr/>
        <a:lstStyle/>
        <a:p>
          <a:r>
            <a:rPr lang="es-ES" b="1" dirty="0" smtClean="0"/>
            <a:t>Repetir la prueba de ser necesario</a:t>
          </a:r>
          <a:endParaRPr lang="es-ES" b="1" dirty="0"/>
        </a:p>
      </dgm:t>
    </dgm:pt>
    <dgm:pt modelId="{F61072D7-31BB-46FD-ACBC-9CF37F53D299}" type="parTrans" cxnId="{4DAF2BA0-F00D-47ED-A151-856D925FDEC0}">
      <dgm:prSet/>
      <dgm:spPr/>
      <dgm:t>
        <a:bodyPr/>
        <a:lstStyle/>
        <a:p>
          <a:endParaRPr lang="es-ES"/>
        </a:p>
      </dgm:t>
    </dgm:pt>
    <dgm:pt modelId="{2AC3E24B-BEB3-459D-9EC0-CF9687EB9440}" type="sibTrans" cxnId="{4DAF2BA0-F00D-47ED-A151-856D925FDEC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D071194D-E91A-4055-9960-D4DE22F5E5B2}">
      <dgm:prSet phldrT="[Texto]"/>
      <dgm:spPr/>
      <dgm:t>
        <a:bodyPr/>
        <a:lstStyle/>
        <a:p>
          <a:r>
            <a:rPr lang="es-ES" b="1" dirty="0" smtClean="0"/>
            <a:t>Si no hay fuga, desempaquetar la línea.</a:t>
          </a:r>
          <a:endParaRPr lang="es-ES" b="1" dirty="0"/>
        </a:p>
      </dgm:t>
    </dgm:pt>
    <dgm:pt modelId="{9058A527-A7AD-479F-AB17-2ECFE108A288}" type="parTrans" cxnId="{62271182-B47C-499D-95A9-6558C0E0BD2E}">
      <dgm:prSet/>
      <dgm:spPr/>
      <dgm:t>
        <a:bodyPr/>
        <a:lstStyle/>
        <a:p>
          <a:endParaRPr lang="es-ES"/>
        </a:p>
      </dgm:t>
    </dgm:pt>
    <dgm:pt modelId="{D96EC9CB-3C40-4E9F-8926-CF0A93F98BD6}" type="sibTrans" cxnId="{62271182-B47C-499D-95A9-6558C0E0BD2E}">
      <dgm:prSet/>
      <dgm:spPr>
        <a:solidFill>
          <a:srgbClr val="0EF059"/>
        </a:solidFill>
      </dgm:spPr>
      <dgm:t>
        <a:bodyPr/>
        <a:lstStyle/>
        <a:p>
          <a:endParaRPr lang="es-ES"/>
        </a:p>
      </dgm:t>
    </dgm:pt>
    <dgm:pt modelId="{EEEFF2EE-8546-4DD5-B7E9-216C30714887}">
      <dgm:prSet phldrT="[Texto]"/>
      <dgm:spPr/>
      <dgm:t>
        <a:bodyPr/>
        <a:lstStyle/>
        <a:p>
          <a:r>
            <a:rPr lang="es-ES" b="1" dirty="0" smtClean="0"/>
            <a:t>Verificar y registrar el número de tubos aislados</a:t>
          </a:r>
          <a:endParaRPr lang="es-ES" b="1" dirty="0"/>
        </a:p>
      </dgm:t>
    </dgm:pt>
    <dgm:pt modelId="{38F69361-BD04-4206-A896-FD23DF676F7C}" type="parTrans" cxnId="{221FB452-A9E0-40FA-A3CF-1D4A7A28F0F2}">
      <dgm:prSet/>
      <dgm:spPr/>
      <dgm:t>
        <a:bodyPr/>
        <a:lstStyle/>
        <a:p>
          <a:endParaRPr lang="es-ES"/>
        </a:p>
      </dgm:t>
    </dgm:pt>
    <dgm:pt modelId="{ECA08447-7F0F-4C06-87F3-8DC50C066A0F}" type="sibTrans" cxnId="{221FB452-A9E0-40FA-A3CF-1D4A7A28F0F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D45950A3-BF94-4BCE-A241-F57C6F87E8D1}">
      <dgm:prSet phldrT="[Texto]"/>
      <dgm:spPr/>
      <dgm:t>
        <a:bodyPr/>
        <a:lstStyle/>
        <a:p>
          <a:r>
            <a:rPr lang="es-ES" b="1" dirty="0" smtClean="0"/>
            <a:t>De ser necesario, se evalúa mediante corrientes inducidas</a:t>
          </a:r>
          <a:endParaRPr lang="es-ES" b="1" dirty="0"/>
        </a:p>
      </dgm:t>
    </dgm:pt>
    <dgm:pt modelId="{983B0AF0-24CD-4AD1-B0B8-4443E40326A6}" type="parTrans" cxnId="{0B52828F-372E-40E3-B8E5-667EE35C7474}">
      <dgm:prSet/>
      <dgm:spPr/>
      <dgm:t>
        <a:bodyPr/>
        <a:lstStyle/>
        <a:p>
          <a:endParaRPr lang="es-ES"/>
        </a:p>
      </dgm:t>
    </dgm:pt>
    <dgm:pt modelId="{87CD7803-C580-442A-B7E1-5218C40FC7C7}" type="sibTrans" cxnId="{0B52828F-372E-40E3-B8E5-667EE35C7474}">
      <dgm:prSet/>
      <dgm:spPr/>
      <dgm:t>
        <a:bodyPr/>
        <a:lstStyle/>
        <a:p>
          <a:endParaRPr lang="es-ES"/>
        </a:p>
      </dgm:t>
    </dgm:pt>
    <dgm:pt modelId="{E7664683-EE80-49FA-B488-61D06D9E30EB}" type="pres">
      <dgm:prSet presAssocID="{DB40A96F-A802-4477-BDCA-0760EFAD6E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C5CA2F3-ECCE-4D20-952E-60F2F095DDD4}" type="pres">
      <dgm:prSet presAssocID="{693A37D6-32C6-4E90-AFD3-AF8B4D7FFA77}" presName="node" presStyleLbl="node1" presStyleIdx="0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BAD81E-7A17-4336-974E-05B720F450DD}" type="pres">
      <dgm:prSet presAssocID="{805B3AE2-658C-4ADC-AEBE-B7E77BA326E7}" presName="sibTrans" presStyleLbl="sibTrans2D1" presStyleIdx="0" presStyleCnt="6"/>
      <dgm:spPr/>
      <dgm:t>
        <a:bodyPr/>
        <a:lstStyle/>
        <a:p>
          <a:endParaRPr lang="es-ES"/>
        </a:p>
      </dgm:t>
    </dgm:pt>
    <dgm:pt modelId="{85350F2A-CC9D-4F8D-97DA-68D0625B069F}" type="pres">
      <dgm:prSet presAssocID="{805B3AE2-658C-4ADC-AEBE-B7E77BA326E7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9187BFAC-7D4C-4FB9-9A58-9CA88CBCF954}" type="pres">
      <dgm:prSet presAssocID="{47F36BFB-A836-46D0-8719-7768A1C51941}" presName="node" presStyleLbl="node1" presStyleIdx="1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F441C-29AD-4E74-BEEC-93C74AD3B0A1}" type="pres">
      <dgm:prSet presAssocID="{066AD44F-D891-4DFE-A175-79A8F6B67DBD}" presName="sibTrans" presStyleLbl="sibTrans2D1" presStyleIdx="1" presStyleCnt="6"/>
      <dgm:spPr/>
      <dgm:t>
        <a:bodyPr/>
        <a:lstStyle/>
        <a:p>
          <a:endParaRPr lang="es-ES"/>
        </a:p>
      </dgm:t>
    </dgm:pt>
    <dgm:pt modelId="{36320F49-C4BD-44D9-9700-4D0687F5240A}" type="pres">
      <dgm:prSet presAssocID="{066AD44F-D891-4DFE-A175-79A8F6B67DBD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00A4B7F0-C19A-411D-B196-DAD8E7E8D48E}" type="pres">
      <dgm:prSet presAssocID="{7016D7C6-805E-43AD-BCBD-25F1367E7876}" presName="node" presStyleLbl="node1" presStyleIdx="2" presStyleCnt="7" custLinFactNeighborX="-28982" custLinFactNeighborY="-46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260484-6D45-41FB-878E-1446C6A8BB00}" type="pres">
      <dgm:prSet presAssocID="{8F74B6C3-8967-4A5B-A262-D01B11B11BB2}" presName="sibTrans" presStyleLbl="sibTrans2D1" presStyleIdx="2" presStyleCnt="6"/>
      <dgm:spPr/>
      <dgm:t>
        <a:bodyPr/>
        <a:lstStyle/>
        <a:p>
          <a:endParaRPr lang="es-ES"/>
        </a:p>
      </dgm:t>
    </dgm:pt>
    <dgm:pt modelId="{E3AB1E57-E7C6-4E3E-AE52-490D701B4D8D}" type="pres">
      <dgm:prSet presAssocID="{8F74B6C3-8967-4A5B-A262-D01B11B11BB2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F9917BEB-B8FF-4B01-B5EA-18DC6E3A9A19}" type="pres">
      <dgm:prSet presAssocID="{8DE187C5-7C7B-4B6A-B801-07B8E0AFAF10}" presName="node" presStyleLbl="node1" presStyleIdx="3" presStyleCnt="7" custScaleY="122921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81E9BB-6ADF-49FD-9C6C-62E5172E8D64}" type="pres">
      <dgm:prSet presAssocID="{2AC3E24B-BEB3-459D-9EC0-CF9687EB9440}" presName="sibTrans" presStyleLbl="sibTrans2D1" presStyleIdx="3" presStyleCnt="6"/>
      <dgm:spPr/>
      <dgm:t>
        <a:bodyPr/>
        <a:lstStyle/>
        <a:p>
          <a:endParaRPr lang="es-ES"/>
        </a:p>
      </dgm:t>
    </dgm:pt>
    <dgm:pt modelId="{6443703F-CB69-41EA-A9CD-CE1BAE97D9D8}" type="pres">
      <dgm:prSet presAssocID="{2AC3E24B-BEB3-459D-9EC0-CF9687EB9440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A61C3A55-FCD5-482D-9D45-6171B02B6C25}" type="pres">
      <dgm:prSet presAssocID="{D071194D-E91A-4055-9960-D4DE22F5E5B2}" presName="node" presStyleLbl="node1" presStyleIdx="4" presStyleCnt="7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F18F91-86EF-4031-97A4-2A797772EC69}" type="pres">
      <dgm:prSet presAssocID="{D96EC9CB-3C40-4E9F-8926-CF0A93F98BD6}" presName="sibTrans" presStyleLbl="sibTrans2D1" presStyleIdx="4" presStyleCnt="6"/>
      <dgm:spPr/>
      <dgm:t>
        <a:bodyPr/>
        <a:lstStyle/>
        <a:p>
          <a:endParaRPr lang="es-ES"/>
        </a:p>
      </dgm:t>
    </dgm:pt>
    <dgm:pt modelId="{C0EA4977-0734-4DAA-8285-B457132840CC}" type="pres">
      <dgm:prSet presAssocID="{D96EC9CB-3C40-4E9F-8926-CF0A93F98BD6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178582F7-1CCD-4B0F-A7F5-9069688A1A93}" type="pres">
      <dgm:prSet presAssocID="{EEEFF2EE-8546-4DD5-B7E9-216C30714887}" presName="node" presStyleLbl="node1" presStyleIdx="5" presStyleCnt="7" custLinFactNeighborX="-26222" custLinFactNeighborY="-80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52244C-9FB5-46FB-8ABF-B1AFACC0E231}" type="pres">
      <dgm:prSet presAssocID="{ECA08447-7F0F-4C06-87F3-8DC50C066A0F}" presName="sibTrans" presStyleLbl="sibTrans2D1" presStyleIdx="5" presStyleCnt="6"/>
      <dgm:spPr/>
      <dgm:t>
        <a:bodyPr/>
        <a:lstStyle/>
        <a:p>
          <a:endParaRPr lang="es-ES"/>
        </a:p>
      </dgm:t>
    </dgm:pt>
    <dgm:pt modelId="{523A3087-EA1B-40D8-B7A4-D3136985B55E}" type="pres">
      <dgm:prSet presAssocID="{ECA08447-7F0F-4C06-87F3-8DC50C066A0F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19C5B0E2-233E-40FE-8C2E-F69F753E5208}" type="pres">
      <dgm:prSet presAssocID="{D45950A3-BF94-4BCE-A241-F57C6F87E8D1}" presName="node" presStyleLbl="node1" presStyleIdx="6" presStyleCnt="7" custLinFactNeighborX="-24842" custLinFactNeighborY="-103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96EB4A-7580-47F0-B360-43C472BA6F6F}" type="presOf" srcId="{8F74B6C3-8967-4A5B-A262-D01B11B11BB2}" destId="{E3AB1E57-E7C6-4E3E-AE52-490D701B4D8D}" srcOrd="1" destOrd="0" presId="urn:microsoft.com/office/officeart/2005/8/layout/process5"/>
    <dgm:cxn modelId="{39D6E60E-718C-4570-A594-5979DDCC883D}" type="presOf" srcId="{805B3AE2-658C-4ADC-AEBE-B7E77BA326E7}" destId="{85350F2A-CC9D-4F8D-97DA-68D0625B069F}" srcOrd="1" destOrd="0" presId="urn:microsoft.com/office/officeart/2005/8/layout/process5"/>
    <dgm:cxn modelId="{B159812E-3F43-4D53-A40F-DD2A59531DB3}" type="presOf" srcId="{8F74B6C3-8967-4A5B-A262-D01B11B11BB2}" destId="{8C260484-6D45-41FB-878E-1446C6A8BB00}" srcOrd="0" destOrd="0" presId="urn:microsoft.com/office/officeart/2005/8/layout/process5"/>
    <dgm:cxn modelId="{43D03AB1-B544-4069-90D0-B1431AAB7E3F}" type="presOf" srcId="{7016D7C6-805E-43AD-BCBD-25F1367E7876}" destId="{00A4B7F0-C19A-411D-B196-DAD8E7E8D48E}" srcOrd="0" destOrd="0" presId="urn:microsoft.com/office/officeart/2005/8/layout/process5"/>
    <dgm:cxn modelId="{31CB955C-753C-4840-A09B-16D9D4E61189}" type="presOf" srcId="{805B3AE2-658C-4ADC-AEBE-B7E77BA326E7}" destId="{A8BAD81E-7A17-4336-974E-05B720F450DD}" srcOrd="0" destOrd="0" presId="urn:microsoft.com/office/officeart/2005/8/layout/process5"/>
    <dgm:cxn modelId="{0B52828F-372E-40E3-B8E5-667EE35C7474}" srcId="{DB40A96F-A802-4477-BDCA-0760EFAD6EB8}" destId="{D45950A3-BF94-4BCE-A241-F57C6F87E8D1}" srcOrd="6" destOrd="0" parTransId="{983B0AF0-24CD-4AD1-B0B8-4443E40326A6}" sibTransId="{87CD7803-C580-442A-B7E1-5218C40FC7C7}"/>
    <dgm:cxn modelId="{0E10339E-A345-49C2-99CF-3BF2534E1467}" type="presOf" srcId="{DB40A96F-A802-4477-BDCA-0760EFAD6EB8}" destId="{E7664683-EE80-49FA-B488-61D06D9E30EB}" srcOrd="0" destOrd="0" presId="urn:microsoft.com/office/officeart/2005/8/layout/process5"/>
    <dgm:cxn modelId="{9A871A8D-4438-4673-BBB2-F5C9FAFEBDF9}" type="presOf" srcId="{D45950A3-BF94-4BCE-A241-F57C6F87E8D1}" destId="{19C5B0E2-233E-40FE-8C2E-F69F753E5208}" srcOrd="0" destOrd="0" presId="urn:microsoft.com/office/officeart/2005/8/layout/process5"/>
    <dgm:cxn modelId="{221FB452-A9E0-40FA-A3CF-1D4A7A28F0F2}" srcId="{DB40A96F-A802-4477-BDCA-0760EFAD6EB8}" destId="{EEEFF2EE-8546-4DD5-B7E9-216C30714887}" srcOrd="5" destOrd="0" parTransId="{38F69361-BD04-4206-A896-FD23DF676F7C}" sibTransId="{ECA08447-7F0F-4C06-87F3-8DC50C066A0F}"/>
    <dgm:cxn modelId="{10A8887C-F15C-4468-ABA8-5D58892A7461}" type="presOf" srcId="{EEEFF2EE-8546-4DD5-B7E9-216C30714887}" destId="{178582F7-1CCD-4B0F-A7F5-9069688A1A93}" srcOrd="0" destOrd="0" presId="urn:microsoft.com/office/officeart/2005/8/layout/process5"/>
    <dgm:cxn modelId="{DB8F386C-FAA7-4B32-97FC-33789ACADB1B}" type="presOf" srcId="{ECA08447-7F0F-4C06-87F3-8DC50C066A0F}" destId="{523A3087-EA1B-40D8-B7A4-D3136985B55E}" srcOrd="1" destOrd="0" presId="urn:microsoft.com/office/officeart/2005/8/layout/process5"/>
    <dgm:cxn modelId="{7ED8FB5F-ECCC-4838-9554-7C28E8F2432B}" type="presOf" srcId="{D071194D-E91A-4055-9960-D4DE22F5E5B2}" destId="{A61C3A55-FCD5-482D-9D45-6171B02B6C25}" srcOrd="0" destOrd="0" presId="urn:microsoft.com/office/officeart/2005/8/layout/process5"/>
    <dgm:cxn modelId="{17E2F10D-23A6-4A47-895C-243BFD152BA9}" type="presOf" srcId="{066AD44F-D891-4DFE-A175-79A8F6B67DBD}" destId="{78EF441C-29AD-4E74-BEEC-93C74AD3B0A1}" srcOrd="0" destOrd="0" presId="urn:microsoft.com/office/officeart/2005/8/layout/process5"/>
    <dgm:cxn modelId="{21F63C83-A867-463A-8D6E-458413B6082E}" type="presOf" srcId="{47F36BFB-A836-46D0-8719-7768A1C51941}" destId="{9187BFAC-7D4C-4FB9-9A58-9CA88CBCF954}" srcOrd="0" destOrd="0" presId="urn:microsoft.com/office/officeart/2005/8/layout/process5"/>
    <dgm:cxn modelId="{51BC64CE-EAE7-4585-87EE-B1F3551C465E}" type="presOf" srcId="{ECA08447-7F0F-4C06-87F3-8DC50C066A0F}" destId="{8C52244C-9FB5-46FB-8ABF-B1AFACC0E231}" srcOrd="0" destOrd="0" presId="urn:microsoft.com/office/officeart/2005/8/layout/process5"/>
    <dgm:cxn modelId="{4DAF2BA0-F00D-47ED-A151-856D925FDEC0}" srcId="{DB40A96F-A802-4477-BDCA-0760EFAD6EB8}" destId="{8DE187C5-7C7B-4B6A-B801-07B8E0AFAF10}" srcOrd="3" destOrd="0" parTransId="{F61072D7-31BB-46FD-ACBC-9CF37F53D299}" sibTransId="{2AC3E24B-BEB3-459D-9EC0-CF9687EB9440}"/>
    <dgm:cxn modelId="{6F78A426-D965-48B1-AC3B-B24FAB0AF586}" type="presOf" srcId="{D96EC9CB-3C40-4E9F-8926-CF0A93F98BD6}" destId="{01F18F91-86EF-4031-97A4-2A797772EC69}" srcOrd="0" destOrd="0" presId="urn:microsoft.com/office/officeart/2005/8/layout/process5"/>
    <dgm:cxn modelId="{C5691E4F-84CE-4AEF-AE12-9502D15C7507}" type="presOf" srcId="{693A37D6-32C6-4E90-AFD3-AF8B4D7FFA77}" destId="{6C5CA2F3-ECCE-4D20-952E-60F2F095DDD4}" srcOrd="0" destOrd="0" presId="urn:microsoft.com/office/officeart/2005/8/layout/process5"/>
    <dgm:cxn modelId="{47AD6744-2F1E-4651-8305-28EB16FF5349}" srcId="{DB40A96F-A802-4477-BDCA-0760EFAD6EB8}" destId="{693A37D6-32C6-4E90-AFD3-AF8B4D7FFA77}" srcOrd="0" destOrd="0" parTransId="{D52382B7-C102-4F1C-9A8A-56C2AF84405E}" sibTransId="{805B3AE2-658C-4ADC-AEBE-B7E77BA326E7}"/>
    <dgm:cxn modelId="{2B32C85E-4575-43F7-A1A1-6395AFD5EAA0}" srcId="{DB40A96F-A802-4477-BDCA-0760EFAD6EB8}" destId="{47F36BFB-A836-46D0-8719-7768A1C51941}" srcOrd="1" destOrd="0" parTransId="{8ED19865-E689-4F76-BC0C-F2B5DCFA4D56}" sibTransId="{066AD44F-D891-4DFE-A175-79A8F6B67DBD}"/>
    <dgm:cxn modelId="{9A63C946-4052-4BB5-8580-9562F831C7E5}" type="presOf" srcId="{2AC3E24B-BEB3-459D-9EC0-CF9687EB9440}" destId="{6443703F-CB69-41EA-A9CD-CE1BAE97D9D8}" srcOrd="1" destOrd="0" presId="urn:microsoft.com/office/officeart/2005/8/layout/process5"/>
    <dgm:cxn modelId="{C7D10F9F-A45D-4060-938D-949DE872A90C}" type="presOf" srcId="{D96EC9CB-3C40-4E9F-8926-CF0A93F98BD6}" destId="{C0EA4977-0734-4DAA-8285-B457132840CC}" srcOrd="1" destOrd="0" presId="urn:microsoft.com/office/officeart/2005/8/layout/process5"/>
    <dgm:cxn modelId="{4C573115-1D5C-4640-96D4-0374B28FA934}" type="presOf" srcId="{066AD44F-D891-4DFE-A175-79A8F6B67DBD}" destId="{36320F49-C4BD-44D9-9700-4D0687F5240A}" srcOrd="1" destOrd="0" presId="urn:microsoft.com/office/officeart/2005/8/layout/process5"/>
    <dgm:cxn modelId="{DCD7BF5B-BAD0-46A1-8D50-0DB310713CBC}" type="presOf" srcId="{8DE187C5-7C7B-4B6A-B801-07B8E0AFAF10}" destId="{F9917BEB-B8FF-4B01-B5EA-18DC6E3A9A19}" srcOrd="0" destOrd="0" presId="urn:microsoft.com/office/officeart/2005/8/layout/process5"/>
    <dgm:cxn modelId="{62271182-B47C-499D-95A9-6558C0E0BD2E}" srcId="{DB40A96F-A802-4477-BDCA-0760EFAD6EB8}" destId="{D071194D-E91A-4055-9960-D4DE22F5E5B2}" srcOrd="4" destOrd="0" parTransId="{9058A527-A7AD-479F-AB17-2ECFE108A288}" sibTransId="{D96EC9CB-3C40-4E9F-8926-CF0A93F98BD6}"/>
    <dgm:cxn modelId="{A4BFBBFD-50FF-4102-8EBF-38E9DE09C7CD}" srcId="{DB40A96F-A802-4477-BDCA-0760EFAD6EB8}" destId="{7016D7C6-805E-43AD-BCBD-25F1367E7876}" srcOrd="2" destOrd="0" parTransId="{44619146-1F97-42AF-8147-3B5973F57D9A}" sibTransId="{8F74B6C3-8967-4A5B-A262-D01B11B11BB2}"/>
    <dgm:cxn modelId="{A7A625DD-EF63-4F8C-8BB0-C497BBDB3416}" type="presOf" srcId="{2AC3E24B-BEB3-459D-9EC0-CF9687EB9440}" destId="{1A81E9BB-6ADF-49FD-9C6C-62E5172E8D64}" srcOrd="0" destOrd="0" presId="urn:microsoft.com/office/officeart/2005/8/layout/process5"/>
    <dgm:cxn modelId="{8D131AF7-AE68-4889-9037-4E3003F7223B}" type="presParOf" srcId="{E7664683-EE80-49FA-B488-61D06D9E30EB}" destId="{6C5CA2F3-ECCE-4D20-952E-60F2F095DDD4}" srcOrd="0" destOrd="0" presId="urn:microsoft.com/office/officeart/2005/8/layout/process5"/>
    <dgm:cxn modelId="{E8467045-20AA-4781-93F5-11E262F4D23C}" type="presParOf" srcId="{E7664683-EE80-49FA-B488-61D06D9E30EB}" destId="{A8BAD81E-7A17-4336-974E-05B720F450DD}" srcOrd="1" destOrd="0" presId="urn:microsoft.com/office/officeart/2005/8/layout/process5"/>
    <dgm:cxn modelId="{F9D0E7FF-FB16-4749-AB09-E6BD8C9FA7AC}" type="presParOf" srcId="{A8BAD81E-7A17-4336-974E-05B720F450DD}" destId="{85350F2A-CC9D-4F8D-97DA-68D0625B069F}" srcOrd="0" destOrd="0" presId="urn:microsoft.com/office/officeart/2005/8/layout/process5"/>
    <dgm:cxn modelId="{D974E151-676C-40E1-BF89-6D8C6526BF0D}" type="presParOf" srcId="{E7664683-EE80-49FA-B488-61D06D9E30EB}" destId="{9187BFAC-7D4C-4FB9-9A58-9CA88CBCF954}" srcOrd="2" destOrd="0" presId="urn:microsoft.com/office/officeart/2005/8/layout/process5"/>
    <dgm:cxn modelId="{8FD6EF9D-686A-445A-BB0E-83F77835A048}" type="presParOf" srcId="{E7664683-EE80-49FA-B488-61D06D9E30EB}" destId="{78EF441C-29AD-4E74-BEEC-93C74AD3B0A1}" srcOrd="3" destOrd="0" presId="urn:microsoft.com/office/officeart/2005/8/layout/process5"/>
    <dgm:cxn modelId="{4C816CD5-2747-48A1-BC0E-B85B530EE97B}" type="presParOf" srcId="{78EF441C-29AD-4E74-BEEC-93C74AD3B0A1}" destId="{36320F49-C4BD-44D9-9700-4D0687F5240A}" srcOrd="0" destOrd="0" presId="urn:microsoft.com/office/officeart/2005/8/layout/process5"/>
    <dgm:cxn modelId="{E4036D18-22AF-4FAF-80E2-092F521C5E9B}" type="presParOf" srcId="{E7664683-EE80-49FA-B488-61D06D9E30EB}" destId="{00A4B7F0-C19A-411D-B196-DAD8E7E8D48E}" srcOrd="4" destOrd="0" presId="urn:microsoft.com/office/officeart/2005/8/layout/process5"/>
    <dgm:cxn modelId="{C851743E-08E9-444F-8165-07F7833C49CD}" type="presParOf" srcId="{E7664683-EE80-49FA-B488-61D06D9E30EB}" destId="{8C260484-6D45-41FB-878E-1446C6A8BB00}" srcOrd="5" destOrd="0" presId="urn:microsoft.com/office/officeart/2005/8/layout/process5"/>
    <dgm:cxn modelId="{7D07774B-8BF0-453D-AE80-81D114B6F545}" type="presParOf" srcId="{8C260484-6D45-41FB-878E-1446C6A8BB00}" destId="{E3AB1E57-E7C6-4E3E-AE52-490D701B4D8D}" srcOrd="0" destOrd="0" presId="urn:microsoft.com/office/officeart/2005/8/layout/process5"/>
    <dgm:cxn modelId="{7E032ABE-ACFE-45BF-945E-64C774CE603E}" type="presParOf" srcId="{E7664683-EE80-49FA-B488-61D06D9E30EB}" destId="{F9917BEB-B8FF-4B01-B5EA-18DC6E3A9A19}" srcOrd="6" destOrd="0" presId="urn:microsoft.com/office/officeart/2005/8/layout/process5"/>
    <dgm:cxn modelId="{2BFDA5C5-3500-4397-B7C6-237CD30EA9D6}" type="presParOf" srcId="{E7664683-EE80-49FA-B488-61D06D9E30EB}" destId="{1A81E9BB-6ADF-49FD-9C6C-62E5172E8D64}" srcOrd="7" destOrd="0" presId="urn:microsoft.com/office/officeart/2005/8/layout/process5"/>
    <dgm:cxn modelId="{2B106B73-2E3F-494F-95B1-B229BAE2DFD8}" type="presParOf" srcId="{1A81E9BB-6ADF-49FD-9C6C-62E5172E8D64}" destId="{6443703F-CB69-41EA-A9CD-CE1BAE97D9D8}" srcOrd="0" destOrd="0" presId="urn:microsoft.com/office/officeart/2005/8/layout/process5"/>
    <dgm:cxn modelId="{AE8DD9AD-BC7C-42AE-906E-A8412E17BE79}" type="presParOf" srcId="{E7664683-EE80-49FA-B488-61D06D9E30EB}" destId="{A61C3A55-FCD5-482D-9D45-6171B02B6C25}" srcOrd="8" destOrd="0" presId="urn:microsoft.com/office/officeart/2005/8/layout/process5"/>
    <dgm:cxn modelId="{7ED1F974-34C2-48F2-B51C-9D1CDD393629}" type="presParOf" srcId="{E7664683-EE80-49FA-B488-61D06D9E30EB}" destId="{01F18F91-86EF-4031-97A4-2A797772EC69}" srcOrd="9" destOrd="0" presId="urn:microsoft.com/office/officeart/2005/8/layout/process5"/>
    <dgm:cxn modelId="{6B4B09A1-31B5-4EC6-8778-58F561A9F1FF}" type="presParOf" srcId="{01F18F91-86EF-4031-97A4-2A797772EC69}" destId="{C0EA4977-0734-4DAA-8285-B457132840CC}" srcOrd="0" destOrd="0" presId="urn:microsoft.com/office/officeart/2005/8/layout/process5"/>
    <dgm:cxn modelId="{070A8F27-D65F-49A5-A199-77FA29313379}" type="presParOf" srcId="{E7664683-EE80-49FA-B488-61D06D9E30EB}" destId="{178582F7-1CCD-4B0F-A7F5-9069688A1A93}" srcOrd="10" destOrd="0" presId="urn:microsoft.com/office/officeart/2005/8/layout/process5"/>
    <dgm:cxn modelId="{A41D183B-7FEA-4061-8131-7A4162A82FCD}" type="presParOf" srcId="{E7664683-EE80-49FA-B488-61D06D9E30EB}" destId="{8C52244C-9FB5-46FB-8ABF-B1AFACC0E231}" srcOrd="11" destOrd="0" presId="urn:microsoft.com/office/officeart/2005/8/layout/process5"/>
    <dgm:cxn modelId="{8158AA95-444D-4A2A-A91C-9CCA8F00CB88}" type="presParOf" srcId="{8C52244C-9FB5-46FB-8ABF-B1AFACC0E231}" destId="{523A3087-EA1B-40D8-B7A4-D3136985B55E}" srcOrd="0" destOrd="0" presId="urn:microsoft.com/office/officeart/2005/8/layout/process5"/>
    <dgm:cxn modelId="{90780AD3-8539-4C9E-A826-8C146C735726}" type="presParOf" srcId="{E7664683-EE80-49FA-B488-61D06D9E30EB}" destId="{19C5B0E2-233E-40FE-8C2E-F69F753E5208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B96B2B8-E52C-4584-AB65-6EACD0652DF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1272B27-205E-4FAF-8BCF-B69F54C53667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SE ELABARÓ</a:t>
          </a:r>
          <a:endParaRPr lang="es-ES" b="1" dirty="0">
            <a:solidFill>
              <a:schemeClr val="tx1"/>
            </a:solidFill>
          </a:endParaRPr>
        </a:p>
      </dgm:t>
    </dgm:pt>
    <dgm:pt modelId="{3D3F16B1-01B4-4E5B-9758-1197E55E6B32}" type="parTrans" cxnId="{B87783D3-805C-40A5-BEE0-0CA38CA6C7D4}">
      <dgm:prSet/>
      <dgm:spPr/>
      <dgm:t>
        <a:bodyPr/>
        <a:lstStyle/>
        <a:p>
          <a:endParaRPr lang="es-ES"/>
        </a:p>
      </dgm:t>
    </dgm:pt>
    <dgm:pt modelId="{AA2ACDB4-79AF-4D66-AC99-63968FE0F8F6}" type="sibTrans" cxnId="{B87783D3-805C-40A5-BEE0-0CA38CA6C7D4}">
      <dgm:prSet/>
      <dgm:spPr/>
      <dgm:t>
        <a:bodyPr/>
        <a:lstStyle/>
        <a:p>
          <a:endParaRPr lang="es-ES"/>
        </a:p>
      </dgm:t>
    </dgm:pt>
    <dgm:pt modelId="{4D087A3A-077D-40DD-8383-5BD1D63EA96B}">
      <dgm:prSet phldrT="[Texto]"/>
      <dgm:spPr/>
      <dgm:t>
        <a:bodyPr/>
        <a:lstStyle/>
        <a:p>
          <a:r>
            <a:rPr lang="es-ES" dirty="0" smtClean="0"/>
            <a:t>Planes de inspección técnica para equipos estáticos, permitiendo conocer condiciones actuales.</a:t>
          </a:r>
        </a:p>
        <a:p>
          <a:endParaRPr lang="es-ES" dirty="0"/>
        </a:p>
      </dgm:t>
    </dgm:pt>
    <dgm:pt modelId="{D6A72811-A69B-4316-B072-0C416050B14F}" type="parTrans" cxnId="{F09B25B4-AF70-450E-AAD8-9CAE5701D2C5}">
      <dgm:prSet/>
      <dgm:spPr/>
      <dgm:t>
        <a:bodyPr/>
        <a:lstStyle/>
        <a:p>
          <a:endParaRPr lang="es-ES"/>
        </a:p>
      </dgm:t>
    </dgm:pt>
    <dgm:pt modelId="{ACD1CF20-FAA8-4C2C-BE5A-5DAC6731D4BE}" type="sibTrans" cxnId="{F09B25B4-AF70-450E-AAD8-9CAE5701D2C5}">
      <dgm:prSet/>
      <dgm:spPr/>
      <dgm:t>
        <a:bodyPr/>
        <a:lstStyle/>
        <a:p>
          <a:endParaRPr lang="es-ES"/>
        </a:p>
      </dgm:t>
    </dgm:pt>
    <dgm:pt modelId="{D5A834C6-5191-4F5F-B6B9-398BA44CFA67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 smtClean="0"/>
            <a:t>SE LOGRÓ</a:t>
          </a:r>
          <a:endParaRPr lang="es-ES" b="1" dirty="0"/>
        </a:p>
      </dgm:t>
    </dgm:pt>
    <dgm:pt modelId="{2762D82D-5127-491E-BD4D-D84B73426344}" type="parTrans" cxnId="{600EBE8C-BCA4-4F1F-BE8A-02B87FE6E951}">
      <dgm:prSet/>
      <dgm:spPr/>
      <dgm:t>
        <a:bodyPr/>
        <a:lstStyle/>
        <a:p>
          <a:endParaRPr lang="es-ES"/>
        </a:p>
      </dgm:t>
    </dgm:pt>
    <dgm:pt modelId="{19A93141-89F8-44EE-8E19-EDC5711C7386}" type="sibTrans" cxnId="{600EBE8C-BCA4-4F1F-BE8A-02B87FE6E951}">
      <dgm:prSet/>
      <dgm:spPr/>
      <dgm:t>
        <a:bodyPr/>
        <a:lstStyle/>
        <a:p>
          <a:endParaRPr lang="es-ES"/>
        </a:p>
      </dgm:t>
    </dgm:pt>
    <dgm:pt modelId="{D2351427-D778-4F29-AA0F-05313025AD3A}">
      <dgm:prSet phldrT="[Texto]"/>
      <dgm:spPr/>
      <dgm:t>
        <a:bodyPr/>
        <a:lstStyle/>
        <a:p>
          <a:r>
            <a:rPr lang="es-ES" dirty="0" smtClean="0"/>
            <a:t>Describir las técnicas mas adecuadas de evaluación y su frecuencia.</a:t>
          </a:r>
          <a:endParaRPr lang="es-ES" dirty="0"/>
        </a:p>
      </dgm:t>
    </dgm:pt>
    <dgm:pt modelId="{09281E46-DC07-46C5-BFB4-866B34728188}" type="parTrans" cxnId="{97AF5CEA-1CC8-45FF-8174-BB50CCD804C7}">
      <dgm:prSet/>
      <dgm:spPr/>
      <dgm:t>
        <a:bodyPr/>
        <a:lstStyle/>
        <a:p>
          <a:endParaRPr lang="es-ES"/>
        </a:p>
      </dgm:t>
    </dgm:pt>
    <dgm:pt modelId="{5FE796C1-6099-4102-B154-618F0198BBF6}" type="sibTrans" cxnId="{97AF5CEA-1CC8-45FF-8174-BB50CCD804C7}">
      <dgm:prSet/>
      <dgm:spPr/>
      <dgm:t>
        <a:bodyPr/>
        <a:lstStyle/>
        <a:p>
          <a:endParaRPr lang="es-ES"/>
        </a:p>
      </dgm:t>
    </dgm:pt>
    <dgm:pt modelId="{40161D7D-0A99-466E-83EC-CA4208938C26}">
      <dgm:prSet phldrT="[Texto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 smtClean="0"/>
            <a:t>SE ESTUDIÓ</a:t>
          </a:r>
          <a:endParaRPr lang="es-ES" b="1" dirty="0"/>
        </a:p>
      </dgm:t>
    </dgm:pt>
    <dgm:pt modelId="{D8D3EED1-DE3F-4762-8EE4-F6DC4FD5ECE2}" type="parTrans" cxnId="{D6E3CF63-8B7C-40F3-B4F2-7BA3E6C8DD28}">
      <dgm:prSet/>
      <dgm:spPr/>
      <dgm:t>
        <a:bodyPr/>
        <a:lstStyle/>
        <a:p>
          <a:endParaRPr lang="es-ES"/>
        </a:p>
      </dgm:t>
    </dgm:pt>
    <dgm:pt modelId="{157A47C9-0B00-4DA1-8291-B0215CABBFEA}" type="sibTrans" cxnId="{D6E3CF63-8B7C-40F3-B4F2-7BA3E6C8DD28}">
      <dgm:prSet/>
      <dgm:spPr/>
      <dgm:t>
        <a:bodyPr/>
        <a:lstStyle/>
        <a:p>
          <a:endParaRPr lang="es-ES"/>
        </a:p>
      </dgm:t>
    </dgm:pt>
    <dgm:pt modelId="{8065271E-47F7-4C7F-93BA-341ECD5DB77E}">
      <dgm:prSet phldrT="[Texto]"/>
      <dgm:spPr/>
      <dgm:t>
        <a:bodyPr/>
        <a:lstStyle/>
        <a:p>
          <a:r>
            <a:rPr lang="es-ES" dirty="0" smtClean="0"/>
            <a:t>Los formatos que permiten llevar un correcto y ordenado control de las inspecciones realizadas</a:t>
          </a:r>
          <a:endParaRPr lang="es-ES" dirty="0"/>
        </a:p>
      </dgm:t>
    </dgm:pt>
    <dgm:pt modelId="{43F8A483-DA59-4114-8297-9E0AC25813BE}" type="parTrans" cxnId="{587D2615-08A8-4958-AFA5-1075326C69B3}">
      <dgm:prSet/>
      <dgm:spPr/>
      <dgm:t>
        <a:bodyPr/>
        <a:lstStyle/>
        <a:p>
          <a:endParaRPr lang="es-ES"/>
        </a:p>
      </dgm:t>
    </dgm:pt>
    <dgm:pt modelId="{CFD8F997-A115-4E33-8605-F20233BA2B85}" type="sibTrans" cxnId="{587D2615-08A8-4958-AFA5-1075326C69B3}">
      <dgm:prSet/>
      <dgm:spPr/>
      <dgm:t>
        <a:bodyPr/>
        <a:lstStyle/>
        <a:p>
          <a:endParaRPr lang="es-ES"/>
        </a:p>
      </dgm:t>
    </dgm:pt>
    <dgm:pt modelId="{43037F29-B055-490C-BBD6-3DD8747F03BB}">
      <dgm:prSet phldrT="[Texto]"/>
      <dgm:spPr/>
      <dgm:t>
        <a:bodyPr/>
        <a:lstStyle/>
        <a:p>
          <a:r>
            <a:rPr lang="es-ES" dirty="0" smtClean="0"/>
            <a:t>Los mecanismos de deterioro, corrosión interna, corrosión externa los cambios de clima y la humedad. </a:t>
          </a:r>
          <a:endParaRPr lang="es-ES" dirty="0"/>
        </a:p>
      </dgm:t>
    </dgm:pt>
    <dgm:pt modelId="{F270A2D5-3F05-469C-9B09-F133FB3C1FCC}" type="parTrans" cxnId="{1850D059-EAF9-4D37-8BEE-62E6D264B41E}">
      <dgm:prSet/>
      <dgm:spPr/>
      <dgm:t>
        <a:bodyPr/>
        <a:lstStyle/>
        <a:p>
          <a:endParaRPr lang="es-ES"/>
        </a:p>
      </dgm:t>
    </dgm:pt>
    <dgm:pt modelId="{E2D95485-B428-4C0F-B14B-CD497D307A7C}" type="sibTrans" cxnId="{1850D059-EAF9-4D37-8BEE-62E6D264B41E}">
      <dgm:prSet/>
      <dgm:spPr/>
      <dgm:t>
        <a:bodyPr/>
        <a:lstStyle/>
        <a:p>
          <a:endParaRPr lang="es-ES"/>
        </a:p>
      </dgm:t>
    </dgm:pt>
    <dgm:pt modelId="{0EF5849A-C70C-4AF0-9FFB-45D2D582D46D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 smtClean="0"/>
            <a:t>SE INCORPORÓ</a:t>
          </a:r>
          <a:endParaRPr lang="es-ES" b="1" dirty="0"/>
        </a:p>
      </dgm:t>
    </dgm:pt>
    <dgm:pt modelId="{E40A6FA8-0639-46EC-8F5E-BE0715FCA48B}" type="parTrans" cxnId="{7E8ABA25-4CB5-4EE6-AFC8-6F1F156FA064}">
      <dgm:prSet/>
      <dgm:spPr/>
      <dgm:t>
        <a:bodyPr/>
        <a:lstStyle/>
        <a:p>
          <a:endParaRPr lang="es-ES"/>
        </a:p>
      </dgm:t>
    </dgm:pt>
    <dgm:pt modelId="{A0D5F390-F115-40BC-B301-2DAFF045ACE6}" type="sibTrans" cxnId="{7E8ABA25-4CB5-4EE6-AFC8-6F1F156FA064}">
      <dgm:prSet/>
      <dgm:spPr/>
      <dgm:t>
        <a:bodyPr/>
        <a:lstStyle/>
        <a:p>
          <a:endParaRPr lang="es-ES"/>
        </a:p>
      </dgm:t>
    </dgm:pt>
    <dgm:pt modelId="{E133D526-BCD4-46A6-9CEF-B098D5F2ECFF}" type="pres">
      <dgm:prSet presAssocID="{CB96B2B8-E52C-4584-AB65-6EACD0652DF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21BD672-9F60-4FF2-AC1D-ABB9A145F619}" type="pres">
      <dgm:prSet presAssocID="{21272B27-205E-4FAF-8BCF-B69F54C53667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17B60E-0470-4264-8E91-48480E159E17}" type="pres">
      <dgm:prSet presAssocID="{21272B27-205E-4FAF-8BCF-B69F54C53667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577A10-53D3-4CDC-83D7-AFEE8B804DFF}" type="pres">
      <dgm:prSet presAssocID="{D5A834C6-5191-4F5F-B6B9-398BA44CFA67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6EE023-EAF6-4A13-A78E-F6709F2A7395}" type="pres">
      <dgm:prSet presAssocID="{D5A834C6-5191-4F5F-B6B9-398BA44CFA67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6596D5-68A9-40D4-8661-BFE8347A5C46}" type="pres">
      <dgm:prSet presAssocID="{40161D7D-0A99-466E-83EC-CA4208938C26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31B836-5D3D-4770-9AFC-3F86B4CA0B62}" type="pres">
      <dgm:prSet presAssocID="{40161D7D-0A99-466E-83EC-CA4208938C26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2F42DE-6D5E-4B1A-B22B-5931B09E4048}" type="pres">
      <dgm:prSet presAssocID="{0EF5849A-C70C-4AF0-9FFB-45D2D582D46D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C45795-6AC6-4F39-89ED-EB82F1BB8B00}" type="pres">
      <dgm:prSet presAssocID="{0EF5849A-C70C-4AF0-9FFB-45D2D582D46D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615DF0B-1FF2-46E1-9046-AD74B4491444}" type="presOf" srcId="{0EF5849A-C70C-4AF0-9FFB-45D2D582D46D}" destId="{4D2F42DE-6D5E-4B1A-B22B-5931B09E4048}" srcOrd="0" destOrd="0" presId="urn:microsoft.com/office/officeart/2009/3/layout/IncreasingArrowsProcess"/>
    <dgm:cxn modelId="{066081E1-085B-467E-AABD-53C4E2DB16F1}" type="presOf" srcId="{CB96B2B8-E52C-4584-AB65-6EACD0652DF0}" destId="{E133D526-BCD4-46A6-9CEF-B098D5F2ECFF}" srcOrd="0" destOrd="0" presId="urn:microsoft.com/office/officeart/2009/3/layout/IncreasingArrowsProcess"/>
    <dgm:cxn modelId="{BC9064E6-1D20-44DB-9628-4D0F44ED46CD}" type="presOf" srcId="{8065271E-47F7-4C7F-93BA-341ECD5DB77E}" destId="{BBC45795-6AC6-4F39-89ED-EB82F1BB8B00}" srcOrd="0" destOrd="0" presId="urn:microsoft.com/office/officeart/2009/3/layout/IncreasingArrowsProcess"/>
    <dgm:cxn modelId="{864E5F8E-50F9-4FC9-B88B-2E720817593D}" type="presOf" srcId="{40161D7D-0A99-466E-83EC-CA4208938C26}" destId="{E76596D5-68A9-40D4-8661-BFE8347A5C46}" srcOrd="0" destOrd="0" presId="urn:microsoft.com/office/officeart/2009/3/layout/IncreasingArrowsProcess"/>
    <dgm:cxn modelId="{F09B25B4-AF70-450E-AAD8-9CAE5701D2C5}" srcId="{21272B27-205E-4FAF-8BCF-B69F54C53667}" destId="{4D087A3A-077D-40DD-8383-5BD1D63EA96B}" srcOrd="0" destOrd="0" parTransId="{D6A72811-A69B-4316-B072-0C416050B14F}" sibTransId="{ACD1CF20-FAA8-4C2C-BE5A-5DAC6731D4BE}"/>
    <dgm:cxn modelId="{63498B0F-43E3-41F2-8A0A-8CD03F240D38}" type="presOf" srcId="{4D087A3A-077D-40DD-8383-5BD1D63EA96B}" destId="{0A17B60E-0470-4264-8E91-48480E159E17}" srcOrd="0" destOrd="0" presId="urn:microsoft.com/office/officeart/2009/3/layout/IncreasingArrowsProcess"/>
    <dgm:cxn modelId="{8CB6AF6D-1119-4B1D-855B-A0AFF6CDDA8D}" type="presOf" srcId="{21272B27-205E-4FAF-8BCF-B69F54C53667}" destId="{D21BD672-9F60-4FF2-AC1D-ABB9A145F619}" srcOrd="0" destOrd="0" presId="urn:microsoft.com/office/officeart/2009/3/layout/IncreasingArrowsProcess"/>
    <dgm:cxn modelId="{1EC66F47-276E-4C1A-8472-DADBEEA2DB0F}" type="presOf" srcId="{D2351427-D778-4F29-AA0F-05313025AD3A}" destId="{E96EE023-EAF6-4A13-A78E-F6709F2A7395}" srcOrd="0" destOrd="0" presId="urn:microsoft.com/office/officeart/2009/3/layout/IncreasingArrowsProcess"/>
    <dgm:cxn modelId="{97AF5CEA-1CC8-45FF-8174-BB50CCD804C7}" srcId="{D5A834C6-5191-4F5F-B6B9-398BA44CFA67}" destId="{D2351427-D778-4F29-AA0F-05313025AD3A}" srcOrd="0" destOrd="0" parTransId="{09281E46-DC07-46C5-BFB4-866B34728188}" sibTransId="{5FE796C1-6099-4102-B154-618F0198BBF6}"/>
    <dgm:cxn modelId="{1850D059-EAF9-4D37-8BEE-62E6D264B41E}" srcId="{40161D7D-0A99-466E-83EC-CA4208938C26}" destId="{43037F29-B055-490C-BBD6-3DD8747F03BB}" srcOrd="0" destOrd="0" parTransId="{F270A2D5-3F05-469C-9B09-F133FB3C1FCC}" sibTransId="{E2D95485-B428-4C0F-B14B-CD497D307A7C}"/>
    <dgm:cxn modelId="{2A0C764B-D74E-4584-A561-B74AB20F759A}" type="presOf" srcId="{D5A834C6-5191-4F5F-B6B9-398BA44CFA67}" destId="{CD577A10-53D3-4CDC-83D7-AFEE8B804DFF}" srcOrd="0" destOrd="0" presId="urn:microsoft.com/office/officeart/2009/3/layout/IncreasingArrowsProcess"/>
    <dgm:cxn modelId="{7E8ABA25-4CB5-4EE6-AFC8-6F1F156FA064}" srcId="{CB96B2B8-E52C-4584-AB65-6EACD0652DF0}" destId="{0EF5849A-C70C-4AF0-9FFB-45D2D582D46D}" srcOrd="3" destOrd="0" parTransId="{E40A6FA8-0639-46EC-8F5E-BE0715FCA48B}" sibTransId="{A0D5F390-F115-40BC-B301-2DAFF045ACE6}"/>
    <dgm:cxn modelId="{B87783D3-805C-40A5-BEE0-0CA38CA6C7D4}" srcId="{CB96B2B8-E52C-4584-AB65-6EACD0652DF0}" destId="{21272B27-205E-4FAF-8BCF-B69F54C53667}" srcOrd="0" destOrd="0" parTransId="{3D3F16B1-01B4-4E5B-9758-1197E55E6B32}" sibTransId="{AA2ACDB4-79AF-4D66-AC99-63968FE0F8F6}"/>
    <dgm:cxn modelId="{600EBE8C-BCA4-4F1F-BE8A-02B87FE6E951}" srcId="{CB96B2B8-E52C-4584-AB65-6EACD0652DF0}" destId="{D5A834C6-5191-4F5F-B6B9-398BA44CFA67}" srcOrd="1" destOrd="0" parTransId="{2762D82D-5127-491E-BD4D-D84B73426344}" sibTransId="{19A93141-89F8-44EE-8E19-EDC5711C7386}"/>
    <dgm:cxn modelId="{164CB109-B66D-495F-972B-C409EF05DE64}" type="presOf" srcId="{43037F29-B055-490C-BBD6-3DD8747F03BB}" destId="{9931B836-5D3D-4770-9AFC-3F86B4CA0B62}" srcOrd="0" destOrd="0" presId="urn:microsoft.com/office/officeart/2009/3/layout/IncreasingArrowsProcess"/>
    <dgm:cxn modelId="{D6E3CF63-8B7C-40F3-B4F2-7BA3E6C8DD28}" srcId="{CB96B2B8-E52C-4584-AB65-6EACD0652DF0}" destId="{40161D7D-0A99-466E-83EC-CA4208938C26}" srcOrd="2" destOrd="0" parTransId="{D8D3EED1-DE3F-4762-8EE4-F6DC4FD5ECE2}" sibTransId="{157A47C9-0B00-4DA1-8291-B0215CABBFEA}"/>
    <dgm:cxn modelId="{587D2615-08A8-4958-AFA5-1075326C69B3}" srcId="{0EF5849A-C70C-4AF0-9FFB-45D2D582D46D}" destId="{8065271E-47F7-4C7F-93BA-341ECD5DB77E}" srcOrd="0" destOrd="0" parTransId="{43F8A483-DA59-4114-8297-9E0AC25813BE}" sibTransId="{CFD8F997-A115-4E33-8605-F20233BA2B85}"/>
    <dgm:cxn modelId="{D97584D5-0C44-4139-A323-A6D443416C3D}" type="presParOf" srcId="{E133D526-BCD4-46A6-9CEF-B098D5F2ECFF}" destId="{D21BD672-9F60-4FF2-AC1D-ABB9A145F619}" srcOrd="0" destOrd="0" presId="urn:microsoft.com/office/officeart/2009/3/layout/IncreasingArrowsProcess"/>
    <dgm:cxn modelId="{280B93FE-F85A-42C3-899F-A4CF2D3045CC}" type="presParOf" srcId="{E133D526-BCD4-46A6-9CEF-B098D5F2ECFF}" destId="{0A17B60E-0470-4264-8E91-48480E159E17}" srcOrd="1" destOrd="0" presId="urn:microsoft.com/office/officeart/2009/3/layout/IncreasingArrowsProcess"/>
    <dgm:cxn modelId="{64C81EF1-522E-40F8-96A7-044B07DD3CB0}" type="presParOf" srcId="{E133D526-BCD4-46A6-9CEF-B098D5F2ECFF}" destId="{CD577A10-53D3-4CDC-83D7-AFEE8B804DFF}" srcOrd="2" destOrd="0" presId="urn:microsoft.com/office/officeart/2009/3/layout/IncreasingArrowsProcess"/>
    <dgm:cxn modelId="{D03F0E7E-8F81-4F72-B3E4-94DEB500CB76}" type="presParOf" srcId="{E133D526-BCD4-46A6-9CEF-B098D5F2ECFF}" destId="{E96EE023-EAF6-4A13-A78E-F6709F2A7395}" srcOrd="3" destOrd="0" presId="urn:microsoft.com/office/officeart/2009/3/layout/IncreasingArrowsProcess"/>
    <dgm:cxn modelId="{C017FAAE-E6B0-43A5-9A50-ACFDA4E8F1BA}" type="presParOf" srcId="{E133D526-BCD4-46A6-9CEF-B098D5F2ECFF}" destId="{E76596D5-68A9-40D4-8661-BFE8347A5C46}" srcOrd="4" destOrd="0" presId="urn:microsoft.com/office/officeart/2009/3/layout/IncreasingArrowsProcess"/>
    <dgm:cxn modelId="{EE5900B9-F8D2-47E6-B0D9-98C3772C67CA}" type="presParOf" srcId="{E133D526-BCD4-46A6-9CEF-B098D5F2ECFF}" destId="{9931B836-5D3D-4770-9AFC-3F86B4CA0B62}" srcOrd="5" destOrd="0" presId="urn:microsoft.com/office/officeart/2009/3/layout/IncreasingArrowsProcess"/>
    <dgm:cxn modelId="{644B4628-6CF6-407E-834B-DF4259E13860}" type="presParOf" srcId="{E133D526-BCD4-46A6-9CEF-B098D5F2ECFF}" destId="{4D2F42DE-6D5E-4B1A-B22B-5931B09E4048}" srcOrd="6" destOrd="0" presId="urn:microsoft.com/office/officeart/2009/3/layout/IncreasingArrowsProcess"/>
    <dgm:cxn modelId="{9303B25F-86CC-4DED-B235-A5EA18787134}" type="presParOf" srcId="{E133D526-BCD4-46A6-9CEF-B098D5F2ECFF}" destId="{BBC45795-6AC6-4F39-89ED-EB82F1BB8B00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FA2C2A-DE32-4DBE-8AD1-68B4F2E1EF9B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F24E5FE1-6D0E-4EA8-8E08-9648ECA15CAC}">
      <dgm:prSet phldrT="[Texto]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b="1" dirty="0" smtClean="0"/>
            <a:t>VESSELS A PRESIÓN</a:t>
          </a:r>
          <a:endParaRPr lang="es-ES" b="1" dirty="0"/>
        </a:p>
      </dgm:t>
    </dgm:pt>
    <dgm:pt modelId="{DF5FD382-88B0-4E9D-A5FB-2E7E02742DA2}" type="parTrans" cxnId="{60F70884-BE3F-464B-9B8F-8AA399FCECAF}">
      <dgm:prSet/>
      <dgm:spPr/>
      <dgm:t>
        <a:bodyPr/>
        <a:lstStyle/>
        <a:p>
          <a:endParaRPr lang="es-ES"/>
        </a:p>
      </dgm:t>
    </dgm:pt>
    <dgm:pt modelId="{87658961-72DE-45E5-8468-1E4D088460E9}" type="sibTrans" cxnId="{60F70884-BE3F-464B-9B8F-8AA399FCECAF}">
      <dgm:prSet/>
      <dgm:spPr/>
      <dgm:t>
        <a:bodyPr/>
        <a:lstStyle/>
        <a:p>
          <a:endParaRPr lang="es-ES"/>
        </a:p>
      </dgm:t>
    </dgm:pt>
    <dgm:pt modelId="{1BF2E7FE-6AA2-467E-AF5D-CE6EF3B78526}">
      <dgm:prSet phldrT="[Texto]" custT="1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sz="2000" b="1" dirty="0" smtClean="0"/>
            <a:t>Recipientes que sirven para el tratamiento de líquidos</a:t>
          </a:r>
          <a:endParaRPr lang="es-ES" sz="2000" b="1" dirty="0"/>
        </a:p>
      </dgm:t>
    </dgm:pt>
    <dgm:pt modelId="{39758A7D-9ECF-4511-9BC9-8ADE118AC160}" type="parTrans" cxnId="{15933CCF-F2E9-4DBB-B9B2-6B5156DA812D}">
      <dgm:prSet/>
      <dgm:spPr/>
      <dgm:t>
        <a:bodyPr/>
        <a:lstStyle/>
        <a:p>
          <a:endParaRPr lang="es-ES"/>
        </a:p>
      </dgm:t>
    </dgm:pt>
    <dgm:pt modelId="{A97EF45B-2363-4DEC-B984-73BD980E1777}" type="sibTrans" cxnId="{15933CCF-F2E9-4DBB-B9B2-6B5156DA812D}">
      <dgm:prSet/>
      <dgm:spPr/>
      <dgm:t>
        <a:bodyPr/>
        <a:lstStyle/>
        <a:p>
          <a:endParaRPr lang="es-ES"/>
        </a:p>
      </dgm:t>
    </dgm:pt>
    <dgm:pt modelId="{6CBD9D3E-AAD2-4735-8576-9E8B5F0B8500}">
      <dgm:prSet phldrT="[Texto]" custT="1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2000" b="1" dirty="0" smtClean="0"/>
            <a:t>Sustancias que se manejan el la industria petrolera.</a:t>
          </a:r>
          <a:endParaRPr lang="es-ES" sz="2000" b="1" dirty="0"/>
        </a:p>
      </dgm:t>
    </dgm:pt>
    <dgm:pt modelId="{99A3C933-FE47-489E-B427-C20FC2AF198B}" type="parTrans" cxnId="{783B337C-17FC-48EE-A49D-58FCFEB6A729}">
      <dgm:prSet/>
      <dgm:spPr/>
      <dgm:t>
        <a:bodyPr/>
        <a:lstStyle/>
        <a:p>
          <a:endParaRPr lang="es-ES"/>
        </a:p>
      </dgm:t>
    </dgm:pt>
    <dgm:pt modelId="{5478E985-4D44-4B5C-84EC-CF86881F0251}" type="sibTrans" cxnId="{783B337C-17FC-48EE-A49D-58FCFEB6A729}">
      <dgm:prSet/>
      <dgm:spPr/>
      <dgm:t>
        <a:bodyPr/>
        <a:lstStyle/>
        <a:p>
          <a:endParaRPr lang="es-ES"/>
        </a:p>
      </dgm:t>
    </dgm:pt>
    <dgm:pt modelId="{E27FC363-019F-46D9-96CA-3D907F4DEC4D}">
      <dgm:prSet phldrT="[Texto]" custT="1"/>
      <dgm:spPr>
        <a:ln w="38100">
          <a:solidFill>
            <a:srgbClr val="0EF059"/>
          </a:solidFill>
        </a:ln>
      </dgm:spPr>
      <dgm:t>
        <a:bodyPr/>
        <a:lstStyle/>
        <a:p>
          <a:r>
            <a:rPr lang="es-ES" sz="2000" b="1" dirty="0" smtClean="0"/>
            <a:t>Obtención de productos para el desarrollo de actividades</a:t>
          </a:r>
          <a:endParaRPr lang="es-ES" sz="1400" b="1" dirty="0"/>
        </a:p>
      </dgm:t>
    </dgm:pt>
    <dgm:pt modelId="{66EACEA1-4163-46DB-8501-6DB205EE4172}" type="parTrans" cxnId="{FE58EB3F-76CB-43D9-80A4-C29A2A89D694}">
      <dgm:prSet/>
      <dgm:spPr/>
      <dgm:t>
        <a:bodyPr/>
        <a:lstStyle/>
        <a:p>
          <a:endParaRPr lang="es-ES"/>
        </a:p>
      </dgm:t>
    </dgm:pt>
    <dgm:pt modelId="{4E6E493B-36E4-446E-9B90-2622BC038FC2}" type="sibTrans" cxnId="{FE58EB3F-76CB-43D9-80A4-C29A2A89D694}">
      <dgm:prSet/>
      <dgm:spPr/>
      <dgm:t>
        <a:bodyPr/>
        <a:lstStyle/>
        <a:p>
          <a:endParaRPr lang="es-ES"/>
        </a:p>
      </dgm:t>
    </dgm:pt>
    <dgm:pt modelId="{AE93A3E9-531A-471C-B920-69F5DFA43250}">
      <dgm:prSet phldrT="[Texto]" custT="1"/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2000" b="1" dirty="0" smtClean="0"/>
            <a:t>Problemática con el tratamiento y almacenamiento.</a:t>
          </a:r>
        </a:p>
      </dgm:t>
    </dgm:pt>
    <dgm:pt modelId="{9F0B82D4-27D7-47C6-9468-802B742DE4B6}" type="parTrans" cxnId="{001501F1-F734-4B99-BBB1-085DC81EF2D6}">
      <dgm:prSet/>
      <dgm:spPr/>
      <dgm:t>
        <a:bodyPr/>
        <a:lstStyle/>
        <a:p>
          <a:endParaRPr lang="es-ES"/>
        </a:p>
      </dgm:t>
    </dgm:pt>
    <dgm:pt modelId="{1E3AC445-68E0-47B8-9835-E449836C1A33}" type="sibTrans" cxnId="{001501F1-F734-4B99-BBB1-085DC81EF2D6}">
      <dgm:prSet/>
      <dgm:spPr/>
      <dgm:t>
        <a:bodyPr/>
        <a:lstStyle/>
        <a:p>
          <a:endParaRPr lang="es-ES"/>
        </a:p>
      </dgm:t>
    </dgm:pt>
    <dgm:pt modelId="{D5F00808-ABBF-4D31-9D64-47B5A4A0CA17}" type="pres">
      <dgm:prSet presAssocID="{00FA2C2A-DE32-4DBE-8AD1-68B4F2E1EF9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6702087-97D2-4F02-8196-AD2CF3749CDD}" type="pres">
      <dgm:prSet presAssocID="{F24E5FE1-6D0E-4EA8-8E08-9648ECA15CAC}" presName="centerShape" presStyleLbl="node0" presStyleIdx="0" presStyleCnt="1"/>
      <dgm:spPr/>
      <dgm:t>
        <a:bodyPr/>
        <a:lstStyle/>
        <a:p>
          <a:endParaRPr lang="es-ES"/>
        </a:p>
      </dgm:t>
    </dgm:pt>
    <dgm:pt modelId="{BB1F7D39-F842-49B3-8ED3-3D72841A0BE5}" type="pres">
      <dgm:prSet presAssocID="{39758A7D-9ECF-4511-9BC9-8ADE118AC160}" presName="parTrans" presStyleLbl="bgSibTrans2D1" presStyleIdx="0" presStyleCnt="4"/>
      <dgm:spPr/>
      <dgm:t>
        <a:bodyPr/>
        <a:lstStyle/>
        <a:p>
          <a:endParaRPr lang="es-ES"/>
        </a:p>
      </dgm:t>
    </dgm:pt>
    <dgm:pt modelId="{F6B5B7ED-9AF8-4343-9343-E965DCFD0611}" type="pres">
      <dgm:prSet presAssocID="{1BF2E7FE-6AA2-467E-AF5D-CE6EF3B7852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81160E-BD9A-4659-889D-7C79C3098603}" type="pres">
      <dgm:prSet presAssocID="{99A3C933-FE47-489E-B427-C20FC2AF198B}" presName="parTrans" presStyleLbl="bgSibTrans2D1" presStyleIdx="1" presStyleCnt="4"/>
      <dgm:spPr/>
      <dgm:t>
        <a:bodyPr/>
        <a:lstStyle/>
        <a:p>
          <a:endParaRPr lang="es-ES"/>
        </a:p>
      </dgm:t>
    </dgm:pt>
    <dgm:pt modelId="{7EFC1774-E09F-49C2-A51A-1BF874F5EA61}" type="pres">
      <dgm:prSet presAssocID="{6CBD9D3E-AAD2-4735-8576-9E8B5F0B850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A6D9F8-A63E-4A34-83CD-311BB31BCC17}" type="pres">
      <dgm:prSet presAssocID="{66EACEA1-4163-46DB-8501-6DB205EE4172}" presName="parTrans" presStyleLbl="bgSibTrans2D1" presStyleIdx="2" presStyleCnt="4"/>
      <dgm:spPr/>
      <dgm:t>
        <a:bodyPr/>
        <a:lstStyle/>
        <a:p>
          <a:endParaRPr lang="es-ES"/>
        </a:p>
      </dgm:t>
    </dgm:pt>
    <dgm:pt modelId="{5E4AEAC3-FCD2-4EA4-8939-2CA45354DEBB}" type="pres">
      <dgm:prSet presAssocID="{E27FC363-019F-46D9-96CA-3D907F4DEC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2F7BFD-8E14-4AC6-9C81-2B0A54A2B12B}" type="pres">
      <dgm:prSet presAssocID="{9F0B82D4-27D7-47C6-9468-802B742DE4B6}" presName="parTrans" presStyleLbl="bgSibTrans2D1" presStyleIdx="3" presStyleCnt="4"/>
      <dgm:spPr/>
      <dgm:t>
        <a:bodyPr/>
        <a:lstStyle/>
        <a:p>
          <a:endParaRPr lang="es-ES"/>
        </a:p>
      </dgm:t>
    </dgm:pt>
    <dgm:pt modelId="{E0246D17-454F-4BA7-8719-D89E0F267FBF}" type="pres">
      <dgm:prSet presAssocID="{AE93A3E9-531A-471C-B920-69F5DFA4325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9D1730-A048-4E29-8893-F3D5B47AD100}" type="presOf" srcId="{99A3C933-FE47-489E-B427-C20FC2AF198B}" destId="{1981160E-BD9A-4659-889D-7C79C3098603}" srcOrd="0" destOrd="0" presId="urn:microsoft.com/office/officeart/2005/8/layout/radial4"/>
    <dgm:cxn modelId="{79FB1994-ADE0-4AD1-B7EB-8F84BB9B6602}" type="presOf" srcId="{66EACEA1-4163-46DB-8501-6DB205EE4172}" destId="{7DA6D9F8-A63E-4A34-83CD-311BB31BCC17}" srcOrd="0" destOrd="0" presId="urn:microsoft.com/office/officeart/2005/8/layout/radial4"/>
    <dgm:cxn modelId="{431C7697-37D4-4044-A659-329A0A894B29}" type="presOf" srcId="{39758A7D-9ECF-4511-9BC9-8ADE118AC160}" destId="{BB1F7D39-F842-49B3-8ED3-3D72841A0BE5}" srcOrd="0" destOrd="0" presId="urn:microsoft.com/office/officeart/2005/8/layout/radial4"/>
    <dgm:cxn modelId="{AB56B33F-C75F-4503-8097-730B97057051}" type="presOf" srcId="{9F0B82D4-27D7-47C6-9468-802B742DE4B6}" destId="{652F7BFD-8E14-4AC6-9C81-2B0A54A2B12B}" srcOrd="0" destOrd="0" presId="urn:microsoft.com/office/officeart/2005/8/layout/radial4"/>
    <dgm:cxn modelId="{FE58EB3F-76CB-43D9-80A4-C29A2A89D694}" srcId="{F24E5FE1-6D0E-4EA8-8E08-9648ECA15CAC}" destId="{E27FC363-019F-46D9-96CA-3D907F4DEC4D}" srcOrd="2" destOrd="0" parTransId="{66EACEA1-4163-46DB-8501-6DB205EE4172}" sibTransId="{4E6E493B-36E4-446E-9B90-2622BC038FC2}"/>
    <dgm:cxn modelId="{46294FBC-9243-4279-A5A3-B8CA24E79E72}" type="presOf" srcId="{F24E5FE1-6D0E-4EA8-8E08-9648ECA15CAC}" destId="{86702087-97D2-4F02-8196-AD2CF3749CDD}" srcOrd="0" destOrd="0" presId="urn:microsoft.com/office/officeart/2005/8/layout/radial4"/>
    <dgm:cxn modelId="{663EBB3C-95A5-4422-A328-28E7DCFA4C1D}" type="presOf" srcId="{1BF2E7FE-6AA2-467E-AF5D-CE6EF3B78526}" destId="{F6B5B7ED-9AF8-4343-9343-E965DCFD0611}" srcOrd="0" destOrd="0" presId="urn:microsoft.com/office/officeart/2005/8/layout/radial4"/>
    <dgm:cxn modelId="{001501F1-F734-4B99-BBB1-085DC81EF2D6}" srcId="{F24E5FE1-6D0E-4EA8-8E08-9648ECA15CAC}" destId="{AE93A3E9-531A-471C-B920-69F5DFA43250}" srcOrd="3" destOrd="0" parTransId="{9F0B82D4-27D7-47C6-9468-802B742DE4B6}" sibTransId="{1E3AC445-68E0-47B8-9835-E449836C1A33}"/>
    <dgm:cxn modelId="{6CA53016-3A25-4BC4-AF64-2F5DB57DB650}" type="presOf" srcId="{6CBD9D3E-AAD2-4735-8576-9E8B5F0B8500}" destId="{7EFC1774-E09F-49C2-A51A-1BF874F5EA61}" srcOrd="0" destOrd="0" presId="urn:microsoft.com/office/officeart/2005/8/layout/radial4"/>
    <dgm:cxn modelId="{783B337C-17FC-48EE-A49D-58FCFEB6A729}" srcId="{F24E5FE1-6D0E-4EA8-8E08-9648ECA15CAC}" destId="{6CBD9D3E-AAD2-4735-8576-9E8B5F0B8500}" srcOrd="1" destOrd="0" parTransId="{99A3C933-FE47-489E-B427-C20FC2AF198B}" sibTransId="{5478E985-4D44-4B5C-84EC-CF86881F0251}"/>
    <dgm:cxn modelId="{B0B80CD5-B70A-492B-AB4B-C4B4E4FE2F71}" type="presOf" srcId="{00FA2C2A-DE32-4DBE-8AD1-68B4F2E1EF9B}" destId="{D5F00808-ABBF-4D31-9D64-47B5A4A0CA17}" srcOrd="0" destOrd="0" presId="urn:microsoft.com/office/officeart/2005/8/layout/radial4"/>
    <dgm:cxn modelId="{2730500C-DB40-492D-9CF0-ECE7F1F42D96}" type="presOf" srcId="{E27FC363-019F-46D9-96CA-3D907F4DEC4D}" destId="{5E4AEAC3-FCD2-4EA4-8939-2CA45354DEBB}" srcOrd="0" destOrd="0" presId="urn:microsoft.com/office/officeart/2005/8/layout/radial4"/>
    <dgm:cxn modelId="{15933CCF-F2E9-4DBB-B9B2-6B5156DA812D}" srcId="{F24E5FE1-6D0E-4EA8-8E08-9648ECA15CAC}" destId="{1BF2E7FE-6AA2-467E-AF5D-CE6EF3B78526}" srcOrd="0" destOrd="0" parTransId="{39758A7D-9ECF-4511-9BC9-8ADE118AC160}" sibTransId="{A97EF45B-2363-4DEC-B984-73BD980E1777}"/>
    <dgm:cxn modelId="{60F70884-BE3F-464B-9B8F-8AA399FCECAF}" srcId="{00FA2C2A-DE32-4DBE-8AD1-68B4F2E1EF9B}" destId="{F24E5FE1-6D0E-4EA8-8E08-9648ECA15CAC}" srcOrd="0" destOrd="0" parTransId="{DF5FD382-88B0-4E9D-A5FB-2E7E02742DA2}" sibTransId="{87658961-72DE-45E5-8468-1E4D088460E9}"/>
    <dgm:cxn modelId="{1A7BBDAD-3890-4445-BE35-F370A2D1A253}" type="presOf" srcId="{AE93A3E9-531A-471C-B920-69F5DFA43250}" destId="{E0246D17-454F-4BA7-8719-D89E0F267FBF}" srcOrd="0" destOrd="0" presId="urn:microsoft.com/office/officeart/2005/8/layout/radial4"/>
    <dgm:cxn modelId="{6CA4E5E7-2F84-4127-B027-9A945342504F}" type="presParOf" srcId="{D5F00808-ABBF-4D31-9D64-47B5A4A0CA17}" destId="{86702087-97D2-4F02-8196-AD2CF3749CDD}" srcOrd="0" destOrd="0" presId="urn:microsoft.com/office/officeart/2005/8/layout/radial4"/>
    <dgm:cxn modelId="{74AE0011-D502-4827-BC25-EC03323363F4}" type="presParOf" srcId="{D5F00808-ABBF-4D31-9D64-47B5A4A0CA17}" destId="{BB1F7D39-F842-49B3-8ED3-3D72841A0BE5}" srcOrd="1" destOrd="0" presId="urn:microsoft.com/office/officeart/2005/8/layout/radial4"/>
    <dgm:cxn modelId="{0CC65AD6-22BF-4679-B143-7647E3AC216D}" type="presParOf" srcId="{D5F00808-ABBF-4D31-9D64-47B5A4A0CA17}" destId="{F6B5B7ED-9AF8-4343-9343-E965DCFD0611}" srcOrd="2" destOrd="0" presId="urn:microsoft.com/office/officeart/2005/8/layout/radial4"/>
    <dgm:cxn modelId="{E2B23F82-2AC1-4D58-9789-F833BEBD3F98}" type="presParOf" srcId="{D5F00808-ABBF-4D31-9D64-47B5A4A0CA17}" destId="{1981160E-BD9A-4659-889D-7C79C3098603}" srcOrd="3" destOrd="0" presId="urn:microsoft.com/office/officeart/2005/8/layout/radial4"/>
    <dgm:cxn modelId="{4297DF87-1DB3-4953-AF95-E4BCB6091FD3}" type="presParOf" srcId="{D5F00808-ABBF-4D31-9D64-47B5A4A0CA17}" destId="{7EFC1774-E09F-49C2-A51A-1BF874F5EA61}" srcOrd="4" destOrd="0" presId="urn:microsoft.com/office/officeart/2005/8/layout/radial4"/>
    <dgm:cxn modelId="{2C71C84A-2E30-479E-938E-8B02BEB4D758}" type="presParOf" srcId="{D5F00808-ABBF-4D31-9D64-47B5A4A0CA17}" destId="{7DA6D9F8-A63E-4A34-83CD-311BB31BCC17}" srcOrd="5" destOrd="0" presId="urn:microsoft.com/office/officeart/2005/8/layout/radial4"/>
    <dgm:cxn modelId="{553C4EA9-E18A-4CE0-AEB5-38E2E7F2D771}" type="presParOf" srcId="{D5F00808-ABBF-4D31-9D64-47B5A4A0CA17}" destId="{5E4AEAC3-FCD2-4EA4-8939-2CA45354DEBB}" srcOrd="6" destOrd="0" presId="urn:microsoft.com/office/officeart/2005/8/layout/radial4"/>
    <dgm:cxn modelId="{FB685DDC-5298-4D49-961B-FD3C08019371}" type="presParOf" srcId="{D5F00808-ABBF-4D31-9D64-47B5A4A0CA17}" destId="{652F7BFD-8E14-4AC6-9C81-2B0A54A2B12B}" srcOrd="7" destOrd="0" presId="urn:microsoft.com/office/officeart/2005/8/layout/radial4"/>
    <dgm:cxn modelId="{A64A0136-CD45-49CE-93B5-6FEFC9D42D48}" type="presParOf" srcId="{D5F00808-ABBF-4D31-9D64-47B5A4A0CA17}" destId="{E0246D17-454F-4BA7-8719-D89E0F267FB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D23639-4168-433A-A688-69660576C76B}" type="doc">
      <dgm:prSet loTypeId="urn:microsoft.com/office/officeart/2005/8/layout/radial5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CA55FE2C-56F9-4E1A-A95E-0F56F3B3EEBF}">
      <dgm:prSet phldrT="[Texto]"/>
      <dgm:spPr/>
      <dgm:t>
        <a:bodyPr/>
        <a:lstStyle/>
        <a:p>
          <a:r>
            <a:rPr lang="es-ES" b="1" dirty="0" smtClean="0"/>
            <a:t>USADOS EN REPSOL</a:t>
          </a:r>
          <a:endParaRPr lang="es-ES" b="1" dirty="0"/>
        </a:p>
      </dgm:t>
    </dgm:pt>
    <dgm:pt modelId="{A8215C83-6674-4D89-8C2E-D5E2E8EA91F4}" type="parTrans" cxnId="{58BAFE71-40E9-4583-B4FF-374AF964640B}">
      <dgm:prSet/>
      <dgm:spPr/>
      <dgm:t>
        <a:bodyPr/>
        <a:lstStyle/>
        <a:p>
          <a:endParaRPr lang="es-ES"/>
        </a:p>
      </dgm:t>
    </dgm:pt>
    <dgm:pt modelId="{BF30C1E4-3D87-4F6E-9033-969B44E3D356}" type="sibTrans" cxnId="{58BAFE71-40E9-4583-B4FF-374AF964640B}">
      <dgm:prSet/>
      <dgm:spPr/>
      <dgm:t>
        <a:bodyPr/>
        <a:lstStyle/>
        <a:p>
          <a:endParaRPr lang="es-ES"/>
        </a:p>
      </dgm:t>
    </dgm:pt>
    <dgm:pt modelId="{E56CD6E9-075C-4B2E-A7D8-B39B989B5F5C}">
      <dgm:prSet phldrT="[Texto]" custT="1"/>
      <dgm:spPr/>
      <dgm:t>
        <a:bodyPr/>
        <a:lstStyle/>
        <a:p>
          <a:r>
            <a:rPr lang="es-EC" sz="1600" b="1" dirty="0" smtClean="0"/>
            <a:t>Separador de agua libre</a:t>
          </a:r>
          <a:endParaRPr lang="es-ES" sz="1600" dirty="0"/>
        </a:p>
      </dgm:t>
    </dgm:pt>
    <dgm:pt modelId="{BE631181-1F1A-42BF-A41D-6FC4317EF9FC}" type="parTrans" cxnId="{1B41CE8D-239E-4580-8BE3-2795A79E72CC}">
      <dgm:prSet/>
      <dgm:spPr/>
      <dgm:t>
        <a:bodyPr/>
        <a:lstStyle/>
        <a:p>
          <a:endParaRPr lang="es-ES"/>
        </a:p>
      </dgm:t>
    </dgm:pt>
    <dgm:pt modelId="{9CA6AE9A-FE8B-4DF6-8047-4448DC1EBA27}" type="sibTrans" cxnId="{1B41CE8D-239E-4580-8BE3-2795A79E72CC}">
      <dgm:prSet/>
      <dgm:spPr/>
      <dgm:t>
        <a:bodyPr/>
        <a:lstStyle/>
        <a:p>
          <a:endParaRPr lang="es-ES"/>
        </a:p>
      </dgm:t>
    </dgm:pt>
    <dgm:pt modelId="{9DF81515-B2E3-4D41-9463-50DB4E1FE456}">
      <dgm:prSet phldrT="[Texto]" custT="1"/>
      <dgm:spPr/>
      <dgm:t>
        <a:bodyPr/>
        <a:lstStyle/>
        <a:p>
          <a:r>
            <a:rPr lang="es-EC" sz="1600" b="1" dirty="0" smtClean="0"/>
            <a:t>Separador de producción</a:t>
          </a:r>
          <a:endParaRPr lang="es-ES" sz="1600" dirty="0"/>
        </a:p>
      </dgm:t>
    </dgm:pt>
    <dgm:pt modelId="{BA495D48-449E-4DFA-9BF3-930CABA488CA}" type="parTrans" cxnId="{D4398AB3-B7AB-4DA0-88BD-C565D535DBC9}">
      <dgm:prSet/>
      <dgm:spPr/>
      <dgm:t>
        <a:bodyPr/>
        <a:lstStyle/>
        <a:p>
          <a:endParaRPr lang="es-ES"/>
        </a:p>
      </dgm:t>
    </dgm:pt>
    <dgm:pt modelId="{5663AD34-917A-4CC9-B454-1A32857C86D4}" type="sibTrans" cxnId="{D4398AB3-B7AB-4DA0-88BD-C565D535DBC9}">
      <dgm:prSet/>
      <dgm:spPr/>
      <dgm:t>
        <a:bodyPr/>
        <a:lstStyle/>
        <a:p>
          <a:endParaRPr lang="es-ES"/>
        </a:p>
      </dgm:t>
    </dgm:pt>
    <dgm:pt modelId="{214C99EC-660B-4F0C-B337-5A28623C8864}">
      <dgm:prSet phldrT="[Texto]" custT="1"/>
      <dgm:spPr/>
      <dgm:t>
        <a:bodyPr/>
        <a:lstStyle/>
        <a:p>
          <a:r>
            <a:rPr lang="es-EC" sz="1600" b="1" dirty="0" smtClean="0"/>
            <a:t>Deshidratador electrostático</a:t>
          </a:r>
          <a:endParaRPr lang="es-ES" sz="1600" dirty="0"/>
        </a:p>
      </dgm:t>
    </dgm:pt>
    <dgm:pt modelId="{9671CA96-875E-4A8C-BC4B-E469D34B0366}" type="parTrans" cxnId="{33483F51-027C-4EC8-9463-7D7E6162ED27}">
      <dgm:prSet/>
      <dgm:spPr/>
      <dgm:t>
        <a:bodyPr/>
        <a:lstStyle/>
        <a:p>
          <a:endParaRPr lang="es-ES"/>
        </a:p>
      </dgm:t>
    </dgm:pt>
    <dgm:pt modelId="{DC697D42-258E-4EA4-96EB-80E8DFE18A9A}" type="sibTrans" cxnId="{33483F51-027C-4EC8-9463-7D7E6162ED27}">
      <dgm:prSet/>
      <dgm:spPr/>
      <dgm:t>
        <a:bodyPr/>
        <a:lstStyle/>
        <a:p>
          <a:endParaRPr lang="es-ES"/>
        </a:p>
      </dgm:t>
    </dgm:pt>
    <dgm:pt modelId="{0E97CB36-16A6-46CE-927C-D0964AAFE983}">
      <dgm:prSet phldrT="[Texto]" custT="1"/>
      <dgm:spPr/>
      <dgm:t>
        <a:bodyPr/>
        <a:lstStyle/>
        <a:p>
          <a:r>
            <a:rPr lang="es-EC" sz="1600" b="1" dirty="0" smtClean="0"/>
            <a:t>Tambor de tea</a:t>
          </a:r>
          <a:endParaRPr lang="es-ES" sz="1600" dirty="0"/>
        </a:p>
      </dgm:t>
    </dgm:pt>
    <dgm:pt modelId="{1B28380E-9303-4A1A-A9BE-E5EB76D4919F}" type="parTrans" cxnId="{127608DA-F989-4861-B21F-79E11DC5ED41}">
      <dgm:prSet/>
      <dgm:spPr/>
      <dgm:t>
        <a:bodyPr/>
        <a:lstStyle/>
        <a:p>
          <a:endParaRPr lang="es-ES"/>
        </a:p>
      </dgm:t>
    </dgm:pt>
    <dgm:pt modelId="{3C0EE0B1-7B46-44CC-AAD8-771E7128EB42}" type="sibTrans" cxnId="{127608DA-F989-4861-B21F-79E11DC5ED41}">
      <dgm:prSet/>
      <dgm:spPr/>
      <dgm:t>
        <a:bodyPr/>
        <a:lstStyle/>
        <a:p>
          <a:endParaRPr lang="es-ES"/>
        </a:p>
      </dgm:t>
    </dgm:pt>
    <dgm:pt modelId="{AF936BB0-19D2-44EA-90B7-87C908373C19}">
      <dgm:prSet phldrT="[Texto]" custT="1"/>
      <dgm:spPr/>
      <dgm:t>
        <a:bodyPr/>
        <a:lstStyle/>
        <a:p>
          <a:r>
            <a:rPr lang="es-EC" sz="1600" b="1" dirty="0" smtClean="0"/>
            <a:t>Open </a:t>
          </a:r>
          <a:r>
            <a:rPr lang="es-EC" sz="1600" b="1" dirty="0" err="1" smtClean="0"/>
            <a:t>drain</a:t>
          </a:r>
          <a:endParaRPr lang="es-ES" sz="1600" dirty="0"/>
        </a:p>
      </dgm:t>
    </dgm:pt>
    <dgm:pt modelId="{45E47C35-39C2-4529-B105-60DC73804202}" type="parTrans" cxnId="{734F933F-79B0-451E-8677-7AC2591076C9}">
      <dgm:prSet/>
      <dgm:spPr/>
      <dgm:t>
        <a:bodyPr/>
        <a:lstStyle/>
        <a:p>
          <a:endParaRPr lang="es-ES"/>
        </a:p>
      </dgm:t>
    </dgm:pt>
    <dgm:pt modelId="{687EA147-60FC-4929-A548-F7F70BEDA081}" type="sibTrans" cxnId="{734F933F-79B0-451E-8677-7AC2591076C9}">
      <dgm:prSet/>
      <dgm:spPr/>
      <dgm:t>
        <a:bodyPr/>
        <a:lstStyle/>
        <a:p>
          <a:endParaRPr lang="es-ES"/>
        </a:p>
      </dgm:t>
    </dgm:pt>
    <dgm:pt modelId="{A1318A71-E2DA-483A-83BC-B42AF0DB3DA1}">
      <dgm:prSet phldrT="[Texto]" custT="1"/>
      <dgm:spPr/>
      <dgm:t>
        <a:bodyPr/>
        <a:lstStyle/>
        <a:p>
          <a:r>
            <a:rPr lang="es-EC" sz="1600" b="1" dirty="0" err="1" smtClean="0"/>
            <a:t>Close</a:t>
          </a:r>
          <a:r>
            <a:rPr lang="es-EC" sz="1600" b="1" dirty="0" smtClean="0"/>
            <a:t> </a:t>
          </a:r>
          <a:r>
            <a:rPr lang="es-EC" sz="1600" b="1" dirty="0" err="1" smtClean="0"/>
            <a:t>drain</a:t>
          </a:r>
          <a:endParaRPr lang="es-ES" sz="1600" dirty="0"/>
        </a:p>
      </dgm:t>
    </dgm:pt>
    <dgm:pt modelId="{A4DC6A7A-61DC-4525-BA21-83AC35AC1E6F}" type="parTrans" cxnId="{75CC9134-B9C7-42A9-AAFA-7AAA919F8067}">
      <dgm:prSet/>
      <dgm:spPr/>
      <dgm:t>
        <a:bodyPr/>
        <a:lstStyle/>
        <a:p>
          <a:endParaRPr lang="es-ES"/>
        </a:p>
      </dgm:t>
    </dgm:pt>
    <dgm:pt modelId="{E130E40B-B28C-4607-9C93-2F4AFBCB0D6E}" type="sibTrans" cxnId="{75CC9134-B9C7-42A9-AAFA-7AAA919F8067}">
      <dgm:prSet/>
      <dgm:spPr/>
      <dgm:t>
        <a:bodyPr/>
        <a:lstStyle/>
        <a:p>
          <a:endParaRPr lang="es-ES"/>
        </a:p>
      </dgm:t>
    </dgm:pt>
    <dgm:pt modelId="{A8348408-9DA7-4A6A-92CE-0AE9BC6BB76C}">
      <dgm:prSet custT="1"/>
      <dgm:spPr/>
      <dgm:t>
        <a:bodyPr/>
        <a:lstStyle/>
        <a:p>
          <a:r>
            <a:rPr lang="es-EC" sz="1600" b="1" dirty="0" err="1" smtClean="0"/>
            <a:t>Desnatador</a:t>
          </a:r>
          <a:r>
            <a:rPr lang="es-EC" sz="1600" b="1" dirty="0" smtClean="0"/>
            <a:t> de agua</a:t>
          </a:r>
          <a:endParaRPr lang="es-ES" sz="1600" b="1" dirty="0"/>
        </a:p>
      </dgm:t>
    </dgm:pt>
    <dgm:pt modelId="{92FC6130-D293-4B09-9B47-50E33E6BDE7D}" type="parTrans" cxnId="{CBC56347-A3EA-4440-AFEE-5D42A1DA51F5}">
      <dgm:prSet/>
      <dgm:spPr/>
      <dgm:t>
        <a:bodyPr/>
        <a:lstStyle/>
        <a:p>
          <a:endParaRPr lang="es-ES"/>
        </a:p>
      </dgm:t>
    </dgm:pt>
    <dgm:pt modelId="{5A3ACABA-555A-42DC-A5C7-40C818F24D3B}" type="sibTrans" cxnId="{CBC56347-A3EA-4440-AFEE-5D42A1DA51F5}">
      <dgm:prSet/>
      <dgm:spPr/>
      <dgm:t>
        <a:bodyPr/>
        <a:lstStyle/>
        <a:p>
          <a:endParaRPr lang="es-ES"/>
        </a:p>
      </dgm:t>
    </dgm:pt>
    <dgm:pt modelId="{6E5C4692-6880-42FD-9F5D-695AEC759206}">
      <dgm:prSet custT="1"/>
      <dgm:spPr/>
      <dgm:t>
        <a:bodyPr/>
        <a:lstStyle/>
        <a:p>
          <a:r>
            <a:rPr lang="es-EC" sz="1600" b="1" dirty="0" smtClean="0"/>
            <a:t>Acumulador de gas</a:t>
          </a:r>
          <a:endParaRPr lang="es-ES" sz="1600" b="1" dirty="0"/>
        </a:p>
      </dgm:t>
    </dgm:pt>
    <dgm:pt modelId="{CF143286-0EE5-476A-95BA-86ECD95949C5}" type="parTrans" cxnId="{C91DD646-7665-41E7-B766-21E07197255A}">
      <dgm:prSet/>
      <dgm:spPr/>
      <dgm:t>
        <a:bodyPr/>
        <a:lstStyle/>
        <a:p>
          <a:endParaRPr lang="es-ES"/>
        </a:p>
      </dgm:t>
    </dgm:pt>
    <dgm:pt modelId="{81692B57-38F7-4C6F-B2DB-23E0E7166765}" type="sibTrans" cxnId="{C91DD646-7665-41E7-B766-21E07197255A}">
      <dgm:prSet/>
      <dgm:spPr/>
      <dgm:t>
        <a:bodyPr/>
        <a:lstStyle/>
        <a:p>
          <a:endParaRPr lang="es-ES"/>
        </a:p>
      </dgm:t>
    </dgm:pt>
    <dgm:pt modelId="{83DBA8BF-3E27-44F5-BB7B-2999B770F7E9}" type="pres">
      <dgm:prSet presAssocID="{02D23639-4168-433A-A688-69660576C7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A79872-B41D-456B-8D76-27A87BEE3B8C}" type="pres">
      <dgm:prSet presAssocID="{CA55FE2C-56F9-4E1A-A95E-0F56F3B3EEBF}" presName="centerShape" presStyleLbl="node0" presStyleIdx="0" presStyleCnt="1"/>
      <dgm:spPr/>
      <dgm:t>
        <a:bodyPr/>
        <a:lstStyle/>
        <a:p>
          <a:endParaRPr lang="es-ES"/>
        </a:p>
      </dgm:t>
    </dgm:pt>
    <dgm:pt modelId="{EFDC7B84-48CD-4FD4-89D9-3A7CDAD65853}" type="pres">
      <dgm:prSet presAssocID="{BE631181-1F1A-42BF-A41D-6FC4317EF9FC}" presName="parTrans" presStyleLbl="sibTrans2D1" presStyleIdx="0" presStyleCnt="8"/>
      <dgm:spPr/>
      <dgm:t>
        <a:bodyPr/>
        <a:lstStyle/>
        <a:p>
          <a:endParaRPr lang="es-ES"/>
        </a:p>
      </dgm:t>
    </dgm:pt>
    <dgm:pt modelId="{8ABD7565-34BD-4D91-A6F7-903DC604BB25}" type="pres">
      <dgm:prSet presAssocID="{BE631181-1F1A-42BF-A41D-6FC4317EF9FC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3F9E0BE9-C7DB-4F87-A8A2-CAD318BF2C0E}" type="pres">
      <dgm:prSet presAssocID="{E56CD6E9-075C-4B2E-A7D8-B39B989B5F5C}" presName="node" presStyleLbl="node1" presStyleIdx="0" presStyleCnt="8" custScaleX="117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247BE0-BD80-4205-B29F-FD8710DB74EC}" type="pres">
      <dgm:prSet presAssocID="{BA495D48-449E-4DFA-9BF3-930CABA488CA}" presName="parTrans" presStyleLbl="sibTrans2D1" presStyleIdx="1" presStyleCnt="8"/>
      <dgm:spPr/>
      <dgm:t>
        <a:bodyPr/>
        <a:lstStyle/>
        <a:p>
          <a:endParaRPr lang="es-ES"/>
        </a:p>
      </dgm:t>
    </dgm:pt>
    <dgm:pt modelId="{C7E3D849-32A1-4522-970D-66430FC4B1C1}" type="pres">
      <dgm:prSet presAssocID="{BA495D48-449E-4DFA-9BF3-930CABA488CA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5E7D69BE-F7C0-4F15-9195-67F7BE23C263}" type="pres">
      <dgm:prSet presAssocID="{9DF81515-B2E3-4D41-9463-50DB4E1FE456}" presName="node" presStyleLbl="node1" presStyleIdx="1" presStyleCnt="8" custScaleX="1165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801B1B-751D-48BA-A10A-065B7796CC67}" type="pres">
      <dgm:prSet presAssocID="{92FC6130-D293-4B09-9B47-50E33E6BDE7D}" presName="parTrans" presStyleLbl="sibTrans2D1" presStyleIdx="2" presStyleCnt="8"/>
      <dgm:spPr/>
      <dgm:t>
        <a:bodyPr/>
        <a:lstStyle/>
        <a:p>
          <a:endParaRPr lang="es-ES"/>
        </a:p>
      </dgm:t>
    </dgm:pt>
    <dgm:pt modelId="{519154C4-4143-4794-A7DF-74FE30C37719}" type="pres">
      <dgm:prSet presAssocID="{92FC6130-D293-4B09-9B47-50E33E6BDE7D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41AC6DB8-9AC9-4F7A-AC1B-969893FD876E}" type="pres">
      <dgm:prSet presAssocID="{A8348408-9DA7-4A6A-92CE-0AE9BC6BB76C}" presName="node" presStyleLbl="node1" presStyleIdx="2" presStyleCnt="8" custScaleX="1204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4946E1-2ED3-4B5A-B010-6259A115496B}" type="pres">
      <dgm:prSet presAssocID="{A4DC6A7A-61DC-4525-BA21-83AC35AC1E6F}" presName="parTrans" presStyleLbl="sibTrans2D1" presStyleIdx="3" presStyleCnt="8"/>
      <dgm:spPr/>
      <dgm:t>
        <a:bodyPr/>
        <a:lstStyle/>
        <a:p>
          <a:endParaRPr lang="es-ES"/>
        </a:p>
      </dgm:t>
    </dgm:pt>
    <dgm:pt modelId="{3009888D-9B0C-48C3-8C73-748775A3055A}" type="pres">
      <dgm:prSet presAssocID="{A4DC6A7A-61DC-4525-BA21-83AC35AC1E6F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B6140E28-9B5B-47C5-8653-062AAC63D085}" type="pres">
      <dgm:prSet presAssocID="{A1318A71-E2DA-483A-83BC-B42AF0DB3DA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EA49F2-5A91-4DC6-A557-1112FF760C70}" type="pres">
      <dgm:prSet presAssocID="{45E47C35-39C2-4529-B105-60DC73804202}" presName="parTrans" presStyleLbl="sibTrans2D1" presStyleIdx="4" presStyleCnt="8"/>
      <dgm:spPr/>
      <dgm:t>
        <a:bodyPr/>
        <a:lstStyle/>
        <a:p>
          <a:endParaRPr lang="es-ES"/>
        </a:p>
      </dgm:t>
    </dgm:pt>
    <dgm:pt modelId="{1BD48228-2FAD-4023-BEBE-89FCF8C3AE1C}" type="pres">
      <dgm:prSet presAssocID="{45E47C35-39C2-4529-B105-60DC73804202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0576C0C3-6B68-473A-950F-BFD57F0E9CCD}" type="pres">
      <dgm:prSet presAssocID="{AF936BB0-19D2-44EA-90B7-87C908373C1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65C4F9-8A5E-4AA8-8943-96EF2EABD143}" type="pres">
      <dgm:prSet presAssocID="{9671CA96-875E-4A8C-BC4B-E469D34B0366}" presName="parTrans" presStyleLbl="sibTrans2D1" presStyleIdx="5" presStyleCnt="8"/>
      <dgm:spPr/>
      <dgm:t>
        <a:bodyPr/>
        <a:lstStyle/>
        <a:p>
          <a:endParaRPr lang="es-ES"/>
        </a:p>
      </dgm:t>
    </dgm:pt>
    <dgm:pt modelId="{0AD3BA53-C703-4069-B307-D8021F350305}" type="pres">
      <dgm:prSet presAssocID="{9671CA96-875E-4A8C-BC4B-E469D34B0366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74627C81-A8FF-47B7-94F4-A2B9DE1AE4A9}" type="pres">
      <dgm:prSet presAssocID="{214C99EC-660B-4F0C-B337-5A28623C8864}" presName="node" presStyleLbl="node1" presStyleIdx="5" presStyleCnt="8" custScaleX="1425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C24332-BF8E-444D-9B67-B03FBDE5192C}" type="pres">
      <dgm:prSet presAssocID="{1B28380E-9303-4A1A-A9BE-E5EB76D4919F}" presName="parTrans" presStyleLbl="sibTrans2D1" presStyleIdx="6" presStyleCnt="8"/>
      <dgm:spPr/>
      <dgm:t>
        <a:bodyPr/>
        <a:lstStyle/>
        <a:p>
          <a:endParaRPr lang="es-ES"/>
        </a:p>
      </dgm:t>
    </dgm:pt>
    <dgm:pt modelId="{110C114B-204D-48E3-BF5E-5EF21AADDE12}" type="pres">
      <dgm:prSet presAssocID="{1B28380E-9303-4A1A-A9BE-E5EB76D4919F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4DCAD1BE-0228-427D-8968-4A86A8A4F5DA}" type="pres">
      <dgm:prSet presAssocID="{0E97CB36-16A6-46CE-927C-D0964AAFE98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5A7AC5-0C3E-49C9-A337-0E9CDE407C43}" type="pres">
      <dgm:prSet presAssocID="{CF143286-0EE5-476A-95BA-86ECD95949C5}" presName="parTrans" presStyleLbl="sibTrans2D1" presStyleIdx="7" presStyleCnt="8"/>
      <dgm:spPr/>
      <dgm:t>
        <a:bodyPr/>
        <a:lstStyle/>
        <a:p>
          <a:endParaRPr lang="es-ES"/>
        </a:p>
      </dgm:t>
    </dgm:pt>
    <dgm:pt modelId="{8E6FF606-3CEA-40E1-A224-E7E0539CB063}" type="pres">
      <dgm:prSet presAssocID="{CF143286-0EE5-476A-95BA-86ECD95949C5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11E07F07-F528-423F-9087-6382B4811B2A}" type="pres">
      <dgm:prSet presAssocID="{6E5C4692-6880-42FD-9F5D-695AEC759206}" presName="node" presStyleLbl="node1" presStyleIdx="7" presStyleCnt="8" custScaleX="1314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3483F51-027C-4EC8-9463-7D7E6162ED27}" srcId="{CA55FE2C-56F9-4E1A-A95E-0F56F3B3EEBF}" destId="{214C99EC-660B-4F0C-B337-5A28623C8864}" srcOrd="5" destOrd="0" parTransId="{9671CA96-875E-4A8C-BC4B-E469D34B0366}" sibTransId="{DC697D42-258E-4EA4-96EB-80E8DFE18A9A}"/>
    <dgm:cxn modelId="{C91DD646-7665-41E7-B766-21E07197255A}" srcId="{CA55FE2C-56F9-4E1A-A95E-0F56F3B3EEBF}" destId="{6E5C4692-6880-42FD-9F5D-695AEC759206}" srcOrd="7" destOrd="0" parTransId="{CF143286-0EE5-476A-95BA-86ECD95949C5}" sibTransId="{81692B57-38F7-4C6F-B2DB-23E0E7166765}"/>
    <dgm:cxn modelId="{CBC56347-A3EA-4440-AFEE-5D42A1DA51F5}" srcId="{CA55FE2C-56F9-4E1A-A95E-0F56F3B3EEBF}" destId="{A8348408-9DA7-4A6A-92CE-0AE9BC6BB76C}" srcOrd="2" destOrd="0" parTransId="{92FC6130-D293-4B09-9B47-50E33E6BDE7D}" sibTransId="{5A3ACABA-555A-42DC-A5C7-40C818F24D3B}"/>
    <dgm:cxn modelId="{53D2D492-CD92-4312-A3B2-4CB899ABA6F8}" type="presOf" srcId="{9671CA96-875E-4A8C-BC4B-E469D34B0366}" destId="{0AD3BA53-C703-4069-B307-D8021F350305}" srcOrd="1" destOrd="0" presId="urn:microsoft.com/office/officeart/2005/8/layout/radial5"/>
    <dgm:cxn modelId="{56790BDC-5205-42D4-A3F3-3DF3283BB6EC}" type="presOf" srcId="{92FC6130-D293-4B09-9B47-50E33E6BDE7D}" destId="{519154C4-4143-4794-A7DF-74FE30C37719}" srcOrd="1" destOrd="0" presId="urn:microsoft.com/office/officeart/2005/8/layout/radial5"/>
    <dgm:cxn modelId="{58BAFE71-40E9-4583-B4FF-374AF964640B}" srcId="{02D23639-4168-433A-A688-69660576C76B}" destId="{CA55FE2C-56F9-4E1A-A95E-0F56F3B3EEBF}" srcOrd="0" destOrd="0" parTransId="{A8215C83-6674-4D89-8C2E-D5E2E8EA91F4}" sibTransId="{BF30C1E4-3D87-4F6E-9033-969B44E3D356}"/>
    <dgm:cxn modelId="{9266AB03-AE40-4E8D-8EA3-D4FF8F8164B1}" type="presOf" srcId="{A4DC6A7A-61DC-4525-BA21-83AC35AC1E6F}" destId="{094946E1-2ED3-4B5A-B010-6259A115496B}" srcOrd="0" destOrd="0" presId="urn:microsoft.com/office/officeart/2005/8/layout/radial5"/>
    <dgm:cxn modelId="{734F933F-79B0-451E-8677-7AC2591076C9}" srcId="{CA55FE2C-56F9-4E1A-A95E-0F56F3B3EEBF}" destId="{AF936BB0-19D2-44EA-90B7-87C908373C19}" srcOrd="4" destOrd="0" parTransId="{45E47C35-39C2-4529-B105-60DC73804202}" sibTransId="{687EA147-60FC-4929-A548-F7F70BEDA081}"/>
    <dgm:cxn modelId="{60BE62AC-DDE1-4854-9177-28872DFDC0C9}" type="presOf" srcId="{0E97CB36-16A6-46CE-927C-D0964AAFE983}" destId="{4DCAD1BE-0228-427D-8968-4A86A8A4F5DA}" srcOrd="0" destOrd="0" presId="urn:microsoft.com/office/officeart/2005/8/layout/radial5"/>
    <dgm:cxn modelId="{BCEBFBC0-7319-44D0-8091-C22E67B87F56}" type="presOf" srcId="{02D23639-4168-433A-A688-69660576C76B}" destId="{83DBA8BF-3E27-44F5-BB7B-2999B770F7E9}" srcOrd="0" destOrd="0" presId="urn:microsoft.com/office/officeart/2005/8/layout/radial5"/>
    <dgm:cxn modelId="{DBCFE0D2-0179-4817-BB9A-D843A13E2309}" type="presOf" srcId="{9DF81515-B2E3-4D41-9463-50DB4E1FE456}" destId="{5E7D69BE-F7C0-4F15-9195-67F7BE23C263}" srcOrd="0" destOrd="0" presId="urn:microsoft.com/office/officeart/2005/8/layout/radial5"/>
    <dgm:cxn modelId="{44BF1BA6-03F1-425C-8F63-54F58B9C10F0}" type="presOf" srcId="{CF143286-0EE5-476A-95BA-86ECD95949C5}" destId="{8E6FF606-3CEA-40E1-A224-E7E0539CB063}" srcOrd="1" destOrd="0" presId="urn:microsoft.com/office/officeart/2005/8/layout/radial5"/>
    <dgm:cxn modelId="{40385555-7080-4BC9-B45B-E17902701266}" type="presOf" srcId="{A8348408-9DA7-4A6A-92CE-0AE9BC6BB76C}" destId="{41AC6DB8-9AC9-4F7A-AC1B-969893FD876E}" srcOrd="0" destOrd="0" presId="urn:microsoft.com/office/officeart/2005/8/layout/radial5"/>
    <dgm:cxn modelId="{BDD51D1C-5346-41F5-B890-45A59ED040F8}" type="presOf" srcId="{9671CA96-875E-4A8C-BC4B-E469D34B0366}" destId="{7065C4F9-8A5E-4AA8-8943-96EF2EABD143}" srcOrd="0" destOrd="0" presId="urn:microsoft.com/office/officeart/2005/8/layout/radial5"/>
    <dgm:cxn modelId="{3A6F87FE-042E-4457-ABE4-90E48F90C984}" type="presOf" srcId="{CA55FE2C-56F9-4E1A-A95E-0F56F3B3EEBF}" destId="{61A79872-B41D-456B-8D76-27A87BEE3B8C}" srcOrd="0" destOrd="0" presId="urn:microsoft.com/office/officeart/2005/8/layout/radial5"/>
    <dgm:cxn modelId="{6E7CD48A-A699-48B0-B726-327EB8F83CF3}" type="presOf" srcId="{A4DC6A7A-61DC-4525-BA21-83AC35AC1E6F}" destId="{3009888D-9B0C-48C3-8C73-748775A3055A}" srcOrd="1" destOrd="0" presId="urn:microsoft.com/office/officeart/2005/8/layout/radial5"/>
    <dgm:cxn modelId="{7867D593-0A0C-4AE6-90DF-9C391C06564E}" type="presOf" srcId="{BA495D48-449E-4DFA-9BF3-930CABA488CA}" destId="{39247BE0-BD80-4205-B29F-FD8710DB74EC}" srcOrd="0" destOrd="0" presId="urn:microsoft.com/office/officeart/2005/8/layout/radial5"/>
    <dgm:cxn modelId="{E3116742-BDFC-4557-877C-CDA970BE11DD}" type="presOf" srcId="{1B28380E-9303-4A1A-A9BE-E5EB76D4919F}" destId="{110C114B-204D-48E3-BF5E-5EF21AADDE12}" srcOrd="1" destOrd="0" presId="urn:microsoft.com/office/officeart/2005/8/layout/radial5"/>
    <dgm:cxn modelId="{6957750E-DEA5-41CA-B06E-E382AEDEB1C2}" type="presOf" srcId="{E56CD6E9-075C-4B2E-A7D8-B39B989B5F5C}" destId="{3F9E0BE9-C7DB-4F87-A8A2-CAD318BF2C0E}" srcOrd="0" destOrd="0" presId="urn:microsoft.com/office/officeart/2005/8/layout/radial5"/>
    <dgm:cxn modelId="{BF4C328D-673E-46E0-AE04-1C08C9331386}" type="presOf" srcId="{6E5C4692-6880-42FD-9F5D-695AEC759206}" destId="{11E07F07-F528-423F-9087-6382B4811B2A}" srcOrd="0" destOrd="0" presId="urn:microsoft.com/office/officeart/2005/8/layout/radial5"/>
    <dgm:cxn modelId="{1B41CE8D-239E-4580-8BE3-2795A79E72CC}" srcId="{CA55FE2C-56F9-4E1A-A95E-0F56F3B3EEBF}" destId="{E56CD6E9-075C-4B2E-A7D8-B39B989B5F5C}" srcOrd="0" destOrd="0" parTransId="{BE631181-1F1A-42BF-A41D-6FC4317EF9FC}" sibTransId="{9CA6AE9A-FE8B-4DF6-8047-4448DC1EBA27}"/>
    <dgm:cxn modelId="{6F7FB043-F49E-4273-8CF0-3DD68A154971}" type="presOf" srcId="{92FC6130-D293-4B09-9B47-50E33E6BDE7D}" destId="{0C801B1B-751D-48BA-A10A-065B7796CC67}" srcOrd="0" destOrd="0" presId="urn:microsoft.com/office/officeart/2005/8/layout/radial5"/>
    <dgm:cxn modelId="{127608DA-F989-4861-B21F-79E11DC5ED41}" srcId="{CA55FE2C-56F9-4E1A-A95E-0F56F3B3EEBF}" destId="{0E97CB36-16A6-46CE-927C-D0964AAFE983}" srcOrd="6" destOrd="0" parTransId="{1B28380E-9303-4A1A-A9BE-E5EB76D4919F}" sibTransId="{3C0EE0B1-7B46-44CC-AAD8-771E7128EB42}"/>
    <dgm:cxn modelId="{7D480758-79B4-4D9B-BD71-EED93EFD2B99}" type="presOf" srcId="{BE631181-1F1A-42BF-A41D-6FC4317EF9FC}" destId="{EFDC7B84-48CD-4FD4-89D9-3A7CDAD65853}" srcOrd="0" destOrd="0" presId="urn:microsoft.com/office/officeart/2005/8/layout/radial5"/>
    <dgm:cxn modelId="{FEBB9F44-B253-4AF0-A79A-FB85AEADB071}" type="presOf" srcId="{1B28380E-9303-4A1A-A9BE-E5EB76D4919F}" destId="{78C24332-BF8E-444D-9B67-B03FBDE5192C}" srcOrd="0" destOrd="0" presId="urn:microsoft.com/office/officeart/2005/8/layout/radial5"/>
    <dgm:cxn modelId="{D4398AB3-B7AB-4DA0-88BD-C565D535DBC9}" srcId="{CA55FE2C-56F9-4E1A-A95E-0F56F3B3EEBF}" destId="{9DF81515-B2E3-4D41-9463-50DB4E1FE456}" srcOrd="1" destOrd="0" parTransId="{BA495D48-449E-4DFA-9BF3-930CABA488CA}" sibTransId="{5663AD34-917A-4CC9-B454-1A32857C86D4}"/>
    <dgm:cxn modelId="{75CC9134-B9C7-42A9-AAFA-7AAA919F8067}" srcId="{CA55FE2C-56F9-4E1A-A95E-0F56F3B3EEBF}" destId="{A1318A71-E2DA-483A-83BC-B42AF0DB3DA1}" srcOrd="3" destOrd="0" parTransId="{A4DC6A7A-61DC-4525-BA21-83AC35AC1E6F}" sibTransId="{E130E40B-B28C-4607-9C93-2F4AFBCB0D6E}"/>
    <dgm:cxn modelId="{2B0BC0CC-2538-4F81-A176-1BB581A58A9E}" type="presOf" srcId="{45E47C35-39C2-4529-B105-60DC73804202}" destId="{E5EA49F2-5A91-4DC6-A557-1112FF760C70}" srcOrd="0" destOrd="0" presId="urn:microsoft.com/office/officeart/2005/8/layout/radial5"/>
    <dgm:cxn modelId="{D61B7C7B-778B-45FF-AD39-3FA56A88068F}" type="presOf" srcId="{AF936BB0-19D2-44EA-90B7-87C908373C19}" destId="{0576C0C3-6B68-473A-950F-BFD57F0E9CCD}" srcOrd="0" destOrd="0" presId="urn:microsoft.com/office/officeart/2005/8/layout/radial5"/>
    <dgm:cxn modelId="{88D73909-F0DE-42A1-8070-6C1244B7554B}" type="presOf" srcId="{A1318A71-E2DA-483A-83BC-B42AF0DB3DA1}" destId="{B6140E28-9B5B-47C5-8653-062AAC63D085}" srcOrd="0" destOrd="0" presId="urn:microsoft.com/office/officeart/2005/8/layout/radial5"/>
    <dgm:cxn modelId="{02754713-6E53-4BAA-8EC2-11505DEF2373}" type="presOf" srcId="{214C99EC-660B-4F0C-B337-5A28623C8864}" destId="{74627C81-A8FF-47B7-94F4-A2B9DE1AE4A9}" srcOrd="0" destOrd="0" presId="urn:microsoft.com/office/officeart/2005/8/layout/radial5"/>
    <dgm:cxn modelId="{CAACB353-546E-4B43-A8D6-208E622726DE}" type="presOf" srcId="{BE631181-1F1A-42BF-A41D-6FC4317EF9FC}" destId="{8ABD7565-34BD-4D91-A6F7-903DC604BB25}" srcOrd="1" destOrd="0" presId="urn:microsoft.com/office/officeart/2005/8/layout/radial5"/>
    <dgm:cxn modelId="{D4827ECC-B029-4E2D-A26A-398089E9D233}" type="presOf" srcId="{BA495D48-449E-4DFA-9BF3-930CABA488CA}" destId="{C7E3D849-32A1-4522-970D-66430FC4B1C1}" srcOrd="1" destOrd="0" presId="urn:microsoft.com/office/officeart/2005/8/layout/radial5"/>
    <dgm:cxn modelId="{CC8B66FE-0CDB-473A-8032-EFC8DD99B3CB}" type="presOf" srcId="{CF143286-0EE5-476A-95BA-86ECD95949C5}" destId="{655A7AC5-0C3E-49C9-A337-0E9CDE407C43}" srcOrd="0" destOrd="0" presId="urn:microsoft.com/office/officeart/2005/8/layout/radial5"/>
    <dgm:cxn modelId="{0FF1C00C-FC87-40A1-B249-D925FF3A88F0}" type="presOf" srcId="{45E47C35-39C2-4529-B105-60DC73804202}" destId="{1BD48228-2FAD-4023-BEBE-89FCF8C3AE1C}" srcOrd="1" destOrd="0" presId="urn:microsoft.com/office/officeart/2005/8/layout/radial5"/>
    <dgm:cxn modelId="{9B2220CD-DE25-47E2-BA82-786CF4934FE3}" type="presParOf" srcId="{83DBA8BF-3E27-44F5-BB7B-2999B770F7E9}" destId="{61A79872-B41D-456B-8D76-27A87BEE3B8C}" srcOrd="0" destOrd="0" presId="urn:microsoft.com/office/officeart/2005/8/layout/radial5"/>
    <dgm:cxn modelId="{C99AC2D0-B56C-42DC-B670-46C5EE63DD95}" type="presParOf" srcId="{83DBA8BF-3E27-44F5-BB7B-2999B770F7E9}" destId="{EFDC7B84-48CD-4FD4-89D9-3A7CDAD65853}" srcOrd="1" destOrd="0" presId="urn:microsoft.com/office/officeart/2005/8/layout/radial5"/>
    <dgm:cxn modelId="{A4FCAB50-136A-4006-9615-004E38C68904}" type="presParOf" srcId="{EFDC7B84-48CD-4FD4-89D9-3A7CDAD65853}" destId="{8ABD7565-34BD-4D91-A6F7-903DC604BB25}" srcOrd="0" destOrd="0" presId="urn:microsoft.com/office/officeart/2005/8/layout/radial5"/>
    <dgm:cxn modelId="{C2A5E04F-FB3A-4D66-B41B-0807D43674D0}" type="presParOf" srcId="{83DBA8BF-3E27-44F5-BB7B-2999B770F7E9}" destId="{3F9E0BE9-C7DB-4F87-A8A2-CAD318BF2C0E}" srcOrd="2" destOrd="0" presId="urn:microsoft.com/office/officeart/2005/8/layout/radial5"/>
    <dgm:cxn modelId="{2DA25BB7-BC61-403B-81C1-69D2A8A0D312}" type="presParOf" srcId="{83DBA8BF-3E27-44F5-BB7B-2999B770F7E9}" destId="{39247BE0-BD80-4205-B29F-FD8710DB74EC}" srcOrd="3" destOrd="0" presId="urn:microsoft.com/office/officeart/2005/8/layout/radial5"/>
    <dgm:cxn modelId="{817B4486-D70E-437B-BD03-317B1E69505D}" type="presParOf" srcId="{39247BE0-BD80-4205-B29F-FD8710DB74EC}" destId="{C7E3D849-32A1-4522-970D-66430FC4B1C1}" srcOrd="0" destOrd="0" presId="urn:microsoft.com/office/officeart/2005/8/layout/radial5"/>
    <dgm:cxn modelId="{1A92594B-76C9-472C-B2A3-DDD2DB47462C}" type="presParOf" srcId="{83DBA8BF-3E27-44F5-BB7B-2999B770F7E9}" destId="{5E7D69BE-F7C0-4F15-9195-67F7BE23C263}" srcOrd="4" destOrd="0" presId="urn:microsoft.com/office/officeart/2005/8/layout/radial5"/>
    <dgm:cxn modelId="{90EDDB67-724F-46BD-9F3F-0B46F3353CA2}" type="presParOf" srcId="{83DBA8BF-3E27-44F5-BB7B-2999B770F7E9}" destId="{0C801B1B-751D-48BA-A10A-065B7796CC67}" srcOrd="5" destOrd="0" presId="urn:microsoft.com/office/officeart/2005/8/layout/radial5"/>
    <dgm:cxn modelId="{96CAE794-4C2E-4A32-A382-FC333E389F77}" type="presParOf" srcId="{0C801B1B-751D-48BA-A10A-065B7796CC67}" destId="{519154C4-4143-4794-A7DF-74FE30C37719}" srcOrd="0" destOrd="0" presId="urn:microsoft.com/office/officeart/2005/8/layout/radial5"/>
    <dgm:cxn modelId="{8E12DFC0-A672-4E25-B737-2373CE4DBFBC}" type="presParOf" srcId="{83DBA8BF-3E27-44F5-BB7B-2999B770F7E9}" destId="{41AC6DB8-9AC9-4F7A-AC1B-969893FD876E}" srcOrd="6" destOrd="0" presId="urn:microsoft.com/office/officeart/2005/8/layout/radial5"/>
    <dgm:cxn modelId="{E9B80FFA-B9D1-41D3-84F9-E5B917D23F9C}" type="presParOf" srcId="{83DBA8BF-3E27-44F5-BB7B-2999B770F7E9}" destId="{094946E1-2ED3-4B5A-B010-6259A115496B}" srcOrd="7" destOrd="0" presId="urn:microsoft.com/office/officeart/2005/8/layout/radial5"/>
    <dgm:cxn modelId="{1AB3C9CA-4993-47B1-A8FE-8FAE633133A0}" type="presParOf" srcId="{094946E1-2ED3-4B5A-B010-6259A115496B}" destId="{3009888D-9B0C-48C3-8C73-748775A3055A}" srcOrd="0" destOrd="0" presId="urn:microsoft.com/office/officeart/2005/8/layout/radial5"/>
    <dgm:cxn modelId="{12809C1B-7B86-4FCF-81F2-63F8990CD27C}" type="presParOf" srcId="{83DBA8BF-3E27-44F5-BB7B-2999B770F7E9}" destId="{B6140E28-9B5B-47C5-8653-062AAC63D085}" srcOrd="8" destOrd="0" presId="urn:microsoft.com/office/officeart/2005/8/layout/radial5"/>
    <dgm:cxn modelId="{3FE6FD6D-3DD8-4136-BE6E-E398CAEEEE9C}" type="presParOf" srcId="{83DBA8BF-3E27-44F5-BB7B-2999B770F7E9}" destId="{E5EA49F2-5A91-4DC6-A557-1112FF760C70}" srcOrd="9" destOrd="0" presId="urn:microsoft.com/office/officeart/2005/8/layout/radial5"/>
    <dgm:cxn modelId="{1C92F71A-9F2A-4877-A048-426589F61590}" type="presParOf" srcId="{E5EA49F2-5A91-4DC6-A557-1112FF760C70}" destId="{1BD48228-2FAD-4023-BEBE-89FCF8C3AE1C}" srcOrd="0" destOrd="0" presId="urn:microsoft.com/office/officeart/2005/8/layout/radial5"/>
    <dgm:cxn modelId="{93EBCBFA-E32D-4477-87B8-1BE126020F2A}" type="presParOf" srcId="{83DBA8BF-3E27-44F5-BB7B-2999B770F7E9}" destId="{0576C0C3-6B68-473A-950F-BFD57F0E9CCD}" srcOrd="10" destOrd="0" presId="urn:microsoft.com/office/officeart/2005/8/layout/radial5"/>
    <dgm:cxn modelId="{75FF0D79-B9C0-47D3-9C4F-9634C735B213}" type="presParOf" srcId="{83DBA8BF-3E27-44F5-BB7B-2999B770F7E9}" destId="{7065C4F9-8A5E-4AA8-8943-96EF2EABD143}" srcOrd="11" destOrd="0" presId="urn:microsoft.com/office/officeart/2005/8/layout/radial5"/>
    <dgm:cxn modelId="{D1AE5364-1435-4235-B352-766579B04DEA}" type="presParOf" srcId="{7065C4F9-8A5E-4AA8-8943-96EF2EABD143}" destId="{0AD3BA53-C703-4069-B307-D8021F350305}" srcOrd="0" destOrd="0" presId="urn:microsoft.com/office/officeart/2005/8/layout/radial5"/>
    <dgm:cxn modelId="{36D868F2-8744-426C-B6ED-F3A71B09B46D}" type="presParOf" srcId="{83DBA8BF-3E27-44F5-BB7B-2999B770F7E9}" destId="{74627C81-A8FF-47B7-94F4-A2B9DE1AE4A9}" srcOrd="12" destOrd="0" presId="urn:microsoft.com/office/officeart/2005/8/layout/radial5"/>
    <dgm:cxn modelId="{BD77E7ED-0E0C-44CE-9274-FC0AEB976ECB}" type="presParOf" srcId="{83DBA8BF-3E27-44F5-BB7B-2999B770F7E9}" destId="{78C24332-BF8E-444D-9B67-B03FBDE5192C}" srcOrd="13" destOrd="0" presId="urn:microsoft.com/office/officeart/2005/8/layout/radial5"/>
    <dgm:cxn modelId="{3AC1B77F-E189-4EFF-BF5C-32AC6F1EFF4E}" type="presParOf" srcId="{78C24332-BF8E-444D-9B67-B03FBDE5192C}" destId="{110C114B-204D-48E3-BF5E-5EF21AADDE12}" srcOrd="0" destOrd="0" presId="urn:microsoft.com/office/officeart/2005/8/layout/radial5"/>
    <dgm:cxn modelId="{99FC1FCD-5C41-4629-9569-E32F4A4E5FD1}" type="presParOf" srcId="{83DBA8BF-3E27-44F5-BB7B-2999B770F7E9}" destId="{4DCAD1BE-0228-427D-8968-4A86A8A4F5DA}" srcOrd="14" destOrd="0" presId="urn:microsoft.com/office/officeart/2005/8/layout/radial5"/>
    <dgm:cxn modelId="{37C9B6E3-1280-44A3-9616-FD38B23B564C}" type="presParOf" srcId="{83DBA8BF-3E27-44F5-BB7B-2999B770F7E9}" destId="{655A7AC5-0C3E-49C9-A337-0E9CDE407C43}" srcOrd="15" destOrd="0" presId="urn:microsoft.com/office/officeart/2005/8/layout/radial5"/>
    <dgm:cxn modelId="{A59D982A-B913-42E5-9B10-97E317A07D52}" type="presParOf" srcId="{655A7AC5-0C3E-49C9-A337-0E9CDE407C43}" destId="{8E6FF606-3CEA-40E1-A224-E7E0539CB063}" srcOrd="0" destOrd="0" presId="urn:microsoft.com/office/officeart/2005/8/layout/radial5"/>
    <dgm:cxn modelId="{F95DFD7F-3AEF-4015-94F5-4C1F383E0173}" type="presParOf" srcId="{83DBA8BF-3E27-44F5-BB7B-2999B770F7E9}" destId="{11E07F07-F528-423F-9087-6382B4811B2A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36A9FE-BFFE-4B82-818A-5D3C7548A8A0}" type="doc">
      <dgm:prSet loTypeId="urn:microsoft.com/office/officeart/2005/8/layout/equation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C7E16BB-0C7D-4A57-B849-1EA3DF1F96D6}">
      <dgm:prSet phldrT="[Texto]" custT="1"/>
      <dgm:spPr/>
      <dgm:t>
        <a:bodyPr/>
        <a:lstStyle/>
        <a:p>
          <a:r>
            <a:rPr lang="es-ES" sz="1400" b="1" dirty="0" smtClean="0"/>
            <a:t>Movimiento sobre la chapa metálica que aumente el desgaste mecánico.</a:t>
          </a:r>
          <a:endParaRPr lang="es-ES" sz="1400" b="1" dirty="0"/>
        </a:p>
      </dgm:t>
    </dgm:pt>
    <dgm:pt modelId="{E22EC368-0AC4-4128-8F88-C43DC3D32F57}" type="parTrans" cxnId="{C6F97787-8F33-4D62-9B9E-7182DF4D9445}">
      <dgm:prSet/>
      <dgm:spPr/>
      <dgm:t>
        <a:bodyPr/>
        <a:lstStyle/>
        <a:p>
          <a:endParaRPr lang="es-ES"/>
        </a:p>
      </dgm:t>
    </dgm:pt>
    <dgm:pt modelId="{C833F807-E4C0-4640-B3ED-81E762CECC7B}" type="sibTrans" cxnId="{C6F97787-8F33-4D62-9B9E-7182DF4D9445}">
      <dgm:prSet/>
      <dgm:spPr/>
      <dgm:t>
        <a:bodyPr/>
        <a:lstStyle/>
        <a:p>
          <a:endParaRPr lang="es-ES"/>
        </a:p>
      </dgm:t>
    </dgm:pt>
    <dgm:pt modelId="{71046211-3736-458F-82E8-A5F40A684294}">
      <dgm:prSet phldrT="[Texto]" custT="1"/>
      <dgm:spPr/>
      <dgm:t>
        <a:bodyPr/>
        <a:lstStyle/>
        <a:p>
          <a:r>
            <a:rPr lang="es-ES" sz="1400" b="1" dirty="0" smtClean="0"/>
            <a:t>Fluido que circula a través de los equipos y sus tuberías</a:t>
          </a:r>
          <a:endParaRPr lang="es-ES" sz="1400" b="1" dirty="0"/>
        </a:p>
      </dgm:t>
    </dgm:pt>
    <dgm:pt modelId="{5FDA1222-7656-4823-878E-A299BC71D903}" type="parTrans" cxnId="{22D40031-451F-4D63-B819-163C4C3B2AA6}">
      <dgm:prSet/>
      <dgm:spPr/>
      <dgm:t>
        <a:bodyPr/>
        <a:lstStyle/>
        <a:p>
          <a:endParaRPr lang="es-ES"/>
        </a:p>
      </dgm:t>
    </dgm:pt>
    <dgm:pt modelId="{014C47C9-934D-4E2B-89EC-75AE7928E551}" type="sibTrans" cxnId="{22D40031-451F-4D63-B819-163C4C3B2AA6}">
      <dgm:prSet/>
      <dgm:spPr/>
      <dgm:t>
        <a:bodyPr/>
        <a:lstStyle/>
        <a:p>
          <a:endParaRPr lang="es-ES"/>
        </a:p>
      </dgm:t>
    </dgm:pt>
    <dgm:pt modelId="{EFF3D141-8D2D-4B20-8486-6B735D4AD317}">
      <dgm:prSet phldrT="[Texto]"/>
      <dgm:spPr/>
      <dgm:t>
        <a:bodyPr/>
        <a:lstStyle/>
        <a:p>
          <a:r>
            <a:rPr lang="es-ES" b="1" dirty="0" smtClean="0"/>
            <a:t>EROSIÓN</a:t>
          </a:r>
          <a:endParaRPr lang="es-ES" b="1" dirty="0"/>
        </a:p>
      </dgm:t>
    </dgm:pt>
    <dgm:pt modelId="{C76F30B6-6104-4BBF-A24D-C813C0EA0E37}" type="parTrans" cxnId="{0287C8C1-A9C9-48BD-9F62-FF7F5BDE3030}">
      <dgm:prSet/>
      <dgm:spPr/>
      <dgm:t>
        <a:bodyPr/>
        <a:lstStyle/>
        <a:p>
          <a:endParaRPr lang="es-ES"/>
        </a:p>
      </dgm:t>
    </dgm:pt>
    <dgm:pt modelId="{1779D8F2-4D6F-44C1-BD03-D2152744AF73}" type="sibTrans" cxnId="{0287C8C1-A9C9-48BD-9F62-FF7F5BDE3030}">
      <dgm:prSet/>
      <dgm:spPr/>
      <dgm:t>
        <a:bodyPr/>
        <a:lstStyle/>
        <a:p>
          <a:endParaRPr lang="es-ES"/>
        </a:p>
      </dgm:t>
    </dgm:pt>
    <dgm:pt modelId="{CA0E097D-569D-40E5-B28A-145EF6E850A4}">
      <dgm:prSet phldrT="[Texto]" custT="1"/>
      <dgm:spPr/>
      <dgm:t>
        <a:bodyPr/>
        <a:lstStyle/>
        <a:p>
          <a:r>
            <a:rPr lang="es-ES" sz="1400" b="1" dirty="0" smtClean="0"/>
            <a:t>Aspecto de pequeños hoyos lisos</a:t>
          </a:r>
          <a:endParaRPr lang="es-ES" sz="1400" b="1" dirty="0"/>
        </a:p>
      </dgm:t>
    </dgm:pt>
    <dgm:pt modelId="{F614F4E4-CDE4-456A-AF8D-288DE03FE872}" type="parTrans" cxnId="{0DD0354A-6ECD-46CA-9032-C4CD18518DB3}">
      <dgm:prSet/>
      <dgm:spPr/>
      <dgm:t>
        <a:bodyPr/>
        <a:lstStyle/>
        <a:p>
          <a:endParaRPr lang="es-ES"/>
        </a:p>
      </dgm:t>
    </dgm:pt>
    <dgm:pt modelId="{6D4F1BC6-6AA5-4A2A-80FE-325866D39F8D}" type="sibTrans" cxnId="{0DD0354A-6ECD-46CA-9032-C4CD18518DB3}">
      <dgm:prSet/>
      <dgm:spPr/>
      <dgm:t>
        <a:bodyPr/>
        <a:lstStyle/>
        <a:p>
          <a:endParaRPr lang="es-ES"/>
        </a:p>
      </dgm:t>
    </dgm:pt>
    <dgm:pt modelId="{4B5AF730-C850-4B8A-BFDC-E201885007A4}">
      <dgm:prSet phldrT="[Texto]" custT="1"/>
      <dgm:spPr/>
      <dgm:t>
        <a:bodyPr/>
        <a:lstStyle/>
        <a:p>
          <a:r>
            <a:rPr lang="es-ES" sz="1400" b="1" dirty="0" smtClean="0"/>
            <a:t>Alta velocidad, turbulencia y choque.</a:t>
          </a:r>
          <a:endParaRPr lang="es-ES" sz="1400" b="1" dirty="0"/>
        </a:p>
      </dgm:t>
    </dgm:pt>
    <dgm:pt modelId="{D3298701-0C7D-483A-9858-C921B015439D}" type="parTrans" cxnId="{29E369A8-D7A4-4751-AAEE-4FF9B1092408}">
      <dgm:prSet/>
      <dgm:spPr/>
      <dgm:t>
        <a:bodyPr/>
        <a:lstStyle/>
        <a:p>
          <a:endParaRPr lang="es-ES"/>
        </a:p>
      </dgm:t>
    </dgm:pt>
    <dgm:pt modelId="{CEF14A31-92AE-4CB9-B072-17D5595F2161}" type="sibTrans" cxnId="{29E369A8-D7A4-4751-AAEE-4FF9B1092408}">
      <dgm:prSet/>
      <dgm:spPr/>
      <dgm:t>
        <a:bodyPr/>
        <a:lstStyle/>
        <a:p>
          <a:endParaRPr lang="es-ES"/>
        </a:p>
      </dgm:t>
    </dgm:pt>
    <dgm:pt modelId="{1B5D6D2B-442E-4F1F-9B1C-4CA4F9D74A47}">
      <dgm:prSet phldrT="[Texto]" custT="1"/>
      <dgm:spPr/>
      <dgm:t>
        <a:bodyPr/>
        <a:lstStyle/>
        <a:p>
          <a:r>
            <a:rPr lang="es-ES" sz="1400" b="1" dirty="0" smtClean="0"/>
            <a:t>Salida de tubería de los equipos.</a:t>
          </a:r>
          <a:endParaRPr lang="es-ES" sz="1400" b="1" dirty="0"/>
        </a:p>
      </dgm:t>
    </dgm:pt>
    <dgm:pt modelId="{2C743AEF-8805-4E09-B5B8-17C19605A30B}" type="parTrans" cxnId="{12095B00-8069-4C1B-8B33-F3F712287ADD}">
      <dgm:prSet/>
      <dgm:spPr/>
      <dgm:t>
        <a:bodyPr/>
        <a:lstStyle/>
        <a:p>
          <a:endParaRPr lang="es-ES"/>
        </a:p>
      </dgm:t>
    </dgm:pt>
    <dgm:pt modelId="{41183BDA-5449-40B1-ACD6-0B5339652033}" type="sibTrans" cxnId="{12095B00-8069-4C1B-8B33-F3F712287ADD}">
      <dgm:prSet/>
      <dgm:spPr/>
      <dgm:t>
        <a:bodyPr/>
        <a:lstStyle/>
        <a:p>
          <a:endParaRPr lang="es-ES"/>
        </a:p>
      </dgm:t>
    </dgm:pt>
    <dgm:pt modelId="{895B7CE3-A169-4F87-9E62-C8345FE292D8}" type="pres">
      <dgm:prSet presAssocID="{8636A9FE-BFFE-4B82-818A-5D3C7548A8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A6CDFD-582D-4F7E-A243-D9C3B51CDDF7}" type="pres">
      <dgm:prSet presAssocID="{8636A9FE-BFFE-4B82-818A-5D3C7548A8A0}" presName="vNodes" presStyleCnt="0"/>
      <dgm:spPr/>
    </dgm:pt>
    <dgm:pt modelId="{4C2C6A39-5BF6-4512-A0CE-96040AA0CFB0}" type="pres">
      <dgm:prSet presAssocID="{CC7E16BB-0C7D-4A57-B849-1EA3DF1F96D6}" presName="node" presStyleLbl="node1" presStyleIdx="0" presStyleCnt="6" custScaleX="319852" custScaleY="1305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435C0-9681-4D8A-A81D-5DEF987FFF33}" type="pres">
      <dgm:prSet presAssocID="{C833F807-E4C0-4640-B3ED-81E762CECC7B}" presName="spacerT" presStyleCnt="0"/>
      <dgm:spPr/>
    </dgm:pt>
    <dgm:pt modelId="{A0281341-6EC2-459B-B802-65EA95E18302}" type="pres">
      <dgm:prSet presAssocID="{C833F807-E4C0-4640-B3ED-81E762CECC7B}" presName="sibTrans" presStyleLbl="sibTrans2D1" presStyleIdx="0" presStyleCnt="5"/>
      <dgm:spPr/>
      <dgm:t>
        <a:bodyPr/>
        <a:lstStyle/>
        <a:p>
          <a:endParaRPr lang="es-ES"/>
        </a:p>
      </dgm:t>
    </dgm:pt>
    <dgm:pt modelId="{50C2142A-0DE5-43A7-B205-F6A36B64D9B8}" type="pres">
      <dgm:prSet presAssocID="{C833F807-E4C0-4640-B3ED-81E762CECC7B}" presName="spacerB" presStyleCnt="0"/>
      <dgm:spPr/>
    </dgm:pt>
    <dgm:pt modelId="{FA326BB1-4309-49B3-8AA1-1DAE35368C84}" type="pres">
      <dgm:prSet presAssocID="{71046211-3736-458F-82E8-A5F40A684294}" presName="node" presStyleLbl="node1" presStyleIdx="1" presStyleCnt="6" custScaleX="338640" custScaleY="856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EB4832-B611-40AD-82B5-C7DE072FEF3D}" type="pres">
      <dgm:prSet presAssocID="{014C47C9-934D-4E2B-89EC-75AE7928E551}" presName="spacerT" presStyleCnt="0"/>
      <dgm:spPr/>
    </dgm:pt>
    <dgm:pt modelId="{BCDE3B7A-CC5A-4776-A151-98D92B5BD588}" type="pres">
      <dgm:prSet presAssocID="{014C47C9-934D-4E2B-89EC-75AE7928E551}" presName="sibTrans" presStyleLbl="sibTrans2D1" presStyleIdx="1" presStyleCnt="5"/>
      <dgm:spPr/>
      <dgm:t>
        <a:bodyPr/>
        <a:lstStyle/>
        <a:p>
          <a:endParaRPr lang="es-ES"/>
        </a:p>
      </dgm:t>
    </dgm:pt>
    <dgm:pt modelId="{252CC2AB-06C7-4229-9534-369413ADD9D1}" type="pres">
      <dgm:prSet presAssocID="{014C47C9-934D-4E2B-89EC-75AE7928E551}" presName="spacerB" presStyleCnt="0"/>
      <dgm:spPr/>
    </dgm:pt>
    <dgm:pt modelId="{000EEA87-79F3-4AB3-ACDE-AEEA024CEF80}" type="pres">
      <dgm:prSet presAssocID="{CA0E097D-569D-40E5-B28A-145EF6E850A4}" presName="node" presStyleLbl="node1" presStyleIdx="2" presStyleCnt="6" custScaleX="3086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61CBC8-AF39-43FE-AE1E-ADF94860B6A9}" type="pres">
      <dgm:prSet presAssocID="{6D4F1BC6-6AA5-4A2A-80FE-325866D39F8D}" presName="spacerT" presStyleCnt="0"/>
      <dgm:spPr/>
    </dgm:pt>
    <dgm:pt modelId="{4F4AE8DE-B8B0-4D53-BDA1-0794C7C1526C}" type="pres">
      <dgm:prSet presAssocID="{6D4F1BC6-6AA5-4A2A-80FE-325866D39F8D}" presName="sibTrans" presStyleLbl="sibTrans2D1" presStyleIdx="2" presStyleCnt="5"/>
      <dgm:spPr/>
      <dgm:t>
        <a:bodyPr/>
        <a:lstStyle/>
        <a:p>
          <a:endParaRPr lang="es-ES"/>
        </a:p>
      </dgm:t>
    </dgm:pt>
    <dgm:pt modelId="{49B8523D-980D-4141-9E48-1132CDA71CB6}" type="pres">
      <dgm:prSet presAssocID="{6D4F1BC6-6AA5-4A2A-80FE-325866D39F8D}" presName="spacerB" presStyleCnt="0"/>
      <dgm:spPr/>
    </dgm:pt>
    <dgm:pt modelId="{D4B03A81-E133-4D72-9DA3-CA926E3536AF}" type="pres">
      <dgm:prSet presAssocID="{4B5AF730-C850-4B8A-BFDC-E201885007A4}" presName="node" presStyleLbl="node1" presStyleIdx="3" presStyleCnt="6" custScaleX="315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000A8F-784E-4B6F-A2D8-C0C92A3A37BA}" type="pres">
      <dgm:prSet presAssocID="{CEF14A31-92AE-4CB9-B072-17D5595F2161}" presName="spacerT" presStyleCnt="0"/>
      <dgm:spPr/>
    </dgm:pt>
    <dgm:pt modelId="{FC5EF850-C450-4926-BF15-F0522E6F46FA}" type="pres">
      <dgm:prSet presAssocID="{CEF14A31-92AE-4CB9-B072-17D5595F2161}" presName="sibTrans" presStyleLbl="sibTrans2D1" presStyleIdx="3" presStyleCnt="5"/>
      <dgm:spPr/>
      <dgm:t>
        <a:bodyPr/>
        <a:lstStyle/>
        <a:p>
          <a:endParaRPr lang="es-ES"/>
        </a:p>
      </dgm:t>
    </dgm:pt>
    <dgm:pt modelId="{48A4DEDF-7025-4E54-9A81-CBD6CF395DE4}" type="pres">
      <dgm:prSet presAssocID="{CEF14A31-92AE-4CB9-B072-17D5595F2161}" presName="spacerB" presStyleCnt="0"/>
      <dgm:spPr/>
    </dgm:pt>
    <dgm:pt modelId="{09964E7C-3B19-46C3-A997-60272AE021AA}" type="pres">
      <dgm:prSet presAssocID="{1B5D6D2B-442E-4F1F-9B1C-4CA4F9D74A47}" presName="node" presStyleLbl="node1" presStyleIdx="4" presStyleCnt="6" custScaleX="3280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61580-81A0-406B-9269-E024D538B0F2}" type="pres">
      <dgm:prSet presAssocID="{8636A9FE-BFFE-4B82-818A-5D3C7548A8A0}" presName="sibTransLast" presStyleLbl="sibTrans2D1" presStyleIdx="4" presStyleCnt="5"/>
      <dgm:spPr/>
      <dgm:t>
        <a:bodyPr/>
        <a:lstStyle/>
        <a:p>
          <a:endParaRPr lang="es-ES"/>
        </a:p>
      </dgm:t>
    </dgm:pt>
    <dgm:pt modelId="{27A647B0-80B8-43CB-A0B2-9D6D149094D9}" type="pres">
      <dgm:prSet presAssocID="{8636A9FE-BFFE-4B82-818A-5D3C7548A8A0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CC572235-DB0D-4AB9-B78B-1D6A61E85499}" type="pres">
      <dgm:prSet presAssocID="{8636A9FE-BFFE-4B82-818A-5D3C7548A8A0}" presName="lastNode" presStyleLbl="node1" presStyleIdx="5" presStyleCnt="6" custScaleX="109826" custScaleY="47126" custLinFactX="6333" custLinFactNeighborX="100000" custLinFactNeighborY="11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A6B077-F997-4633-906A-D20855859BD8}" type="presOf" srcId="{CC7E16BB-0C7D-4A57-B849-1EA3DF1F96D6}" destId="{4C2C6A39-5BF6-4512-A0CE-96040AA0CFB0}" srcOrd="0" destOrd="0" presId="urn:microsoft.com/office/officeart/2005/8/layout/equation2"/>
    <dgm:cxn modelId="{1D2DBF61-913C-4679-B42C-25D323905F47}" type="presOf" srcId="{1B5D6D2B-442E-4F1F-9B1C-4CA4F9D74A47}" destId="{09964E7C-3B19-46C3-A997-60272AE021AA}" srcOrd="0" destOrd="0" presId="urn:microsoft.com/office/officeart/2005/8/layout/equation2"/>
    <dgm:cxn modelId="{5EB074CA-2301-4669-A3C9-C97F19FE1B1B}" type="presOf" srcId="{6D4F1BC6-6AA5-4A2A-80FE-325866D39F8D}" destId="{4F4AE8DE-B8B0-4D53-BDA1-0794C7C1526C}" srcOrd="0" destOrd="0" presId="urn:microsoft.com/office/officeart/2005/8/layout/equation2"/>
    <dgm:cxn modelId="{0DD0354A-6ECD-46CA-9032-C4CD18518DB3}" srcId="{8636A9FE-BFFE-4B82-818A-5D3C7548A8A0}" destId="{CA0E097D-569D-40E5-B28A-145EF6E850A4}" srcOrd="2" destOrd="0" parTransId="{F614F4E4-CDE4-456A-AF8D-288DE03FE872}" sibTransId="{6D4F1BC6-6AA5-4A2A-80FE-325866D39F8D}"/>
    <dgm:cxn modelId="{12095B00-8069-4C1B-8B33-F3F712287ADD}" srcId="{8636A9FE-BFFE-4B82-818A-5D3C7548A8A0}" destId="{1B5D6D2B-442E-4F1F-9B1C-4CA4F9D74A47}" srcOrd="4" destOrd="0" parTransId="{2C743AEF-8805-4E09-B5B8-17C19605A30B}" sibTransId="{41183BDA-5449-40B1-ACD6-0B5339652033}"/>
    <dgm:cxn modelId="{4FB2AEEE-554E-454D-9D48-DABAB14AE8C3}" type="presOf" srcId="{41183BDA-5449-40B1-ACD6-0B5339652033}" destId="{FE061580-81A0-406B-9269-E024D538B0F2}" srcOrd="0" destOrd="0" presId="urn:microsoft.com/office/officeart/2005/8/layout/equation2"/>
    <dgm:cxn modelId="{0287C8C1-A9C9-48BD-9F62-FF7F5BDE3030}" srcId="{8636A9FE-BFFE-4B82-818A-5D3C7548A8A0}" destId="{EFF3D141-8D2D-4B20-8486-6B735D4AD317}" srcOrd="5" destOrd="0" parTransId="{C76F30B6-6104-4BBF-A24D-C813C0EA0E37}" sibTransId="{1779D8F2-4D6F-44C1-BD03-D2152744AF73}"/>
    <dgm:cxn modelId="{0ABF029A-E3AC-4BF3-8E98-71D9726FF59D}" type="presOf" srcId="{C833F807-E4C0-4640-B3ED-81E762CECC7B}" destId="{A0281341-6EC2-459B-B802-65EA95E18302}" srcOrd="0" destOrd="0" presId="urn:microsoft.com/office/officeart/2005/8/layout/equation2"/>
    <dgm:cxn modelId="{8EF364A9-6B61-45CE-8466-8FC474000B50}" type="presOf" srcId="{71046211-3736-458F-82E8-A5F40A684294}" destId="{FA326BB1-4309-49B3-8AA1-1DAE35368C84}" srcOrd="0" destOrd="0" presId="urn:microsoft.com/office/officeart/2005/8/layout/equation2"/>
    <dgm:cxn modelId="{B2CBDD55-146E-497E-90BC-4F8CA332CCEE}" type="presOf" srcId="{EFF3D141-8D2D-4B20-8486-6B735D4AD317}" destId="{CC572235-DB0D-4AB9-B78B-1D6A61E85499}" srcOrd="0" destOrd="0" presId="urn:microsoft.com/office/officeart/2005/8/layout/equation2"/>
    <dgm:cxn modelId="{428CA796-0D0B-43FC-99C3-59ADD8427FB8}" type="presOf" srcId="{CA0E097D-569D-40E5-B28A-145EF6E850A4}" destId="{000EEA87-79F3-4AB3-ACDE-AEEA024CEF80}" srcOrd="0" destOrd="0" presId="urn:microsoft.com/office/officeart/2005/8/layout/equation2"/>
    <dgm:cxn modelId="{29E369A8-D7A4-4751-AAEE-4FF9B1092408}" srcId="{8636A9FE-BFFE-4B82-818A-5D3C7548A8A0}" destId="{4B5AF730-C850-4B8A-BFDC-E201885007A4}" srcOrd="3" destOrd="0" parTransId="{D3298701-0C7D-483A-9858-C921B015439D}" sibTransId="{CEF14A31-92AE-4CB9-B072-17D5595F2161}"/>
    <dgm:cxn modelId="{22D40031-451F-4D63-B819-163C4C3B2AA6}" srcId="{8636A9FE-BFFE-4B82-818A-5D3C7548A8A0}" destId="{71046211-3736-458F-82E8-A5F40A684294}" srcOrd="1" destOrd="0" parTransId="{5FDA1222-7656-4823-878E-A299BC71D903}" sibTransId="{014C47C9-934D-4E2B-89EC-75AE7928E551}"/>
    <dgm:cxn modelId="{CE841BFC-D8D6-49D5-81A4-80ED7125E848}" type="presOf" srcId="{014C47C9-934D-4E2B-89EC-75AE7928E551}" destId="{BCDE3B7A-CC5A-4776-A151-98D92B5BD588}" srcOrd="0" destOrd="0" presId="urn:microsoft.com/office/officeart/2005/8/layout/equation2"/>
    <dgm:cxn modelId="{8C6FA807-E0C8-4437-B234-F7B8193ED7D2}" type="presOf" srcId="{41183BDA-5449-40B1-ACD6-0B5339652033}" destId="{27A647B0-80B8-43CB-A0B2-9D6D149094D9}" srcOrd="1" destOrd="0" presId="urn:microsoft.com/office/officeart/2005/8/layout/equation2"/>
    <dgm:cxn modelId="{6B88B15D-2A95-4690-A64A-33C4CCF591FE}" type="presOf" srcId="{4B5AF730-C850-4B8A-BFDC-E201885007A4}" destId="{D4B03A81-E133-4D72-9DA3-CA926E3536AF}" srcOrd="0" destOrd="0" presId="urn:microsoft.com/office/officeart/2005/8/layout/equation2"/>
    <dgm:cxn modelId="{DA56C720-17D9-434C-997E-469462A755A5}" type="presOf" srcId="{8636A9FE-BFFE-4B82-818A-5D3C7548A8A0}" destId="{895B7CE3-A169-4F87-9E62-C8345FE292D8}" srcOrd="0" destOrd="0" presId="urn:microsoft.com/office/officeart/2005/8/layout/equation2"/>
    <dgm:cxn modelId="{C6F97787-8F33-4D62-9B9E-7182DF4D9445}" srcId="{8636A9FE-BFFE-4B82-818A-5D3C7548A8A0}" destId="{CC7E16BB-0C7D-4A57-B849-1EA3DF1F96D6}" srcOrd="0" destOrd="0" parTransId="{E22EC368-0AC4-4128-8F88-C43DC3D32F57}" sibTransId="{C833F807-E4C0-4640-B3ED-81E762CECC7B}"/>
    <dgm:cxn modelId="{A0156EFD-464A-4A68-97F3-6750103B074B}" type="presOf" srcId="{CEF14A31-92AE-4CB9-B072-17D5595F2161}" destId="{FC5EF850-C450-4926-BF15-F0522E6F46FA}" srcOrd="0" destOrd="0" presId="urn:microsoft.com/office/officeart/2005/8/layout/equation2"/>
    <dgm:cxn modelId="{4364E347-CD71-4E7C-94F9-D6C4A9ACF7D1}" type="presParOf" srcId="{895B7CE3-A169-4F87-9E62-C8345FE292D8}" destId="{C7A6CDFD-582D-4F7E-A243-D9C3B51CDDF7}" srcOrd="0" destOrd="0" presId="urn:microsoft.com/office/officeart/2005/8/layout/equation2"/>
    <dgm:cxn modelId="{63EC1307-7659-474F-B899-FBCBDC82CED0}" type="presParOf" srcId="{C7A6CDFD-582D-4F7E-A243-D9C3B51CDDF7}" destId="{4C2C6A39-5BF6-4512-A0CE-96040AA0CFB0}" srcOrd="0" destOrd="0" presId="urn:microsoft.com/office/officeart/2005/8/layout/equation2"/>
    <dgm:cxn modelId="{B205A7B9-749B-4B2F-8157-33A7EA659157}" type="presParOf" srcId="{C7A6CDFD-582D-4F7E-A243-D9C3B51CDDF7}" destId="{543435C0-9681-4D8A-A81D-5DEF987FFF33}" srcOrd="1" destOrd="0" presId="urn:microsoft.com/office/officeart/2005/8/layout/equation2"/>
    <dgm:cxn modelId="{6E0529A5-B193-45EA-9607-C26BAC42F920}" type="presParOf" srcId="{C7A6CDFD-582D-4F7E-A243-D9C3B51CDDF7}" destId="{A0281341-6EC2-459B-B802-65EA95E18302}" srcOrd="2" destOrd="0" presId="urn:microsoft.com/office/officeart/2005/8/layout/equation2"/>
    <dgm:cxn modelId="{9ADABDD5-F825-47BD-A2AD-DF7C581DBCF4}" type="presParOf" srcId="{C7A6CDFD-582D-4F7E-A243-D9C3B51CDDF7}" destId="{50C2142A-0DE5-43A7-B205-F6A36B64D9B8}" srcOrd="3" destOrd="0" presId="urn:microsoft.com/office/officeart/2005/8/layout/equation2"/>
    <dgm:cxn modelId="{07A6B6DF-85C3-416C-8BE2-7225C10FA26B}" type="presParOf" srcId="{C7A6CDFD-582D-4F7E-A243-D9C3B51CDDF7}" destId="{FA326BB1-4309-49B3-8AA1-1DAE35368C84}" srcOrd="4" destOrd="0" presId="urn:microsoft.com/office/officeart/2005/8/layout/equation2"/>
    <dgm:cxn modelId="{459D0B78-1A1A-4CF9-B922-32A1A722F5CE}" type="presParOf" srcId="{C7A6CDFD-582D-4F7E-A243-D9C3B51CDDF7}" destId="{5AEB4832-B611-40AD-82B5-C7DE072FEF3D}" srcOrd="5" destOrd="0" presId="urn:microsoft.com/office/officeart/2005/8/layout/equation2"/>
    <dgm:cxn modelId="{30ED6F93-F06E-4834-8526-8A706A85879C}" type="presParOf" srcId="{C7A6CDFD-582D-4F7E-A243-D9C3B51CDDF7}" destId="{BCDE3B7A-CC5A-4776-A151-98D92B5BD588}" srcOrd="6" destOrd="0" presId="urn:microsoft.com/office/officeart/2005/8/layout/equation2"/>
    <dgm:cxn modelId="{4EAA2C11-761C-447C-8ECE-A54238E45E89}" type="presParOf" srcId="{C7A6CDFD-582D-4F7E-A243-D9C3B51CDDF7}" destId="{252CC2AB-06C7-4229-9534-369413ADD9D1}" srcOrd="7" destOrd="0" presId="urn:microsoft.com/office/officeart/2005/8/layout/equation2"/>
    <dgm:cxn modelId="{7B85EFD1-BC62-4835-8D09-2D7C2CB6EFAB}" type="presParOf" srcId="{C7A6CDFD-582D-4F7E-A243-D9C3B51CDDF7}" destId="{000EEA87-79F3-4AB3-ACDE-AEEA024CEF80}" srcOrd="8" destOrd="0" presId="urn:microsoft.com/office/officeart/2005/8/layout/equation2"/>
    <dgm:cxn modelId="{A3FF6009-2247-4AE9-B744-80ADEF926494}" type="presParOf" srcId="{C7A6CDFD-582D-4F7E-A243-D9C3B51CDDF7}" destId="{3961CBC8-AF39-43FE-AE1E-ADF94860B6A9}" srcOrd="9" destOrd="0" presId="urn:microsoft.com/office/officeart/2005/8/layout/equation2"/>
    <dgm:cxn modelId="{E7199495-E491-4633-ACA3-CD261B11E4C8}" type="presParOf" srcId="{C7A6CDFD-582D-4F7E-A243-D9C3B51CDDF7}" destId="{4F4AE8DE-B8B0-4D53-BDA1-0794C7C1526C}" srcOrd="10" destOrd="0" presId="urn:microsoft.com/office/officeart/2005/8/layout/equation2"/>
    <dgm:cxn modelId="{DAAE9ECA-E9A4-40A4-901A-99841B2A2FB0}" type="presParOf" srcId="{C7A6CDFD-582D-4F7E-A243-D9C3B51CDDF7}" destId="{49B8523D-980D-4141-9E48-1132CDA71CB6}" srcOrd="11" destOrd="0" presId="urn:microsoft.com/office/officeart/2005/8/layout/equation2"/>
    <dgm:cxn modelId="{A184E0F6-6D9B-44B8-842A-1EAB16B2AAF4}" type="presParOf" srcId="{C7A6CDFD-582D-4F7E-A243-D9C3B51CDDF7}" destId="{D4B03A81-E133-4D72-9DA3-CA926E3536AF}" srcOrd="12" destOrd="0" presId="urn:microsoft.com/office/officeart/2005/8/layout/equation2"/>
    <dgm:cxn modelId="{4D44AC6B-881F-45EE-BCD0-159854663E35}" type="presParOf" srcId="{C7A6CDFD-582D-4F7E-A243-D9C3B51CDDF7}" destId="{1A000A8F-784E-4B6F-A2D8-C0C92A3A37BA}" srcOrd="13" destOrd="0" presId="urn:microsoft.com/office/officeart/2005/8/layout/equation2"/>
    <dgm:cxn modelId="{0EE85571-9A34-4FAD-845D-3DA6F8C52F4B}" type="presParOf" srcId="{C7A6CDFD-582D-4F7E-A243-D9C3B51CDDF7}" destId="{FC5EF850-C450-4926-BF15-F0522E6F46FA}" srcOrd="14" destOrd="0" presId="urn:microsoft.com/office/officeart/2005/8/layout/equation2"/>
    <dgm:cxn modelId="{45839955-08AA-41AB-AA60-363CF80B1A11}" type="presParOf" srcId="{C7A6CDFD-582D-4F7E-A243-D9C3B51CDDF7}" destId="{48A4DEDF-7025-4E54-9A81-CBD6CF395DE4}" srcOrd="15" destOrd="0" presId="urn:microsoft.com/office/officeart/2005/8/layout/equation2"/>
    <dgm:cxn modelId="{3B36E57C-0E6C-4C55-BB66-18F39FC63F55}" type="presParOf" srcId="{C7A6CDFD-582D-4F7E-A243-D9C3B51CDDF7}" destId="{09964E7C-3B19-46C3-A997-60272AE021AA}" srcOrd="16" destOrd="0" presId="urn:microsoft.com/office/officeart/2005/8/layout/equation2"/>
    <dgm:cxn modelId="{77727ED1-1DC9-4B84-B278-FB9542F0B371}" type="presParOf" srcId="{895B7CE3-A169-4F87-9E62-C8345FE292D8}" destId="{FE061580-81A0-406B-9269-E024D538B0F2}" srcOrd="1" destOrd="0" presId="urn:microsoft.com/office/officeart/2005/8/layout/equation2"/>
    <dgm:cxn modelId="{A151D058-C286-4FC4-9AA3-07BEB533F440}" type="presParOf" srcId="{FE061580-81A0-406B-9269-E024D538B0F2}" destId="{27A647B0-80B8-43CB-A0B2-9D6D149094D9}" srcOrd="0" destOrd="0" presId="urn:microsoft.com/office/officeart/2005/8/layout/equation2"/>
    <dgm:cxn modelId="{436C2810-081F-4ED2-A51E-834453914829}" type="presParOf" srcId="{895B7CE3-A169-4F87-9E62-C8345FE292D8}" destId="{CC572235-DB0D-4AB9-B78B-1D6A61E8549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CEF894-3B39-404A-8448-6560F89833BB}" type="doc">
      <dgm:prSet loTypeId="urn:microsoft.com/office/officeart/2005/8/layout/equation1" loCatId="process" qsTypeId="urn:microsoft.com/office/officeart/2005/8/quickstyle/simple1" qsCatId="simple" csTypeId="urn:microsoft.com/office/officeart/2005/8/colors/accent2_1" csCatId="accent2" phldr="1"/>
      <dgm:spPr/>
    </dgm:pt>
    <dgm:pt modelId="{0D14874C-484E-4744-B026-23D407B9AC4F}">
      <dgm:prSet phldrT="[Texto]" custT="1"/>
      <dgm:spPr/>
      <dgm:t>
        <a:bodyPr/>
        <a:lstStyle/>
        <a:p>
          <a:r>
            <a:rPr lang="es-ES" sz="1600" b="1" dirty="0" smtClean="0"/>
            <a:t>Diferencia de potencial entre dos metales.</a:t>
          </a:r>
          <a:endParaRPr lang="es-ES" sz="1600" b="1" dirty="0"/>
        </a:p>
      </dgm:t>
    </dgm:pt>
    <dgm:pt modelId="{B07B17B3-C19D-4DD1-AABE-6F5391BF2686}" type="parTrans" cxnId="{AF2998AD-A678-4C4E-A0AD-424B46D58A7D}">
      <dgm:prSet/>
      <dgm:spPr/>
      <dgm:t>
        <a:bodyPr/>
        <a:lstStyle/>
        <a:p>
          <a:endParaRPr lang="es-ES"/>
        </a:p>
      </dgm:t>
    </dgm:pt>
    <dgm:pt modelId="{8FEF88F8-2950-4E26-BDF1-9444B06514F7}" type="sibTrans" cxnId="{AF2998AD-A678-4C4E-A0AD-424B46D58A7D}">
      <dgm:prSet/>
      <dgm:spPr/>
      <dgm:t>
        <a:bodyPr/>
        <a:lstStyle/>
        <a:p>
          <a:endParaRPr lang="es-ES"/>
        </a:p>
      </dgm:t>
    </dgm:pt>
    <dgm:pt modelId="{09D59F12-2B5E-46BD-96ED-2999DD203E56}">
      <dgm:prSet phldrT="[Texto]"/>
      <dgm:spPr/>
      <dgm:t>
        <a:bodyPr/>
        <a:lstStyle/>
        <a:p>
          <a:r>
            <a:rPr lang="es-ES" b="1" dirty="0" smtClean="0"/>
            <a:t>Inmersos en un mismo electrólito (Mezcla de agua y crudo)</a:t>
          </a:r>
          <a:endParaRPr lang="es-ES" b="1" dirty="0"/>
        </a:p>
      </dgm:t>
    </dgm:pt>
    <dgm:pt modelId="{367533B1-DF79-4E97-9F3D-FCC7881CA598}" type="parTrans" cxnId="{571F983B-E18A-4332-8ED4-4E7A7127934B}">
      <dgm:prSet/>
      <dgm:spPr/>
      <dgm:t>
        <a:bodyPr/>
        <a:lstStyle/>
        <a:p>
          <a:endParaRPr lang="es-ES"/>
        </a:p>
      </dgm:t>
    </dgm:pt>
    <dgm:pt modelId="{5A15880D-A15B-4440-9F20-9DDEA27BF7E9}" type="sibTrans" cxnId="{571F983B-E18A-4332-8ED4-4E7A7127934B}">
      <dgm:prSet/>
      <dgm:spPr/>
      <dgm:t>
        <a:bodyPr/>
        <a:lstStyle/>
        <a:p>
          <a:endParaRPr lang="es-ES"/>
        </a:p>
      </dgm:t>
    </dgm:pt>
    <dgm:pt modelId="{FBFD5607-C7BF-4991-AD8A-7562FA747E5E}">
      <dgm:prSet phldrT="[Texto]" custT="1"/>
      <dgm:spPr/>
      <dgm:t>
        <a:bodyPr/>
        <a:lstStyle/>
        <a:p>
          <a:r>
            <a:rPr lang="es-ES" sz="1700" b="1" dirty="0" smtClean="0"/>
            <a:t>CORROSIÓN GALVÁNICA</a:t>
          </a:r>
          <a:endParaRPr lang="es-ES" sz="1700" b="1" dirty="0"/>
        </a:p>
      </dgm:t>
    </dgm:pt>
    <dgm:pt modelId="{66179230-A5D7-4CDE-BB3D-3CCB85D077CE}" type="parTrans" cxnId="{E78BF635-EDA7-4FA1-B996-EAFCEBAB8A65}">
      <dgm:prSet/>
      <dgm:spPr/>
      <dgm:t>
        <a:bodyPr/>
        <a:lstStyle/>
        <a:p>
          <a:endParaRPr lang="es-ES"/>
        </a:p>
      </dgm:t>
    </dgm:pt>
    <dgm:pt modelId="{BDB8EE60-FE1B-4B17-B2D9-16C8F78D1ABA}" type="sibTrans" cxnId="{E78BF635-EDA7-4FA1-B996-EAFCEBAB8A65}">
      <dgm:prSet/>
      <dgm:spPr/>
      <dgm:t>
        <a:bodyPr/>
        <a:lstStyle/>
        <a:p>
          <a:endParaRPr lang="es-ES"/>
        </a:p>
      </dgm:t>
    </dgm:pt>
    <dgm:pt modelId="{006FF47C-EC8D-42CE-A474-3B27E99C2EB9}">
      <dgm:prSet phldrT="[Texto]" custT="1"/>
      <dgm:spPr/>
      <dgm:t>
        <a:bodyPr/>
        <a:lstStyle/>
        <a:p>
          <a:r>
            <a:rPr lang="es-ES" sz="1600" b="1" dirty="0" smtClean="0"/>
            <a:t>Zonas de distinto potencial eléctrico. </a:t>
          </a:r>
          <a:endParaRPr lang="es-ES" sz="1600" b="1" dirty="0"/>
        </a:p>
      </dgm:t>
    </dgm:pt>
    <dgm:pt modelId="{C230B8E7-710C-4442-A79A-F715AF848941}" type="parTrans" cxnId="{B2679450-1055-469F-BF1B-7BD0802551DB}">
      <dgm:prSet/>
      <dgm:spPr/>
      <dgm:t>
        <a:bodyPr/>
        <a:lstStyle/>
        <a:p>
          <a:endParaRPr lang="es-ES"/>
        </a:p>
      </dgm:t>
    </dgm:pt>
    <dgm:pt modelId="{F0AB35F9-E3E8-43D3-85F9-185B09D4743C}" type="sibTrans" cxnId="{B2679450-1055-469F-BF1B-7BD0802551DB}">
      <dgm:prSet/>
      <dgm:spPr/>
      <dgm:t>
        <a:bodyPr/>
        <a:lstStyle/>
        <a:p>
          <a:endParaRPr lang="es-ES"/>
        </a:p>
      </dgm:t>
    </dgm:pt>
    <dgm:pt modelId="{A2901AD9-E9A5-4F9D-9551-06D43F732A38}">
      <dgm:prSet phldrT="[Texto]" custT="1"/>
      <dgm:spPr/>
      <dgm:t>
        <a:bodyPr/>
        <a:lstStyle/>
        <a:p>
          <a:r>
            <a:rPr lang="es-ES" sz="1600" b="1" dirty="0" smtClean="0"/>
            <a:t>Soportes de los ánodos de sacrificio</a:t>
          </a:r>
          <a:endParaRPr lang="es-ES" sz="1600" b="1" dirty="0"/>
        </a:p>
      </dgm:t>
    </dgm:pt>
    <dgm:pt modelId="{90C1CD9F-75BA-48CB-89FC-A748B95E2A5B}" type="parTrans" cxnId="{C5E3116C-422F-4FD1-947E-80112DBB57B0}">
      <dgm:prSet/>
      <dgm:spPr/>
      <dgm:t>
        <a:bodyPr/>
        <a:lstStyle/>
        <a:p>
          <a:endParaRPr lang="es-ES"/>
        </a:p>
      </dgm:t>
    </dgm:pt>
    <dgm:pt modelId="{26778AC4-CC87-4283-8C25-F2F472228A12}" type="sibTrans" cxnId="{C5E3116C-422F-4FD1-947E-80112DBB57B0}">
      <dgm:prSet/>
      <dgm:spPr/>
      <dgm:t>
        <a:bodyPr/>
        <a:lstStyle/>
        <a:p>
          <a:endParaRPr lang="es-ES"/>
        </a:p>
      </dgm:t>
    </dgm:pt>
    <dgm:pt modelId="{384432C7-86C5-40C3-89ED-33E77CA8EC0E}" type="pres">
      <dgm:prSet presAssocID="{EBCEF894-3B39-404A-8448-6560F89833BB}" presName="linearFlow" presStyleCnt="0">
        <dgm:presLayoutVars>
          <dgm:dir/>
          <dgm:resizeHandles val="exact"/>
        </dgm:presLayoutVars>
      </dgm:prSet>
      <dgm:spPr/>
    </dgm:pt>
    <dgm:pt modelId="{8F9BF67C-CD4A-4A61-9DF3-D80D49381BF9}" type="pres">
      <dgm:prSet presAssocID="{0D14874C-484E-4744-B026-23D407B9AC4F}" presName="node" presStyleLbl="node1" presStyleIdx="0" presStyleCnt="5" custScaleX="138391" custScaleY="1515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D0786D-30CA-4DFF-A4BE-18D91D0795FD}" type="pres">
      <dgm:prSet presAssocID="{8FEF88F8-2950-4E26-BDF1-9444B06514F7}" presName="spacerL" presStyleCnt="0"/>
      <dgm:spPr/>
    </dgm:pt>
    <dgm:pt modelId="{C98A7AF6-854F-4C50-A997-0279064396FE}" type="pres">
      <dgm:prSet presAssocID="{8FEF88F8-2950-4E26-BDF1-9444B06514F7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561D5BE-C35C-4586-A285-6786812A133E}" type="pres">
      <dgm:prSet presAssocID="{8FEF88F8-2950-4E26-BDF1-9444B06514F7}" presName="spacerR" presStyleCnt="0"/>
      <dgm:spPr/>
    </dgm:pt>
    <dgm:pt modelId="{45044700-F692-48DA-9E9A-DA70E98AB71C}" type="pres">
      <dgm:prSet presAssocID="{09D59F12-2B5E-46BD-96ED-2999DD203E56}" presName="node" presStyleLbl="node1" presStyleIdx="1" presStyleCnt="5" custScaleX="152538" custScaleY="1451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4FF42B-48C9-49B6-9103-35DF6C3E99DB}" type="pres">
      <dgm:prSet presAssocID="{5A15880D-A15B-4440-9F20-9DDEA27BF7E9}" presName="spacerL" presStyleCnt="0"/>
      <dgm:spPr/>
    </dgm:pt>
    <dgm:pt modelId="{867A0D42-AA6D-448D-BCC1-82974799E08E}" type="pres">
      <dgm:prSet presAssocID="{5A15880D-A15B-4440-9F20-9DDEA27BF7E9}" presName="sibTrans" presStyleLbl="sibTrans2D1" presStyleIdx="1" presStyleCnt="4"/>
      <dgm:spPr/>
      <dgm:t>
        <a:bodyPr/>
        <a:lstStyle/>
        <a:p>
          <a:endParaRPr lang="es-ES"/>
        </a:p>
      </dgm:t>
    </dgm:pt>
    <dgm:pt modelId="{1CE2F0AE-80F9-466B-92ED-CC748246B8A2}" type="pres">
      <dgm:prSet presAssocID="{5A15880D-A15B-4440-9F20-9DDEA27BF7E9}" presName="spacerR" presStyleCnt="0"/>
      <dgm:spPr/>
    </dgm:pt>
    <dgm:pt modelId="{33A3BE7D-F93F-48D8-BE39-274FE25437DF}" type="pres">
      <dgm:prSet presAssocID="{A2901AD9-E9A5-4F9D-9551-06D43F732A38}" presName="node" presStyleLbl="node1" presStyleIdx="2" presStyleCnt="5" custScaleX="151506" custScaleY="1468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496352-CC72-40CB-ADA2-4BEC808313B7}" type="pres">
      <dgm:prSet presAssocID="{26778AC4-CC87-4283-8C25-F2F472228A12}" presName="spacerL" presStyleCnt="0"/>
      <dgm:spPr/>
    </dgm:pt>
    <dgm:pt modelId="{511F6959-E7FB-4257-8E92-0AD473E66D42}" type="pres">
      <dgm:prSet presAssocID="{26778AC4-CC87-4283-8C25-F2F472228A12}" presName="sibTrans" presStyleLbl="sibTrans2D1" presStyleIdx="2" presStyleCnt="4"/>
      <dgm:spPr/>
      <dgm:t>
        <a:bodyPr/>
        <a:lstStyle/>
        <a:p>
          <a:endParaRPr lang="es-ES"/>
        </a:p>
      </dgm:t>
    </dgm:pt>
    <dgm:pt modelId="{C827C4C6-278C-4113-93B0-037CA88EC2F9}" type="pres">
      <dgm:prSet presAssocID="{26778AC4-CC87-4283-8C25-F2F472228A12}" presName="spacerR" presStyleCnt="0"/>
      <dgm:spPr/>
    </dgm:pt>
    <dgm:pt modelId="{3B09D153-D1AF-4053-8C51-7F889E911FD7}" type="pres">
      <dgm:prSet presAssocID="{006FF47C-EC8D-42CE-A474-3B27E99C2EB9}" presName="node" presStyleLbl="node1" presStyleIdx="3" presStyleCnt="5" custScaleX="129790" custScaleY="154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74F5F2-113E-47B9-A619-30005E14FC51}" type="pres">
      <dgm:prSet presAssocID="{F0AB35F9-E3E8-43D3-85F9-185B09D4743C}" presName="spacerL" presStyleCnt="0"/>
      <dgm:spPr/>
    </dgm:pt>
    <dgm:pt modelId="{58FFEEAF-F173-4CBF-B415-FF7ECF588A46}" type="pres">
      <dgm:prSet presAssocID="{F0AB35F9-E3E8-43D3-85F9-185B09D4743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6E1D92C6-60F9-4603-8791-8534FEB2F0CF}" type="pres">
      <dgm:prSet presAssocID="{F0AB35F9-E3E8-43D3-85F9-185B09D4743C}" presName="spacerR" presStyleCnt="0"/>
      <dgm:spPr/>
    </dgm:pt>
    <dgm:pt modelId="{80DC23C6-0AAF-4DFC-A137-E01DE155B9A0}" type="pres">
      <dgm:prSet presAssocID="{FBFD5607-C7BF-4991-AD8A-7562FA747E5E}" presName="node" presStyleLbl="node1" presStyleIdx="4" presStyleCnt="5" custScaleX="171239" custScaleY="1854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1F983B-E18A-4332-8ED4-4E7A7127934B}" srcId="{EBCEF894-3B39-404A-8448-6560F89833BB}" destId="{09D59F12-2B5E-46BD-96ED-2999DD203E56}" srcOrd="1" destOrd="0" parTransId="{367533B1-DF79-4E97-9F3D-FCC7881CA598}" sibTransId="{5A15880D-A15B-4440-9F20-9DDEA27BF7E9}"/>
    <dgm:cxn modelId="{AF2998AD-A678-4C4E-A0AD-424B46D58A7D}" srcId="{EBCEF894-3B39-404A-8448-6560F89833BB}" destId="{0D14874C-484E-4744-B026-23D407B9AC4F}" srcOrd="0" destOrd="0" parTransId="{B07B17B3-C19D-4DD1-AABE-6F5391BF2686}" sibTransId="{8FEF88F8-2950-4E26-BDF1-9444B06514F7}"/>
    <dgm:cxn modelId="{686485E3-417F-447C-AE91-E689ADF6749F}" type="presOf" srcId="{A2901AD9-E9A5-4F9D-9551-06D43F732A38}" destId="{33A3BE7D-F93F-48D8-BE39-274FE25437DF}" srcOrd="0" destOrd="0" presId="urn:microsoft.com/office/officeart/2005/8/layout/equation1"/>
    <dgm:cxn modelId="{608F4EAD-F4F2-4502-A826-8473F7F92708}" type="presOf" srcId="{5A15880D-A15B-4440-9F20-9DDEA27BF7E9}" destId="{867A0D42-AA6D-448D-BCC1-82974799E08E}" srcOrd="0" destOrd="0" presId="urn:microsoft.com/office/officeart/2005/8/layout/equation1"/>
    <dgm:cxn modelId="{E78BF635-EDA7-4FA1-B996-EAFCEBAB8A65}" srcId="{EBCEF894-3B39-404A-8448-6560F89833BB}" destId="{FBFD5607-C7BF-4991-AD8A-7562FA747E5E}" srcOrd="4" destOrd="0" parTransId="{66179230-A5D7-4CDE-BB3D-3CCB85D077CE}" sibTransId="{BDB8EE60-FE1B-4B17-B2D9-16C8F78D1ABA}"/>
    <dgm:cxn modelId="{C5E3116C-422F-4FD1-947E-80112DBB57B0}" srcId="{EBCEF894-3B39-404A-8448-6560F89833BB}" destId="{A2901AD9-E9A5-4F9D-9551-06D43F732A38}" srcOrd="2" destOrd="0" parTransId="{90C1CD9F-75BA-48CB-89FC-A748B95E2A5B}" sibTransId="{26778AC4-CC87-4283-8C25-F2F472228A12}"/>
    <dgm:cxn modelId="{959773F6-EC6B-4C76-92D9-B9AECA7DEB49}" type="presOf" srcId="{0D14874C-484E-4744-B026-23D407B9AC4F}" destId="{8F9BF67C-CD4A-4A61-9DF3-D80D49381BF9}" srcOrd="0" destOrd="0" presId="urn:microsoft.com/office/officeart/2005/8/layout/equation1"/>
    <dgm:cxn modelId="{F4C02B4E-0AC6-4607-8527-91952137666F}" type="presOf" srcId="{09D59F12-2B5E-46BD-96ED-2999DD203E56}" destId="{45044700-F692-48DA-9E9A-DA70E98AB71C}" srcOrd="0" destOrd="0" presId="urn:microsoft.com/office/officeart/2005/8/layout/equation1"/>
    <dgm:cxn modelId="{B2679450-1055-469F-BF1B-7BD0802551DB}" srcId="{EBCEF894-3B39-404A-8448-6560F89833BB}" destId="{006FF47C-EC8D-42CE-A474-3B27E99C2EB9}" srcOrd="3" destOrd="0" parTransId="{C230B8E7-710C-4442-A79A-F715AF848941}" sibTransId="{F0AB35F9-E3E8-43D3-85F9-185B09D4743C}"/>
    <dgm:cxn modelId="{5F65D17B-FECC-4563-9FB9-E35F495AA582}" type="presOf" srcId="{006FF47C-EC8D-42CE-A474-3B27E99C2EB9}" destId="{3B09D153-D1AF-4053-8C51-7F889E911FD7}" srcOrd="0" destOrd="0" presId="urn:microsoft.com/office/officeart/2005/8/layout/equation1"/>
    <dgm:cxn modelId="{3C6325FD-47AD-4BC8-8A64-55A9E24DE583}" type="presOf" srcId="{F0AB35F9-E3E8-43D3-85F9-185B09D4743C}" destId="{58FFEEAF-F173-4CBF-B415-FF7ECF588A46}" srcOrd="0" destOrd="0" presId="urn:microsoft.com/office/officeart/2005/8/layout/equation1"/>
    <dgm:cxn modelId="{2ED02451-EC05-4DB1-8C4E-1C57879B530B}" type="presOf" srcId="{FBFD5607-C7BF-4991-AD8A-7562FA747E5E}" destId="{80DC23C6-0AAF-4DFC-A137-E01DE155B9A0}" srcOrd="0" destOrd="0" presId="urn:microsoft.com/office/officeart/2005/8/layout/equation1"/>
    <dgm:cxn modelId="{0D1F3577-8070-4CCF-A1B5-612728D33498}" type="presOf" srcId="{26778AC4-CC87-4283-8C25-F2F472228A12}" destId="{511F6959-E7FB-4257-8E92-0AD473E66D42}" srcOrd="0" destOrd="0" presId="urn:microsoft.com/office/officeart/2005/8/layout/equation1"/>
    <dgm:cxn modelId="{FB23C292-4D70-43A8-8666-AEC3E2F4B5A1}" type="presOf" srcId="{EBCEF894-3B39-404A-8448-6560F89833BB}" destId="{384432C7-86C5-40C3-89ED-33E77CA8EC0E}" srcOrd="0" destOrd="0" presId="urn:microsoft.com/office/officeart/2005/8/layout/equation1"/>
    <dgm:cxn modelId="{BCB1C139-B056-40AB-9F54-084D0E460AEB}" type="presOf" srcId="{8FEF88F8-2950-4E26-BDF1-9444B06514F7}" destId="{C98A7AF6-854F-4C50-A997-0279064396FE}" srcOrd="0" destOrd="0" presId="urn:microsoft.com/office/officeart/2005/8/layout/equation1"/>
    <dgm:cxn modelId="{2620B590-7D65-46C8-B85A-32A7BC094A41}" type="presParOf" srcId="{384432C7-86C5-40C3-89ED-33E77CA8EC0E}" destId="{8F9BF67C-CD4A-4A61-9DF3-D80D49381BF9}" srcOrd="0" destOrd="0" presId="urn:microsoft.com/office/officeart/2005/8/layout/equation1"/>
    <dgm:cxn modelId="{5072698D-FA58-4F4D-83D0-2E989BAAB17D}" type="presParOf" srcId="{384432C7-86C5-40C3-89ED-33E77CA8EC0E}" destId="{95D0786D-30CA-4DFF-A4BE-18D91D0795FD}" srcOrd="1" destOrd="0" presId="urn:microsoft.com/office/officeart/2005/8/layout/equation1"/>
    <dgm:cxn modelId="{DCA40AE1-6213-4CBB-8674-180695EB8BF7}" type="presParOf" srcId="{384432C7-86C5-40C3-89ED-33E77CA8EC0E}" destId="{C98A7AF6-854F-4C50-A997-0279064396FE}" srcOrd="2" destOrd="0" presId="urn:microsoft.com/office/officeart/2005/8/layout/equation1"/>
    <dgm:cxn modelId="{E8112545-0944-4BD6-AAC6-5531CD109CFA}" type="presParOf" srcId="{384432C7-86C5-40C3-89ED-33E77CA8EC0E}" destId="{2561D5BE-C35C-4586-A285-6786812A133E}" srcOrd="3" destOrd="0" presId="urn:microsoft.com/office/officeart/2005/8/layout/equation1"/>
    <dgm:cxn modelId="{E62AF664-1DCE-4C87-BDAE-89FF42AE4E12}" type="presParOf" srcId="{384432C7-86C5-40C3-89ED-33E77CA8EC0E}" destId="{45044700-F692-48DA-9E9A-DA70E98AB71C}" srcOrd="4" destOrd="0" presId="urn:microsoft.com/office/officeart/2005/8/layout/equation1"/>
    <dgm:cxn modelId="{D028C976-2389-496A-95DB-259A27160E48}" type="presParOf" srcId="{384432C7-86C5-40C3-89ED-33E77CA8EC0E}" destId="{CA4FF42B-48C9-49B6-9103-35DF6C3E99DB}" srcOrd="5" destOrd="0" presId="urn:microsoft.com/office/officeart/2005/8/layout/equation1"/>
    <dgm:cxn modelId="{3EE74697-1277-4626-BF26-CDF909B73567}" type="presParOf" srcId="{384432C7-86C5-40C3-89ED-33E77CA8EC0E}" destId="{867A0D42-AA6D-448D-BCC1-82974799E08E}" srcOrd="6" destOrd="0" presId="urn:microsoft.com/office/officeart/2005/8/layout/equation1"/>
    <dgm:cxn modelId="{89639CEC-36E4-4E4B-AAD9-6DEF1F89367B}" type="presParOf" srcId="{384432C7-86C5-40C3-89ED-33E77CA8EC0E}" destId="{1CE2F0AE-80F9-466B-92ED-CC748246B8A2}" srcOrd="7" destOrd="0" presId="urn:microsoft.com/office/officeart/2005/8/layout/equation1"/>
    <dgm:cxn modelId="{103D0FA7-D9F1-4595-943B-5DDF7683B46D}" type="presParOf" srcId="{384432C7-86C5-40C3-89ED-33E77CA8EC0E}" destId="{33A3BE7D-F93F-48D8-BE39-274FE25437DF}" srcOrd="8" destOrd="0" presId="urn:microsoft.com/office/officeart/2005/8/layout/equation1"/>
    <dgm:cxn modelId="{3BAD77C9-954A-4FEC-91E1-70D9414D9DE4}" type="presParOf" srcId="{384432C7-86C5-40C3-89ED-33E77CA8EC0E}" destId="{86496352-CC72-40CB-ADA2-4BEC808313B7}" srcOrd="9" destOrd="0" presId="urn:microsoft.com/office/officeart/2005/8/layout/equation1"/>
    <dgm:cxn modelId="{A465D7FF-11CB-4445-B0F7-ADBA77B78FFD}" type="presParOf" srcId="{384432C7-86C5-40C3-89ED-33E77CA8EC0E}" destId="{511F6959-E7FB-4257-8E92-0AD473E66D42}" srcOrd="10" destOrd="0" presId="urn:microsoft.com/office/officeart/2005/8/layout/equation1"/>
    <dgm:cxn modelId="{360D9725-FFE6-459E-AB19-3D6B9628E4BC}" type="presParOf" srcId="{384432C7-86C5-40C3-89ED-33E77CA8EC0E}" destId="{C827C4C6-278C-4113-93B0-037CA88EC2F9}" srcOrd="11" destOrd="0" presId="urn:microsoft.com/office/officeart/2005/8/layout/equation1"/>
    <dgm:cxn modelId="{E96FEB30-EB8D-458D-921F-303DC1BC3FCE}" type="presParOf" srcId="{384432C7-86C5-40C3-89ED-33E77CA8EC0E}" destId="{3B09D153-D1AF-4053-8C51-7F889E911FD7}" srcOrd="12" destOrd="0" presId="urn:microsoft.com/office/officeart/2005/8/layout/equation1"/>
    <dgm:cxn modelId="{12A48CBC-47F1-46C1-9D10-4C2A60332964}" type="presParOf" srcId="{384432C7-86C5-40C3-89ED-33E77CA8EC0E}" destId="{8574F5F2-113E-47B9-A619-30005E14FC51}" srcOrd="13" destOrd="0" presId="urn:microsoft.com/office/officeart/2005/8/layout/equation1"/>
    <dgm:cxn modelId="{B2EFD59D-A1F6-4055-87BF-1EB0DD15D1AE}" type="presParOf" srcId="{384432C7-86C5-40C3-89ED-33E77CA8EC0E}" destId="{58FFEEAF-F173-4CBF-B415-FF7ECF588A46}" srcOrd="14" destOrd="0" presId="urn:microsoft.com/office/officeart/2005/8/layout/equation1"/>
    <dgm:cxn modelId="{5A4A65E4-BA0F-489D-89E5-B681A44DA7E7}" type="presParOf" srcId="{384432C7-86C5-40C3-89ED-33E77CA8EC0E}" destId="{6E1D92C6-60F9-4603-8791-8534FEB2F0CF}" srcOrd="15" destOrd="0" presId="urn:microsoft.com/office/officeart/2005/8/layout/equation1"/>
    <dgm:cxn modelId="{64ADE744-444C-425E-82E9-0F42A1E3BAD9}" type="presParOf" srcId="{384432C7-86C5-40C3-89ED-33E77CA8EC0E}" destId="{80DC23C6-0AAF-4DFC-A137-E01DE155B9A0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2DEF76-C7DF-4462-B1FE-492A6C4BFF22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D9711DC-3AEE-4DF0-91AF-3DC1D2B65966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algn="ctr" defTabSz="457200" rtl="0" eaLnBrk="1" latinLnBrk="0" hangingPunct="1"/>
          <a:r>
            <a:rPr lang="es-ES" sz="2400" b="1" kern="1200" dirty="0" smtClean="0">
              <a:solidFill>
                <a:schemeClr val="dk1"/>
              </a:solidFill>
              <a:latin typeface="+mj-lt"/>
              <a:ea typeface="+mn-ea"/>
              <a:cs typeface="+mn-cs"/>
            </a:rPr>
            <a:t>Condiciones de seguridad</a:t>
          </a:r>
          <a:endParaRPr lang="es-ES" sz="2400" b="1" kern="1200" dirty="0">
            <a:solidFill>
              <a:schemeClr val="dk1"/>
            </a:solidFill>
            <a:latin typeface="+mj-lt"/>
            <a:ea typeface="+mn-ea"/>
            <a:cs typeface="+mn-cs"/>
          </a:endParaRPr>
        </a:p>
      </dgm:t>
    </dgm:pt>
    <dgm:pt modelId="{A166FDF6-D077-4215-B942-473BD2B66F73}" type="parTrans" cxnId="{7F35E8C4-910D-463B-8017-7401CF794FCF}">
      <dgm:prSet/>
      <dgm:spPr/>
      <dgm:t>
        <a:bodyPr/>
        <a:lstStyle/>
        <a:p>
          <a:endParaRPr lang="es-ES"/>
        </a:p>
      </dgm:t>
    </dgm:pt>
    <dgm:pt modelId="{132400B0-F6F4-489F-A0DB-DA684C6E8A61}" type="sibTrans" cxnId="{7F35E8C4-910D-463B-8017-7401CF794FCF}">
      <dgm:prSet/>
      <dgm:spPr/>
      <dgm:t>
        <a:bodyPr/>
        <a:lstStyle/>
        <a:p>
          <a:endParaRPr lang="es-ES"/>
        </a:p>
      </dgm:t>
    </dgm:pt>
    <dgm:pt modelId="{BB5635D1-8F6F-4D18-8F11-8847C86D03D9}">
      <dgm:prSet phldrT="[Texto]" custT="1"/>
      <dgm:spPr/>
      <dgm:t>
        <a:bodyPr/>
        <a:lstStyle/>
        <a:p>
          <a:pPr algn="l"/>
          <a:r>
            <a:rPr lang="es-EC" sz="1600" b="1" dirty="0" smtClean="0">
              <a:latin typeface="+mn-lt"/>
            </a:rPr>
            <a:t>AG-12-EC-01	Entrada a espacios confinados</a:t>
          </a:r>
        </a:p>
        <a:p>
          <a:pPr algn="l"/>
          <a:r>
            <a:rPr lang="es-EC" sz="1600" b="1" dirty="0" smtClean="0">
              <a:latin typeface="+mn-lt"/>
            </a:rPr>
            <a:t>AG-12-EC-06	Análisis de trabajo seguro</a:t>
          </a:r>
        </a:p>
        <a:p>
          <a:pPr algn="l"/>
          <a:r>
            <a:rPr lang="es-EC" sz="1600" b="1" dirty="0" smtClean="0">
              <a:latin typeface="+mn-lt"/>
            </a:rPr>
            <a:t>PG-14-EC Equipos de protección personal</a:t>
          </a:r>
          <a:endParaRPr lang="es-ES" sz="1600" b="1" dirty="0">
            <a:latin typeface="+mn-lt"/>
          </a:endParaRPr>
        </a:p>
      </dgm:t>
    </dgm:pt>
    <dgm:pt modelId="{56B490DB-A74E-485E-B324-4AC0977A32FF}" type="parTrans" cxnId="{E027B4BE-5A18-4131-BF6C-3E4A409BE351}">
      <dgm:prSet/>
      <dgm:spPr/>
      <dgm:t>
        <a:bodyPr/>
        <a:lstStyle/>
        <a:p>
          <a:endParaRPr lang="es-ES"/>
        </a:p>
      </dgm:t>
    </dgm:pt>
    <dgm:pt modelId="{625796D1-AA6F-4253-9B2A-9850311A4785}" type="sibTrans" cxnId="{E027B4BE-5A18-4131-BF6C-3E4A409BE351}">
      <dgm:prSet/>
      <dgm:spPr/>
      <dgm:t>
        <a:bodyPr/>
        <a:lstStyle/>
        <a:p>
          <a:endParaRPr lang="es-ES"/>
        </a:p>
      </dgm:t>
    </dgm:pt>
    <dgm:pt modelId="{37D6A196-A260-4FAD-9985-3B41C86A6A5D}">
      <dgm:prSet phldrT="[Texto]"/>
      <dgm:spPr/>
      <dgm:t>
        <a:bodyPr/>
        <a:lstStyle/>
        <a:p>
          <a:pPr algn="l"/>
          <a:r>
            <a:rPr lang="es-EC" b="1" dirty="0" smtClean="0">
              <a:latin typeface="+mn-lt"/>
            </a:rPr>
            <a:t>PG-02-EC  Riesgos laborales y ambientales</a:t>
          </a:r>
        </a:p>
        <a:p>
          <a:pPr algn="l"/>
          <a:r>
            <a:rPr lang="es-EC" b="1" dirty="0" smtClean="0">
              <a:latin typeface="+mn-lt"/>
            </a:rPr>
            <a:t>RG-12-EC-02	Permiso de trabajo en frío</a:t>
          </a:r>
          <a:endParaRPr lang="es-ES" b="1" dirty="0">
            <a:latin typeface="+mn-lt"/>
          </a:endParaRPr>
        </a:p>
      </dgm:t>
    </dgm:pt>
    <dgm:pt modelId="{CDC72769-CCA7-42B9-9393-9CDAE0CA0004}" type="parTrans" cxnId="{0DA26B13-7372-4CBB-98AE-9F046E4494A4}">
      <dgm:prSet/>
      <dgm:spPr/>
      <dgm:t>
        <a:bodyPr/>
        <a:lstStyle/>
        <a:p>
          <a:endParaRPr lang="es-ES"/>
        </a:p>
      </dgm:t>
    </dgm:pt>
    <dgm:pt modelId="{2093A6D2-6DA8-44AF-A4F6-34F746EC2FE9}" type="sibTrans" cxnId="{0DA26B13-7372-4CBB-98AE-9F046E4494A4}">
      <dgm:prSet/>
      <dgm:spPr/>
      <dgm:t>
        <a:bodyPr/>
        <a:lstStyle/>
        <a:p>
          <a:endParaRPr lang="es-ES"/>
        </a:p>
      </dgm:t>
    </dgm:pt>
    <dgm:pt modelId="{FBE958A4-597C-4570-B462-D7C4CFAD38EC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algn="ctr" defTabSz="457200" rtl="0" eaLnBrk="1" latinLnBrk="0" hangingPunct="1"/>
          <a:r>
            <a:rPr lang="es-ES" sz="2400" b="1" kern="1200" dirty="0" smtClean="0">
              <a:solidFill>
                <a:schemeClr val="dk1"/>
              </a:solidFill>
              <a:latin typeface="+mj-lt"/>
              <a:ea typeface="+mn-ea"/>
              <a:cs typeface="+mn-cs"/>
            </a:rPr>
            <a:t>Criterios de evaluación</a:t>
          </a:r>
          <a:endParaRPr lang="es-ES" sz="2400" b="1" kern="1200" dirty="0">
            <a:solidFill>
              <a:schemeClr val="dk1"/>
            </a:solidFill>
            <a:latin typeface="+mj-lt"/>
            <a:ea typeface="+mn-ea"/>
            <a:cs typeface="+mn-cs"/>
          </a:endParaRPr>
        </a:p>
      </dgm:t>
    </dgm:pt>
    <dgm:pt modelId="{E8BB18C5-3A2F-455C-B74B-0810FB3F332F}" type="parTrans" cxnId="{7607387C-3FC8-40AA-98C9-DC9389F426C7}">
      <dgm:prSet/>
      <dgm:spPr/>
      <dgm:t>
        <a:bodyPr/>
        <a:lstStyle/>
        <a:p>
          <a:endParaRPr lang="es-ES"/>
        </a:p>
      </dgm:t>
    </dgm:pt>
    <dgm:pt modelId="{4AF08F4D-CB98-4177-A6A2-4ACDCADEC564}" type="sibTrans" cxnId="{7607387C-3FC8-40AA-98C9-DC9389F426C7}">
      <dgm:prSet/>
      <dgm:spPr/>
      <dgm:t>
        <a:bodyPr/>
        <a:lstStyle/>
        <a:p>
          <a:endParaRPr lang="es-ES"/>
        </a:p>
      </dgm:t>
    </dgm:pt>
    <dgm:pt modelId="{354AF8F8-58E1-4290-BCF9-B9E7A5D64A54}">
      <dgm:prSet phldrT="[Texto]" custT="1"/>
      <dgm:spPr/>
      <dgm:t>
        <a:bodyPr/>
        <a:lstStyle/>
        <a:p>
          <a:pPr algn="ctr"/>
          <a:r>
            <a:rPr lang="es-EC" sz="1400" b="1" dirty="0" smtClean="0"/>
            <a:t>EXCELENTE</a:t>
          </a:r>
        </a:p>
        <a:p>
          <a:pPr algn="l"/>
          <a:r>
            <a:rPr lang="es-EC" sz="1400" b="1" dirty="0" smtClean="0"/>
            <a:t>Las partes inspeccionadas </a:t>
          </a:r>
        </a:p>
        <a:p>
          <a:pPr algn="l"/>
          <a:r>
            <a:rPr lang="es-EC" sz="1400" b="1" dirty="0" smtClean="0"/>
            <a:t>Correcto funcionamiento </a:t>
          </a:r>
        </a:p>
        <a:p>
          <a:pPr algn="l"/>
          <a:r>
            <a:rPr lang="es-EC" sz="1400" b="1" dirty="0" smtClean="0"/>
            <a:t>Condiciones para las cuales fueron diseñadas.</a:t>
          </a:r>
          <a:endParaRPr lang="es-ES" sz="1400" b="1" dirty="0"/>
        </a:p>
      </dgm:t>
    </dgm:pt>
    <dgm:pt modelId="{07D97AA1-F852-44D4-A003-BBEED5F51AC1}" type="parTrans" cxnId="{ABF86DBB-2649-4F59-9849-F331A1CFF40F}">
      <dgm:prSet/>
      <dgm:spPr/>
      <dgm:t>
        <a:bodyPr/>
        <a:lstStyle/>
        <a:p>
          <a:endParaRPr lang="es-ES"/>
        </a:p>
      </dgm:t>
    </dgm:pt>
    <dgm:pt modelId="{0911B5A5-CD66-451B-9E4A-779F06B9C2C0}" type="sibTrans" cxnId="{ABF86DBB-2649-4F59-9849-F331A1CFF40F}">
      <dgm:prSet/>
      <dgm:spPr/>
      <dgm:t>
        <a:bodyPr/>
        <a:lstStyle/>
        <a:p>
          <a:endParaRPr lang="es-ES"/>
        </a:p>
      </dgm:t>
    </dgm:pt>
    <dgm:pt modelId="{4A3AE860-4357-4DCB-A69B-C8AE010CD808}">
      <dgm:prSet phldrT="[Texto]"/>
      <dgm:spPr/>
      <dgm:t>
        <a:bodyPr/>
        <a:lstStyle/>
        <a:p>
          <a:pPr algn="ctr"/>
          <a:r>
            <a:rPr lang="es-ES" b="1" dirty="0" smtClean="0"/>
            <a:t>MALO</a:t>
          </a:r>
        </a:p>
        <a:p>
          <a:pPr algn="l"/>
          <a:r>
            <a:rPr lang="es-ES" b="1" dirty="0" smtClean="0"/>
            <a:t>Partes no adecuadas</a:t>
          </a:r>
        </a:p>
        <a:p>
          <a:pPr algn="l"/>
          <a:r>
            <a:rPr lang="es-ES" b="1" dirty="0" smtClean="0"/>
            <a:t>Mal funcionamiento</a:t>
          </a:r>
        </a:p>
      </dgm:t>
    </dgm:pt>
    <dgm:pt modelId="{A6CAE0BD-4929-47D5-8E9D-D6BF43BF4015}" type="parTrans" cxnId="{295BB96C-A285-4DE8-A088-8D8524A5E1D6}">
      <dgm:prSet/>
      <dgm:spPr/>
      <dgm:t>
        <a:bodyPr/>
        <a:lstStyle/>
        <a:p>
          <a:endParaRPr lang="es-ES"/>
        </a:p>
      </dgm:t>
    </dgm:pt>
    <dgm:pt modelId="{12C9A4A2-0C13-466A-A51C-F161626D5975}" type="sibTrans" cxnId="{295BB96C-A285-4DE8-A088-8D8524A5E1D6}">
      <dgm:prSet/>
      <dgm:spPr/>
      <dgm:t>
        <a:bodyPr/>
        <a:lstStyle/>
        <a:p>
          <a:endParaRPr lang="es-ES"/>
        </a:p>
      </dgm:t>
    </dgm:pt>
    <dgm:pt modelId="{6BB02E7A-A1C6-4158-A86B-531B44B188B7}">
      <dgm:prSet phldrT="[Texto]"/>
      <dgm:spPr/>
      <dgm:t>
        <a:bodyPr/>
        <a:lstStyle/>
        <a:p>
          <a:pPr algn="ctr"/>
          <a:r>
            <a:rPr lang="es-ES" b="1" dirty="0" smtClean="0"/>
            <a:t>BUENO</a:t>
          </a:r>
        </a:p>
        <a:p>
          <a:pPr algn="l"/>
          <a:r>
            <a:rPr lang="es-ES" b="1" dirty="0" err="1" smtClean="0"/>
            <a:t>Ampollamiento</a:t>
          </a:r>
          <a:endParaRPr lang="es-ES" b="1" dirty="0" smtClean="0"/>
        </a:p>
        <a:p>
          <a:pPr algn="l"/>
          <a:r>
            <a:rPr lang="es-ES" b="1" dirty="0" smtClean="0"/>
            <a:t>Desprendimiento Parcial</a:t>
          </a:r>
        </a:p>
      </dgm:t>
    </dgm:pt>
    <dgm:pt modelId="{B2B0223F-F9A0-409E-90F9-A2FF3673BB29}" type="parTrans" cxnId="{7A7AD3FE-D1C6-4DE5-8B86-36F9FB5AFED4}">
      <dgm:prSet/>
      <dgm:spPr/>
      <dgm:t>
        <a:bodyPr/>
        <a:lstStyle/>
        <a:p>
          <a:endParaRPr lang="es-ES"/>
        </a:p>
      </dgm:t>
    </dgm:pt>
    <dgm:pt modelId="{A9FC156A-5062-4BEF-8504-D302E2E9E660}" type="sibTrans" cxnId="{7A7AD3FE-D1C6-4DE5-8B86-36F9FB5AFED4}">
      <dgm:prSet/>
      <dgm:spPr/>
      <dgm:t>
        <a:bodyPr/>
        <a:lstStyle/>
        <a:p>
          <a:endParaRPr lang="es-ES"/>
        </a:p>
      </dgm:t>
    </dgm:pt>
    <dgm:pt modelId="{8F3F2AF7-89FF-458C-95D9-6F83F17D33D7}">
      <dgm:prSet phldrT="[Texto]"/>
      <dgm:spPr/>
      <dgm:t>
        <a:bodyPr/>
        <a:lstStyle/>
        <a:p>
          <a:pPr algn="ctr"/>
          <a:r>
            <a:rPr lang="es-ES" b="1" dirty="0" smtClean="0"/>
            <a:t>REGULAR</a:t>
          </a:r>
        </a:p>
        <a:p>
          <a:pPr algn="l"/>
          <a:r>
            <a:rPr lang="es-ES" b="1" dirty="0" err="1" smtClean="0"/>
            <a:t>Pittings</a:t>
          </a:r>
          <a:r>
            <a:rPr lang="es-ES" b="1" dirty="0" smtClean="0"/>
            <a:t>, hoyos o ranuras</a:t>
          </a:r>
        </a:p>
        <a:p>
          <a:pPr algn="l"/>
          <a:r>
            <a:rPr lang="es-ES" b="1" dirty="0" smtClean="0"/>
            <a:t>Desprendimiento total</a:t>
          </a:r>
          <a:endParaRPr lang="es-ES" dirty="0" smtClean="0"/>
        </a:p>
      </dgm:t>
    </dgm:pt>
    <dgm:pt modelId="{828306D3-4DF7-4CAA-ADB6-EC36F332C4BC}" type="parTrans" cxnId="{30D6B017-67CE-4E20-8FFF-94012CF27A33}">
      <dgm:prSet/>
      <dgm:spPr/>
      <dgm:t>
        <a:bodyPr/>
        <a:lstStyle/>
        <a:p>
          <a:endParaRPr lang="es-ES"/>
        </a:p>
      </dgm:t>
    </dgm:pt>
    <dgm:pt modelId="{E1C69250-CC0A-47EC-92AE-681E4E0EEF0E}" type="sibTrans" cxnId="{30D6B017-67CE-4E20-8FFF-94012CF27A33}">
      <dgm:prSet/>
      <dgm:spPr/>
      <dgm:t>
        <a:bodyPr/>
        <a:lstStyle/>
        <a:p>
          <a:endParaRPr lang="es-ES"/>
        </a:p>
      </dgm:t>
    </dgm:pt>
    <dgm:pt modelId="{122F7974-9669-4D1C-9A59-B7CEB663A8B3}" type="pres">
      <dgm:prSet presAssocID="{EF2DEF76-C7DF-4462-B1FE-492A6C4BFF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D59AA8-AC9F-43E7-A867-BF4676A7B07E}" type="pres">
      <dgm:prSet presAssocID="{0D9711DC-3AEE-4DF0-91AF-3DC1D2B65966}" presName="vertFlow" presStyleCnt="0"/>
      <dgm:spPr/>
    </dgm:pt>
    <dgm:pt modelId="{3E90AA52-9D33-41FE-8567-72232EFEDE07}" type="pres">
      <dgm:prSet presAssocID="{0D9711DC-3AEE-4DF0-91AF-3DC1D2B65966}" presName="header" presStyleLbl="node1" presStyleIdx="0" presStyleCnt="2" custLinFactNeighborX="-23373"/>
      <dgm:spPr/>
      <dgm:t>
        <a:bodyPr/>
        <a:lstStyle/>
        <a:p>
          <a:endParaRPr lang="es-ES"/>
        </a:p>
      </dgm:t>
    </dgm:pt>
    <dgm:pt modelId="{770E4AE3-FDDF-4E58-983A-0E64104EE3BD}" type="pres">
      <dgm:prSet presAssocID="{56B490DB-A74E-485E-B324-4AC0977A32FF}" presName="parTrans" presStyleLbl="sibTrans2D1" presStyleIdx="0" presStyleCnt="6"/>
      <dgm:spPr/>
      <dgm:t>
        <a:bodyPr/>
        <a:lstStyle/>
        <a:p>
          <a:endParaRPr lang="es-ES"/>
        </a:p>
      </dgm:t>
    </dgm:pt>
    <dgm:pt modelId="{E545AD19-C2B6-4E6C-9975-F33DB648621B}" type="pres">
      <dgm:prSet presAssocID="{BB5635D1-8F6F-4D18-8F11-8847C86D03D9}" presName="child" presStyleLbl="alignAccFollowNode1" presStyleIdx="0" presStyleCnt="6" custScaleY="169275" custLinFactNeighborX="-233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D14ED3-1A7E-4D15-835A-27E3EBB59400}" type="pres">
      <dgm:prSet presAssocID="{625796D1-AA6F-4253-9B2A-9850311A4785}" presName="sibTrans" presStyleLbl="sibTrans2D1" presStyleIdx="1" presStyleCnt="6"/>
      <dgm:spPr/>
      <dgm:t>
        <a:bodyPr/>
        <a:lstStyle/>
        <a:p>
          <a:endParaRPr lang="es-ES"/>
        </a:p>
      </dgm:t>
    </dgm:pt>
    <dgm:pt modelId="{1B4D8F53-75E0-4699-AA19-AB364FD2F1A9}" type="pres">
      <dgm:prSet presAssocID="{37D6A196-A260-4FAD-9985-3B41C86A6A5D}" presName="child" presStyleLbl="alignAccFollowNode1" presStyleIdx="1" presStyleCnt="6" custScaleY="137786" custLinFactNeighborX="-38330" custLinFactNeighborY="2406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E7F8A-8216-4C08-996F-DFD7C0A379E7}" type="pres">
      <dgm:prSet presAssocID="{0D9711DC-3AEE-4DF0-91AF-3DC1D2B65966}" presName="hSp" presStyleCnt="0"/>
      <dgm:spPr/>
    </dgm:pt>
    <dgm:pt modelId="{ED210430-1028-4032-BF2B-DE20F82A5E06}" type="pres">
      <dgm:prSet presAssocID="{FBE958A4-597C-4570-B462-D7C4CFAD38EC}" presName="vertFlow" presStyleCnt="0"/>
      <dgm:spPr/>
    </dgm:pt>
    <dgm:pt modelId="{941926F3-5F25-4033-AACE-121F2B753049}" type="pres">
      <dgm:prSet presAssocID="{FBE958A4-597C-4570-B462-D7C4CFAD38EC}" presName="header" presStyleLbl="node1" presStyleIdx="1" presStyleCnt="2"/>
      <dgm:spPr/>
      <dgm:t>
        <a:bodyPr/>
        <a:lstStyle/>
        <a:p>
          <a:endParaRPr lang="es-ES"/>
        </a:p>
      </dgm:t>
    </dgm:pt>
    <dgm:pt modelId="{453554A3-219D-431E-856D-661A79703386}" type="pres">
      <dgm:prSet presAssocID="{07D97AA1-F852-44D4-A003-BBEED5F51AC1}" presName="parTrans" presStyleLbl="sibTrans2D1" presStyleIdx="2" presStyleCnt="6"/>
      <dgm:spPr/>
      <dgm:t>
        <a:bodyPr/>
        <a:lstStyle/>
        <a:p>
          <a:endParaRPr lang="es-ES"/>
        </a:p>
      </dgm:t>
    </dgm:pt>
    <dgm:pt modelId="{58499E06-5E84-4FAE-AC9A-4E632F6F2374}" type="pres">
      <dgm:prSet presAssocID="{354AF8F8-58E1-4290-BCF9-B9E7A5D64A54}" presName="child" presStyleLbl="alignAccFollowNode1" presStyleIdx="2" presStyleCnt="6" custScaleX="11978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198B7F-6AD2-444D-98A1-3204F377D5F0}" type="pres">
      <dgm:prSet presAssocID="{0911B5A5-CD66-451B-9E4A-779F06B9C2C0}" presName="sibTrans" presStyleLbl="sibTrans2D1" presStyleIdx="3" presStyleCnt="6"/>
      <dgm:spPr/>
      <dgm:t>
        <a:bodyPr/>
        <a:lstStyle/>
        <a:p>
          <a:endParaRPr lang="es-ES"/>
        </a:p>
      </dgm:t>
    </dgm:pt>
    <dgm:pt modelId="{375DBC46-BB69-479D-B6B2-24105C69D21E}" type="pres">
      <dgm:prSet presAssocID="{6BB02E7A-A1C6-4158-A86B-531B44B188B7}" presName="child" presStyleLbl="alignAccFollowNode1" presStyleIdx="3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F2416D-1314-40F9-854B-E867FF28B5ED}" type="pres">
      <dgm:prSet presAssocID="{A9FC156A-5062-4BEF-8504-D302E2E9E660}" presName="sibTrans" presStyleLbl="sibTrans2D1" presStyleIdx="4" presStyleCnt="6"/>
      <dgm:spPr/>
      <dgm:t>
        <a:bodyPr/>
        <a:lstStyle/>
        <a:p>
          <a:endParaRPr lang="es-ES"/>
        </a:p>
      </dgm:t>
    </dgm:pt>
    <dgm:pt modelId="{D588FEB2-ADCA-4160-BDE8-860B95375463}" type="pres">
      <dgm:prSet presAssocID="{8F3F2AF7-89FF-458C-95D9-6F83F17D33D7}" presName="child" presStyleLbl="alignAccFollowNode1" presStyleIdx="4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44A42B-93C1-4EA9-B103-FADC6109B978}" type="pres">
      <dgm:prSet presAssocID="{E1C69250-CC0A-47EC-92AE-681E4E0EEF0E}" presName="sibTrans" presStyleLbl="sibTrans2D1" presStyleIdx="5" presStyleCnt="6"/>
      <dgm:spPr/>
      <dgm:t>
        <a:bodyPr/>
        <a:lstStyle/>
        <a:p>
          <a:endParaRPr lang="es-ES"/>
        </a:p>
      </dgm:t>
    </dgm:pt>
    <dgm:pt modelId="{D647C1AE-8C39-4310-BF74-18BFE0378195}" type="pres">
      <dgm:prSet presAssocID="{4A3AE860-4357-4DCB-A69B-C8AE010CD808}" presName="child" presStyleLbl="alignAccFollowNode1" presStyleIdx="5" presStyleCnt="6" custScaleX="112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A7E1346-DA14-4AF6-9738-A3256732540D}" type="presOf" srcId="{0911B5A5-CD66-451B-9E4A-779F06B9C2C0}" destId="{F8198B7F-6AD2-444D-98A1-3204F377D5F0}" srcOrd="0" destOrd="0" presId="urn:microsoft.com/office/officeart/2005/8/layout/lProcess1"/>
    <dgm:cxn modelId="{067D3484-20FC-4365-B521-7DABB3AB911B}" type="presOf" srcId="{07D97AA1-F852-44D4-A003-BBEED5F51AC1}" destId="{453554A3-219D-431E-856D-661A79703386}" srcOrd="0" destOrd="0" presId="urn:microsoft.com/office/officeart/2005/8/layout/lProcess1"/>
    <dgm:cxn modelId="{E6768A99-7792-4BEE-BA71-314919D58056}" type="presOf" srcId="{E1C69250-CC0A-47EC-92AE-681E4E0EEF0E}" destId="{B644A42B-93C1-4EA9-B103-FADC6109B978}" srcOrd="0" destOrd="0" presId="urn:microsoft.com/office/officeart/2005/8/layout/lProcess1"/>
    <dgm:cxn modelId="{5AACFCA3-435B-4972-A1DD-23AB994AA596}" type="presOf" srcId="{A9FC156A-5062-4BEF-8504-D302E2E9E660}" destId="{3FF2416D-1314-40F9-854B-E867FF28B5ED}" srcOrd="0" destOrd="0" presId="urn:microsoft.com/office/officeart/2005/8/layout/lProcess1"/>
    <dgm:cxn modelId="{4FFEAFB3-EE7C-4571-9EAD-B72E56A5EDAC}" type="presOf" srcId="{625796D1-AA6F-4253-9B2A-9850311A4785}" destId="{E6D14ED3-1A7E-4D15-835A-27E3EBB59400}" srcOrd="0" destOrd="0" presId="urn:microsoft.com/office/officeart/2005/8/layout/lProcess1"/>
    <dgm:cxn modelId="{7A7AD3FE-D1C6-4DE5-8B86-36F9FB5AFED4}" srcId="{FBE958A4-597C-4570-B462-D7C4CFAD38EC}" destId="{6BB02E7A-A1C6-4158-A86B-531B44B188B7}" srcOrd="1" destOrd="0" parTransId="{B2B0223F-F9A0-409E-90F9-A2FF3673BB29}" sibTransId="{A9FC156A-5062-4BEF-8504-D302E2E9E660}"/>
    <dgm:cxn modelId="{BB8E4E90-0A0D-4397-A020-F407915153B2}" type="presOf" srcId="{0D9711DC-3AEE-4DF0-91AF-3DC1D2B65966}" destId="{3E90AA52-9D33-41FE-8567-72232EFEDE07}" srcOrd="0" destOrd="0" presId="urn:microsoft.com/office/officeart/2005/8/layout/lProcess1"/>
    <dgm:cxn modelId="{30D6B017-67CE-4E20-8FFF-94012CF27A33}" srcId="{FBE958A4-597C-4570-B462-D7C4CFAD38EC}" destId="{8F3F2AF7-89FF-458C-95D9-6F83F17D33D7}" srcOrd="2" destOrd="0" parTransId="{828306D3-4DF7-4CAA-ADB6-EC36F332C4BC}" sibTransId="{E1C69250-CC0A-47EC-92AE-681E4E0EEF0E}"/>
    <dgm:cxn modelId="{BA70825B-C88E-446F-98D0-AB2851D6FF2D}" type="presOf" srcId="{56B490DB-A74E-485E-B324-4AC0977A32FF}" destId="{770E4AE3-FDDF-4E58-983A-0E64104EE3BD}" srcOrd="0" destOrd="0" presId="urn:microsoft.com/office/officeart/2005/8/layout/lProcess1"/>
    <dgm:cxn modelId="{7F35E8C4-910D-463B-8017-7401CF794FCF}" srcId="{EF2DEF76-C7DF-4462-B1FE-492A6C4BFF22}" destId="{0D9711DC-3AEE-4DF0-91AF-3DC1D2B65966}" srcOrd="0" destOrd="0" parTransId="{A166FDF6-D077-4215-B942-473BD2B66F73}" sibTransId="{132400B0-F6F4-489F-A0DB-DA684C6E8A61}"/>
    <dgm:cxn modelId="{7607387C-3FC8-40AA-98C9-DC9389F426C7}" srcId="{EF2DEF76-C7DF-4462-B1FE-492A6C4BFF22}" destId="{FBE958A4-597C-4570-B462-D7C4CFAD38EC}" srcOrd="1" destOrd="0" parTransId="{E8BB18C5-3A2F-455C-B74B-0810FB3F332F}" sibTransId="{4AF08F4D-CB98-4177-A6A2-4ACDCADEC564}"/>
    <dgm:cxn modelId="{7D905B0B-02C7-4CD3-B7F2-53F522B9EEF1}" type="presOf" srcId="{6BB02E7A-A1C6-4158-A86B-531B44B188B7}" destId="{375DBC46-BB69-479D-B6B2-24105C69D21E}" srcOrd="0" destOrd="0" presId="urn:microsoft.com/office/officeart/2005/8/layout/lProcess1"/>
    <dgm:cxn modelId="{E027B4BE-5A18-4131-BF6C-3E4A409BE351}" srcId="{0D9711DC-3AEE-4DF0-91AF-3DC1D2B65966}" destId="{BB5635D1-8F6F-4D18-8F11-8847C86D03D9}" srcOrd="0" destOrd="0" parTransId="{56B490DB-A74E-485E-B324-4AC0977A32FF}" sibTransId="{625796D1-AA6F-4253-9B2A-9850311A4785}"/>
    <dgm:cxn modelId="{C3FE17BA-A933-4492-B9BA-B99749AB6C98}" type="presOf" srcId="{4A3AE860-4357-4DCB-A69B-C8AE010CD808}" destId="{D647C1AE-8C39-4310-BF74-18BFE0378195}" srcOrd="0" destOrd="0" presId="urn:microsoft.com/office/officeart/2005/8/layout/lProcess1"/>
    <dgm:cxn modelId="{33093D93-24B8-4C9B-A3AF-17C4672D161E}" type="presOf" srcId="{EF2DEF76-C7DF-4462-B1FE-492A6C4BFF22}" destId="{122F7974-9669-4D1C-9A59-B7CEB663A8B3}" srcOrd="0" destOrd="0" presId="urn:microsoft.com/office/officeart/2005/8/layout/lProcess1"/>
    <dgm:cxn modelId="{FAC407D6-6BD4-437B-B3B9-0F34D93DFE7F}" type="presOf" srcId="{37D6A196-A260-4FAD-9985-3B41C86A6A5D}" destId="{1B4D8F53-75E0-4699-AA19-AB364FD2F1A9}" srcOrd="0" destOrd="0" presId="urn:microsoft.com/office/officeart/2005/8/layout/lProcess1"/>
    <dgm:cxn modelId="{295BB96C-A285-4DE8-A088-8D8524A5E1D6}" srcId="{FBE958A4-597C-4570-B462-D7C4CFAD38EC}" destId="{4A3AE860-4357-4DCB-A69B-C8AE010CD808}" srcOrd="3" destOrd="0" parTransId="{A6CAE0BD-4929-47D5-8E9D-D6BF43BF4015}" sibTransId="{12C9A4A2-0C13-466A-A51C-F161626D5975}"/>
    <dgm:cxn modelId="{CE7AA954-C56D-4059-BA7B-D052B62BCB82}" type="presOf" srcId="{BB5635D1-8F6F-4D18-8F11-8847C86D03D9}" destId="{E545AD19-C2B6-4E6C-9975-F33DB648621B}" srcOrd="0" destOrd="0" presId="urn:microsoft.com/office/officeart/2005/8/layout/lProcess1"/>
    <dgm:cxn modelId="{C5B19B80-6F0F-4990-8443-577CA14EBA51}" type="presOf" srcId="{8F3F2AF7-89FF-458C-95D9-6F83F17D33D7}" destId="{D588FEB2-ADCA-4160-BDE8-860B95375463}" srcOrd="0" destOrd="0" presId="urn:microsoft.com/office/officeart/2005/8/layout/lProcess1"/>
    <dgm:cxn modelId="{6B539996-1A35-4FC5-A226-E0BC98E49473}" type="presOf" srcId="{354AF8F8-58E1-4290-BCF9-B9E7A5D64A54}" destId="{58499E06-5E84-4FAE-AC9A-4E632F6F2374}" srcOrd="0" destOrd="0" presId="urn:microsoft.com/office/officeart/2005/8/layout/lProcess1"/>
    <dgm:cxn modelId="{0DA26B13-7372-4CBB-98AE-9F046E4494A4}" srcId="{0D9711DC-3AEE-4DF0-91AF-3DC1D2B65966}" destId="{37D6A196-A260-4FAD-9985-3B41C86A6A5D}" srcOrd="1" destOrd="0" parTransId="{CDC72769-CCA7-42B9-9393-9CDAE0CA0004}" sibTransId="{2093A6D2-6DA8-44AF-A4F6-34F746EC2FE9}"/>
    <dgm:cxn modelId="{8098459E-6CC4-49D5-BC37-F1EC4B20BF16}" type="presOf" srcId="{FBE958A4-597C-4570-B462-D7C4CFAD38EC}" destId="{941926F3-5F25-4033-AACE-121F2B753049}" srcOrd="0" destOrd="0" presId="urn:microsoft.com/office/officeart/2005/8/layout/lProcess1"/>
    <dgm:cxn modelId="{ABF86DBB-2649-4F59-9849-F331A1CFF40F}" srcId="{FBE958A4-597C-4570-B462-D7C4CFAD38EC}" destId="{354AF8F8-58E1-4290-BCF9-B9E7A5D64A54}" srcOrd="0" destOrd="0" parTransId="{07D97AA1-F852-44D4-A003-BBEED5F51AC1}" sibTransId="{0911B5A5-CD66-451B-9E4A-779F06B9C2C0}"/>
    <dgm:cxn modelId="{4D165D00-F612-4444-889E-A92B1A72CAB1}" type="presParOf" srcId="{122F7974-9669-4D1C-9A59-B7CEB663A8B3}" destId="{58D59AA8-AC9F-43E7-A867-BF4676A7B07E}" srcOrd="0" destOrd="0" presId="urn:microsoft.com/office/officeart/2005/8/layout/lProcess1"/>
    <dgm:cxn modelId="{6298D473-001E-40AA-B80E-D7B346372B20}" type="presParOf" srcId="{58D59AA8-AC9F-43E7-A867-BF4676A7B07E}" destId="{3E90AA52-9D33-41FE-8567-72232EFEDE07}" srcOrd="0" destOrd="0" presId="urn:microsoft.com/office/officeart/2005/8/layout/lProcess1"/>
    <dgm:cxn modelId="{E12D0C0F-95FB-4A3A-9178-6B895AD64703}" type="presParOf" srcId="{58D59AA8-AC9F-43E7-A867-BF4676A7B07E}" destId="{770E4AE3-FDDF-4E58-983A-0E64104EE3BD}" srcOrd="1" destOrd="0" presId="urn:microsoft.com/office/officeart/2005/8/layout/lProcess1"/>
    <dgm:cxn modelId="{BA43EDC0-B6BE-4405-9C6E-6CB103F08B86}" type="presParOf" srcId="{58D59AA8-AC9F-43E7-A867-BF4676A7B07E}" destId="{E545AD19-C2B6-4E6C-9975-F33DB648621B}" srcOrd="2" destOrd="0" presId="urn:microsoft.com/office/officeart/2005/8/layout/lProcess1"/>
    <dgm:cxn modelId="{6E86777D-7479-43DC-8663-6C8E7B8A3F4A}" type="presParOf" srcId="{58D59AA8-AC9F-43E7-A867-BF4676A7B07E}" destId="{E6D14ED3-1A7E-4D15-835A-27E3EBB59400}" srcOrd="3" destOrd="0" presId="urn:microsoft.com/office/officeart/2005/8/layout/lProcess1"/>
    <dgm:cxn modelId="{C8161A5F-1B7B-4B0C-A69D-9F709C675F19}" type="presParOf" srcId="{58D59AA8-AC9F-43E7-A867-BF4676A7B07E}" destId="{1B4D8F53-75E0-4699-AA19-AB364FD2F1A9}" srcOrd="4" destOrd="0" presId="urn:microsoft.com/office/officeart/2005/8/layout/lProcess1"/>
    <dgm:cxn modelId="{501E4295-30C5-4F96-9AD9-700A0F039CC6}" type="presParOf" srcId="{122F7974-9669-4D1C-9A59-B7CEB663A8B3}" destId="{D70E7F8A-8216-4C08-996F-DFD7C0A379E7}" srcOrd="1" destOrd="0" presId="urn:microsoft.com/office/officeart/2005/8/layout/lProcess1"/>
    <dgm:cxn modelId="{A7E200CE-A9A8-4FAB-BA11-ED98287471C5}" type="presParOf" srcId="{122F7974-9669-4D1C-9A59-B7CEB663A8B3}" destId="{ED210430-1028-4032-BF2B-DE20F82A5E06}" srcOrd="2" destOrd="0" presId="urn:microsoft.com/office/officeart/2005/8/layout/lProcess1"/>
    <dgm:cxn modelId="{6BA93AA2-4724-4EA2-9E06-B0B49E0AC1C7}" type="presParOf" srcId="{ED210430-1028-4032-BF2B-DE20F82A5E06}" destId="{941926F3-5F25-4033-AACE-121F2B753049}" srcOrd="0" destOrd="0" presId="urn:microsoft.com/office/officeart/2005/8/layout/lProcess1"/>
    <dgm:cxn modelId="{8BA15431-E275-4F7E-A986-30F926B4F672}" type="presParOf" srcId="{ED210430-1028-4032-BF2B-DE20F82A5E06}" destId="{453554A3-219D-431E-856D-661A79703386}" srcOrd="1" destOrd="0" presId="urn:microsoft.com/office/officeart/2005/8/layout/lProcess1"/>
    <dgm:cxn modelId="{D47D2715-9A37-4F14-8B7E-8233E6F675CC}" type="presParOf" srcId="{ED210430-1028-4032-BF2B-DE20F82A5E06}" destId="{58499E06-5E84-4FAE-AC9A-4E632F6F2374}" srcOrd="2" destOrd="0" presId="urn:microsoft.com/office/officeart/2005/8/layout/lProcess1"/>
    <dgm:cxn modelId="{A382E19A-408E-47EB-A57D-460787BDF303}" type="presParOf" srcId="{ED210430-1028-4032-BF2B-DE20F82A5E06}" destId="{F8198B7F-6AD2-444D-98A1-3204F377D5F0}" srcOrd="3" destOrd="0" presId="urn:microsoft.com/office/officeart/2005/8/layout/lProcess1"/>
    <dgm:cxn modelId="{7ACADB3F-0007-46A6-B918-5B8B05334401}" type="presParOf" srcId="{ED210430-1028-4032-BF2B-DE20F82A5E06}" destId="{375DBC46-BB69-479D-B6B2-24105C69D21E}" srcOrd="4" destOrd="0" presId="urn:microsoft.com/office/officeart/2005/8/layout/lProcess1"/>
    <dgm:cxn modelId="{6E9A4E93-095E-44BC-8F81-630AFF7F3BE0}" type="presParOf" srcId="{ED210430-1028-4032-BF2B-DE20F82A5E06}" destId="{3FF2416D-1314-40F9-854B-E867FF28B5ED}" srcOrd="5" destOrd="0" presId="urn:microsoft.com/office/officeart/2005/8/layout/lProcess1"/>
    <dgm:cxn modelId="{8D737B6D-1883-473D-B0AF-C1EE406E8D61}" type="presParOf" srcId="{ED210430-1028-4032-BF2B-DE20F82A5E06}" destId="{D588FEB2-ADCA-4160-BDE8-860B95375463}" srcOrd="6" destOrd="0" presId="urn:microsoft.com/office/officeart/2005/8/layout/lProcess1"/>
    <dgm:cxn modelId="{75DF9160-1381-4C95-94CE-5684CFFEE45B}" type="presParOf" srcId="{ED210430-1028-4032-BF2B-DE20F82A5E06}" destId="{B644A42B-93C1-4EA9-B103-FADC6109B978}" srcOrd="7" destOrd="0" presId="urn:microsoft.com/office/officeart/2005/8/layout/lProcess1"/>
    <dgm:cxn modelId="{27C1D63E-E423-4272-84E6-086F5EBD1636}" type="presParOf" srcId="{ED210430-1028-4032-BF2B-DE20F82A5E06}" destId="{D647C1AE-8C39-4310-BF74-18BFE0378195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02EAB9-6B2D-45D4-96C8-A7349B9DB5D3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8BCD5CA-70E7-4F45-9ED0-F38245C45650}">
      <dgm:prSet phldrT="[Texto]"/>
      <dgm:spPr/>
      <dgm:t>
        <a:bodyPr/>
        <a:lstStyle/>
        <a:p>
          <a:r>
            <a:rPr lang="es-ES" b="1" dirty="0" smtClean="0"/>
            <a:t>Inspección visual del estado del </a:t>
          </a:r>
          <a:r>
            <a:rPr lang="es-ES" b="1" dirty="0" err="1" smtClean="0"/>
            <a:t>Skid</a:t>
          </a:r>
          <a:endParaRPr lang="es-ES" b="1" dirty="0"/>
        </a:p>
      </dgm:t>
    </dgm:pt>
    <dgm:pt modelId="{ECEA2656-1B18-4702-BDD0-7C033C6BC0B7}" type="parTrans" cxnId="{06D3779E-08E9-42BA-8ABE-3323191D5588}">
      <dgm:prSet/>
      <dgm:spPr/>
      <dgm:t>
        <a:bodyPr/>
        <a:lstStyle/>
        <a:p>
          <a:endParaRPr lang="es-ES"/>
        </a:p>
      </dgm:t>
    </dgm:pt>
    <dgm:pt modelId="{1F98EA0F-323C-4BDA-AAAE-838D6D5A35EA}" type="sibTrans" cxnId="{06D3779E-08E9-42BA-8ABE-3323191D5588}">
      <dgm:prSet/>
      <dgm:spPr/>
      <dgm:t>
        <a:bodyPr/>
        <a:lstStyle/>
        <a:p>
          <a:endParaRPr lang="es-ES"/>
        </a:p>
      </dgm:t>
    </dgm:pt>
    <dgm:pt modelId="{5616DAFB-AB72-4737-809C-C6BC7AFE1CF7}">
      <dgm:prSet phldrT="[Texto]"/>
      <dgm:spPr/>
      <dgm:t>
        <a:bodyPr/>
        <a:lstStyle/>
        <a:p>
          <a:r>
            <a:rPr lang="es-ES" b="1" dirty="0" smtClean="0"/>
            <a:t>Agrietamiento del contorno de la base de cemento</a:t>
          </a:r>
          <a:endParaRPr lang="es-ES" b="1" dirty="0"/>
        </a:p>
      </dgm:t>
    </dgm:pt>
    <dgm:pt modelId="{720D9D89-5F03-4895-8549-B1013FAA375F}" type="parTrans" cxnId="{1CD0B8B8-20F5-4972-BD8A-3D6F49D7BE11}">
      <dgm:prSet/>
      <dgm:spPr/>
      <dgm:t>
        <a:bodyPr/>
        <a:lstStyle/>
        <a:p>
          <a:endParaRPr lang="es-ES"/>
        </a:p>
      </dgm:t>
    </dgm:pt>
    <dgm:pt modelId="{CD846F46-F943-47C0-AFF2-42B206EC2928}" type="sibTrans" cxnId="{1CD0B8B8-20F5-4972-BD8A-3D6F49D7BE11}">
      <dgm:prSet/>
      <dgm:spPr/>
      <dgm:t>
        <a:bodyPr/>
        <a:lstStyle/>
        <a:p>
          <a:endParaRPr lang="es-ES"/>
        </a:p>
      </dgm:t>
    </dgm:pt>
    <dgm:pt modelId="{58735AC5-D48D-45E9-9E05-805424434056}">
      <dgm:prSet phldrT="[Texto]"/>
      <dgm:spPr/>
      <dgm:t>
        <a:bodyPr/>
        <a:lstStyle/>
        <a:p>
          <a:r>
            <a:rPr lang="es-ES" b="1" dirty="0" smtClean="0"/>
            <a:t>Juntas Soldadas y los accesorios </a:t>
          </a:r>
          <a:endParaRPr lang="es-ES" b="1" dirty="0"/>
        </a:p>
      </dgm:t>
    </dgm:pt>
    <dgm:pt modelId="{7D955EE3-40E5-4061-8DC2-5305AA49882A}" type="parTrans" cxnId="{8F05BEC7-90E3-481B-99CB-1D55BCDE134C}">
      <dgm:prSet/>
      <dgm:spPr/>
      <dgm:t>
        <a:bodyPr/>
        <a:lstStyle/>
        <a:p>
          <a:endParaRPr lang="es-ES"/>
        </a:p>
      </dgm:t>
    </dgm:pt>
    <dgm:pt modelId="{DCAA49B0-B593-4A1C-B7E4-7AE2CEFCBA22}" type="sibTrans" cxnId="{8F05BEC7-90E3-481B-99CB-1D55BCDE134C}">
      <dgm:prSet/>
      <dgm:spPr/>
      <dgm:t>
        <a:bodyPr/>
        <a:lstStyle/>
        <a:p>
          <a:endParaRPr lang="es-ES"/>
        </a:p>
      </dgm:t>
    </dgm:pt>
    <dgm:pt modelId="{54546009-2F11-4E6B-A5C2-AECEACE360A9}">
      <dgm:prSet phldrT="[Texto]"/>
      <dgm:spPr/>
      <dgm:t>
        <a:bodyPr/>
        <a:lstStyle/>
        <a:p>
          <a:r>
            <a:rPr lang="es-ES" b="1" dirty="0" smtClean="0"/>
            <a:t>Estado de la parte superior</a:t>
          </a:r>
          <a:endParaRPr lang="es-ES" b="1" dirty="0"/>
        </a:p>
      </dgm:t>
    </dgm:pt>
    <dgm:pt modelId="{5AC9FBC7-0DA4-4906-A547-D750FF938A6B}" type="parTrans" cxnId="{9A9C8362-7DC2-4301-BE7A-2C42AA56D19A}">
      <dgm:prSet/>
      <dgm:spPr/>
      <dgm:t>
        <a:bodyPr/>
        <a:lstStyle/>
        <a:p>
          <a:endParaRPr lang="es-ES"/>
        </a:p>
      </dgm:t>
    </dgm:pt>
    <dgm:pt modelId="{36B09A63-8B22-491D-A78F-E6957C9CF745}" type="sibTrans" cxnId="{9A9C8362-7DC2-4301-BE7A-2C42AA56D19A}">
      <dgm:prSet/>
      <dgm:spPr/>
      <dgm:t>
        <a:bodyPr/>
        <a:lstStyle/>
        <a:p>
          <a:endParaRPr lang="es-ES"/>
        </a:p>
      </dgm:t>
    </dgm:pt>
    <dgm:pt modelId="{5AD7B6ED-A1DD-4EBC-9FD7-A90725C04977}">
      <dgm:prSet phldrT="[Texto]"/>
      <dgm:spPr/>
      <dgm:t>
        <a:bodyPr/>
        <a:lstStyle/>
        <a:p>
          <a:r>
            <a:rPr lang="es-ES" b="1" dirty="0" smtClean="0"/>
            <a:t>Limpieza mecánica para determinar el estado real</a:t>
          </a:r>
          <a:endParaRPr lang="es-ES" b="1" dirty="0"/>
        </a:p>
      </dgm:t>
    </dgm:pt>
    <dgm:pt modelId="{2B43523E-8C0C-45BF-8CDA-675057798060}" type="parTrans" cxnId="{05F2764A-4015-4250-BB18-01F2A44439CF}">
      <dgm:prSet/>
      <dgm:spPr/>
      <dgm:t>
        <a:bodyPr/>
        <a:lstStyle/>
        <a:p>
          <a:endParaRPr lang="es-ES"/>
        </a:p>
      </dgm:t>
    </dgm:pt>
    <dgm:pt modelId="{46F3B6E7-F08F-40AC-96FE-3AB4B433F9A4}" type="sibTrans" cxnId="{05F2764A-4015-4250-BB18-01F2A44439CF}">
      <dgm:prSet/>
      <dgm:spPr/>
      <dgm:t>
        <a:bodyPr/>
        <a:lstStyle/>
        <a:p>
          <a:endParaRPr lang="es-ES"/>
        </a:p>
      </dgm:t>
    </dgm:pt>
    <dgm:pt modelId="{B0B10FEB-55FB-4D75-B562-665DBAD1865A}">
      <dgm:prSet phldrT="[Texto]"/>
      <dgm:spPr/>
      <dgm:t>
        <a:bodyPr/>
        <a:lstStyle/>
        <a:p>
          <a:r>
            <a:rPr lang="es-ES" b="1" dirty="0" smtClean="0"/>
            <a:t>Inspección del 100% de la superficie con pintura</a:t>
          </a:r>
          <a:endParaRPr lang="es-ES" b="1" dirty="0"/>
        </a:p>
      </dgm:t>
    </dgm:pt>
    <dgm:pt modelId="{8217344A-99EC-4833-A36D-F6079341785F}" type="parTrans" cxnId="{60DB98C1-08C5-4C24-82F0-C1064A38F961}">
      <dgm:prSet/>
      <dgm:spPr/>
      <dgm:t>
        <a:bodyPr/>
        <a:lstStyle/>
        <a:p>
          <a:endParaRPr lang="es-ES"/>
        </a:p>
      </dgm:t>
    </dgm:pt>
    <dgm:pt modelId="{03B5F021-2F94-421E-A185-AA10BE035C3A}" type="sibTrans" cxnId="{60DB98C1-08C5-4C24-82F0-C1064A38F961}">
      <dgm:prSet/>
      <dgm:spPr/>
      <dgm:t>
        <a:bodyPr/>
        <a:lstStyle/>
        <a:p>
          <a:endParaRPr lang="es-ES"/>
        </a:p>
      </dgm:t>
    </dgm:pt>
    <dgm:pt modelId="{9967A1F0-1B69-4DEF-A6C0-220FEDDAFE54}">
      <dgm:prSet phldrT="[Texto]"/>
      <dgm:spPr/>
      <dgm:t>
        <a:bodyPr/>
        <a:lstStyle/>
        <a:p>
          <a:r>
            <a:rPr lang="es-ES" b="1" dirty="0" smtClean="0"/>
            <a:t>Limpieza de pintura y reportar a recubrimientos</a:t>
          </a:r>
          <a:endParaRPr lang="es-ES" b="1" dirty="0"/>
        </a:p>
      </dgm:t>
    </dgm:pt>
    <dgm:pt modelId="{2C7F882A-DE04-436C-A153-985BB78D1A64}" type="parTrans" cxnId="{BE5BBFD4-78D1-4CA4-AC1C-E85DAEFA4534}">
      <dgm:prSet/>
      <dgm:spPr/>
      <dgm:t>
        <a:bodyPr/>
        <a:lstStyle/>
        <a:p>
          <a:endParaRPr lang="es-ES"/>
        </a:p>
      </dgm:t>
    </dgm:pt>
    <dgm:pt modelId="{3B84EF62-B33F-4E7E-BBC9-7B9AF1F569BF}" type="sibTrans" cxnId="{BE5BBFD4-78D1-4CA4-AC1C-E85DAEFA4534}">
      <dgm:prSet/>
      <dgm:spPr/>
      <dgm:t>
        <a:bodyPr/>
        <a:lstStyle/>
        <a:p>
          <a:endParaRPr lang="es-ES"/>
        </a:p>
      </dgm:t>
    </dgm:pt>
    <dgm:pt modelId="{A4A53C8D-4E32-42CC-AC91-7F7976E3F607}" type="pres">
      <dgm:prSet presAssocID="{9C02EAB9-6B2D-45D4-96C8-A7349B9DB5D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EFF150DF-E6FE-46B2-9A4B-5D4E72146F81}" type="pres">
      <dgm:prSet presAssocID="{18BCD5CA-70E7-4F45-9ED0-F38245C45650}" presName="compNode" presStyleCnt="0"/>
      <dgm:spPr/>
    </dgm:pt>
    <dgm:pt modelId="{4BEB0DE7-C858-4E40-9618-6934037A07C7}" type="pres">
      <dgm:prSet presAssocID="{18BCD5CA-70E7-4F45-9ED0-F38245C45650}" presName="dummyConnPt" presStyleCnt="0"/>
      <dgm:spPr/>
    </dgm:pt>
    <dgm:pt modelId="{C67B14B3-5777-47F9-A92C-B969AB917677}" type="pres">
      <dgm:prSet presAssocID="{18BCD5CA-70E7-4F45-9ED0-F38245C4565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3AA689-ED4E-48EA-9D46-3A54E24949FE}" type="pres">
      <dgm:prSet presAssocID="{1F98EA0F-323C-4BDA-AAAE-838D6D5A35EA}" presName="sibTrans" presStyleLbl="bgSibTrans2D1" presStyleIdx="0" presStyleCnt="6"/>
      <dgm:spPr/>
      <dgm:t>
        <a:bodyPr/>
        <a:lstStyle/>
        <a:p>
          <a:endParaRPr lang="es-ES"/>
        </a:p>
      </dgm:t>
    </dgm:pt>
    <dgm:pt modelId="{90CC1570-1772-48D6-8536-B4926DB7C870}" type="pres">
      <dgm:prSet presAssocID="{5616DAFB-AB72-4737-809C-C6BC7AFE1CF7}" presName="compNode" presStyleCnt="0"/>
      <dgm:spPr/>
    </dgm:pt>
    <dgm:pt modelId="{1439FAAA-5531-4330-9F7F-85C943C73B65}" type="pres">
      <dgm:prSet presAssocID="{5616DAFB-AB72-4737-809C-C6BC7AFE1CF7}" presName="dummyConnPt" presStyleCnt="0"/>
      <dgm:spPr/>
    </dgm:pt>
    <dgm:pt modelId="{3D172F25-4742-4B7C-9612-F168C679795F}" type="pres">
      <dgm:prSet presAssocID="{5616DAFB-AB72-4737-809C-C6BC7AFE1CF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835166-96E0-4B82-8F96-FA2BE368BC9C}" type="pres">
      <dgm:prSet presAssocID="{CD846F46-F943-47C0-AFF2-42B206EC2928}" presName="sibTrans" presStyleLbl="bgSibTrans2D1" presStyleIdx="1" presStyleCnt="6"/>
      <dgm:spPr/>
      <dgm:t>
        <a:bodyPr/>
        <a:lstStyle/>
        <a:p>
          <a:endParaRPr lang="es-ES"/>
        </a:p>
      </dgm:t>
    </dgm:pt>
    <dgm:pt modelId="{54554AE8-8AEF-47BF-BBAB-BB99CE11444A}" type="pres">
      <dgm:prSet presAssocID="{58735AC5-D48D-45E9-9E05-805424434056}" presName="compNode" presStyleCnt="0"/>
      <dgm:spPr/>
    </dgm:pt>
    <dgm:pt modelId="{EF59B66C-BBDD-44CF-A015-BC456367C7E6}" type="pres">
      <dgm:prSet presAssocID="{58735AC5-D48D-45E9-9E05-805424434056}" presName="dummyConnPt" presStyleCnt="0"/>
      <dgm:spPr/>
    </dgm:pt>
    <dgm:pt modelId="{45021E87-B9FB-45A7-BD1E-F67D3AA92D8A}" type="pres">
      <dgm:prSet presAssocID="{58735AC5-D48D-45E9-9E05-80542443405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B45427-1B42-4CFC-9DF6-2180C8A3A6D6}" type="pres">
      <dgm:prSet presAssocID="{DCAA49B0-B593-4A1C-B7E4-7AE2CEFCBA22}" presName="sibTrans" presStyleLbl="bgSibTrans2D1" presStyleIdx="2" presStyleCnt="6"/>
      <dgm:spPr/>
      <dgm:t>
        <a:bodyPr/>
        <a:lstStyle/>
        <a:p>
          <a:endParaRPr lang="es-ES"/>
        </a:p>
      </dgm:t>
    </dgm:pt>
    <dgm:pt modelId="{EECFD55A-EB7F-4AE4-9FC8-3D97004C432D}" type="pres">
      <dgm:prSet presAssocID="{54546009-2F11-4E6B-A5C2-AECEACE360A9}" presName="compNode" presStyleCnt="0"/>
      <dgm:spPr/>
    </dgm:pt>
    <dgm:pt modelId="{C2A0FAFF-FB25-4EFD-B6B9-2FBBF9D93B66}" type="pres">
      <dgm:prSet presAssocID="{54546009-2F11-4E6B-A5C2-AECEACE360A9}" presName="dummyConnPt" presStyleCnt="0"/>
      <dgm:spPr/>
    </dgm:pt>
    <dgm:pt modelId="{6DBA006F-9039-4522-BACE-9AFF0A072A51}" type="pres">
      <dgm:prSet presAssocID="{54546009-2F11-4E6B-A5C2-AECEACE360A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E332A2-3ED1-4FD7-9CC0-0E5281574E10}" type="pres">
      <dgm:prSet presAssocID="{36B09A63-8B22-491D-A78F-E6957C9CF745}" presName="sibTrans" presStyleLbl="bgSibTrans2D1" presStyleIdx="3" presStyleCnt="6"/>
      <dgm:spPr/>
      <dgm:t>
        <a:bodyPr/>
        <a:lstStyle/>
        <a:p>
          <a:endParaRPr lang="es-ES"/>
        </a:p>
      </dgm:t>
    </dgm:pt>
    <dgm:pt modelId="{861DD0CC-60FC-4A5A-9D31-C6B9197C179C}" type="pres">
      <dgm:prSet presAssocID="{5AD7B6ED-A1DD-4EBC-9FD7-A90725C04977}" presName="compNode" presStyleCnt="0"/>
      <dgm:spPr/>
    </dgm:pt>
    <dgm:pt modelId="{0D395F0A-7EC9-4AFC-B969-CA047BE7B6E3}" type="pres">
      <dgm:prSet presAssocID="{5AD7B6ED-A1DD-4EBC-9FD7-A90725C04977}" presName="dummyConnPt" presStyleCnt="0"/>
      <dgm:spPr/>
    </dgm:pt>
    <dgm:pt modelId="{F458715B-1CBE-44B0-AE8E-A37923851429}" type="pres">
      <dgm:prSet presAssocID="{5AD7B6ED-A1DD-4EBC-9FD7-A90725C0497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248C81-BD2C-4B14-8CD5-391CA15558AE}" type="pres">
      <dgm:prSet presAssocID="{46F3B6E7-F08F-40AC-96FE-3AB4B433F9A4}" presName="sibTrans" presStyleLbl="bgSibTrans2D1" presStyleIdx="4" presStyleCnt="6"/>
      <dgm:spPr/>
      <dgm:t>
        <a:bodyPr/>
        <a:lstStyle/>
        <a:p>
          <a:endParaRPr lang="es-ES"/>
        </a:p>
      </dgm:t>
    </dgm:pt>
    <dgm:pt modelId="{D0D607F9-4497-41BE-9C2E-676116B66A3C}" type="pres">
      <dgm:prSet presAssocID="{B0B10FEB-55FB-4D75-B562-665DBAD1865A}" presName="compNode" presStyleCnt="0"/>
      <dgm:spPr/>
    </dgm:pt>
    <dgm:pt modelId="{5EE516EE-0AC4-4C3F-905A-522318BFB0D9}" type="pres">
      <dgm:prSet presAssocID="{B0B10FEB-55FB-4D75-B562-665DBAD1865A}" presName="dummyConnPt" presStyleCnt="0"/>
      <dgm:spPr/>
    </dgm:pt>
    <dgm:pt modelId="{E67503A4-C9E0-438B-A4D5-1C837418D328}" type="pres">
      <dgm:prSet presAssocID="{B0B10FEB-55FB-4D75-B562-665DBAD1865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07C78-F729-4421-91C0-4B0E663535A7}" type="pres">
      <dgm:prSet presAssocID="{03B5F021-2F94-421E-A185-AA10BE035C3A}" presName="sibTrans" presStyleLbl="bgSibTrans2D1" presStyleIdx="5" presStyleCnt="6"/>
      <dgm:spPr/>
      <dgm:t>
        <a:bodyPr/>
        <a:lstStyle/>
        <a:p>
          <a:endParaRPr lang="es-ES"/>
        </a:p>
      </dgm:t>
    </dgm:pt>
    <dgm:pt modelId="{C12731FF-FBCD-4660-8D70-B7394D782B14}" type="pres">
      <dgm:prSet presAssocID="{9967A1F0-1B69-4DEF-A6C0-220FEDDAFE54}" presName="compNode" presStyleCnt="0"/>
      <dgm:spPr/>
    </dgm:pt>
    <dgm:pt modelId="{3B4DA047-EA3C-41FD-8A60-FC5A4C264924}" type="pres">
      <dgm:prSet presAssocID="{9967A1F0-1B69-4DEF-A6C0-220FEDDAFE54}" presName="dummyConnPt" presStyleCnt="0"/>
      <dgm:spPr/>
    </dgm:pt>
    <dgm:pt modelId="{FDA5AB6C-66EB-4C73-B9CC-45045D53F651}" type="pres">
      <dgm:prSet presAssocID="{9967A1F0-1B69-4DEF-A6C0-220FEDDAFE5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9B0AA8-4732-404D-95F3-62EFD2DD3DC3}" type="presOf" srcId="{5AD7B6ED-A1DD-4EBC-9FD7-A90725C04977}" destId="{F458715B-1CBE-44B0-AE8E-A37923851429}" srcOrd="0" destOrd="0" presId="urn:microsoft.com/office/officeart/2005/8/layout/bProcess4"/>
    <dgm:cxn modelId="{1CD0B8B8-20F5-4972-BD8A-3D6F49D7BE11}" srcId="{9C02EAB9-6B2D-45D4-96C8-A7349B9DB5D3}" destId="{5616DAFB-AB72-4737-809C-C6BC7AFE1CF7}" srcOrd="1" destOrd="0" parTransId="{720D9D89-5F03-4895-8549-B1013FAA375F}" sibTransId="{CD846F46-F943-47C0-AFF2-42B206EC2928}"/>
    <dgm:cxn modelId="{DE0884FD-16B5-4E51-9B80-6085060EBB4D}" type="presOf" srcId="{58735AC5-D48D-45E9-9E05-805424434056}" destId="{45021E87-B9FB-45A7-BD1E-F67D3AA92D8A}" srcOrd="0" destOrd="0" presId="urn:microsoft.com/office/officeart/2005/8/layout/bProcess4"/>
    <dgm:cxn modelId="{DDC59A08-E872-476A-9679-79C171F83E5D}" type="presOf" srcId="{B0B10FEB-55FB-4D75-B562-665DBAD1865A}" destId="{E67503A4-C9E0-438B-A4D5-1C837418D328}" srcOrd="0" destOrd="0" presId="urn:microsoft.com/office/officeart/2005/8/layout/bProcess4"/>
    <dgm:cxn modelId="{0483256E-D066-4D3D-A1D6-B0693B8F4408}" type="presOf" srcId="{54546009-2F11-4E6B-A5C2-AECEACE360A9}" destId="{6DBA006F-9039-4522-BACE-9AFF0A072A51}" srcOrd="0" destOrd="0" presId="urn:microsoft.com/office/officeart/2005/8/layout/bProcess4"/>
    <dgm:cxn modelId="{05F2764A-4015-4250-BB18-01F2A44439CF}" srcId="{9C02EAB9-6B2D-45D4-96C8-A7349B9DB5D3}" destId="{5AD7B6ED-A1DD-4EBC-9FD7-A90725C04977}" srcOrd="4" destOrd="0" parTransId="{2B43523E-8C0C-45BF-8CDA-675057798060}" sibTransId="{46F3B6E7-F08F-40AC-96FE-3AB4B433F9A4}"/>
    <dgm:cxn modelId="{8913721A-A38B-4698-8DA9-BBA9A265AD19}" type="presOf" srcId="{03B5F021-2F94-421E-A185-AA10BE035C3A}" destId="{84807C78-F729-4421-91C0-4B0E663535A7}" srcOrd="0" destOrd="0" presId="urn:microsoft.com/office/officeart/2005/8/layout/bProcess4"/>
    <dgm:cxn modelId="{9A9C8362-7DC2-4301-BE7A-2C42AA56D19A}" srcId="{9C02EAB9-6B2D-45D4-96C8-A7349B9DB5D3}" destId="{54546009-2F11-4E6B-A5C2-AECEACE360A9}" srcOrd="3" destOrd="0" parTransId="{5AC9FBC7-0DA4-4906-A547-D750FF938A6B}" sibTransId="{36B09A63-8B22-491D-A78F-E6957C9CF745}"/>
    <dgm:cxn modelId="{BEB6CA8D-B101-4BC5-B402-72F2E6A2F043}" type="presOf" srcId="{46F3B6E7-F08F-40AC-96FE-3AB4B433F9A4}" destId="{41248C81-BD2C-4B14-8CD5-391CA15558AE}" srcOrd="0" destOrd="0" presId="urn:microsoft.com/office/officeart/2005/8/layout/bProcess4"/>
    <dgm:cxn modelId="{0852264A-7703-41A0-9115-48130DC29477}" type="presOf" srcId="{9967A1F0-1B69-4DEF-A6C0-220FEDDAFE54}" destId="{FDA5AB6C-66EB-4C73-B9CC-45045D53F651}" srcOrd="0" destOrd="0" presId="urn:microsoft.com/office/officeart/2005/8/layout/bProcess4"/>
    <dgm:cxn modelId="{5BE180D2-7219-45B6-BC28-B77C61CB1E9B}" type="presOf" srcId="{36B09A63-8B22-491D-A78F-E6957C9CF745}" destId="{91E332A2-3ED1-4FD7-9CC0-0E5281574E10}" srcOrd="0" destOrd="0" presId="urn:microsoft.com/office/officeart/2005/8/layout/bProcess4"/>
    <dgm:cxn modelId="{08199631-59EE-400E-9A4F-4D8AC511B635}" type="presOf" srcId="{CD846F46-F943-47C0-AFF2-42B206EC2928}" destId="{C1835166-96E0-4B82-8F96-FA2BE368BC9C}" srcOrd="0" destOrd="0" presId="urn:microsoft.com/office/officeart/2005/8/layout/bProcess4"/>
    <dgm:cxn modelId="{043C273A-7E32-4E11-8539-69782DB15D6E}" type="presOf" srcId="{9C02EAB9-6B2D-45D4-96C8-A7349B9DB5D3}" destId="{A4A53C8D-4E32-42CC-AC91-7F7976E3F607}" srcOrd="0" destOrd="0" presId="urn:microsoft.com/office/officeart/2005/8/layout/bProcess4"/>
    <dgm:cxn modelId="{0E85FFEF-1A41-4F3D-A5B6-516E07BBCAF1}" type="presOf" srcId="{5616DAFB-AB72-4737-809C-C6BC7AFE1CF7}" destId="{3D172F25-4742-4B7C-9612-F168C679795F}" srcOrd="0" destOrd="0" presId="urn:microsoft.com/office/officeart/2005/8/layout/bProcess4"/>
    <dgm:cxn modelId="{027F7667-D034-405F-AC37-31030200CD4E}" type="presOf" srcId="{18BCD5CA-70E7-4F45-9ED0-F38245C45650}" destId="{C67B14B3-5777-47F9-A92C-B969AB917677}" srcOrd="0" destOrd="0" presId="urn:microsoft.com/office/officeart/2005/8/layout/bProcess4"/>
    <dgm:cxn modelId="{8F05BEC7-90E3-481B-99CB-1D55BCDE134C}" srcId="{9C02EAB9-6B2D-45D4-96C8-A7349B9DB5D3}" destId="{58735AC5-D48D-45E9-9E05-805424434056}" srcOrd="2" destOrd="0" parTransId="{7D955EE3-40E5-4061-8DC2-5305AA49882A}" sibTransId="{DCAA49B0-B593-4A1C-B7E4-7AE2CEFCBA22}"/>
    <dgm:cxn modelId="{60DB98C1-08C5-4C24-82F0-C1064A38F961}" srcId="{9C02EAB9-6B2D-45D4-96C8-A7349B9DB5D3}" destId="{B0B10FEB-55FB-4D75-B562-665DBAD1865A}" srcOrd="5" destOrd="0" parTransId="{8217344A-99EC-4833-A36D-F6079341785F}" sibTransId="{03B5F021-2F94-421E-A185-AA10BE035C3A}"/>
    <dgm:cxn modelId="{236830FA-8759-43BC-ACA0-C9AD311BAEC0}" type="presOf" srcId="{1F98EA0F-323C-4BDA-AAAE-838D6D5A35EA}" destId="{733AA689-ED4E-48EA-9D46-3A54E24949FE}" srcOrd="0" destOrd="0" presId="urn:microsoft.com/office/officeart/2005/8/layout/bProcess4"/>
    <dgm:cxn modelId="{06D3779E-08E9-42BA-8ABE-3323191D5588}" srcId="{9C02EAB9-6B2D-45D4-96C8-A7349B9DB5D3}" destId="{18BCD5CA-70E7-4F45-9ED0-F38245C45650}" srcOrd="0" destOrd="0" parTransId="{ECEA2656-1B18-4702-BDD0-7C033C6BC0B7}" sibTransId="{1F98EA0F-323C-4BDA-AAAE-838D6D5A35EA}"/>
    <dgm:cxn modelId="{BE5BBFD4-78D1-4CA4-AC1C-E85DAEFA4534}" srcId="{9C02EAB9-6B2D-45D4-96C8-A7349B9DB5D3}" destId="{9967A1F0-1B69-4DEF-A6C0-220FEDDAFE54}" srcOrd="6" destOrd="0" parTransId="{2C7F882A-DE04-436C-A153-985BB78D1A64}" sibTransId="{3B84EF62-B33F-4E7E-BBC9-7B9AF1F569BF}"/>
    <dgm:cxn modelId="{DE8F2B6D-8E33-4922-AD37-7E91071846A3}" type="presOf" srcId="{DCAA49B0-B593-4A1C-B7E4-7AE2CEFCBA22}" destId="{DAB45427-1B42-4CFC-9DF6-2180C8A3A6D6}" srcOrd="0" destOrd="0" presId="urn:microsoft.com/office/officeart/2005/8/layout/bProcess4"/>
    <dgm:cxn modelId="{1C2B5D7D-C5B2-4942-8560-7A01ECEAA89B}" type="presParOf" srcId="{A4A53C8D-4E32-42CC-AC91-7F7976E3F607}" destId="{EFF150DF-E6FE-46B2-9A4B-5D4E72146F81}" srcOrd="0" destOrd="0" presId="urn:microsoft.com/office/officeart/2005/8/layout/bProcess4"/>
    <dgm:cxn modelId="{E8F59DD4-4628-4F1A-99A7-3CA39C27B0D5}" type="presParOf" srcId="{EFF150DF-E6FE-46B2-9A4B-5D4E72146F81}" destId="{4BEB0DE7-C858-4E40-9618-6934037A07C7}" srcOrd="0" destOrd="0" presId="urn:microsoft.com/office/officeart/2005/8/layout/bProcess4"/>
    <dgm:cxn modelId="{CD1A6E3B-4354-430A-9721-0118013DEB7F}" type="presParOf" srcId="{EFF150DF-E6FE-46B2-9A4B-5D4E72146F81}" destId="{C67B14B3-5777-47F9-A92C-B969AB917677}" srcOrd="1" destOrd="0" presId="urn:microsoft.com/office/officeart/2005/8/layout/bProcess4"/>
    <dgm:cxn modelId="{5D66058E-A2C4-4314-86DA-D5F122E48E52}" type="presParOf" srcId="{A4A53C8D-4E32-42CC-AC91-7F7976E3F607}" destId="{733AA689-ED4E-48EA-9D46-3A54E24949FE}" srcOrd="1" destOrd="0" presId="urn:microsoft.com/office/officeart/2005/8/layout/bProcess4"/>
    <dgm:cxn modelId="{C51B8804-4669-465D-A3CD-D20B76CC3850}" type="presParOf" srcId="{A4A53C8D-4E32-42CC-AC91-7F7976E3F607}" destId="{90CC1570-1772-48D6-8536-B4926DB7C870}" srcOrd="2" destOrd="0" presId="urn:microsoft.com/office/officeart/2005/8/layout/bProcess4"/>
    <dgm:cxn modelId="{A60D0DDA-3F79-48E3-AF0E-ECF1CE04412A}" type="presParOf" srcId="{90CC1570-1772-48D6-8536-B4926DB7C870}" destId="{1439FAAA-5531-4330-9F7F-85C943C73B65}" srcOrd="0" destOrd="0" presId="urn:microsoft.com/office/officeart/2005/8/layout/bProcess4"/>
    <dgm:cxn modelId="{413FE274-4E31-4217-80C1-DEC53A06B3DF}" type="presParOf" srcId="{90CC1570-1772-48D6-8536-B4926DB7C870}" destId="{3D172F25-4742-4B7C-9612-F168C679795F}" srcOrd="1" destOrd="0" presId="urn:microsoft.com/office/officeart/2005/8/layout/bProcess4"/>
    <dgm:cxn modelId="{757B427C-1482-4C95-B425-FD7556B72F1E}" type="presParOf" srcId="{A4A53C8D-4E32-42CC-AC91-7F7976E3F607}" destId="{C1835166-96E0-4B82-8F96-FA2BE368BC9C}" srcOrd="3" destOrd="0" presId="urn:microsoft.com/office/officeart/2005/8/layout/bProcess4"/>
    <dgm:cxn modelId="{BDCF4A7E-0510-4F1D-8714-35FBB5C72359}" type="presParOf" srcId="{A4A53C8D-4E32-42CC-AC91-7F7976E3F607}" destId="{54554AE8-8AEF-47BF-BBAB-BB99CE11444A}" srcOrd="4" destOrd="0" presId="urn:microsoft.com/office/officeart/2005/8/layout/bProcess4"/>
    <dgm:cxn modelId="{BF7CDA80-C09E-4D4F-BC08-D8F216C6117C}" type="presParOf" srcId="{54554AE8-8AEF-47BF-BBAB-BB99CE11444A}" destId="{EF59B66C-BBDD-44CF-A015-BC456367C7E6}" srcOrd="0" destOrd="0" presId="urn:microsoft.com/office/officeart/2005/8/layout/bProcess4"/>
    <dgm:cxn modelId="{B0B93141-21E5-49A2-9235-E3CEC80AFEBD}" type="presParOf" srcId="{54554AE8-8AEF-47BF-BBAB-BB99CE11444A}" destId="{45021E87-B9FB-45A7-BD1E-F67D3AA92D8A}" srcOrd="1" destOrd="0" presId="urn:microsoft.com/office/officeart/2005/8/layout/bProcess4"/>
    <dgm:cxn modelId="{B6B40A1A-29D5-42B7-BB7A-DB01AC85988B}" type="presParOf" srcId="{A4A53C8D-4E32-42CC-AC91-7F7976E3F607}" destId="{DAB45427-1B42-4CFC-9DF6-2180C8A3A6D6}" srcOrd="5" destOrd="0" presId="urn:microsoft.com/office/officeart/2005/8/layout/bProcess4"/>
    <dgm:cxn modelId="{B6FE6E74-4357-4AEF-8EEA-7ADF00EB27C0}" type="presParOf" srcId="{A4A53C8D-4E32-42CC-AC91-7F7976E3F607}" destId="{EECFD55A-EB7F-4AE4-9FC8-3D97004C432D}" srcOrd="6" destOrd="0" presId="urn:microsoft.com/office/officeart/2005/8/layout/bProcess4"/>
    <dgm:cxn modelId="{6999AFAC-42AA-4B8F-ACBC-A5EDD18CDB87}" type="presParOf" srcId="{EECFD55A-EB7F-4AE4-9FC8-3D97004C432D}" destId="{C2A0FAFF-FB25-4EFD-B6B9-2FBBF9D93B66}" srcOrd="0" destOrd="0" presId="urn:microsoft.com/office/officeart/2005/8/layout/bProcess4"/>
    <dgm:cxn modelId="{977E743C-1121-4B2D-9305-BE6DD00F159B}" type="presParOf" srcId="{EECFD55A-EB7F-4AE4-9FC8-3D97004C432D}" destId="{6DBA006F-9039-4522-BACE-9AFF0A072A51}" srcOrd="1" destOrd="0" presId="urn:microsoft.com/office/officeart/2005/8/layout/bProcess4"/>
    <dgm:cxn modelId="{21047725-8C18-4FA5-88B5-9FEA6B357A75}" type="presParOf" srcId="{A4A53C8D-4E32-42CC-AC91-7F7976E3F607}" destId="{91E332A2-3ED1-4FD7-9CC0-0E5281574E10}" srcOrd="7" destOrd="0" presId="urn:microsoft.com/office/officeart/2005/8/layout/bProcess4"/>
    <dgm:cxn modelId="{0B4CD109-791F-4306-B677-C6EA6D0ADCF3}" type="presParOf" srcId="{A4A53C8D-4E32-42CC-AC91-7F7976E3F607}" destId="{861DD0CC-60FC-4A5A-9D31-C6B9197C179C}" srcOrd="8" destOrd="0" presId="urn:microsoft.com/office/officeart/2005/8/layout/bProcess4"/>
    <dgm:cxn modelId="{40EDD3D6-A41D-4A05-8E5F-0112047C48C9}" type="presParOf" srcId="{861DD0CC-60FC-4A5A-9D31-C6B9197C179C}" destId="{0D395F0A-7EC9-4AFC-B969-CA047BE7B6E3}" srcOrd="0" destOrd="0" presId="urn:microsoft.com/office/officeart/2005/8/layout/bProcess4"/>
    <dgm:cxn modelId="{A0C48C54-3E11-4412-AF70-BE809C70E370}" type="presParOf" srcId="{861DD0CC-60FC-4A5A-9D31-C6B9197C179C}" destId="{F458715B-1CBE-44B0-AE8E-A37923851429}" srcOrd="1" destOrd="0" presId="urn:microsoft.com/office/officeart/2005/8/layout/bProcess4"/>
    <dgm:cxn modelId="{6191E648-DBE6-46CA-8E4B-000F3A2366E8}" type="presParOf" srcId="{A4A53C8D-4E32-42CC-AC91-7F7976E3F607}" destId="{41248C81-BD2C-4B14-8CD5-391CA15558AE}" srcOrd="9" destOrd="0" presId="urn:microsoft.com/office/officeart/2005/8/layout/bProcess4"/>
    <dgm:cxn modelId="{D9D9372A-8896-4A59-B7A2-705B2AF9BB68}" type="presParOf" srcId="{A4A53C8D-4E32-42CC-AC91-7F7976E3F607}" destId="{D0D607F9-4497-41BE-9C2E-676116B66A3C}" srcOrd="10" destOrd="0" presId="urn:microsoft.com/office/officeart/2005/8/layout/bProcess4"/>
    <dgm:cxn modelId="{C267A3B1-CF40-4339-9D44-56D134D84634}" type="presParOf" srcId="{D0D607F9-4497-41BE-9C2E-676116B66A3C}" destId="{5EE516EE-0AC4-4C3F-905A-522318BFB0D9}" srcOrd="0" destOrd="0" presId="urn:microsoft.com/office/officeart/2005/8/layout/bProcess4"/>
    <dgm:cxn modelId="{619B1C34-7FEA-472E-A64B-6785FBA0052B}" type="presParOf" srcId="{D0D607F9-4497-41BE-9C2E-676116B66A3C}" destId="{E67503A4-C9E0-438B-A4D5-1C837418D328}" srcOrd="1" destOrd="0" presId="urn:microsoft.com/office/officeart/2005/8/layout/bProcess4"/>
    <dgm:cxn modelId="{39473AE9-1FFC-4995-9DCC-8A19D6FB7D9A}" type="presParOf" srcId="{A4A53C8D-4E32-42CC-AC91-7F7976E3F607}" destId="{84807C78-F729-4421-91C0-4B0E663535A7}" srcOrd="11" destOrd="0" presId="urn:microsoft.com/office/officeart/2005/8/layout/bProcess4"/>
    <dgm:cxn modelId="{8DC95DBF-F602-4A89-B458-526C65FD42FA}" type="presParOf" srcId="{A4A53C8D-4E32-42CC-AC91-7F7976E3F607}" destId="{C12731FF-FBCD-4660-8D70-B7394D782B14}" srcOrd="12" destOrd="0" presId="urn:microsoft.com/office/officeart/2005/8/layout/bProcess4"/>
    <dgm:cxn modelId="{1CCD7070-CA77-4484-80E2-489FC375C871}" type="presParOf" srcId="{C12731FF-FBCD-4660-8D70-B7394D782B14}" destId="{3B4DA047-EA3C-41FD-8A60-FC5A4C264924}" srcOrd="0" destOrd="0" presId="urn:microsoft.com/office/officeart/2005/8/layout/bProcess4"/>
    <dgm:cxn modelId="{304A12F7-B8B8-4E30-BF43-E148799DBAC3}" type="presParOf" srcId="{C12731FF-FBCD-4660-8D70-B7394D782B14}" destId="{FDA5AB6C-66EB-4C73-B9CC-45045D53F65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6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53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0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046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9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6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7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4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6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4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4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7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9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6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JPG"/><Relationship Id="rId1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0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45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6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5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54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58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10" Type="http://schemas.openxmlformats.org/officeDocument/2006/relationships/image" Target="../media/image61.jpeg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6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66.JP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67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70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file:///C:\Documents%20and%20Settings\ry01500\Desktop\04.%20Intercambiador%20de%20calor%20E-2104A\DSC02508.JPG" TargetMode="External"/><Relationship Id="rId3" Type="http://schemas.openxmlformats.org/officeDocument/2006/relationships/diagramLayout" Target="../diagrams/layout30.xml"/><Relationship Id="rId7" Type="http://schemas.openxmlformats.org/officeDocument/2006/relationships/image" Target="../media/image72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76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10" Type="http://schemas.openxmlformats.org/officeDocument/2006/relationships/image" Target="../media/image79.jpeg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81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1121" y="1183691"/>
            <a:ext cx="9556124" cy="1268088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C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2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</a:t>
            </a:r>
            <a:r>
              <a:rPr lang="es-EC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C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CARRERA DE INGENIERÍA </a:t>
            </a:r>
            <a:r>
              <a:rPr lang="es-EC" sz="2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MECÁNICA</a:t>
            </a:r>
          </a:p>
        </p:txBody>
      </p:sp>
      <p:pic>
        <p:nvPicPr>
          <p:cNvPr id="4" name="Imagen 3" descr="Resultado de imagen para ESP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25" y="179139"/>
            <a:ext cx="6857883" cy="924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777521" y="4188521"/>
            <a:ext cx="37603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Elaborado :</a:t>
            </a:r>
          </a:p>
          <a:p>
            <a:pPr>
              <a:lnSpc>
                <a:spcPct val="150000"/>
              </a:lnSpc>
            </a:pPr>
            <a:r>
              <a:rPr lang="es-EC" b="1" dirty="0" smtClean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Andres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Coello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ortilla</a:t>
            </a:r>
          </a:p>
          <a:p>
            <a:pPr>
              <a:lnSpc>
                <a:spcPct val="150000"/>
              </a:lnSpc>
            </a:pPr>
            <a:r>
              <a:rPr lang="es-EC" b="1" dirty="0" smtClean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 de Proyecto: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José Pérez</a:t>
            </a:r>
            <a:endParaRPr lang="es-EC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60102" y="2662644"/>
            <a:ext cx="8229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PLANES DE INSPECCIÓN TÉCNICA DE EQUIPO ESTÁTICO TIPO DE REPSOL YPF - BLOQUE 16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-EC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010918" y="4303716"/>
            <a:ext cx="24512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Oponentes:</a:t>
            </a:r>
          </a:p>
          <a:p>
            <a:pPr>
              <a:lnSpc>
                <a:spcPct val="150000"/>
              </a:lnSpc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ng.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yron </a:t>
            </a:r>
            <a:r>
              <a:rPr lang="es-EC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EC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ortéz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ng.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uis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egura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537915" y="5942847"/>
            <a:ext cx="2740879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Secretario Académico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s-EC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Marcelo Mejía </a:t>
            </a: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399245" y="270456"/>
            <a:ext cx="64394" cy="596291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1751797" y="270456"/>
            <a:ext cx="6614" cy="62204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70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30" y="1639223"/>
            <a:ext cx="2479169" cy="1859377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19269665"/>
              </p:ext>
            </p:extLst>
          </p:nvPr>
        </p:nvGraphicFramePr>
        <p:xfrm>
          <a:off x="532263" y="163773"/>
          <a:ext cx="11122926" cy="646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46" y="3120373"/>
            <a:ext cx="2211754" cy="165881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1" y="3431055"/>
            <a:ext cx="2443500" cy="183262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49" y="4509559"/>
            <a:ext cx="1596362" cy="212848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0" y="5025373"/>
            <a:ext cx="2443500" cy="183262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68" y="0"/>
            <a:ext cx="2479169" cy="185937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4" y="1706768"/>
            <a:ext cx="2299047" cy="172428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4" y="-1"/>
            <a:ext cx="2275692" cy="1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SC05312"/>
          <p:cNvPicPr/>
          <p:nvPr/>
        </p:nvPicPr>
        <p:blipFill rotWithShape="1">
          <a:blip r:embed="rId2"/>
          <a:srcRect l="11673" b="10123"/>
          <a:stretch/>
        </p:blipFill>
        <p:spPr bwMode="auto">
          <a:xfrm rot="21347891">
            <a:off x="8574264" y="3671263"/>
            <a:ext cx="3512581" cy="299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230963" y="2598461"/>
            <a:ext cx="19801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24241350"/>
              </p:ext>
            </p:extLst>
          </p:nvPr>
        </p:nvGraphicFramePr>
        <p:xfrm>
          <a:off x="1349613" y="0"/>
          <a:ext cx="99097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lipse 1"/>
          <p:cNvSpPr/>
          <p:nvPr/>
        </p:nvSpPr>
        <p:spPr>
          <a:xfrm>
            <a:off x="10715223" y="4494725"/>
            <a:ext cx="875763" cy="1352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3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1714" y="169545"/>
            <a:ext cx="5992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70613479"/>
              </p:ext>
            </p:extLst>
          </p:nvPr>
        </p:nvGraphicFramePr>
        <p:xfrm>
          <a:off x="271714" y="19420"/>
          <a:ext cx="11533599" cy="5612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DSC0934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120" y="3916908"/>
            <a:ext cx="4449791" cy="256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0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DSC0729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81625" y="1224709"/>
            <a:ext cx="2561757" cy="237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/>
          <p:cNvSpPr/>
          <p:nvPr/>
        </p:nvSpPr>
        <p:spPr>
          <a:xfrm>
            <a:off x="95534" y="46714"/>
            <a:ext cx="24872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EJEMPLO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729549" y="693045"/>
            <a:ext cx="7383439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Plan de Inspección Técnica Separador de Agua libre</a:t>
            </a:r>
            <a:endParaRPr lang="es-E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5344792" y="1828801"/>
            <a:ext cx="2152955" cy="1064525"/>
          </a:xfrm>
          <a:prstGeom prst="rect">
            <a:avLst/>
          </a:prstGeom>
          <a:ln w="28575">
            <a:solidFill>
              <a:srgbClr val="0EF0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Selección de técnicas adecuadas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2487284" y="304572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Inspección en servicio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8188657" y="2992694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Inspección fuera de servicio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33267" y="4609955"/>
            <a:ext cx="3357348" cy="159977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Medición de Espesores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</a:t>
            </a:r>
            <a:r>
              <a:rPr lang="es-ES" dirty="0" err="1" smtClean="0"/>
              <a:t>termográfica</a:t>
            </a:r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estado del recubrimiento.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385131" y="4609955"/>
            <a:ext cx="4311000" cy="198802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Medición de Espesores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</a:t>
            </a:r>
            <a:r>
              <a:rPr lang="es-ES" dirty="0"/>
              <a:t>estado del recubrimiento</a:t>
            </a:r>
            <a:r>
              <a:rPr lang="es-E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</a:t>
            </a:r>
            <a:r>
              <a:rPr lang="es-ES" dirty="0" smtClean="0"/>
              <a:t>del estado de la CP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Análisis de sólidos</a:t>
            </a:r>
            <a:endParaRPr lang="es-ES" dirty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6421267" y="1375433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3563760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9307768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ector angular 17"/>
          <p:cNvCxnSpPr/>
          <p:nvPr/>
        </p:nvCxnSpPr>
        <p:spPr>
          <a:xfrm rot="10800000" flipV="1">
            <a:off x="4636600" y="2736524"/>
            <a:ext cx="698188" cy="6779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angular 27"/>
          <p:cNvCxnSpPr/>
          <p:nvPr/>
        </p:nvCxnSpPr>
        <p:spPr>
          <a:xfrm>
            <a:off x="7497747" y="2774120"/>
            <a:ext cx="690910" cy="5432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0039" r="22004" b="31574"/>
          <a:stretch/>
        </p:blipFill>
        <p:spPr>
          <a:xfrm>
            <a:off x="130290" y="1224710"/>
            <a:ext cx="2253804" cy="194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65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379" t="20731" r="27564" b="13248"/>
          <a:stretch/>
        </p:blipFill>
        <p:spPr>
          <a:xfrm>
            <a:off x="2181087" y="254991"/>
            <a:ext cx="7675809" cy="6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58316"/>
          <a:stretch/>
        </p:blipFill>
        <p:spPr>
          <a:xfrm>
            <a:off x="303028" y="128268"/>
            <a:ext cx="2247424" cy="144816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26035" y="90453"/>
            <a:ext cx="6721522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Determinación de Frecuencias de Inspección</a:t>
            </a:r>
            <a:endParaRPr lang="es-ES" sz="2000" b="1" dirty="0"/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5841240" y="896972"/>
            <a:ext cx="13649" cy="45674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486729" y="1165389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Externa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86728" y="2436322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</a:t>
            </a:r>
            <a:r>
              <a:rPr lang="es-ES" sz="2000" b="1" dirty="0" smtClean="0"/>
              <a:t>Interna</a:t>
            </a:r>
            <a:endParaRPr lang="es-E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526513" y="3828198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b="1" dirty="0"/>
              <a:t>Inspección Interna y externa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41278" y="5376829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b="1" dirty="0"/>
              <a:t>Inspección Dispositivos de alivio y seguridad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713541" y="1103779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Supervisión de protección catódica</a:t>
            </a:r>
            <a:endParaRPr lang="es-ES" b="1" dirty="0"/>
          </a:p>
        </p:txBody>
      </p:sp>
      <p:sp>
        <p:nvSpPr>
          <p:cNvPr id="9" name="Rectángulo 8"/>
          <p:cNvSpPr/>
          <p:nvPr/>
        </p:nvSpPr>
        <p:spPr>
          <a:xfrm>
            <a:off x="6713541" y="2435182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Supervisión </a:t>
            </a:r>
            <a:r>
              <a:rPr lang="es-ES" b="1" dirty="0" smtClean="0"/>
              <a:t>de Recubrimientos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6713540" y="3821373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Monitoreo control bacteriano</a:t>
            </a:r>
            <a:endParaRPr lang="es-ES" b="1" dirty="0"/>
          </a:p>
        </p:txBody>
      </p:sp>
      <p:sp>
        <p:nvSpPr>
          <p:cNvPr id="11" name="Rectángulo 10"/>
          <p:cNvSpPr/>
          <p:nvPr/>
        </p:nvSpPr>
        <p:spPr>
          <a:xfrm>
            <a:off x="6713540" y="515277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Monitoreo </a:t>
            </a:r>
            <a:r>
              <a:rPr lang="es-ES" b="1" dirty="0" err="1" smtClean="0"/>
              <a:t>termográfico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079782" y="1277710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6 meses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9428265" y="1103778"/>
            <a:ext cx="2499877" cy="10645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b="1" dirty="0" smtClean="0"/>
              <a:t>- 6 meses en inspección externa </a:t>
            </a:r>
          </a:p>
          <a:p>
            <a:r>
              <a:rPr lang="es-ES" sz="1600" b="1" dirty="0" smtClean="0"/>
              <a:t>- Cada 2 años los ánodos de sacrificio</a:t>
            </a:r>
            <a:endParaRPr lang="es-ES" sz="1600" b="1" dirty="0"/>
          </a:p>
        </p:txBody>
      </p:sp>
      <p:sp>
        <p:nvSpPr>
          <p:cNvPr id="15" name="Rectángulo 14"/>
          <p:cNvSpPr/>
          <p:nvPr/>
        </p:nvSpPr>
        <p:spPr>
          <a:xfrm>
            <a:off x="3099281" y="5577486"/>
            <a:ext cx="1778274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No mayor de 2 </a:t>
            </a:r>
            <a:r>
              <a:rPr lang="es-ES" b="1" dirty="0"/>
              <a:t>años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079782" y="3610647"/>
            <a:ext cx="2965630" cy="13511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b="1" dirty="0" smtClean="0"/>
              <a:t>No puede salir de servicio.</a:t>
            </a:r>
          </a:p>
          <a:p>
            <a:r>
              <a:rPr lang="es-ES" sz="1600" b="1" dirty="0" smtClean="0"/>
              <a:t>Velocidad de corrosión menor de 0,125 </a:t>
            </a:r>
            <a:r>
              <a:rPr lang="es-ES" sz="1600" b="1" dirty="0" err="1" smtClean="0"/>
              <a:t>mm.</a:t>
            </a:r>
            <a:endParaRPr lang="es-ES" sz="1600" b="1" dirty="0" smtClean="0"/>
          </a:p>
          <a:p>
            <a:r>
              <a:rPr lang="es-ES" sz="1600" b="1" dirty="0" smtClean="0"/>
              <a:t>Prestar el mismo servicio por 5 años.</a:t>
            </a:r>
            <a:endParaRPr lang="es-ES" sz="1600" b="1" dirty="0"/>
          </a:p>
        </p:txBody>
      </p:sp>
      <p:sp>
        <p:nvSpPr>
          <p:cNvPr id="17" name="Rectángulo 16"/>
          <p:cNvSpPr/>
          <p:nvPr/>
        </p:nvSpPr>
        <p:spPr>
          <a:xfrm>
            <a:off x="3079782" y="2527425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  <a:r>
              <a:rPr lang="es-ES" b="1" dirty="0" smtClean="0"/>
              <a:t> años</a:t>
            </a:r>
            <a:endParaRPr lang="es-ES" b="1" dirty="0"/>
          </a:p>
        </p:txBody>
      </p:sp>
      <p:sp>
        <p:nvSpPr>
          <p:cNvPr id="18" name="Rectángulo 17"/>
          <p:cNvSpPr/>
          <p:nvPr/>
        </p:nvSpPr>
        <p:spPr>
          <a:xfrm>
            <a:off x="9428266" y="2501359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2 años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428266" y="4088849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15 días</a:t>
            </a:r>
            <a:endParaRPr lang="es-ES" b="1" dirty="0"/>
          </a:p>
        </p:txBody>
      </p:sp>
      <p:sp>
        <p:nvSpPr>
          <p:cNvPr id="20" name="Rectángulo 19"/>
          <p:cNvSpPr/>
          <p:nvPr/>
        </p:nvSpPr>
        <p:spPr>
          <a:xfrm>
            <a:off x="9428266" y="5365503"/>
            <a:ext cx="1899376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mensualmente</a:t>
            </a:r>
            <a:endParaRPr lang="es-ES" b="1" dirty="0"/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2694233" y="1603124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2738590" y="5849097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2738590" y="4320813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694233" y="2799036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8988166" y="1603124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988166" y="2772970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8988166" y="4350872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8988166" y="5577486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1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372"/>
          <a:stretch/>
        </p:blipFill>
        <p:spPr>
          <a:xfrm rot="492361" flipH="1">
            <a:off x="9801946" y="4110909"/>
            <a:ext cx="2260201" cy="19816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07836" y="0"/>
            <a:ext cx="6721522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+mj-lt"/>
              </a:rPr>
              <a:t>Instructivos de inspección genéricos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37463898"/>
              </p:ext>
            </p:extLst>
          </p:nvPr>
        </p:nvGraphicFramePr>
        <p:xfrm>
          <a:off x="945462" y="830675"/>
          <a:ext cx="10046270" cy="584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167" y="5101732"/>
            <a:ext cx="2058272" cy="17562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35269" y="96591"/>
            <a:ext cx="1056068" cy="489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Vessels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9926173" y="96591"/>
            <a:ext cx="2011745" cy="489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Intercambiadores de calor</a:t>
            </a:r>
            <a:endParaRPr lang="es-EC" dirty="0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1932047" y="341193"/>
            <a:ext cx="456105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9400397" y="330460"/>
            <a:ext cx="543392" cy="41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50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53636" y="95534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921684703"/>
              </p:ext>
            </p:extLst>
          </p:nvPr>
        </p:nvGraphicFramePr>
        <p:xfrm>
          <a:off x="244143" y="883439"/>
          <a:ext cx="9882496" cy="557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DSC0723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6322371" y="3428498"/>
            <a:ext cx="3542102" cy="25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83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19367" y="0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76720848"/>
              </p:ext>
            </p:extLst>
          </p:nvPr>
        </p:nvGraphicFramePr>
        <p:xfrm>
          <a:off x="-371168" y="9550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50" y="341194"/>
            <a:ext cx="4353635" cy="2347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00" y="3787254"/>
            <a:ext cx="4180136" cy="2456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7918492" y="2588232"/>
            <a:ext cx="32880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Figura 5.2 División en zonas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71498" y="286603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3363048"/>
              </p:ext>
            </p:extLst>
          </p:nvPr>
        </p:nvGraphicFramePr>
        <p:xfrm>
          <a:off x="2552484" y="2002557"/>
          <a:ext cx="6809878" cy="387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/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718">
            <a:off x="9154432" y="3015635"/>
            <a:ext cx="2906573" cy="255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738">
            <a:off x="373968" y="811066"/>
            <a:ext cx="2573020" cy="2424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 rot="800344">
            <a:off x="2784" y="3063006"/>
            <a:ext cx="2659702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Figura 5.3 Enumeración de nodos</a:t>
            </a:r>
            <a:endParaRPr lang="es-E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89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8673" y="430929"/>
            <a:ext cx="3086658" cy="702414"/>
          </a:xfrm>
        </p:spPr>
        <p:txBody>
          <a:bodyPr/>
          <a:lstStyle/>
          <a:p>
            <a:r>
              <a:rPr lang="es-EC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PROBLEMA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1026" name="Picture 2" descr="Resultado de imagen para problema imagen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" b="972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4677" y="4132130"/>
            <a:ext cx="2752035" cy="25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3302063" y="1906073"/>
            <a:ext cx="6550275" cy="23954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Falta de planes de inspección técnica </a:t>
            </a:r>
            <a:r>
              <a:rPr lang="es-EC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estándar, para </a:t>
            </a:r>
            <a:r>
              <a:rPr lang="es-EC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realizar la verificación del estado real de los equipos estáticos tipo de Repsol de forma similar .</a:t>
            </a: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463639" y="605307"/>
            <a:ext cx="2" cy="546064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933689" y="6233375"/>
            <a:ext cx="7793865" cy="2361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4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3768" y="218364"/>
            <a:ext cx="4279686" cy="682388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81048653"/>
              </p:ext>
            </p:extLst>
          </p:nvPr>
        </p:nvGraphicFramePr>
        <p:xfrm>
          <a:off x="259484" y="12109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2755" y="218364"/>
            <a:ext cx="3037607" cy="2280137"/>
          </a:xfrm>
          <a:prstGeom prst="rect">
            <a:avLst/>
          </a:prstGeom>
        </p:spPr>
      </p:pic>
      <p:pic>
        <p:nvPicPr>
          <p:cNvPr id="5" name="Imagen 4" descr="DSC0725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35400" y="3940935"/>
            <a:ext cx="3094962" cy="244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25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3768" y="218364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35472049"/>
              </p:ext>
            </p:extLst>
          </p:nvPr>
        </p:nvGraphicFramePr>
        <p:xfrm>
          <a:off x="0" y="1183689"/>
          <a:ext cx="86541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12" y="559558"/>
            <a:ext cx="2218686" cy="202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DSC07243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50310" y="3350979"/>
            <a:ext cx="3541690" cy="333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ipse 6"/>
          <p:cNvSpPr/>
          <p:nvPr/>
        </p:nvSpPr>
        <p:spPr>
          <a:xfrm rot="17682323">
            <a:off x="10074424" y="3325315"/>
            <a:ext cx="1158538" cy="23870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719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6839" y="138784"/>
            <a:ext cx="11256134" cy="955344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Registro en el formato de Inspección y Medición de espesores </a:t>
            </a:r>
            <a:endParaRPr lang="es-ES" sz="2800" b="1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31" y="1313645"/>
            <a:ext cx="10637949" cy="55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8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62" y="1164722"/>
            <a:ext cx="5026650" cy="4720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572609354"/>
              </p:ext>
            </p:extLst>
          </p:nvPr>
        </p:nvGraphicFramePr>
        <p:xfrm>
          <a:off x="767094" y="111710"/>
          <a:ext cx="10640705" cy="653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425003" y="463639"/>
            <a:ext cx="12879" cy="582125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1640355" y="463638"/>
            <a:ext cx="12879" cy="58212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593521" y="5547090"/>
            <a:ext cx="260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Tanques de almacenamiento </a:t>
            </a:r>
            <a:endParaRPr lang="es-EC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767094" y="463638"/>
            <a:ext cx="2308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err="1"/>
              <a:t>Vessels</a:t>
            </a:r>
            <a:r>
              <a:rPr lang="es-EC" sz="2000" b="1" dirty="0"/>
              <a:t> a presión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638264" y="5700979"/>
            <a:ext cx="2803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/>
              <a:t>Intercambiadores </a:t>
            </a:r>
            <a:r>
              <a:rPr lang="es-EC" sz="2000" b="1" dirty="0" smtClean="0"/>
              <a:t>de</a:t>
            </a:r>
          </a:p>
          <a:p>
            <a:pPr algn="ctr"/>
            <a:r>
              <a:rPr lang="es-EC" sz="2000" b="1" dirty="0" smtClean="0"/>
              <a:t> </a:t>
            </a:r>
            <a:r>
              <a:rPr lang="es-EC" sz="2000" b="1" dirty="0"/>
              <a:t>calor</a:t>
            </a:r>
          </a:p>
        </p:txBody>
      </p:sp>
    </p:spTree>
    <p:extLst>
      <p:ext uri="{BB962C8B-B14F-4D97-AF65-F5344CB8AC3E}">
        <p14:creationId xmlns:p14="http://schemas.microsoft.com/office/powerpoint/2010/main" val="429107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1" y="-1"/>
            <a:ext cx="4619803" cy="36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33709213"/>
              </p:ext>
            </p:extLst>
          </p:nvPr>
        </p:nvGraphicFramePr>
        <p:xfrm>
          <a:off x="2914683" y="1362073"/>
          <a:ext cx="7504325" cy="466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688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93786870"/>
              </p:ext>
            </p:extLst>
          </p:nvPr>
        </p:nvGraphicFramePr>
        <p:xfrm>
          <a:off x="532263" y="163773"/>
          <a:ext cx="11122926" cy="646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61" y="128953"/>
            <a:ext cx="3001108" cy="225083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39" y="4244354"/>
            <a:ext cx="2911139" cy="218335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15" y="4157861"/>
            <a:ext cx="3141785" cy="23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87063742"/>
              </p:ext>
            </p:extLst>
          </p:nvPr>
        </p:nvGraphicFramePr>
        <p:xfrm>
          <a:off x="1349613" y="0"/>
          <a:ext cx="99097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462783" y="2134822"/>
            <a:ext cx="19801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118">
            <a:off x="8080622" y="4400713"/>
            <a:ext cx="3856811" cy="240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ipse 4"/>
          <p:cNvSpPr/>
          <p:nvPr/>
        </p:nvSpPr>
        <p:spPr>
          <a:xfrm rot="21192130">
            <a:off x="9401080" y="5349938"/>
            <a:ext cx="1443896" cy="442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191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17061759"/>
              </p:ext>
            </p:extLst>
          </p:nvPr>
        </p:nvGraphicFramePr>
        <p:xfrm>
          <a:off x="0" y="170933"/>
          <a:ext cx="11996382" cy="5612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356108" y="333317"/>
            <a:ext cx="53375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 descr="DSC0712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952" y="3941267"/>
            <a:ext cx="5049672" cy="268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7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45539152"/>
              </p:ext>
            </p:extLst>
          </p:nvPr>
        </p:nvGraphicFramePr>
        <p:xfrm>
          <a:off x="81888" y="593678"/>
          <a:ext cx="11019809" cy="626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2455356" y="163773"/>
            <a:ext cx="72618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 descr="DSC0943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rot="21320975">
            <a:off x="8172234" y="4329066"/>
            <a:ext cx="3966304" cy="243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778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58167814"/>
              </p:ext>
            </p:extLst>
          </p:nvPr>
        </p:nvGraphicFramePr>
        <p:xfrm>
          <a:off x="762758" y="815200"/>
          <a:ext cx="99780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016153" y="191068"/>
            <a:ext cx="57866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41" y="3766782"/>
            <a:ext cx="3712191" cy="2565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412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3928">
            <a:off x="1532917" y="138028"/>
            <a:ext cx="2206158" cy="220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4733" y="1147411"/>
            <a:ext cx="5388615" cy="665408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OBJETIVO GENERAL 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71391" y="3322752"/>
            <a:ext cx="7655298" cy="16515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Desarrollar planes de inspección técnica de equipo estático tipo de REPSOL YPF ECUADOR - BLOQUE </a:t>
            </a:r>
            <a:r>
              <a:rPr lang="es-EC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16.</a:t>
            </a: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AutoShape 2" descr="Resultado de imagen para investigaci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 flipH="1" flipV="1">
            <a:off x="954714" y="6284890"/>
            <a:ext cx="10172632" cy="1287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11369898" y="295744"/>
            <a:ext cx="0" cy="56027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Flecha abajo 18"/>
          <p:cNvSpPr/>
          <p:nvPr/>
        </p:nvSpPr>
        <p:spPr>
          <a:xfrm>
            <a:off x="5312375" y="2053945"/>
            <a:ext cx="923582" cy="104318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1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http://images.locanto.com.pe/1054083029/Tintes-Penetrantes-NDT-Cantesco-Magnaflux-Marcadores-de-Metal_1.jpg"/>
          <p:cNvPicPr/>
          <p:nvPr/>
        </p:nvPicPr>
        <p:blipFill rotWithShape="1">
          <a:blip r:embed="rId2"/>
          <a:srcRect l="7070" r="37436" b="4584"/>
          <a:stretch/>
        </p:blipFill>
        <p:spPr bwMode="auto">
          <a:xfrm>
            <a:off x="365847" y="1853378"/>
            <a:ext cx="1706725" cy="184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699" y="50221"/>
            <a:ext cx="2715250" cy="400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1004655" y="693045"/>
            <a:ext cx="8693621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Plan de Inspección Técnica Tanque de Almacenamiento de Crudo</a:t>
            </a:r>
            <a:endParaRPr lang="es-ES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4930080" y="1828801"/>
            <a:ext cx="2152955" cy="1064525"/>
          </a:xfrm>
          <a:prstGeom prst="rect">
            <a:avLst/>
          </a:prstGeom>
          <a:ln w="28575">
            <a:solidFill>
              <a:srgbClr val="0EF0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Selección de técnicas adecuadas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072572" y="304572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Inspección en servicio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773945" y="2992694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Inspección fuera de servicio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4163" y="4563619"/>
            <a:ext cx="4130140" cy="177719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Ultrasonido pulso-eco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</a:t>
            </a:r>
            <a:r>
              <a:rPr lang="es-ES" dirty="0" err="1" smtClean="0"/>
              <a:t>termográfica</a:t>
            </a:r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Medición de potenciales CP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aislamiento térmico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80585" y="4575605"/>
            <a:ext cx="4626591" cy="198802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Ultrasonido pulso-eco </a:t>
            </a:r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tintas penetrantes</a:t>
            </a: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</a:t>
            </a:r>
            <a:r>
              <a:rPr lang="es-ES" dirty="0"/>
              <a:t>estado del recubrimiento</a:t>
            </a:r>
            <a:r>
              <a:rPr lang="es-E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</a:t>
            </a:r>
            <a:r>
              <a:rPr lang="es-ES" dirty="0" smtClean="0"/>
              <a:t>del estado de la CP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de fugas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Prueba de redondez y verticalidad</a:t>
            </a:r>
            <a:endParaRPr lang="es-ES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6006555" y="1375433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3149048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8893056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ector angular 10"/>
          <p:cNvCxnSpPr/>
          <p:nvPr/>
        </p:nvCxnSpPr>
        <p:spPr>
          <a:xfrm rot="10800000" flipV="1">
            <a:off x="4221888" y="2736524"/>
            <a:ext cx="698188" cy="6779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angular 11"/>
          <p:cNvCxnSpPr/>
          <p:nvPr/>
        </p:nvCxnSpPr>
        <p:spPr>
          <a:xfrm>
            <a:off x="7083035" y="2774120"/>
            <a:ext cx="690910" cy="5432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95534" y="46714"/>
            <a:ext cx="24872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EJEMPLO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66977" y="130654"/>
            <a:ext cx="6721522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Determinación de Frecuencias de Inspección</a:t>
            </a:r>
            <a:endParaRPr lang="es-ES" sz="2000" b="1" dirty="0"/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5827593" y="965504"/>
            <a:ext cx="1" cy="7868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486729" y="1422247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Externa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86728" y="3094695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</a:t>
            </a:r>
            <a:r>
              <a:rPr lang="es-ES" sz="2000" b="1" dirty="0" smtClean="0"/>
              <a:t>Interna</a:t>
            </a:r>
            <a:endParaRPr lang="es-E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414479" y="4674360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Supervisión de protección catódica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20928" y="196039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Supervisión de Recubrimientos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820928" y="3742348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Monitoreo </a:t>
            </a:r>
            <a:r>
              <a:rPr lang="es-ES" b="1" dirty="0" err="1"/>
              <a:t>termográfico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079782" y="1534568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  <a:r>
              <a:rPr lang="es-ES" b="1" dirty="0" smtClean="0"/>
              <a:t> años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9781792" y="3955032"/>
            <a:ext cx="1640069" cy="49934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b="1" dirty="0"/>
              <a:t> </a:t>
            </a:r>
            <a:r>
              <a:rPr lang="es-ES" b="1" dirty="0" smtClean="0"/>
              <a:t>anualmente</a:t>
            </a:r>
          </a:p>
          <a:p>
            <a:endParaRPr lang="es-ES" sz="1600" b="1" dirty="0"/>
          </a:p>
        </p:txBody>
      </p:sp>
      <p:sp>
        <p:nvSpPr>
          <p:cNvPr id="15" name="Rectángulo 14"/>
          <p:cNvSpPr/>
          <p:nvPr/>
        </p:nvSpPr>
        <p:spPr>
          <a:xfrm>
            <a:off x="9781792" y="2184058"/>
            <a:ext cx="1778274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  <a:r>
              <a:rPr lang="es-ES" b="1" dirty="0" smtClean="0"/>
              <a:t> </a:t>
            </a:r>
            <a:r>
              <a:rPr lang="es-ES" b="1" dirty="0"/>
              <a:t>años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035425" y="4668350"/>
            <a:ext cx="2965630" cy="13511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b="1" dirty="0"/>
              <a:t>- </a:t>
            </a:r>
            <a:r>
              <a:rPr lang="es-ES" sz="1600" b="1" dirty="0" smtClean="0"/>
              <a:t>3 </a:t>
            </a:r>
            <a:r>
              <a:rPr lang="es-ES" sz="1600" b="1" dirty="0"/>
              <a:t>meses en inspección externa </a:t>
            </a:r>
          </a:p>
          <a:p>
            <a:r>
              <a:rPr lang="es-ES" sz="1600" b="1" dirty="0"/>
              <a:t>- Cada </a:t>
            </a:r>
            <a:r>
              <a:rPr lang="es-ES" sz="1600" b="1" dirty="0" smtClean="0"/>
              <a:t>5 </a:t>
            </a:r>
            <a:r>
              <a:rPr lang="es-ES" sz="1600" b="1" dirty="0"/>
              <a:t>años los ánodos de sacrificio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079782" y="3185798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5 años</a:t>
            </a:r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2694233" y="1859982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9176961" y="2514161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2639683" y="5206622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694233" y="3457409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9176961" y="4204705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633397" y="4899127"/>
            <a:ext cx="2032659" cy="156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2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89723" y="122830"/>
            <a:ext cx="6721522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+mj-lt"/>
              </a:rPr>
              <a:t>Instructivos de inspección genéricos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88057585"/>
              </p:ext>
            </p:extLst>
          </p:nvPr>
        </p:nvGraphicFramePr>
        <p:xfrm>
          <a:off x="1295020" y="1009935"/>
          <a:ext cx="10046270" cy="584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t="6372"/>
          <a:stretch/>
        </p:blipFill>
        <p:spPr>
          <a:xfrm rot="492361" flipH="1">
            <a:off x="10001941" y="4151954"/>
            <a:ext cx="1937100" cy="16983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62" y="122830"/>
            <a:ext cx="1658295" cy="1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01755" y="109183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33670668"/>
              </p:ext>
            </p:extLst>
          </p:nvPr>
        </p:nvGraphicFramePr>
        <p:xfrm>
          <a:off x="163773" y="1088155"/>
          <a:ext cx="9882496" cy="557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DSC01706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29771" y="791570"/>
            <a:ext cx="3411978" cy="277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DSC01666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29771" y="3979572"/>
            <a:ext cx="3411978" cy="273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9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7731" y="136476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35208349"/>
              </p:ext>
            </p:extLst>
          </p:nvPr>
        </p:nvGraphicFramePr>
        <p:xfrm>
          <a:off x="-371168" y="9550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06018" y="179345"/>
            <a:ext cx="4767616" cy="294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8542" y="3439235"/>
            <a:ext cx="4162567" cy="32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301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7027" y="303575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27634094"/>
              </p:ext>
            </p:extLst>
          </p:nvPr>
        </p:nvGraphicFramePr>
        <p:xfrm>
          <a:off x="-150125" y="1501255"/>
          <a:ext cx="7915702" cy="483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21459" y="475396"/>
            <a:ext cx="2943311" cy="239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DSC0167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6449" y="3125604"/>
            <a:ext cx="2629913" cy="195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SC07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9" y="475396"/>
            <a:ext cx="3200014" cy="239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SC0718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07" y="4592515"/>
            <a:ext cx="2695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29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3768" y="218364"/>
            <a:ext cx="4279686" cy="682388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24586468"/>
              </p:ext>
            </p:extLst>
          </p:nvPr>
        </p:nvGraphicFramePr>
        <p:xfrm>
          <a:off x="259484" y="12109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SC071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42" y="65607"/>
            <a:ext cx="2229680" cy="16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71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82" y="1840904"/>
            <a:ext cx="2229680" cy="16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SC0718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42" y="3604976"/>
            <a:ext cx="2229681" cy="16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SC0717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45" y="5099538"/>
            <a:ext cx="2183848" cy="16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82488748"/>
              </p:ext>
            </p:extLst>
          </p:nvPr>
        </p:nvGraphicFramePr>
        <p:xfrm>
          <a:off x="300251" y="1224633"/>
          <a:ext cx="89119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111690" y="177421"/>
            <a:ext cx="4279686" cy="682388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pic>
        <p:nvPicPr>
          <p:cNvPr id="4" name="Imagen 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11690" y="4897224"/>
            <a:ext cx="5127259" cy="19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7426" y="177421"/>
            <a:ext cx="3707959" cy="296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9725" y="3589361"/>
            <a:ext cx="3605660" cy="300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1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306" y="2044089"/>
            <a:ext cx="2472744" cy="2502154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Registro en el formato de Inspección y Medición de espesores </a:t>
            </a:r>
            <a:endParaRPr lang="es-ES" sz="2800" b="1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72" y="90153"/>
            <a:ext cx="7164212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43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81450282"/>
              </p:ext>
            </p:extLst>
          </p:nvPr>
        </p:nvGraphicFramePr>
        <p:xfrm>
          <a:off x="3876430" y="4852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4" y="1160584"/>
            <a:ext cx="3490546" cy="46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98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26067109"/>
              </p:ext>
            </p:extLst>
          </p:nvPr>
        </p:nvGraphicFramePr>
        <p:xfrm>
          <a:off x="1021898" y="854968"/>
          <a:ext cx="10606140" cy="565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3496" y="208637"/>
            <a:ext cx="422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Cooper Black" panose="0208090404030B020404" pitchFamily="18" charset="0"/>
              </a:rPr>
              <a:t>JUSTIFICACIÓN</a:t>
            </a:r>
            <a:endParaRPr lang="es-ES" sz="3200" b="1" dirty="0">
              <a:latin typeface="Cooper Black" panose="0208090404030B0204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2853" r="3169"/>
          <a:stretch/>
        </p:blipFill>
        <p:spPr>
          <a:xfrm>
            <a:off x="289773" y="4946964"/>
            <a:ext cx="1564786" cy="112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1993" y="1102959"/>
            <a:ext cx="1851044" cy="14502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5603" y="4946964"/>
            <a:ext cx="1836380" cy="14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30634961"/>
              </p:ext>
            </p:extLst>
          </p:nvPr>
        </p:nvGraphicFramePr>
        <p:xfrm>
          <a:off x="529015" y="9524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670608" y="109183"/>
            <a:ext cx="72618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MODOS DE FALLA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4" name="Imagen 3" descr="Foto-019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11" y="4462819"/>
            <a:ext cx="4367284" cy="2197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1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7361" y="783197"/>
            <a:ext cx="3267710" cy="322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13" descr="0cabezal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522481">
            <a:off x="33838" y="921704"/>
            <a:ext cx="3391729" cy="2976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2582818" y="693045"/>
            <a:ext cx="7530170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Plan de Inspección Técnica Intercambiador de Calor</a:t>
            </a:r>
            <a:endParaRPr lang="es-ES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5344792" y="1828801"/>
            <a:ext cx="2152955" cy="1064525"/>
          </a:xfrm>
          <a:prstGeom prst="rect">
            <a:avLst/>
          </a:prstGeom>
          <a:ln w="28575">
            <a:solidFill>
              <a:srgbClr val="0EF0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Selección de técnicas adecuadas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487284" y="304572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Inspección en servicio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8188657" y="2992694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Inspección fuera de servicio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59691" y="4609955"/>
            <a:ext cx="3608138" cy="135411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Medición de espesores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</a:t>
            </a:r>
            <a:r>
              <a:rPr lang="es-ES" dirty="0" err="1"/>
              <a:t>T</a:t>
            </a:r>
            <a:r>
              <a:rPr lang="es-ES" dirty="0" err="1" smtClean="0"/>
              <a:t>ermográfica</a:t>
            </a:r>
            <a:endParaRPr lang="es-ES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7499439" y="4609955"/>
            <a:ext cx="3616657" cy="198802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</a:t>
            </a:r>
            <a:r>
              <a:rPr lang="es-ES" dirty="0" smtClean="0"/>
              <a:t>Visual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Medición de espesores</a:t>
            </a: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Inspección de fugas</a:t>
            </a: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Prueba hidrostática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/>
              <a:t>Inspección </a:t>
            </a:r>
            <a:r>
              <a:rPr lang="es-ES" dirty="0" smtClean="0"/>
              <a:t>radiográfica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smtClean="0"/>
              <a:t>Análisis de sólidos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6421267" y="1375433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3563760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9307768" y="4110251"/>
            <a:ext cx="1" cy="453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ector angular 10"/>
          <p:cNvCxnSpPr/>
          <p:nvPr/>
        </p:nvCxnSpPr>
        <p:spPr>
          <a:xfrm rot="10800000" flipV="1">
            <a:off x="4636600" y="2736524"/>
            <a:ext cx="698188" cy="6779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angular 11"/>
          <p:cNvCxnSpPr/>
          <p:nvPr/>
        </p:nvCxnSpPr>
        <p:spPr>
          <a:xfrm>
            <a:off x="7497747" y="2774120"/>
            <a:ext cx="690910" cy="5432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95534" y="136866"/>
            <a:ext cx="24872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EJEMPLO</a:t>
            </a:r>
            <a:endParaRPr lang="es-E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6035" y="90453"/>
            <a:ext cx="6721522" cy="68238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Determinación de Frecuencias de Inspección</a:t>
            </a:r>
            <a:endParaRPr lang="es-ES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840909" y="1353715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Externa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27123" y="3191924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b="1" dirty="0"/>
              <a:t>Inspección </a:t>
            </a:r>
            <a:r>
              <a:rPr lang="es-ES" sz="2000" b="1" dirty="0" smtClean="0"/>
              <a:t>Interna</a:t>
            </a:r>
            <a:endParaRPr lang="es-ES" sz="2000" b="1" dirty="0"/>
          </a:p>
        </p:txBody>
      </p:sp>
      <p:sp>
        <p:nvSpPr>
          <p:cNvPr id="11" name="Rectángulo 10"/>
          <p:cNvSpPr/>
          <p:nvPr/>
        </p:nvSpPr>
        <p:spPr>
          <a:xfrm>
            <a:off x="6713540" y="5152776"/>
            <a:ext cx="2152955" cy="106452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Monitoreo </a:t>
            </a:r>
            <a:r>
              <a:rPr lang="es-ES" b="1" dirty="0" err="1" smtClean="0"/>
              <a:t>termográfico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433961" y="1549321"/>
            <a:ext cx="1669639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anualmente</a:t>
            </a:r>
            <a:endParaRPr lang="es-ES" b="1" dirty="0"/>
          </a:p>
        </p:txBody>
      </p:sp>
      <p:sp>
        <p:nvSpPr>
          <p:cNvPr id="17" name="Rectángulo 16"/>
          <p:cNvSpPr/>
          <p:nvPr/>
        </p:nvSpPr>
        <p:spPr>
          <a:xfrm>
            <a:off x="6713540" y="3463535"/>
            <a:ext cx="1293168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  <a:r>
              <a:rPr lang="es-ES" b="1" dirty="0" smtClean="0"/>
              <a:t> años</a:t>
            </a:r>
            <a:endParaRPr lang="es-ES" b="1" dirty="0"/>
          </a:p>
        </p:txBody>
      </p:sp>
      <p:sp>
        <p:nvSpPr>
          <p:cNvPr id="20" name="Rectángulo 19"/>
          <p:cNvSpPr/>
          <p:nvPr/>
        </p:nvSpPr>
        <p:spPr>
          <a:xfrm>
            <a:off x="9428266" y="5365503"/>
            <a:ext cx="1899376" cy="5432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mensualmente</a:t>
            </a:r>
            <a:endParaRPr lang="es-ES" b="1" dirty="0"/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3048413" y="1820932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6269947" y="3735146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8988166" y="5577486"/>
            <a:ext cx="341192" cy="0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2" idx="1"/>
          </p:cNvCxnSpPr>
          <p:nvPr/>
        </p:nvCxnSpPr>
        <p:spPr>
          <a:xfrm flipH="1">
            <a:off x="1856096" y="431647"/>
            <a:ext cx="769939" cy="5081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1917386" y="622878"/>
            <a:ext cx="0" cy="628363"/>
          </a:xfrm>
          <a:prstGeom prst="straightConnector1">
            <a:avLst/>
          </a:prstGeom>
          <a:ln w="38100">
            <a:solidFill>
              <a:srgbClr val="0EF05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>
            <a:off x="2082813" y="3052656"/>
            <a:ext cx="1822101" cy="671530"/>
          </a:xfrm>
          <a:prstGeom prst="bentConnector3">
            <a:avLst>
              <a:gd name="adj1" fmla="val 50001"/>
            </a:avLst>
          </a:prstGeom>
          <a:ln>
            <a:solidFill>
              <a:srgbClr val="0EF05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Conector angular 38"/>
          <p:cNvCxnSpPr/>
          <p:nvPr/>
        </p:nvCxnSpPr>
        <p:spPr>
          <a:xfrm>
            <a:off x="5015077" y="4938564"/>
            <a:ext cx="1698463" cy="853877"/>
          </a:xfrm>
          <a:prstGeom prst="bentConnector3">
            <a:avLst/>
          </a:prstGeom>
          <a:ln>
            <a:solidFill>
              <a:srgbClr val="0EF05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2082813" y="2418240"/>
            <a:ext cx="1" cy="634416"/>
          </a:xfrm>
          <a:prstGeom prst="line">
            <a:avLst/>
          </a:prstGeom>
          <a:ln w="38100">
            <a:solidFill>
              <a:srgbClr val="0EF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H="1">
            <a:off x="4976965" y="4304148"/>
            <a:ext cx="1" cy="634416"/>
          </a:xfrm>
          <a:prstGeom prst="line">
            <a:avLst/>
          </a:prstGeom>
          <a:ln w="38100">
            <a:solidFill>
              <a:srgbClr val="0EF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0796" y="4494728"/>
            <a:ext cx="2701567" cy="20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69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66532" y="136477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36180985"/>
              </p:ext>
            </p:extLst>
          </p:nvPr>
        </p:nvGraphicFramePr>
        <p:xfrm>
          <a:off x="244143" y="1047212"/>
          <a:ext cx="9882496" cy="557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SC025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73" y="653517"/>
            <a:ext cx="2482361" cy="210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SC025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3765566"/>
            <a:ext cx="2658208" cy="19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6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64775" y="668739"/>
            <a:ext cx="4279686" cy="682388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Externa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19367841"/>
              </p:ext>
            </p:extLst>
          </p:nvPr>
        </p:nvGraphicFramePr>
        <p:xfrm>
          <a:off x="529585" y="1309932"/>
          <a:ext cx="5797266" cy="488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C:\Documents and Settings\ry01500\Desktop\04. Intercambiador de calor E-2104A\DSC02508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93" y="539786"/>
            <a:ext cx="4002699" cy="300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SC025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91" y="3690572"/>
            <a:ext cx="4002699" cy="300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815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3768" y="218364"/>
            <a:ext cx="4279686" cy="682388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44294014"/>
              </p:ext>
            </p:extLst>
          </p:nvPr>
        </p:nvGraphicFramePr>
        <p:xfrm>
          <a:off x="259484" y="12109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DSC026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01" y="682736"/>
            <a:ext cx="3087336" cy="231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25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01" y="3466367"/>
            <a:ext cx="3087336" cy="231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9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96525688"/>
              </p:ext>
            </p:extLst>
          </p:nvPr>
        </p:nvGraphicFramePr>
        <p:xfrm>
          <a:off x="300251" y="1224633"/>
          <a:ext cx="89119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111690" y="177421"/>
            <a:ext cx="4279686" cy="682388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Inspección Interna</a:t>
            </a:r>
            <a:endParaRPr lang="es-ES" sz="2800" b="1" dirty="0">
              <a:latin typeface="+mj-lt"/>
            </a:endParaRPr>
          </a:p>
        </p:txBody>
      </p:sp>
      <p:pic>
        <p:nvPicPr>
          <p:cNvPr id="6147" name="Picture 3" descr="DSC025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36" y="415437"/>
            <a:ext cx="2725134" cy="20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SC080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89" y="4727198"/>
            <a:ext cx="2696885" cy="202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 descr="DSC01385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75511" y="105556"/>
            <a:ext cx="3239353" cy="280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4" descr="DSC01395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55052" y="3512280"/>
            <a:ext cx="2909501" cy="2758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942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785" y="163772"/>
            <a:ext cx="11450472" cy="955344"/>
          </a:xfrm>
          <a:prstGeom prst="rect">
            <a:avLst/>
          </a:prstGeom>
          <a:ln w="38100">
            <a:solidFill>
              <a:srgbClr val="0EF0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Registro en el formato de Inspección y Medición de espesores </a:t>
            </a:r>
            <a:endParaRPr lang="es-ES" sz="2800" b="1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29" y="1303030"/>
            <a:ext cx="8367601" cy="5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8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62032034"/>
              </p:ext>
            </p:extLst>
          </p:nvPr>
        </p:nvGraphicFramePr>
        <p:xfrm>
          <a:off x="172833" y="177053"/>
          <a:ext cx="9686388" cy="5793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Resultado de imagen para logros y exi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970" y="2144705"/>
            <a:ext cx="3008714" cy="471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40082" y="5808371"/>
            <a:ext cx="40971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CONCLUSIONES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atencio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3907" r="12925" b="12287"/>
          <a:stretch/>
        </p:blipFill>
        <p:spPr bwMode="auto">
          <a:xfrm flipH="1">
            <a:off x="1648492" y="4031086"/>
            <a:ext cx="2318202" cy="26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lamada ovalada 1"/>
          <p:cNvSpPr/>
          <p:nvPr/>
        </p:nvSpPr>
        <p:spPr>
          <a:xfrm>
            <a:off x="4584878" y="399244"/>
            <a:ext cx="6478073" cy="3309871"/>
          </a:xfrm>
          <a:prstGeom prst="wedgeEllipseCallout">
            <a:avLst>
              <a:gd name="adj1" fmla="val -61156"/>
              <a:gd name="adj2" fmla="val 7647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Se debe realizar las inspecciones, utilizando los formatos de medición de espesor establecidos en el proyecto, llevando a cabo una correcta evaluación, para obtener una línea base para el avance de la corrosión. </a:t>
            </a:r>
            <a:endParaRPr lang="es-ES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253342" y="399244"/>
            <a:ext cx="46448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RECOMENDACIÓN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stalaciones Repsol 1-1"/>
          <p:cNvPicPr/>
          <p:nvPr/>
        </p:nvPicPr>
        <p:blipFill>
          <a:blip r:embed="rId2" cstate="print"/>
          <a:srcRect t="39207"/>
          <a:stretch>
            <a:fillRect/>
          </a:stretch>
        </p:blipFill>
        <p:spPr bwMode="auto">
          <a:xfrm>
            <a:off x="6851909" y="106335"/>
            <a:ext cx="5281499" cy="592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2334235" y="725170"/>
            <a:ext cx="1824538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400" b="1" dirty="0" smtClean="0"/>
              <a:t>Bloque </a:t>
            </a:r>
            <a:r>
              <a:rPr lang="es-EC" sz="2400" b="1" dirty="0"/>
              <a:t>16, </a:t>
            </a:r>
            <a:endParaRPr lang="es-ES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488192" y="1506730"/>
            <a:ext cx="6096000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C" b="1" dirty="0" smtClean="0"/>
              <a:t>Ubicación: Amazonía en la provincia </a:t>
            </a:r>
            <a:r>
              <a:rPr lang="es-EC" b="1" dirty="0"/>
              <a:t>de Orellana, </a:t>
            </a:r>
            <a:r>
              <a:rPr lang="es-EC" b="1" dirty="0" smtClean="0"/>
              <a:t>y en  </a:t>
            </a:r>
            <a:r>
              <a:rPr lang="es-EC" b="1" dirty="0" err="1"/>
              <a:t>Tivacuno</a:t>
            </a:r>
            <a:r>
              <a:rPr lang="es-EC" b="1" dirty="0"/>
              <a:t>, </a:t>
            </a:r>
            <a:r>
              <a:rPr lang="es-EC" b="1" dirty="0" err="1"/>
              <a:t>Bogi</a:t>
            </a:r>
            <a:r>
              <a:rPr lang="es-EC" b="1" dirty="0"/>
              <a:t> y </a:t>
            </a:r>
            <a:r>
              <a:rPr lang="es-EC" b="1" dirty="0" err="1" smtClean="0"/>
              <a:t>Capirón</a:t>
            </a:r>
            <a:endParaRPr lang="es-EC" b="1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3747139" y="2614852"/>
            <a:ext cx="2772342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/>
              <a:t>P</a:t>
            </a:r>
            <a:r>
              <a:rPr lang="es-EC" b="1" dirty="0" smtClean="0"/>
              <a:t>roveniente </a:t>
            </a:r>
            <a:r>
              <a:rPr lang="es-EC" b="1" dirty="0"/>
              <a:t>de los </a:t>
            </a:r>
            <a:r>
              <a:rPr lang="es-EC" b="1" dirty="0" smtClean="0"/>
              <a:t>pozos </a:t>
            </a:r>
            <a:r>
              <a:rPr lang="es-EC" b="1" dirty="0"/>
              <a:t>y </a:t>
            </a:r>
            <a:r>
              <a:rPr lang="es-EC" b="1" dirty="0" smtClean="0"/>
              <a:t>los </a:t>
            </a:r>
            <a:r>
              <a:rPr lang="es-EC" b="1" dirty="0"/>
              <a:t>campos </a:t>
            </a:r>
            <a:r>
              <a:rPr lang="es-EC" b="1" dirty="0" err="1"/>
              <a:t>Bogi</a:t>
            </a:r>
            <a:r>
              <a:rPr lang="es-EC" b="1" dirty="0"/>
              <a:t>, </a:t>
            </a:r>
            <a:r>
              <a:rPr lang="es-EC" b="1" dirty="0" err="1"/>
              <a:t>Capirón</a:t>
            </a:r>
            <a:r>
              <a:rPr lang="es-EC" b="1" dirty="0"/>
              <a:t> y del área </a:t>
            </a:r>
            <a:r>
              <a:rPr lang="es-EC" b="1" dirty="0" err="1"/>
              <a:t>Tivacuno</a:t>
            </a:r>
            <a:endParaRPr lang="es-ES" b="1" dirty="0"/>
          </a:p>
        </p:txBody>
      </p:sp>
      <p:sp>
        <p:nvSpPr>
          <p:cNvPr id="9" name="Rectángulo 8"/>
          <p:cNvSpPr/>
          <p:nvPr/>
        </p:nvSpPr>
        <p:spPr>
          <a:xfrm>
            <a:off x="138795" y="5604915"/>
            <a:ext cx="2810979" cy="92333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b="1" dirty="0"/>
              <a:t>R</a:t>
            </a:r>
            <a:r>
              <a:rPr lang="es-EC" b="1" dirty="0" smtClean="0"/>
              <a:t>equiere </a:t>
            </a:r>
            <a:r>
              <a:rPr lang="es-EC" b="1" dirty="0"/>
              <a:t>de especiales cuidados y el uso de </a:t>
            </a:r>
            <a:r>
              <a:rPr lang="es-EC" b="1" dirty="0" smtClean="0"/>
              <a:t>técnicas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7193" y="55891"/>
            <a:ext cx="529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ooper Black" panose="0208090404030B020404" pitchFamily="18" charset="0"/>
              </a:rPr>
              <a:t>REPSOL EN ECUADOR</a:t>
            </a:r>
            <a:endParaRPr lang="es-ES" sz="2400" b="1" dirty="0">
              <a:latin typeface="Cooper Black" panose="0208090404030B0204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34591" y="2680312"/>
            <a:ext cx="2815183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 smtClean="0"/>
              <a:t>Instalaciones </a:t>
            </a:r>
            <a:r>
              <a:rPr lang="es-EC" b="1" dirty="0"/>
              <a:t>de último nivel </a:t>
            </a:r>
            <a:r>
              <a:rPr lang="es-EC" b="1" dirty="0" smtClean="0"/>
              <a:t>para </a:t>
            </a:r>
            <a:r>
              <a:rPr lang="es-EC" b="1" dirty="0"/>
              <a:t>el procesamiento del petróleo </a:t>
            </a:r>
            <a:endParaRPr lang="es-ES" b="1" dirty="0"/>
          </a:p>
        </p:txBody>
      </p:sp>
      <p:sp>
        <p:nvSpPr>
          <p:cNvPr id="13" name="Rectángulo 12"/>
          <p:cNvSpPr/>
          <p:nvPr/>
        </p:nvSpPr>
        <p:spPr>
          <a:xfrm>
            <a:off x="134591" y="4248383"/>
            <a:ext cx="6096000" cy="646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C" b="1" dirty="0" smtClean="0"/>
              <a:t>Estas </a:t>
            </a:r>
            <a:r>
              <a:rPr lang="es-EC" b="1" dirty="0"/>
              <a:t>facilidades permiten un técnico manejo del petróleo </a:t>
            </a:r>
            <a:r>
              <a:rPr lang="es-EC" b="1" dirty="0" smtClean="0"/>
              <a:t>a extraer dentro </a:t>
            </a:r>
            <a:r>
              <a:rPr lang="es-EC" b="1" dirty="0"/>
              <a:t>del </a:t>
            </a:r>
            <a:r>
              <a:rPr lang="es-EC" b="1" u="sng" dirty="0"/>
              <a:t>Parque Nacional </a:t>
            </a:r>
            <a:r>
              <a:rPr lang="es-EC" b="1" u="sng" dirty="0" err="1"/>
              <a:t>Yasuni</a:t>
            </a:r>
            <a:endParaRPr lang="es-ES" b="1" u="sng" dirty="0"/>
          </a:p>
        </p:txBody>
      </p:sp>
      <p:sp>
        <p:nvSpPr>
          <p:cNvPr id="14" name="Rectángulo 13"/>
          <p:cNvSpPr/>
          <p:nvPr/>
        </p:nvSpPr>
        <p:spPr>
          <a:xfrm>
            <a:off x="3747139" y="5797493"/>
            <a:ext cx="3782567" cy="92333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b="1" dirty="0" smtClean="0"/>
              <a:t>Integrando las </a:t>
            </a:r>
            <a:r>
              <a:rPr lang="es-EC" b="1" dirty="0"/>
              <a:t>necesidades de desarrollo del Ecuador y la conservación de la Amazonía.</a:t>
            </a:r>
            <a:endParaRPr lang="es-ES" b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40109" y="3193513"/>
            <a:ext cx="616695" cy="3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1352282" y="2174114"/>
            <a:ext cx="321" cy="448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182591" y="1207888"/>
            <a:ext cx="0" cy="298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7197087" y="4329284"/>
            <a:ext cx="19431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220 mil </a:t>
            </a:r>
            <a:endParaRPr lang="es-E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hectáreas</a:t>
            </a:r>
            <a:endParaRPr lang="es-ES" sz="2800" b="1" dirty="0">
              <a:solidFill>
                <a:schemeClr val="bg1"/>
              </a:solidFill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 flipH="1">
            <a:off x="1352282" y="3899008"/>
            <a:ext cx="322" cy="349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1352282" y="4958640"/>
            <a:ext cx="1" cy="527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/>
          <p:nvPr/>
        </p:nvCxnSpPr>
        <p:spPr>
          <a:xfrm>
            <a:off x="3040109" y="6027313"/>
            <a:ext cx="616695" cy="231845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94236" y="2967335"/>
            <a:ext cx="40035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GRACIAS</a:t>
            </a:r>
            <a:endParaRPr lang="es-E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872197" y="506437"/>
            <a:ext cx="14068" cy="57818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11430727" y="506436"/>
            <a:ext cx="14068" cy="57818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255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06569" y="193183"/>
            <a:ext cx="5147278" cy="631065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ÁREA DE INFLUENCIA</a:t>
            </a:r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  <a:latin typeface="Cooper Black" panose="0208090404030B0204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00236009"/>
              </p:ext>
            </p:extLst>
          </p:nvPr>
        </p:nvGraphicFramePr>
        <p:xfrm>
          <a:off x="1897467" y="595490"/>
          <a:ext cx="8328360" cy="613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9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7833" y="186226"/>
            <a:ext cx="10702343" cy="625141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RESPONSABILIDADES DE </a:t>
            </a:r>
            <a:r>
              <a:rPr lang="es-EC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INSPECCIÓN TÉCNICA </a:t>
            </a:r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  <a:latin typeface="Cooper Black" panose="0208090404030B0204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615274"/>
              </p:ext>
            </p:extLst>
          </p:nvPr>
        </p:nvGraphicFramePr>
        <p:xfrm>
          <a:off x="1301304" y="1171976"/>
          <a:ext cx="8915400" cy="533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sultado de imagen para responsabilid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6250" l="1412" r="97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28" y="1506826"/>
            <a:ext cx="2832324" cy="319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518" y="353654"/>
            <a:ext cx="11101589" cy="586504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FUNCIONAMIENTO PLANTA DESHIDRATADORA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85" y="1372974"/>
            <a:ext cx="6264788" cy="434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80" y="2413857"/>
            <a:ext cx="5727920" cy="275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8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67100800"/>
              </p:ext>
            </p:extLst>
          </p:nvPr>
        </p:nvGraphicFramePr>
        <p:xfrm>
          <a:off x="1468193" y="772732"/>
          <a:ext cx="9285666" cy="608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66" y="104411"/>
            <a:ext cx="2380388" cy="317385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4323" b="23935"/>
          <a:stretch/>
        </p:blipFill>
        <p:spPr>
          <a:xfrm>
            <a:off x="199293" y="726213"/>
            <a:ext cx="3106617" cy="21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Espiral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1328</TotalTime>
  <Words>2076</Words>
  <Application>Microsoft Office PowerPoint</Application>
  <PresentationFormat>Panorámica</PresentationFormat>
  <Paragraphs>419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8" baseType="lpstr">
      <vt:lpstr>Arial</vt:lpstr>
      <vt:lpstr>Calibri</vt:lpstr>
      <vt:lpstr>Century Gothic</vt:lpstr>
      <vt:lpstr>Cooper Black</vt:lpstr>
      <vt:lpstr>Times New Roman</vt:lpstr>
      <vt:lpstr>Wingdings</vt:lpstr>
      <vt:lpstr>Wingdings 3</vt:lpstr>
      <vt:lpstr>Espiral</vt:lpstr>
      <vt:lpstr>Presentación de PowerPoint</vt:lpstr>
      <vt:lpstr>PROBLEMA</vt:lpstr>
      <vt:lpstr>OBJETIVO GENERAL </vt:lpstr>
      <vt:lpstr>Presentación de PowerPoint</vt:lpstr>
      <vt:lpstr>Presentación de PowerPoint</vt:lpstr>
      <vt:lpstr>ÁREA DE INFLUENCIA</vt:lpstr>
      <vt:lpstr>RESPONSABILIDADES DE INSPECCIÓN TÉCNICA </vt:lpstr>
      <vt:lpstr>FUNCIONAMIENTO PLANTA DESHIDRATADORA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ml</dc:creator>
  <cp:lastModifiedBy>Equipo 7</cp:lastModifiedBy>
  <cp:revision>112</cp:revision>
  <dcterms:created xsi:type="dcterms:W3CDTF">2017-02-10T18:06:58Z</dcterms:created>
  <dcterms:modified xsi:type="dcterms:W3CDTF">2017-02-21T17:26:44Z</dcterms:modified>
</cp:coreProperties>
</file>