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40"/>
  </p:notesMasterIdLst>
  <p:sldIdLst>
    <p:sldId id="256" r:id="rId2"/>
    <p:sldId id="307" r:id="rId3"/>
    <p:sldId id="308" r:id="rId4"/>
    <p:sldId id="267" r:id="rId5"/>
    <p:sldId id="257" r:id="rId6"/>
    <p:sldId id="319" r:id="rId7"/>
    <p:sldId id="259" r:id="rId8"/>
    <p:sldId id="260" r:id="rId9"/>
    <p:sldId id="262" r:id="rId10"/>
    <p:sldId id="318" r:id="rId11"/>
    <p:sldId id="276" r:id="rId12"/>
    <p:sldId id="269" r:id="rId13"/>
    <p:sldId id="270" r:id="rId14"/>
    <p:sldId id="277" r:id="rId15"/>
    <p:sldId id="271" r:id="rId16"/>
    <p:sldId id="278" r:id="rId17"/>
    <p:sldId id="272" r:id="rId18"/>
    <p:sldId id="273" r:id="rId19"/>
    <p:sldId id="279" r:id="rId20"/>
    <p:sldId id="274" r:id="rId21"/>
    <p:sldId id="282" r:id="rId22"/>
    <p:sldId id="309" r:id="rId23"/>
    <p:sldId id="263" r:id="rId24"/>
    <p:sldId id="283" r:id="rId25"/>
    <p:sldId id="303" r:id="rId26"/>
    <p:sldId id="301" r:id="rId27"/>
    <p:sldId id="310" r:id="rId28"/>
    <p:sldId id="286" r:id="rId29"/>
    <p:sldId id="289" r:id="rId30"/>
    <p:sldId id="291" r:id="rId31"/>
    <p:sldId id="293" r:id="rId32"/>
    <p:sldId id="311" r:id="rId33"/>
    <p:sldId id="295" r:id="rId34"/>
    <p:sldId id="298" r:id="rId35"/>
    <p:sldId id="313" r:id="rId36"/>
    <p:sldId id="314" r:id="rId37"/>
    <p:sldId id="315" r:id="rId38"/>
    <p:sldId id="317" r:id="rId39"/>
  </p:sldIdLst>
  <p:sldSz cx="1080135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2" autoAdjust="0"/>
  </p:normalViewPr>
  <p:slideViewPr>
    <p:cSldViewPr>
      <p:cViewPr varScale="1">
        <p:scale>
          <a:sx n="70" d="100"/>
          <a:sy n="70" d="100"/>
        </p:scale>
        <p:origin x="-894" y="-90"/>
      </p:cViewPr>
      <p:guideLst>
        <p:guide orient="horz" pos="2160"/>
        <p:guide pos="34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9.jpeg"/></Relationships>
</file>

<file path=ppt/diagrams/_rels/data11.xml.rels><?xml version="1.0" encoding="UTF-8" standalone="yes"?>
<Relationships xmlns="http://schemas.openxmlformats.org/package/2006/relationships"><Relationship Id="rId1" Type="http://schemas.openxmlformats.org/officeDocument/2006/relationships/image" Target="../media/image20.jpg"/></Relationships>
</file>

<file path=ppt/diagrams/_rels/data12.xml.rels><?xml version="1.0" encoding="UTF-8" standalone="yes"?>
<Relationships xmlns="http://schemas.openxmlformats.org/package/2006/relationships"><Relationship Id="rId1" Type="http://schemas.openxmlformats.org/officeDocument/2006/relationships/image" Target="../media/image21.jpeg"/></Relationships>
</file>

<file path=ppt/diagrams/_rels/data13.xml.rels><?xml version="1.0" encoding="UTF-8" standalone="yes"?>
<Relationships xmlns="http://schemas.openxmlformats.org/package/2006/relationships"><Relationship Id="rId1" Type="http://schemas.openxmlformats.org/officeDocument/2006/relationships/image" Target="../media/image22.jpeg"/></Relationships>
</file>

<file path=ppt/diagrams/_rels/data14.xml.rels><?xml version="1.0" encoding="UTF-8" standalone="yes"?>
<Relationships xmlns="http://schemas.openxmlformats.org/package/2006/relationships"><Relationship Id="rId1" Type="http://schemas.openxmlformats.org/officeDocument/2006/relationships/image" Target="../media/image23.jpeg"/></Relationships>
</file>

<file path=ppt/diagrams/_rels/data15.xml.rels><?xml version="1.0" encoding="UTF-8" standalone="yes"?>
<Relationships xmlns="http://schemas.openxmlformats.org/package/2006/relationships"><Relationship Id="rId1" Type="http://schemas.openxmlformats.org/officeDocument/2006/relationships/image" Target="../media/image24.jpeg"/></Relationships>
</file>

<file path=ppt/diagrams/_rels/data16.xml.rels><?xml version="1.0" encoding="UTF-8" standalone="yes"?>
<Relationships xmlns="http://schemas.openxmlformats.org/package/2006/relationships"><Relationship Id="rId1" Type="http://schemas.openxmlformats.org/officeDocument/2006/relationships/image" Target="../media/image25.JPG"/></Relationships>
</file>

<file path=ppt/diagrams/_rels/data17.xml.rels><?xml version="1.0" encoding="UTF-8" standalone="yes"?>
<Relationships xmlns="http://schemas.openxmlformats.org/package/2006/relationships"><Relationship Id="rId1" Type="http://schemas.openxmlformats.org/officeDocument/2006/relationships/image" Target="../media/image26.jpg"/></Relationships>
</file>

<file path=ppt/diagrams/_rels/data18.xml.rels><?xml version="1.0" encoding="UTF-8" standalone="yes"?>
<Relationships xmlns="http://schemas.openxmlformats.org/package/2006/relationships"><Relationship Id="rId1" Type="http://schemas.openxmlformats.org/officeDocument/2006/relationships/image" Target="../media/image27.jpg"/></Relationships>
</file>

<file path=ppt/diagrams/_rels/data19.xml.rels><?xml version="1.0" encoding="UTF-8" standalone="yes"?>
<Relationships xmlns="http://schemas.openxmlformats.org/package/2006/relationships"><Relationship Id="rId1" Type="http://schemas.openxmlformats.org/officeDocument/2006/relationships/image" Target="../media/image28.jpeg"/></Relationships>
</file>

<file path=ppt/diagrams/_rels/data20.xml.rels><?xml version="1.0" encoding="UTF-8" standalone="yes"?>
<Relationships xmlns="http://schemas.openxmlformats.org/package/2006/relationships"><Relationship Id="rId1" Type="http://schemas.openxmlformats.org/officeDocument/2006/relationships/image" Target="../media/image29.jpg"/></Relationships>
</file>

<file path=ppt/diagrams/_rels/data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image" Target="../media/image54.jpg"/></Relationships>
</file>

<file path=ppt/diagrams/_rels/data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ata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image" Target="../media/image64.png"/></Relationships>
</file>

<file path=ppt/diagrams/_rels/data8.xml.rels><?xml version="1.0" encoding="UTF-8" standalone="yes"?>
<Relationships xmlns="http://schemas.openxmlformats.org/package/2006/relationships"><Relationship Id="rId1" Type="http://schemas.openxmlformats.org/officeDocument/2006/relationships/image" Target="../media/image17.jpg"/></Relationships>
</file>

<file path=ppt/diagrams/_rels/data9.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image" Target="../media/image54.jpg"/></Relationships>
</file>

<file path=ppt/diagrams/_rels/drawing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rawing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image" Target="../media/image6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45041-5B52-4299-8516-18BB6013D9BB}" type="doc">
      <dgm:prSet loTypeId="urn:microsoft.com/office/officeart/2005/8/layout/hProcess9" loCatId="process" qsTypeId="urn:microsoft.com/office/officeart/2005/8/quickstyle/3d1" qsCatId="3D" csTypeId="urn:microsoft.com/office/officeart/2005/8/colors/colorful1" csCatId="colorful" phldr="1"/>
      <dgm:spPr/>
      <dgm:t>
        <a:bodyPr/>
        <a:lstStyle/>
        <a:p>
          <a:endParaRPr lang="es-MX"/>
        </a:p>
      </dgm:t>
    </dgm:pt>
    <dgm:pt modelId="{8C757F54-A1A1-48A6-8047-EC5C4EB8B080}">
      <dgm:prSet phldrT="[Texto]" custT="1"/>
      <dgm:spPr/>
      <dgm:t>
        <a:bodyPr/>
        <a:lstStyle/>
        <a:p>
          <a:r>
            <a:rPr lang="es-EC" sz="1400" b="1" dirty="0" smtClean="0">
              <a:latin typeface="Times New Roman" panose="02020603050405020304" pitchFamily="18" charset="0"/>
              <a:cs typeface="Times New Roman" panose="02020603050405020304" pitchFamily="18" charset="0"/>
            </a:rPr>
            <a:t>Aglomeración de Negocios</a:t>
          </a:r>
          <a:endParaRPr lang="es-MX" sz="1400" b="1" dirty="0"/>
        </a:p>
      </dgm:t>
    </dgm:pt>
    <dgm:pt modelId="{D1A2E178-71EA-4E34-8B03-A0C6E29AE9E9}" type="parTrans" cxnId="{20F2D41E-844B-477D-B3E0-4C599A51B36C}">
      <dgm:prSet/>
      <dgm:spPr/>
      <dgm:t>
        <a:bodyPr/>
        <a:lstStyle/>
        <a:p>
          <a:endParaRPr lang="es-MX" sz="2400" b="1"/>
        </a:p>
      </dgm:t>
    </dgm:pt>
    <dgm:pt modelId="{14F495A7-A3EA-4D7B-9949-A4F310FD36DB}" type="sibTrans" cxnId="{20F2D41E-844B-477D-B3E0-4C599A51B36C}">
      <dgm:prSet/>
      <dgm:spPr/>
      <dgm:t>
        <a:bodyPr/>
        <a:lstStyle/>
        <a:p>
          <a:endParaRPr lang="es-MX" sz="2400" b="1"/>
        </a:p>
      </dgm:t>
    </dgm:pt>
    <dgm:pt modelId="{8019E223-4EA5-4978-A75D-8E3DC993829F}">
      <dgm:prSet phldrT="[Texto]" custT="1"/>
      <dgm:spPr/>
      <dgm:t>
        <a:bodyPr/>
        <a:lstStyle/>
        <a:p>
          <a:r>
            <a:rPr lang="es-EC" sz="1400" b="1" dirty="0" smtClean="0">
              <a:latin typeface="Times New Roman" panose="02020603050405020304" pitchFamily="18" charset="0"/>
              <a:cs typeface="Times New Roman" panose="02020603050405020304" pitchFamily="18" charset="0"/>
            </a:rPr>
            <a:t>Crecimiento comercial desorganizado</a:t>
          </a:r>
          <a:endParaRPr lang="es-MX" sz="1400" b="1" dirty="0"/>
        </a:p>
      </dgm:t>
    </dgm:pt>
    <dgm:pt modelId="{FFF604D4-BDCD-444F-8711-CA07ABAAB317}" type="parTrans" cxnId="{FBED2B31-E8B4-44C9-BBFA-B5880368C443}">
      <dgm:prSet/>
      <dgm:spPr/>
      <dgm:t>
        <a:bodyPr/>
        <a:lstStyle/>
        <a:p>
          <a:endParaRPr lang="es-MX" sz="2400" b="1"/>
        </a:p>
      </dgm:t>
    </dgm:pt>
    <dgm:pt modelId="{647579BE-DDF4-4236-978C-4215AD1DD72E}" type="sibTrans" cxnId="{FBED2B31-E8B4-44C9-BBFA-B5880368C443}">
      <dgm:prSet/>
      <dgm:spPr/>
      <dgm:t>
        <a:bodyPr/>
        <a:lstStyle/>
        <a:p>
          <a:endParaRPr lang="es-MX" sz="2400" b="1"/>
        </a:p>
      </dgm:t>
    </dgm:pt>
    <dgm:pt modelId="{54349279-5995-45B6-B0FA-22C506FCA306}">
      <dgm:prSet phldrT="[Texto]" custT="1"/>
      <dgm:spPr/>
      <dgm:t>
        <a:bodyPr/>
        <a:lstStyle/>
        <a:p>
          <a:r>
            <a:rPr lang="es-EC" sz="1400" b="1" dirty="0" smtClean="0">
              <a:latin typeface="Times New Roman" panose="02020603050405020304" pitchFamily="18" charset="0"/>
              <a:cs typeface="Times New Roman" panose="02020603050405020304" pitchFamily="18" charset="0"/>
            </a:rPr>
            <a:t>Falta de Interés por autoridades</a:t>
          </a:r>
          <a:endParaRPr lang="es-MX" sz="1400" b="1" dirty="0"/>
        </a:p>
      </dgm:t>
    </dgm:pt>
    <dgm:pt modelId="{1412E233-08AE-477B-B6B7-42D0D401D7E7}" type="parTrans" cxnId="{333270CA-80F2-4EFE-BAC8-B45775E1BE26}">
      <dgm:prSet/>
      <dgm:spPr/>
      <dgm:t>
        <a:bodyPr/>
        <a:lstStyle/>
        <a:p>
          <a:endParaRPr lang="es-MX" sz="2400" b="1"/>
        </a:p>
      </dgm:t>
    </dgm:pt>
    <dgm:pt modelId="{F4D1F1A3-CA3B-4C0D-B2F8-8A4343ACA2CB}" type="sibTrans" cxnId="{333270CA-80F2-4EFE-BAC8-B45775E1BE26}">
      <dgm:prSet/>
      <dgm:spPr/>
      <dgm:t>
        <a:bodyPr/>
        <a:lstStyle/>
        <a:p>
          <a:endParaRPr lang="es-MX" sz="2400" b="1"/>
        </a:p>
      </dgm:t>
    </dgm:pt>
    <dgm:pt modelId="{0370B980-3613-476E-8828-DA13F278A897}">
      <dgm:prSet phldrT="[Texto]" custT="1"/>
      <dgm:spPr/>
      <dgm:t>
        <a:bodyPr/>
        <a:lstStyle/>
        <a:p>
          <a:r>
            <a:rPr lang="es-EC" sz="1400" b="1" dirty="0" smtClean="0">
              <a:latin typeface="Times New Roman" panose="02020603050405020304" pitchFamily="18" charset="0"/>
              <a:cs typeface="Times New Roman" panose="02020603050405020304" pitchFamily="18" charset="0"/>
            </a:rPr>
            <a:t>Poca información de zonas geográficas</a:t>
          </a:r>
          <a:endParaRPr lang="es-MX" sz="1400" b="1" dirty="0"/>
        </a:p>
      </dgm:t>
    </dgm:pt>
    <dgm:pt modelId="{12F53FA0-3D33-4E7A-B7CD-41CEB6C2855D}" type="parTrans" cxnId="{91477760-450C-4DCF-AA8A-1967DE33D8A4}">
      <dgm:prSet/>
      <dgm:spPr/>
      <dgm:t>
        <a:bodyPr/>
        <a:lstStyle/>
        <a:p>
          <a:endParaRPr lang="es-MX" sz="2400" b="1"/>
        </a:p>
      </dgm:t>
    </dgm:pt>
    <dgm:pt modelId="{338F529E-244D-4701-B975-DB0F1346B624}" type="sibTrans" cxnId="{91477760-450C-4DCF-AA8A-1967DE33D8A4}">
      <dgm:prSet/>
      <dgm:spPr/>
      <dgm:t>
        <a:bodyPr/>
        <a:lstStyle/>
        <a:p>
          <a:endParaRPr lang="es-MX" sz="2400" b="1"/>
        </a:p>
      </dgm:t>
    </dgm:pt>
    <dgm:pt modelId="{F9C89051-155A-4E2E-98D6-633BE10D72FB}">
      <dgm:prSet phldrT="[Texto]" custT="1"/>
      <dgm:spPr/>
      <dgm:t>
        <a:bodyPr/>
        <a:lstStyle/>
        <a:p>
          <a:r>
            <a:rPr lang="es-EC" sz="1400" b="1" dirty="0" smtClean="0">
              <a:latin typeface="Times New Roman" panose="02020603050405020304" pitchFamily="18" charset="0"/>
              <a:cs typeface="Times New Roman" panose="02020603050405020304" pitchFamily="18" charset="0"/>
            </a:rPr>
            <a:t>FALTA DE INFORMACIÓN GEOGRÁFICA DE LAS LÍNEAS DE NEGOCIOS EN LA PARROQUIA TURUBAMBA DEL DISTRITO METROPOLITANO DE QUITO</a:t>
          </a:r>
          <a:endParaRPr lang="es-MX" sz="1400" b="1" dirty="0"/>
        </a:p>
      </dgm:t>
    </dgm:pt>
    <dgm:pt modelId="{92DD11FC-3E49-4AFA-8D5C-FC2334C81D99}" type="parTrans" cxnId="{A027C08F-0B8E-4DC0-BB7E-EF271C62C4E3}">
      <dgm:prSet/>
      <dgm:spPr/>
      <dgm:t>
        <a:bodyPr/>
        <a:lstStyle/>
        <a:p>
          <a:endParaRPr lang="es-MX" sz="2400" b="1"/>
        </a:p>
      </dgm:t>
    </dgm:pt>
    <dgm:pt modelId="{A4A4262E-0F40-49F4-8195-765137F5BAB2}" type="sibTrans" cxnId="{A027C08F-0B8E-4DC0-BB7E-EF271C62C4E3}">
      <dgm:prSet/>
      <dgm:spPr/>
      <dgm:t>
        <a:bodyPr/>
        <a:lstStyle/>
        <a:p>
          <a:endParaRPr lang="es-MX" sz="2400" b="1"/>
        </a:p>
      </dgm:t>
    </dgm:pt>
    <dgm:pt modelId="{3D09514A-7002-4B89-BE28-5A4FB26C6448}" type="pres">
      <dgm:prSet presAssocID="{EB645041-5B52-4299-8516-18BB6013D9BB}" presName="CompostProcess" presStyleCnt="0">
        <dgm:presLayoutVars>
          <dgm:dir/>
          <dgm:resizeHandles val="exact"/>
        </dgm:presLayoutVars>
      </dgm:prSet>
      <dgm:spPr/>
      <dgm:t>
        <a:bodyPr/>
        <a:lstStyle/>
        <a:p>
          <a:endParaRPr lang="es-MX"/>
        </a:p>
      </dgm:t>
    </dgm:pt>
    <dgm:pt modelId="{45A8FB88-7740-439C-8682-B5A4769C8854}" type="pres">
      <dgm:prSet presAssocID="{EB645041-5B52-4299-8516-18BB6013D9BB}" presName="arrow" presStyleLbl="bgShp" presStyleIdx="0" presStyleCnt="1"/>
      <dgm:spPr/>
      <dgm:t>
        <a:bodyPr/>
        <a:lstStyle/>
        <a:p>
          <a:endParaRPr lang="es-MX"/>
        </a:p>
      </dgm:t>
    </dgm:pt>
    <dgm:pt modelId="{EE41B812-1722-4604-BE8E-F13B141C9B56}" type="pres">
      <dgm:prSet presAssocID="{EB645041-5B52-4299-8516-18BB6013D9BB}" presName="linearProcess" presStyleCnt="0"/>
      <dgm:spPr/>
      <dgm:t>
        <a:bodyPr/>
        <a:lstStyle/>
        <a:p>
          <a:endParaRPr lang="es-MX"/>
        </a:p>
      </dgm:t>
    </dgm:pt>
    <dgm:pt modelId="{452ACF52-2FE4-41C3-9FCA-B65DD30F400B}" type="pres">
      <dgm:prSet presAssocID="{8C757F54-A1A1-48A6-8047-EC5C4EB8B080}" presName="textNode" presStyleLbl="node1" presStyleIdx="0" presStyleCnt="5">
        <dgm:presLayoutVars>
          <dgm:bulletEnabled val="1"/>
        </dgm:presLayoutVars>
      </dgm:prSet>
      <dgm:spPr/>
      <dgm:t>
        <a:bodyPr/>
        <a:lstStyle/>
        <a:p>
          <a:endParaRPr lang="es-MX"/>
        </a:p>
      </dgm:t>
    </dgm:pt>
    <dgm:pt modelId="{23D30E84-50ED-4934-9451-845585192F36}" type="pres">
      <dgm:prSet presAssocID="{14F495A7-A3EA-4D7B-9949-A4F310FD36DB}" presName="sibTrans" presStyleCnt="0"/>
      <dgm:spPr/>
      <dgm:t>
        <a:bodyPr/>
        <a:lstStyle/>
        <a:p>
          <a:endParaRPr lang="es-MX"/>
        </a:p>
      </dgm:t>
    </dgm:pt>
    <dgm:pt modelId="{6E0BB174-56E0-42A8-8F4C-86107984BA69}" type="pres">
      <dgm:prSet presAssocID="{8019E223-4EA5-4978-A75D-8E3DC993829F}" presName="textNode" presStyleLbl="node1" presStyleIdx="1" presStyleCnt="5">
        <dgm:presLayoutVars>
          <dgm:bulletEnabled val="1"/>
        </dgm:presLayoutVars>
      </dgm:prSet>
      <dgm:spPr/>
      <dgm:t>
        <a:bodyPr/>
        <a:lstStyle/>
        <a:p>
          <a:endParaRPr lang="es-MX"/>
        </a:p>
      </dgm:t>
    </dgm:pt>
    <dgm:pt modelId="{2D7591B6-2559-4C73-A2B0-B4CA9C75911A}" type="pres">
      <dgm:prSet presAssocID="{647579BE-DDF4-4236-978C-4215AD1DD72E}" presName="sibTrans" presStyleCnt="0"/>
      <dgm:spPr/>
      <dgm:t>
        <a:bodyPr/>
        <a:lstStyle/>
        <a:p>
          <a:endParaRPr lang="es-MX"/>
        </a:p>
      </dgm:t>
    </dgm:pt>
    <dgm:pt modelId="{5B2CD2B0-3C0A-4231-B082-5BF4033CED7D}" type="pres">
      <dgm:prSet presAssocID="{54349279-5995-45B6-B0FA-22C506FCA306}" presName="textNode" presStyleLbl="node1" presStyleIdx="2" presStyleCnt="5">
        <dgm:presLayoutVars>
          <dgm:bulletEnabled val="1"/>
        </dgm:presLayoutVars>
      </dgm:prSet>
      <dgm:spPr/>
      <dgm:t>
        <a:bodyPr/>
        <a:lstStyle/>
        <a:p>
          <a:endParaRPr lang="es-MX"/>
        </a:p>
      </dgm:t>
    </dgm:pt>
    <dgm:pt modelId="{59E08CFE-F139-4200-8E02-6BEE72146C5F}" type="pres">
      <dgm:prSet presAssocID="{F4D1F1A3-CA3B-4C0D-B2F8-8A4343ACA2CB}" presName="sibTrans" presStyleCnt="0"/>
      <dgm:spPr/>
      <dgm:t>
        <a:bodyPr/>
        <a:lstStyle/>
        <a:p>
          <a:endParaRPr lang="es-MX"/>
        </a:p>
      </dgm:t>
    </dgm:pt>
    <dgm:pt modelId="{89398CFF-FCBB-45DE-A0FD-1A6DA8C587F2}" type="pres">
      <dgm:prSet presAssocID="{0370B980-3613-476E-8828-DA13F278A897}" presName="textNode" presStyleLbl="node1" presStyleIdx="3" presStyleCnt="5">
        <dgm:presLayoutVars>
          <dgm:bulletEnabled val="1"/>
        </dgm:presLayoutVars>
      </dgm:prSet>
      <dgm:spPr/>
      <dgm:t>
        <a:bodyPr/>
        <a:lstStyle/>
        <a:p>
          <a:endParaRPr lang="es-MX"/>
        </a:p>
      </dgm:t>
    </dgm:pt>
    <dgm:pt modelId="{2F60E7DA-93D6-43C4-9DF6-A97282039B1C}" type="pres">
      <dgm:prSet presAssocID="{338F529E-244D-4701-B975-DB0F1346B624}" presName="sibTrans" presStyleCnt="0"/>
      <dgm:spPr/>
      <dgm:t>
        <a:bodyPr/>
        <a:lstStyle/>
        <a:p>
          <a:endParaRPr lang="es-MX"/>
        </a:p>
      </dgm:t>
    </dgm:pt>
    <dgm:pt modelId="{09733682-6E83-404D-A65D-64A1D520A340}" type="pres">
      <dgm:prSet presAssocID="{F9C89051-155A-4E2E-98D6-633BE10D72FB}" presName="textNode" presStyleLbl="node1" presStyleIdx="4" presStyleCnt="5" custScaleX="150345" custScaleY="175245">
        <dgm:presLayoutVars>
          <dgm:bulletEnabled val="1"/>
        </dgm:presLayoutVars>
      </dgm:prSet>
      <dgm:spPr/>
      <dgm:t>
        <a:bodyPr/>
        <a:lstStyle/>
        <a:p>
          <a:endParaRPr lang="es-MX"/>
        </a:p>
      </dgm:t>
    </dgm:pt>
  </dgm:ptLst>
  <dgm:cxnLst>
    <dgm:cxn modelId="{21B727B4-7EE2-41A1-91D2-5CE6F58A285D}" type="presOf" srcId="{F9C89051-155A-4E2E-98D6-633BE10D72FB}" destId="{09733682-6E83-404D-A65D-64A1D520A340}" srcOrd="0" destOrd="0" presId="urn:microsoft.com/office/officeart/2005/8/layout/hProcess9"/>
    <dgm:cxn modelId="{A027C08F-0B8E-4DC0-BB7E-EF271C62C4E3}" srcId="{EB645041-5B52-4299-8516-18BB6013D9BB}" destId="{F9C89051-155A-4E2E-98D6-633BE10D72FB}" srcOrd="4" destOrd="0" parTransId="{92DD11FC-3E49-4AFA-8D5C-FC2334C81D99}" sibTransId="{A4A4262E-0F40-49F4-8195-765137F5BAB2}"/>
    <dgm:cxn modelId="{E4019F56-65FD-466C-B04B-C283C0AA463A}" type="presOf" srcId="{54349279-5995-45B6-B0FA-22C506FCA306}" destId="{5B2CD2B0-3C0A-4231-B082-5BF4033CED7D}" srcOrd="0" destOrd="0" presId="urn:microsoft.com/office/officeart/2005/8/layout/hProcess9"/>
    <dgm:cxn modelId="{91477760-450C-4DCF-AA8A-1967DE33D8A4}" srcId="{EB645041-5B52-4299-8516-18BB6013D9BB}" destId="{0370B980-3613-476E-8828-DA13F278A897}" srcOrd="3" destOrd="0" parTransId="{12F53FA0-3D33-4E7A-B7CD-41CEB6C2855D}" sibTransId="{338F529E-244D-4701-B975-DB0F1346B624}"/>
    <dgm:cxn modelId="{88016995-5069-4D1A-B580-C3950EB3A472}" type="presOf" srcId="{0370B980-3613-476E-8828-DA13F278A897}" destId="{89398CFF-FCBB-45DE-A0FD-1A6DA8C587F2}" srcOrd="0" destOrd="0" presId="urn:microsoft.com/office/officeart/2005/8/layout/hProcess9"/>
    <dgm:cxn modelId="{20F2D41E-844B-477D-B3E0-4C599A51B36C}" srcId="{EB645041-5B52-4299-8516-18BB6013D9BB}" destId="{8C757F54-A1A1-48A6-8047-EC5C4EB8B080}" srcOrd="0" destOrd="0" parTransId="{D1A2E178-71EA-4E34-8B03-A0C6E29AE9E9}" sibTransId="{14F495A7-A3EA-4D7B-9949-A4F310FD36DB}"/>
    <dgm:cxn modelId="{1D82C9AF-7C33-49B4-887D-583DF900ADCE}" type="presOf" srcId="{EB645041-5B52-4299-8516-18BB6013D9BB}" destId="{3D09514A-7002-4B89-BE28-5A4FB26C6448}" srcOrd="0" destOrd="0" presId="urn:microsoft.com/office/officeart/2005/8/layout/hProcess9"/>
    <dgm:cxn modelId="{FBED2B31-E8B4-44C9-BBFA-B5880368C443}" srcId="{EB645041-5B52-4299-8516-18BB6013D9BB}" destId="{8019E223-4EA5-4978-A75D-8E3DC993829F}" srcOrd="1" destOrd="0" parTransId="{FFF604D4-BDCD-444F-8711-CA07ABAAB317}" sibTransId="{647579BE-DDF4-4236-978C-4215AD1DD72E}"/>
    <dgm:cxn modelId="{333270CA-80F2-4EFE-BAC8-B45775E1BE26}" srcId="{EB645041-5B52-4299-8516-18BB6013D9BB}" destId="{54349279-5995-45B6-B0FA-22C506FCA306}" srcOrd="2" destOrd="0" parTransId="{1412E233-08AE-477B-B6B7-42D0D401D7E7}" sibTransId="{F4D1F1A3-CA3B-4C0D-B2F8-8A4343ACA2CB}"/>
    <dgm:cxn modelId="{C3DD599F-C5A5-48EF-8349-879800C906EE}" type="presOf" srcId="{8C757F54-A1A1-48A6-8047-EC5C4EB8B080}" destId="{452ACF52-2FE4-41C3-9FCA-B65DD30F400B}" srcOrd="0" destOrd="0" presId="urn:microsoft.com/office/officeart/2005/8/layout/hProcess9"/>
    <dgm:cxn modelId="{55807E74-EA84-48B7-9284-BA56CE744757}" type="presOf" srcId="{8019E223-4EA5-4978-A75D-8E3DC993829F}" destId="{6E0BB174-56E0-42A8-8F4C-86107984BA69}" srcOrd="0" destOrd="0" presId="urn:microsoft.com/office/officeart/2005/8/layout/hProcess9"/>
    <dgm:cxn modelId="{B5EEA109-D8B0-480E-BC07-8E7CEFAB2452}" type="presParOf" srcId="{3D09514A-7002-4B89-BE28-5A4FB26C6448}" destId="{45A8FB88-7740-439C-8682-B5A4769C8854}" srcOrd="0" destOrd="0" presId="urn:microsoft.com/office/officeart/2005/8/layout/hProcess9"/>
    <dgm:cxn modelId="{7CD229B9-A6BE-4124-82FB-B418725E1076}" type="presParOf" srcId="{3D09514A-7002-4B89-BE28-5A4FB26C6448}" destId="{EE41B812-1722-4604-BE8E-F13B141C9B56}" srcOrd="1" destOrd="0" presId="urn:microsoft.com/office/officeart/2005/8/layout/hProcess9"/>
    <dgm:cxn modelId="{8E052442-F2C2-4063-98D8-E12ECF5815F7}" type="presParOf" srcId="{EE41B812-1722-4604-BE8E-F13B141C9B56}" destId="{452ACF52-2FE4-41C3-9FCA-B65DD30F400B}" srcOrd="0" destOrd="0" presId="urn:microsoft.com/office/officeart/2005/8/layout/hProcess9"/>
    <dgm:cxn modelId="{98F1017B-384B-4CB0-BB7A-4E47A0E68443}" type="presParOf" srcId="{EE41B812-1722-4604-BE8E-F13B141C9B56}" destId="{23D30E84-50ED-4934-9451-845585192F36}" srcOrd="1" destOrd="0" presId="urn:microsoft.com/office/officeart/2005/8/layout/hProcess9"/>
    <dgm:cxn modelId="{57A5F315-B40B-4E1C-891F-FEA6ABA75A5C}" type="presParOf" srcId="{EE41B812-1722-4604-BE8E-F13B141C9B56}" destId="{6E0BB174-56E0-42A8-8F4C-86107984BA69}" srcOrd="2" destOrd="0" presId="urn:microsoft.com/office/officeart/2005/8/layout/hProcess9"/>
    <dgm:cxn modelId="{DB5D9C68-F1F7-437B-9053-12A3D03CD05F}" type="presParOf" srcId="{EE41B812-1722-4604-BE8E-F13B141C9B56}" destId="{2D7591B6-2559-4C73-A2B0-B4CA9C75911A}" srcOrd="3" destOrd="0" presId="urn:microsoft.com/office/officeart/2005/8/layout/hProcess9"/>
    <dgm:cxn modelId="{5276ED2B-31C1-4A8C-8E55-874BB55766F1}" type="presParOf" srcId="{EE41B812-1722-4604-BE8E-F13B141C9B56}" destId="{5B2CD2B0-3C0A-4231-B082-5BF4033CED7D}" srcOrd="4" destOrd="0" presId="urn:microsoft.com/office/officeart/2005/8/layout/hProcess9"/>
    <dgm:cxn modelId="{4C29C74D-E43F-47F4-A9C5-C8CC22510077}" type="presParOf" srcId="{EE41B812-1722-4604-BE8E-F13B141C9B56}" destId="{59E08CFE-F139-4200-8E02-6BEE72146C5F}" srcOrd="5" destOrd="0" presId="urn:microsoft.com/office/officeart/2005/8/layout/hProcess9"/>
    <dgm:cxn modelId="{B00D1EDD-F127-4556-847C-4BDFB2734B96}" type="presParOf" srcId="{EE41B812-1722-4604-BE8E-F13B141C9B56}" destId="{89398CFF-FCBB-45DE-A0FD-1A6DA8C587F2}" srcOrd="6" destOrd="0" presId="urn:microsoft.com/office/officeart/2005/8/layout/hProcess9"/>
    <dgm:cxn modelId="{007DDA32-A8AF-4844-9030-FFF631146268}" type="presParOf" srcId="{EE41B812-1722-4604-BE8E-F13B141C9B56}" destId="{2F60E7DA-93D6-43C4-9DF6-A97282039B1C}" srcOrd="7" destOrd="0" presId="urn:microsoft.com/office/officeart/2005/8/layout/hProcess9"/>
    <dgm:cxn modelId="{7A9CECA3-98FF-4223-AB32-FCFF5F6DF8D5}" type="presParOf" srcId="{EE41B812-1722-4604-BE8E-F13B141C9B56}" destId="{09733682-6E83-404D-A65D-64A1D520A34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Carnicerías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039E4771-3AB4-4876-845B-411BB9161D7F}" type="presOf" srcId="{4FB585E3-2F05-4A01-A114-1A1E4D52E8A0}" destId="{D5ACB787-5327-46F9-AE14-EE7F83DFD2F1}" srcOrd="0" destOrd="0" presId="urn:microsoft.com/office/officeart/2008/layout/BendingPictureCaption"/>
    <dgm:cxn modelId="{05DDBDC2-2652-45BD-AC55-404D872FD61E}"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8A299579-1C1B-4FAE-8D4C-0F5841B200E6}" type="presParOf" srcId="{D5ACB787-5327-46F9-AE14-EE7F83DFD2F1}" destId="{2DB866FB-8F41-441B-9088-2111B4F2300F}" srcOrd="0" destOrd="0" presId="urn:microsoft.com/office/officeart/2008/layout/BendingPictureCaption"/>
    <dgm:cxn modelId="{386B9C1F-160D-408B-9A35-7F5BFCE32D10}" type="presParOf" srcId="{2DB866FB-8F41-441B-9088-2111B4F2300F}" destId="{CC93C6B8-A1D4-44A4-A39D-8077A1BA8B9D}" srcOrd="0" destOrd="0" presId="urn:microsoft.com/office/officeart/2008/layout/BendingPictureCaption"/>
    <dgm:cxn modelId="{91ABD408-EB6B-493B-B3C1-4F98B64CE652}"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Farmacias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MX"/>
        </a:p>
      </dgm:t>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17E65218-4813-4429-97AF-ECF437DE85BE}" type="presOf" srcId="{4FB585E3-2F05-4A01-A114-1A1E4D52E8A0}" destId="{D5ACB787-5327-46F9-AE14-EE7F83DFD2F1}"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69EAD81F-1483-406E-A60D-71ED6B31A7FD}" type="presOf" srcId="{5A77469B-0C25-4D89-BB24-E6DD7F51DBB5}" destId="{948199D6-EF63-4127-AC4F-2AB01E200949}" srcOrd="0" destOrd="0" presId="urn:microsoft.com/office/officeart/2008/layout/BendingPictureCaption"/>
    <dgm:cxn modelId="{8482D21A-DA8F-4F0E-9A07-828936739612}" type="presParOf" srcId="{D5ACB787-5327-46F9-AE14-EE7F83DFD2F1}" destId="{2DB866FB-8F41-441B-9088-2111B4F2300F}" srcOrd="0" destOrd="0" presId="urn:microsoft.com/office/officeart/2008/layout/BendingPictureCaption"/>
    <dgm:cxn modelId="{11C43579-9A44-44D7-87FA-94FDEC1DC28D}" type="presParOf" srcId="{2DB866FB-8F41-441B-9088-2111B4F2300F}" destId="{CC93C6B8-A1D4-44A4-A39D-8077A1BA8B9D}" srcOrd="0" destOrd="0" presId="urn:microsoft.com/office/officeart/2008/layout/BendingPictureCaption"/>
    <dgm:cxn modelId="{9DA8E30C-7B15-47A7-AFC8-B06618492A38}"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MX" dirty="0" smtClean="0"/>
            <a:t>Ferreterías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t>
        <a:bodyPr/>
        <a:lstStyle/>
        <a:p>
          <a:endParaRPr lang="es-MX"/>
        </a:p>
      </dgm:t>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2F3BC6B5-7B2E-4365-B0AF-D83BED1A9C65}" type="presOf" srcId="{4FB585E3-2F05-4A01-A114-1A1E4D52E8A0}" destId="{D5ACB787-5327-46F9-AE14-EE7F83DFD2F1}"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0EA2F867-52FC-403B-98DA-1B287B5E8F7F}" type="presOf" srcId="{5A77469B-0C25-4D89-BB24-E6DD7F51DBB5}" destId="{948199D6-EF63-4127-AC4F-2AB01E200949}" srcOrd="0" destOrd="0" presId="urn:microsoft.com/office/officeart/2008/layout/BendingPictureCaption"/>
    <dgm:cxn modelId="{0FB0F2E3-212B-40EE-9752-45C84D2C1D4A}" type="presParOf" srcId="{D5ACB787-5327-46F9-AE14-EE7F83DFD2F1}" destId="{2DB866FB-8F41-441B-9088-2111B4F2300F}" srcOrd="0" destOrd="0" presId="urn:microsoft.com/office/officeart/2008/layout/BendingPictureCaption"/>
    <dgm:cxn modelId="{617A02BE-CBE8-491D-A30E-FF28CCCED67B}" type="presParOf" srcId="{2DB866FB-8F41-441B-9088-2111B4F2300F}" destId="{CC93C6B8-A1D4-44A4-A39D-8077A1BA8B9D}" srcOrd="0" destOrd="0" presId="urn:microsoft.com/office/officeart/2008/layout/BendingPictureCaption"/>
    <dgm:cxn modelId="{274DD6A7-FFC2-4C73-9486-822D380D2F78}"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Fruterías y Verduras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E8BAC0B0-2F33-4BAD-B3F4-37BBD58C8ABF}" type="presOf" srcId="{4FB585E3-2F05-4A01-A114-1A1E4D52E8A0}" destId="{D5ACB787-5327-46F9-AE14-EE7F83DFD2F1}" srcOrd="0" destOrd="0" presId="urn:microsoft.com/office/officeart/2008/layout/BendingPictureCaption"/>
    <dgm:cxn modelId="{6988B86D-A65D-4E86-AA4D-49E7C0C11F2F}"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E0A1C968-F443-4BB7-AA22-AD56C353D46C}" type="presParOf" srcId="{D5ACB787-5327-46F9-AE14-EE7F83DFD2F1}" destId="{2DB866FB-8F41-441B-9088-2111B4F2300F}" srcOrd="0" destOrd="0" presId="urn:microsoft.com/office/officeart/2008/layout/BendingPictureCaption"/>
    <dgm:cxn modelId="{C65C4C64-8F74-40FC-981A-892B46A6EE2F}" type="presParOf" srcId="{2DB866FB-8F41-441B-9088-2111B4F2300F}" destId="{CC93C6B8-A1D4-44A4-A39D-8077A1BA8B9D}" srcOrd="0" destOrd="0" presId="urn:microsoft.com/office/officeart/2008/layout/BendingPictureCaption"/>
    <dgm:cxn modelId="{06A954A4-2AAF-4ED5-9508-41F40E636D1E}"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Internet y Cabinas </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t>
        <a:bodyPr/>
        <a:lstStyle/>
        <a:p>
          <a:endParaRPr lang="es-MX"/>
        </a:p>
      </dgm:t>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1FBABCE0-A89A-42E2-8347-627C8E19F722}"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61391C58-0442-4ACE-9FB7-B3C9933F308F}" type="presOf" srcId="{4FB585E3-2F05-4A01-A114-1A1E4D52E8A0}" destId="{D5ACB787-5327-46F9-AE14-EE7F83DFD2F1}" srcOrd="0" destOrd="0" presId="urn:microsoft.com/office/officeart/2008/layout/BendingPictureCaption"/>
    <dgm:cxn modelId="{2CDBF57E-D539-4D9E-9B24-32D030D0B6EC}" type="presParOf" srcId="{D5ACB787-5327-46F9-AE14-EE7F83DFD2F1}" destId="{2DB866FB-8F41-441B-9088-2111B4F2300F}" srcOrd="0" destOrd="0" presId="urn:microsoft.com/office/officeart/2008/layout/BendingPictureCaption"/>
    <dgm:cxn modelId="{618B66AB-FB7D-4923-9D39-0C2272C6EB6A}" type="presParOf" srcId="{2DB866FB-8F41-441B-9088-2111B4F2300F}" destId="{CC93C6B8-A1D4-44A4-A39D-8077A1BA8B9D}" srcOrd="0" destOrd="0" presId="urn:microsoft.com/office/officeart/2008/layout/BendingPictureCaption"/>
    <dgm:cxn modelId="{F77B602B-8274-4E62-805A-B268696DB958}"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Micro Mercados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00AB45D3-16B3-4E45-B00A-28207828CD00}"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A36CF57B-06F5-44E9-8E92-BD3FB9609ED9}" type="presOf" srcId="{4FB585E3-2F05-4A01-A114-1A1E4D52E8A0}" destId="{D5ACB787-5327-46F9-AE14-EE7F83DFD2F1}" srcOrd="0" destOrd="0" presId="urn:microsoft.com/office/officeart/2008/layout/BendingPictureCaption"/>
    <dgm:cxn modelId="{F7A7A163-28F8-4B97-9F31-E65168DCA022}" type="presParOf" srcId="{D5ACB787-5327-46F9-AE14-EE7F83DFD2F1}" destId="{2DB866FB-8F41-441B-9088-2111B4F2300F}" srcOrd="0" destOrd="0" presId="urn:microsoft.com/office/officeart/2008/layout/BendingPictureCaption"/>
    <dgm:cxn modelId="{40DA1589-59B9-4EAE-A3A7-BFEA3D2A7BBF}" type="presParOf" srcId="{2DB866FB-8F41-441B-9088-2111B4F2300F}" destId="{CC93C6B8-A1D4-44A4-A39D-8077A1BA8B9D}" srcOrd="0" destOrd="0" presId="urn:microsoft.com/office/officeart/2008/layout/BendingPictureCaption"/>
    <dgm:cxn modelId="{06118AC0-627B-4586-8C63-3B36ABB1DCA0}"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err="1" smtClean="0"/>
            <a:t>Minimarket</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20B886F9-9BEF-4D8A-9AE0-A32D88A7656A}"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6B5AAA27-8E77-46EB-A20E-E7B6048DC01A}" type="presOf" srcId="{4FB585E3-2F05-4A01-A114-1A1E4D52E8A0}" destId="{D5ACB787-5327-46F9-AE14-EE7F83DFD2F1}" srcOrd="0" destOrd="0" presId="urn:microsoft.com/office/officeart/2008/layout/BendingPictureCaption"/>
    <dgm:cxn modelId="{3097729F-3B47-4EC9-A53B-FCDB93893D84}" type="presParOf" srcId="{D5ACB787-5327-46F9-AE14-EE7F83DFD2F1}" destId="{2DB866FB-8F41-441B-9088-2111B4F2300F}" srcOrd="0" destOrd="0" presId="urn:microsoft.com/office/officeart/2008/layout/BendingPictureCaption"/>
    <dgm:cxn modelId="{014ABFA8-F86D-4D7E-B9CC-267D6C7EF1BE}" type="presParOf" srcId="{2DB866FB-8F41-441B-9088-2111B4F2300F}" destId="{CC93C6B8-A1D4-44A4-A39D-8077A1BA8B9D}" srcOrd="0" destOrd="0" presId="urn:microsoft.com/office/officeart/2008/layout/BendingPictureCaption"/>
    <dgm:cxn modelId="{5140B8B2-88F2-4559-8744-11AEB7FF4334}"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MX" dirty="0" smtClean="0"/>
            <a:t>Panaderías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39C67885-BEF1-4304-9F0E-ED36AAE743D0}" type="presOf" srcId="{4FB585E3-2F05-4A01-A114-1A1E4D52E8A0}" destId="{D5ACB787-5327-46F9-AE14-EE7F83DFD2F1}" srcOrd="0" destOrd="0" presId="urn:microsoft.com/office/officeart/2008/layout/BendingPictureCaption"/>
    <dgm:cxn modelId="{CAF73401-0211-432F-9A3E-01D1AC178D9A}"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5535096B-8B71-49D2-93C0-C2AAAC6F6A2F}" type="presParOf" srcId="{D5ACB787-5327-46F9-AE14-EE7F83DFD2F1}" destId="{2DB866FB-8F41-441B-9088-2111B4F2300F}" srcOrd="0" destOrd="0" presId="urn:microsoft.com/office/officeart/2008/layout/BendingPictureCaption"/>
    <dgm:cxn modelId="{73949FD4-EF48-4A66-8343-414120B7015D}" type="presParOf" srcId="{2DB866FB-8F41-441B-9088-2111B4F2300F}" destId="{CC93C6B8-A1D4-44A4-A39D-8077A1BA8B9D}" srcOrd="0" destOrd="0" presId="urn:microsoft.com/office/officeart/2008/layout/BendingPictureCaption"/>
    <dgm:cxn modelId="{D00DE5EE-2437-4646-B4D7-09BD43BD4D9B}"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Papelerías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550FB55E-2A71-426C-83D7-CE5B6D6D69A3}" type="presOf" srcId="{4FB585E3-2F05-4A01-A114-1A1E4D52E8A0}" destId="{D5ACB787-5327-46F9-AE14-EE7F83DFD2F1}"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F2A15130-F8C2-400F-B21A-B1285A0D24D9}" type="presOf" srcId="{5A77469B-0C25-4D89-BB24-E6DD7F51DBB5}" destId="{948199D6-EF63-4127-AC4F-2AB01E200949}" srcOrd="0" destOrd="0" presId="urn:microsoft.com/office/officeart/2008/layout/BendingPictureCaption"/>
    <dgm:cxn modelId="{9A0ED947-4D98-475F-88F2-93151E41FD19}" type="presParOf" srcId="{D5ACB787-5327-46F9-AE14-EE7F83DFD2F1}" destId="{2DB866FB-8F41-441B-9088-2111B4F2300F}" srcOrd="0" destOrd="0" presId="urn:microsoft.com/office/officeart/2008/layout/BendingPictureCaption"/>
    <dgm:cxn modelId="{707A2DBF-DC65-4958-95C5-2272F81F1711}" type="presParOf" srcId="{2DB866FB-8F41-441B-9088-2111B4F2300F}" destId="{CC93C6B8-A1D4-44A4-A39D-8077A1BA8B9D}" srcOrd="0" destOrd="0" presId="urn:microsoft.com/office/officeart/2008/layout/BendingPictureCaption"/>
    <dgm:cxn modelId="{88A21217-0890-4E5E-AB47-8F01E0E2A1CB}"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Restaurantes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s-MX"/>
        </a:p>
      </dgm:t>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6D2579FB-9351-455C-BBE5-6BAD624D27B6}"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A07D4203-7162-425C-ABF9-1141791AE53B}" type="presOf" srcId="{4FB585E3-2F05-4A01-A114-1A1E4D52E8A0}" destId="{D5ACB787-5327-46F9-AE14-EE7F83DFD2F1}" srcOrd="0" destOrd="0" presId="urn:microsoft.com/office/officeart/2008/layout/BendingPictureCaption"/>
    <dgm:cxn modelId="{9EE5846C-8AED-41E7-B47B-469916A61EDF}" type="presParOf" srcId="{D5ACB787-5327-46F9-AE14-EE7F83DFD2F1}" destId="{2DB866FB-8F41-441B-9088-2111B4F2300F}" srcOrd="0" destOrd="0" presId="urn:microsoft.com/office/officeart/2008/layout/BendingPictureCaption"/>
    <dgm:cxn modelId="{B62DDB64-7746-4434-ABFC-4BA0643131AA}" type="presParOf" srcId="{2DB866FB-8F41-441B-9088-2111B4F2300F}" destId="{CC93C6B8-A1D4-44A4-A39D-8077A1BA8B9D}" srcOrd="0" destOrd="0" presId="urn:microsoft.com/office/officeart/2008/layout/BendingPictureCaption"/>
    <dgm:cxn modelId="{2586DED6-257C-4948-A300-3EADB3E6EEFB}"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6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74E6A-E875-4B6F-BD9A-8D339C4B0F94}"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305C0CAE-13AD-4BE9-853A-E90CC03EFDDB}">
      <dgm:prSet phldrT="[Texto]"/>
      <dgm:spPr/>
      <dgm:t>
        <a:bodyPr/>
        <a:lstStyle/>
        <a:p>
          <a:r>
            <a:rPr lang="es-EC" dirty="0" smtClean="0">
              <a:latin typeface="Times New Roman" panose="02020603050405020304" pitchFamily="18" charset="0"/>
              <a:cs typeface="Times New Roman" panose="02020603050405020304" pitchFamily="18" charset="0"/>
            </a:rPr>
            <a:t>Información indispensable sobre zonas comerciales</a:t>
          </a:r>
          <a:endParaRPr lang="es-EC" dirty="0">
            <a:latin typeface="Times New Roman" panose="02020603050405020304" pitchFamily="18" charset="0"/>
            <a:cs typeface="Times New Roman" panose="02020603050405020304" pitchFamily="18" charset="0"/>
          </a:endParaRPr>
        </a:p>
      </dgm:t>
    </dgm:pt>
    <dgm:pt modelId="{6FF88881-B286-4B06-AE6A-28695894306E}" type="parTrans" cxnId="{3BD6BBCE-119C-44A4-80EB-E677DF4860ED}">
      <dgm:prSet/>
      <dgm:spPr/>
      <dgm:t>
        <a:bodyPr/>
        <a:lstStyle/>
        <a:p>
          <a:endParaRPr lang="es-EC"/>
        </a:p>
      </dgm:t>
    </dgm:pt>
    <dgm:pt modelId="{ACE79877-D4E0-41B7-9CFB-C898E0A5BB45}" type="sibTrans" cxnId="{3BD6BBCE-119C-44A4-80EB-E677DF4860ED}">
      <dgm:prSet/>
      <dgm:spPr/>
      <dgm:t>
        <a:bodyPr/>
        <a:lstStyle/>
        <a:p>
          <a:endParaRPr lang="es-EC"/>
        </a:p>
      </dgm:t>
    </dgm:pt>
    <dgm:pt modelId="{9582CC9E-F8D3-4DFC-AF02-26928405B931}">
      <dgm:prSet phldrT="[Texto]"/>
      <dgm:spPr/>
      <dgm:t>
        <a:bodyPr/>
        <a:lstStyle/>
        <a:p>
          <a:r>
            <a:rPr lang="es-EC" dirty="0" smtClean="0">
              <a:latin typeface="Times New Roman" panose="02020603050405020304" pitchFamily="18" charset="0"/>
              <a:cs typeface="Times New Roman" panose="02020603050405020304" pitchFamily="18" charset="0"/>
            </a:rPr>
            <a:t>Apoyo a Gobiernos locales, empresas, microempresarios para información y toma de decisiones</a:t>
          </a:r>
          <a:endParaRPr lang="es-EC" dirty="0">
            <a:latin typeface="Times New Roman" panose="02020603050405020304" pitchFamily="18" charset="0"/>
            <a:cs typeface="Times New Roman" panose="02020603050405020304" pitchFamily="18" charset="0"/>
          </a:endParaRPr>
        </a:p>
      </dgm:t>
    </dgm:pt>
    <dgm:pt modelId="{78B3F470-3DEF-4284-9209-7A5BECAD576B}" type="parTrans" cxnId="{CE321FAF-61DD-4D40-8823-A7B09B09CA19}">
      <dgm:prSet/>
      <dgm:spPr/>
      <dgm:t>
        <a:bodyPr/>
        <a:lstStyle/>
        <a:p>
          <a:endParaRPr lang="es-EC"/>
        </a:p>
      </dgm:t>
    </dgm:pt>
    <dgm:pt modelId="{DFEB03E6-08A3-4FC3-A648-DE17C8869513}" type="sibTrans" cxnId="{CE321FAF-61DD-4D40-8823-A7B09B09CA19}">
      <dgm:prSet/>
      <dgm:spPr/>
      <dgm:t>
        <a:bodyPr/>
        <a:lstStyle/>
        <a:p>
          <a:endParaRPr lang="es-EC"/>
        </a:p>
      </dgm:t>
    </dgm:pt>
    <dgm:pt modelId="{5758A884-BC6D-4711-8A62-9298E2AB6D0C}">
      <dgm:prSet phldrT="[Texto]"/>
      <dgm:spPr/>
      <dgm:t>
        <a:bodyPr/>
        <a:lstStyle/>
        <a:p>
          <a:r>
            <a:rPr lang="es-EC" dirty="0" smtClean="0">
              <a:latin typeface="Times New Roman" panose="02020603050405020304" pitchFamily="18" charset="0"/>
              <a:cs typeface="Times New Roman" panose="02020603050405020304" pitchFamily="18" charset="0"/>
            </a:rPr>
            <a:t>Nuevas propuestas de investigación y tendencias de Marketing</a:t>
          </a:r>
          <a:endParaRPr lang="es-EC" dirty="0">
            <a:latin typeface="Times New Roman" panose="02020603050405020304" pitchFamily="18" charset="0"/>
            <a:cs typeface="Times New Roman" panose="02020603050405020304" pitchFamily="18" charset="0"/>
          </a:endParaRPr>
        </a:p>
      </dgm:t>
    </dgm:pt>
    <dgm:pt modelId="{D5C21FFF-6880-4A19-8B10-84F429BCC969}" type="parTrans" cxnId="{5A73A043-8C22-4755-B044-F08FAC3956DA}">
      <dgm:prSet/>
      <dgm:spPr/>
      <dgm:t>
        <a:bodyPr/>
        <a:lstStyle/>
        <a:p>
          <a:endParaRPr lang="es-EC"/>
        </a:p>
      </dgm:t>
    </dgm:pt>
    <dgm:pt modelId="{1B7BE6E2-A6A8-4172-AA61-30F0890C7EDC}" type="sibTrans" cxnId="{5A73A043-8C22-4755-B044-F08FAC3956DA}">
      <dgm:prSet/>
      <dgm:spPr/>
      <dgm:t>
        <a:bodyPr/>
        <a:lstStyle/>
        <a:p>
          <a:endParaRPr lang="es-EC"/>
        </a:p>
      </dgm:t>
    </dgm:pt>
    <dgm:pt modelId="{ED25144A-4DB9-4D0F-B247-4E16E4A7096B}">
      <dgm:prSet phldrT="[Texto]"/>
      <dgm:spPr/>
      <dgm:t>
        <a:bodyPr/>
        <a:lstStyle/>
        <a:p>
          <a:r>
            <a:rPr lang="es-EC" dirty="0" smtClean="0">
              <a:latin typeface="Times New Roman" panose="02020603050405020304" pitchFamily="18" charset="0"/>
              <a:cs typeface="Times New Roman" panose="02020603050405020304" pitchFamily="18" charset="0"/>
            </a:rPr>
            <a:t>Plan Nacional del Buen Vivir 2013 – 2017 </a:t>
          </a:r>
          <a:r>
            <a:rPr lang="es-EC" dirty="0" smtClean="0"/>
            <a:t> </a:t>
          </a:r>
          <a:endParaRPr lang="es-EC" dirty="0">
            <a:latin typeface="Times New Roman" panose="02020603050405020304" pitchFamily="18" charset="0"/>
            <a:cs typeface="Times New Roman" panose="02020603050405020304" pitchFamily="18" charset="0"/>
          </a:endParaRPr>
        </a:p>
      </dgm:t>
    </dgm:pt>
    <dgm:pt modelId="{0C4C6C0E-BB8F-4B22-8BF6-8A85D97A6321}" type="parTrans" cxnId="{E77ECCEC-3495-4C04-B30F-727D275D19D2}">
      <dgm:prSet/>
      <dgm:spPr/>
      <dgm:t>
        <a:bodyPr/>
        <a:lstStyle/>
        <a:p>
          <a:endParaRPr lang="es-MX"/>
        </a:p>
      </dgm:t>
    </dgm:pt>
    <dgm:pt modelId="{99464D0C-83B2-4C38-A76D-76080CBE194C}" type="sibTrans" cxnId="{E77ECCEC-3495-4C04-B30F-727D275D19D2}">
      <dgm:prSet/>
      <dgm:spPr/>
      <dgm:t>
        <a:bodyPr/>
        <a:lstStyle/>
        <a:p>
          <a:endParaRPr lang="es-MX"/>
        </a:p>
      </dgm:t>
    </dgm:pt>
    <dgm:pt modelId="{DE8C6371-69EC-4D48-BE1E-0BA5E1F5D916}" type="pres">
      <dgm:prSet presAssocID="{E8B74E6A-E875-4B6F-BD9A-8D339C4B0F94}" presName="outerComposite" presStyleCnt="0">
        <dgm:presLayoutVars>
          <dgm:chMax val="5"/>
          <dgm:dir/>
          <dgm:resizeHandles val="exact"/>
        </dgm:presLayoutVars>
      </dgm:prSet>
      <dgm:spPr/>
      <dgm:t>
        <a:bodyPr/>
        <a:lstStyle/>
        <a:p>
          <a:endParaRPr lang="es-MX"/>
        </a:p>
      </dgm:t>
    </dgm:pt>
    <dgm:pt modelId="{08298516-A205-48FB-8F1C-92E1DC51884F}" type="pres">
      <dgm:prSet presAssocID="{E8B74E6A-E875-4B6F-BD9A-8D339C4B0F94}" presName="dummyMaxCanvas" presStyleCnt="0">
        <dgm:presLayoutVars/>
      </dgm:prSet>
      <dgm:spPr/>
      <dgm:t>
        <a:bodyPr/>
        <a:lstStyle/>
        <a:p>
          <a:endParaRPr lang="es-MX"/>
        </a:p>
      </dgm:t>
    </dgm:pt>
    <dgm:pt modelId="{19BC76A0-E0AF-4693-96FD-E09EB167C261}" type="pres">
      <dgm:prSet presAssocID="{E8B74E6A-E875-4B6F-BD9A-8D339C4B0F94}" presName="FourNodes_1" presStyleLbl="node1" presStyleIdx="0" presStyleCnt="4">
        <dgm:presLayoutVars>
          <dgm:bulletEnabled val="1"/>
        </dgm:presLayoutVars>
      </dgm:prSet>
      <dgm:spPr/>
      <dgm:t>
        <a:bodyPr/>
        <a:lstStyle/>
        <a:p>
          <a:endParaRPr lang="es-MX"/>
        </a:p>
      </dgm:t>
    </dgm:pt>
    <dgm:pt modelId="{A00CC0DE-82DB-4AB4-8585-7554F8270E83}" type="pres">
      <dgm:prSet presAssocID="{E8B74E6A-E875-4B6F-BD9A-8D339C4B0F94}" presName="FourNodes_2" presStyleLbl="node1" presStyleIdx="1" presStyleCnt="4">
        <dgm:presLayoutVars>
          <dgm:bulletEnabled val="1"/>
        </dgm:presLayoutVars>
      </dgm:prSet>
      <dgm:spPr/>
      <dgm:t>
        <a:bodyPr/>
        <a:lstStyle/>
        <a:p>
          <a:endParaRPr lang="es-MX"/>
        </a:p>
      </dgm:t>
    </dgm:pt>
    <dgm:pt modelId="{886E02E6-05AB-4972-A832-D818F4C01AE8}" type="pres">
      <dgm:prSet presAssocID="{E8B74E6A-E875-4B6F-BD9A-8D339C4B0F94}" presName="FourNodes_3" presStyleLbl="node1" presStyleIdx="2" presStyleCnt="4">
        <dgm:presLayoutVars>
          <dgm:bulletEnabled val="1"/>
        </dgm:presLayoutVars>
      </dgm:prSet>
      <dgm:spPr/>
      <dgm:t>
        <a:bodyPr/>
        <a:lstStyle/>
        <a:p>
          <a:endParaRPr lang="es-MX"/>
        </a:p>
      </dgm:t>
    </dgm:pt>
    <dgm:pt modelId="{FB0ED598-06B4-4B5C-8669-69A7F37951A2}" type="pres">
      <dgm:prSet presAssocID="{E8B74E6A-E875-4B6F-BD9A-8D339C4B0F94}" presName="FourNodes_4" presStyleLbl="node1" presStyleIdx="3" presStyleCnt="4">
        <dgm:presLayoutVars>
          <dgm:bulletEnabled val="1"/>
        </dgm:presLayoutVars>
      </dgm:prSet>
      <dgm:spPr/>
      <dgm:t>
        <a:bodyPr/>
        <a:lstStyle/>
        <a:p>
          <a:endParaRPr lang="es-MX"/>
        </a:p>
      </dgm:t>
    </dgm:pt>
    <dgm:pt modelId="{E52398B3-0307-4B2E-A745-1DAD0CF66DC2}" type="pres">
      <dgm:prSet presAssocID="{E8B74E6A-E875-4B6F-BD9A-8D339C4B0F94}" presName="FourConn_1-2" presStyleLbl="fgAccFollowNode1" presStyleIdx="0" presStyleCnt="3">
        <dgm:presLayoutVars>
          <dgm:bulletEnabled val="1"/>
        </dgm:presLayoutVars>
      </dgm:prSet>
      <dgm:spPr/>
      <dgm:t>
        <a:bodyPr/>
        <a:lstStyle/>
        <a:p>
          <a:endParaRPr lang="es-MX"/>
        </a:p>
      </dgm:t>
    </dgm:pt>
    <dgm:pt modelId="{3C673E5E-DEF3-492E-8046-00A05C622399}" type="pres">
      <dgm:prSet presAssocID="{E8B74E6A-E875-4B6F-BD9A-8D339C4B0F94}" presName="FourConn_2-3" presStyleLbl="fgAccFollowNode1" presStyleIdx="1" presStyleCnt="3">
        <dgm:presLayoutVars>
          <dgm:bulletEnabled val="1"/>
        </dgm:presLayoutVars>
      </dgm:prSet>
      <dgm:spPr/>
      <dgm:t>
        <a:bodyPr/>
        <a:lstStyle/>
        <a:p>
          <a:endParaRPr lang="es-MX"/>
        </a:p>
      </dgm:t>
    </dgm:pt>
    <dgm:pt modelId="{BA6E057A-FD0A-448D-B40C-B1A56F450DAC}" type="pres">
      <dgm:prSet presAssocID="{E8B74E6A-E875-4B6F-BD9A-8D339C4B0F94}" presName="FourConn_3-4" presStyleLbl="fgAccFollowNode1" presStyleIdx="2" presStyleCnt="3">
        <dgm:presLayoutVars>
          <dgm:bulletEnabled val="1"/>
        </dgm:presLayoutVars>
      </dgm:prSet>
      <dgm:spPr/>
      <dgm:t>
        <a:bodyPr/>
        <a:lstStyle/>
        <a:p>
          <a:endParaRPr lang="es-MX"/>
        </a:p>
      </dgm:t>
    </dgm:pt>
    <dgm:pt modelId="{351DA679-0E20-4E14-9C05-FB3B99894A90}" type="pres">
      <dgm:prSet presAssocID="{E8B74E6A-E875-4B6F-BD9A-8D339C4B0F94}" presName="FourNodes_1_text" presStyleLbl="node1" presStyleIdx="3" presStyleCnt="4">
        <dgm:presLayoutVars>
          <dgm:bulletEnabled val="1"/>
        </dgm:presLayoutVars>
      </dgm:prSet>
      <dgm:spPr/>
      <dgm:t>
        <a:bodyPr/>
        <a:lstStyle/>
        <a:p>
          <a:endParaRPr lang="es-MX"/>
        </a:p>
      </dgm:t>
    </dgm:pt>
    <dgm:pt modelId="{016090B6-2F8E-46B0-BA9F-270A64A47EC7}" type="pres">
      <dgm:prSet presAssocID="{E8B74E6A-E875-4B6F-BD9A-8D339C4B0F94}" presName="FourNodes_2_text" presStyleLbl="node1" presStyleIdx="3" presStyleCnt="4">
        <dgm:presLayoutVars>
          <dgm:bulletEnabled val="1"/>
        </dgm:presLayoutVars>
      </dgm:prSet>
      <dgm:spPr/>
      <dgm:t>
        <a:bodyPr/>
        <a:lstStyle/>
        <a:p>
          <a:endParaRPr lang="es-MX"/>
        </a:p>
      </dgm:t>
    </dgm:pt>
    <dgm:pt modelId="{D82754B9-0B53-4DEC-A798-D543202879F8}" type="pres">
      <dgm:prSet presAssocID="{E8B74E6A-E875-4B6F-BD9A-8D339C4B0F94}" presName="FourNodes_3_text" presStyleLbl="node1" presStyleIdx="3" presStyleCnt="4">
        <dgm:presLayoutVars>
          <dgm:bulletEnabled val="1"/>
        </dgm:presLayoutVars>
      </dgm:prSet>
      <dgm:spPr/>
      <dgm:t>
        <a:bodyPr/>
        <a:lstStyle/>
        <a:p>
          <a:endParaRPr lang="es-MX"/>
        </a:p>
      </dgm:t>
    </dgm:pt>
    <dgm:pt modelId="{331264E1-0341-4F0B-AA74-7DA2C8581BEE}" type="pres">
      <dgm:prSet presAssocID="{E8B74E6A-E875-4B6F-BD9A-8D339C4B0F94}" presName="FourNodes_4_text" presStyleLbl="node1" presStyleIdx="3" presStyleCnt="4">
        <dgm:presLayoutVars>
          <dgm:bulletEnabled val="1"/>
        </dgm:presLayoutVars>
      </dgm:prSet>
      <dgm:spPr/>
      <dgm:t>
        <a:bodyPr/>
        <a:lstStyle/>
        <a:p>
          <a:endParaRPr lang="es-MX"/>
        </a:p>
      </dgm:t>
    </dgm:pt>
  </dgm:ptLst>
  <dgm:cxnLst>
    <dgm:cxn modelId="{3BD6BBCE-119C-44A4-80EB-E677DF4860ED}" srcId="{E8B74E6A-E875-4B6F-BD9A-8D339C4B0F94}" destId="{305C0CAE-13AD-4BE9-853A-E90CC03EFDDB}" srcOrd="1" destOrd="0" parTransId="{6FF88881-B286-4B06-AE6A-28695894306E}" sibTransId="{ACE79877-D4E0-41B7-9CFB-C898E0A5BB45}"/>
    <dgm:cxn modelId="{5A73A043-8C22-4755-B044-F08FAC3956DA}" srcId="{E8B74E6A-E875-4B6F-BD9A-8D339C4B0F94}" destId="{5758A884-BC6D-4711-8A62-9298E2AB6D0C}" srcOrd="3" destOrd="0" parTransId="{D5C21FFF-6880-4A19-8B10-84F429BCC969}" sibTransId="{1B7BE6E2-A6A8-4172-AA61-30F0890C7EDC}"/>
    <dgm:cxn modelId="{AFB2DFCA-7595-4DED-90FF-2E32A1B796FE}" type="presOf" srcId="{DFEB03E6-08A3-4FC3-A648-DE17C8869513}" destId="{BA6E057A-FD0A-448D-B40C-B1A56F450DAC}" srcOrd="0" destOrd="0" presId="urn:microsoft.com/office/officeart/2005/8/layout/vProcess5"/>
    <dgm:cxn modelId="{E5AD8354-ACB9-4CA7-8E16-090B19DE0C6D}" type="presOf" srcId="{5758A884-BC6D-4711-8A62-9298E2AB6D0C}" destId="{331264E1-0341-4F0B-AA74-7DA2C8581BEE}" srcOrd="1" destOrd="0" presId="urn:microsoft.com/office/officeart/2005/8/layout/vProcess5"/>
    <dgm:cxn modelId="{588EFF66-52CA-4AF9-A1BC-A73B367635DB}" type="presOf" srcId="{E8B74E6A-E875-4B6F-BD9A-8D339C4B0F94}" destId="{DE8C6371-69EC-4D48-BE1E-0BA5E1F5D916}" srcOrd="0" destOrd="0" presId="urn:microsoft.com/office/officeart/2005/8/layout/vProcess5"/>
    <dgm:cxn modelId="{FF03B808-43CB-4F5B-8B66-414B14582756}" type="presOf" srcId="{99464D0C-83B2-4C38-A76D-76080CBE194C}" destId="{E52398B3-0307-4B2E-A745-1DAD0CF66DC2}" srcOrd="0" destOrd="0" presId="urn:microsoft.com/office/officeart/2005/8/layout/vProcess5"/>
    <dgm:cxn modelId="{BC9177EC-23F2-4D13-ADDF-63CDCB192F83}" type="presOf" srcId="{9582CC9E-F8D3-4DFC-AF02-26928405B931}" destId="{886E02E6-05AB-4972-A832-D818F4C01AE8}" srcOrd="0" destOrd="0" presId="urn:microsoft.com/office/officeart/2005/8/layout/vProcess5"/>
    <dgm:cxn modelId="{B32E86CE-21C2-4B54-A6EB-049B227D6810}" type="presOf" srcId="{ACE79877-D4E0-41B7-9CFB-C898E0A5BB45}" destId="{3C673E5E-DEF3-492E-8046-00A05C622399}" srcOrd="0" destOrd="0" presId="urn:microsoft.com/office/officeart/2005/8/layout/vProcess5"/>
    <dgm:cxn modelId="{62663474-77E9-4B51-ABBF-0518E6932A37}" type="presOf" srcId="{305C0CAE-13AD-4BE9-853A-E90CC03EFDDB}" destId="{A00CC0DE-82DB-4AB4-8585-7554F8270E83}" srcOrd="0" destOrd="0" presId="urn:microsoft.com/office/officeart/2005/8/layout/vProcess5"/>
    <dgm:cxn modelId="{CEB86C50-7811-4914-B187-1905B6B51DE4}" type="presOf" srcId="{9582CC9E-F8D3-4DFC-AF02-26928405B931}" destId="{D82754B9-0B53-4DEC-A798-D543202879F8}" srcOrd="1" destOrd="0" presId="urn:microsoft.com/office/officeart/2005/8/layout/vProcess5"/>
    <dgm:cxn modelId="{92495DBE-6D99-4246-A7D5-EA3369D12FD9}" type="presOf" srcId="{ED25144A-4DB9-4D0F-B247-4E16E4A7096B}" destId="{19BC76A0-E0AF-4693-96FD-E09EB167C261}" srcOrd="0" destOrd="0" presId="urn:microsoft.com/office/officeart/2005/8/layout/vProcess5"/>
    <dgm:cxn modelId="{EE8DEDFF-07E0-4524-9C4D-28F6FD5C4758}" type="presOf" srcId="{ED25144A-4DB9-4D0F-B247-4E16E4A7096B}" destId="{351DA679-0E20-4E14-9C05-FB3B99894A90}" srcOrd="1" destOrd="0" presId="urn:microsoft.com/office/officeart/2005/8/layout/vProcess5"/>
    <dgm:cxn modelId="{E77ECCEC-3495-4C04-B30F-727D275D19D2}" srcId="{E8B74E6A-E875-4B6F-BD9A-8D339C4B0F94}" destId="{ED25144A-4DB9-4D0F-B247-4E16E4A7096B}" srcOrd="0" destOrd="0" parTransId="{0C4C6C0E-BB8F-4B22-8BF6-8A85D97A6321}" sibTransId="{99464D0C-83B2-4C38-A76D-76080CBE194C}"/>
    <dgm:cxn modelId="{D9051115-CB45-4FED-89D6-CD92A6DE18F8}" type="presOf" srcId="{305C0CAE-13AD-4BE9-853A-E90CC03EFDDB}" destId="{016090B6-2F8E-46B0-BA9F-270A64A47EC7}" srcOrd="1" destOrd="0" presId="urn:microsoft.com/office/officeart/2005/8/layout/vProcess5"/>
    <dgm:cxn modelId="{B7DFB2ED-1D0A-4F5A-8893-6C627ACF3EA0}" type="presOf" srcId="{5758A884-BC6D-4711-8A62-9298E2AB6D0C}" destId="{FB0ED598-06B4-4B5C-8669-69A7F37951A2}" srcOrd="0" destOrd="0" presId="urn:microsoft.com/office/officeart/2005/8/layout/vProcess5"/>
    <dgm:cxn modelId="{CE321FAF-61DD-4D40-8823-A7B09B09CA19}" srcId="{E8B74E6A-E875-4B6F-BD9A-8D339C4B0F94}" destId="{9582CC9E-F8D3-4DFC-AF02-26928405B931}" srcOrd="2" destOrd="0" parTransId="{78B3F470-3DEF-4284-9209-7A5BECAD576B}" sibTransId="{DFEB03E6-08A3-4FC3-A648-DE17C8869513}"/>
    <dgm:cxn modelId="{0D87FBEA-3E1A-4A61-8DF1-F8C966D1ED24}" type="presParOf" srcId="{DE8C6371-69EC-4D48-BE1E-0BA5E1F5D916}" destId="{08298516-A205-48FB-8F1C-92E1DC51884F}" srcOrd="0" destOrd="0" presId="urn:microsoft.com/office/officeart/2005/8/layout/vProcess5"/>
    <dgm:cxn modelId="{CAA860E3-6C11-4EC9-ADF1-6240F074F35A}" type="presParOf" srcId="{DE8C6371-69EC-4D48-BE1E-0BA5E1F5D916}" destId="{19BC76A0-E0AF-4693-96FD-E09EB167C261}" srcOrd="1" destOrd="0" presId="urn:microsoft.com/office/officeart/2005/8/layout/vProcess5"/>
    <dgm:cxn modelId="{6272E829-BAC4-4BCA-9B5F-642D4DBD397B}" type="presParOf" srcId="{DE8C6371-69EC-4D48-BE1E-0BA5E1F5D916}" destId="{A00CC0DE-82DB-4AB4-8585-7554F8270E83}" srcOrd="2" destOrd="0" presId="urn:microsoft.com/office/officeart/2005/8/layout/vProcess5"/>
    <dgm:cxn modelId="{CBD56785-96ED-4E5B-97EB-0118D745060F}" type="presParOf" srcId="{DE8C6371-69EC-4D48-BE1E-0BA5E1F5D916}" destId="{886E02E6-05AB-4972-A832-D818F4C01AE8}" srcOrd="3" destOrd="0" presId="urn:microsoft.com/office/officeart/2005/8/layout/vProcess5"/>
    <dgm:cxn modelId="{8C70FCA3-54F1-47A6-ABA5-A089F9E8DD2F}" type="presParOf" srcId="{DE8C6371-69EC-4D48-BE1E-0BA5E1F5D916}" destId="{FB0ED598-06B4-4B5C-8669-69A7F37951A2}" srcOrd="4" destOrd="0" presId="urn:microsoft.com/office/officeart/2005/8/layout/vProcess5"/>
    <dgm:cxn modelId="{FE27E186-D845-489C-B6CC-34D6DF71A856}" type="presParOf" srcId="{DE8C6371-69EC-4D48-BE1E-0BA5E1F5D916}" destId="{E52398B3-0307-4B2E-A745-1DAD0CF66DC2}" srcOrd="5" destOrd="0" presId="urn:microsoft.com/office/officeart/2005/8/layout/vProcess5"/>
    <dgm:cxn modelId="{A5F9B8DD-14F1-418E-BEAD-8B18898FD661}" type="presParOf" srcId="{DE8C6371-69EC-4D48-BE1E-0BA5E1F5D916}" destId="{3C673E5E-DEF3-492E-8046-00A05C622399}" srcOrd="6" destOrd="0" presId="urn:microsoft.com/office/officeart/2005/8/layout/vProcess5"/>
    <dgm:cxn modelId="{658037AB-84F0-459E-91C0-8BAB2004E88A}" type="presParOf" srcId="{DE8C6371-69EC-4D48-BE1E-0BA5E1F5D916}" destId="{BA6E057A-FD0A-448D-B40C-B1A56F450DAC}" srcOrd="7" destOrd="0" presId="urn:microsoft.com/office/officeart/2005/8/layout/vProcess5"/>
    <dgm:cxn modelId="{72BF419C-2557-4FB3-B639-F2C58627C886}" type="presParOf" srcId="{DE8C6371-69EC-4D48-BE1E-0BA5E1F5D916}" destId="{351DA679-0E20-4E14-9C05-FB3B99894A90}" srcOrd="8" destOrd="0" presId="urn:microsoft.com/office/officeart/2005/8/layout/vProcess5"/>
    <dgm:cxn modelId="{4EE0A663-6B66-47EC-BB41-0CF660BF3432}" type="presParOf" srcId="{DE8C6371-69EC-4D48-BE1E-0BA5E1F5D916}" destId="{016090B6-2F8E-46B0-BA9F-270A64A47EC7}" srcOrd="9" destOrd="0" presId="urn:microsoft.com/office/officeart/2005/8/layout/vProcess5"/>
    <dgm:cxn modelId="{E5171C8B-A059-45CE-AB7D-24B9738EE7DE}" type="presParOf" srcId="{DE8C6371-69EC-4D48-BE1E-0BA5E1F5D916}" destId="{D82754B9-0B53-4DEC-A798-D543202879F8}" srcOrd="10" destOrd="0" presId="urn:microsoft.com/office/officeart/2005/8/layout/vProcess5"/>
    <dgm:cxn modelId="{5B4EE428-99DA-4E72-9F39-1192FD4DA236}" type="presParOf" srcId="{DE8C6371-69EC-4D48-BE1E-0BA5E1F5D916}" destId="{331264E1-0341-4F0B-AA74-7DA2C8581BE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Supermercados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3B9B6DE7-07DF-40A7-AC25-B1F6C0641216}" type="presOf" srcId="{5A77469B-0C25-4D89-BB24-E6DD7F51DBB5}" destId="{948199D6-EF63-4127-AC4F-2AB01E200949}" srcOrd="0" destOrd="0" presId="urn:microsoft.com/office/officeart/2008/layout/BendingPictureCaption"/>
    <dgm:cxn modelId="{88CE13D5-0B95-412C-81EA-64B445C338A2}" type="presOf" srcId="{4FB585E3-2F05-4A01-A114-1A1E4D52E8A0}" destId="{D5ACB787-5327-46F9-AE14-EE7F83DFD2F1}"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8DC4B4D7-10BF-485F-8590-AB166D30D1F9}" type="presParOf" srcId="{D5ACB787-5327-46F9-AE14-EE7F83DFD2F1}" destId="{2DB866FB-8F41-441B-9088-2111B4F2300F}" srcOrd="0" destOrd="0" presId="urn:microsoft.com/office/officeart/2008/layout/BendingPictureCaption"/>
    <dgm:cxn modelId="{75A00E17-D527-4F51-AA2F-A9F29E3DF2C6}" type="presParOf" srcId="{2DB866FB-8F41-441B-9088-2111B4F2300F}" destId="{CC93C6B8-A1D4-44A4-A39D-8077A1BA8B9D}" srcOrd="0" destOrd="0" presId="urn:microsoft.com/office/officeart/2008/layout/BendingPictureCaption"/>
    <dgm:cxn modelId="{C82F5E67-38F6-499D-827E-BEF70776C9F5}"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7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B250DA-D317-4E85-8899-96236BAF9F41}"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s-MX"/>
        </a:p>
      </dgm:t>
    </dgm:pt>
    <dgm:pt modelId="{705E01D6-25A0-486C-9BBC-6D9E730BEEB2}">
      <dgm:prSet phldrT="[Texto]"/>
      <dgm:spPr/>
      <dgm:t>
        <a:bodyPr/>
        <a:lstStyle/>
        <a:p>
          <a:r>
            <a:rPr lang="es-MX" dirty="0" smtClean="0"/>
            <a:t>General</a:t>
          </a:r>
          <a:endParaRPr lang="es-MX" dirty="0"/>
        </a:p>
      </dgm:t>
    </dgm:pt>
    <dgm:pt modelId="{B0F29527-348B-47A2-9D84-2F7601FA8E57}" type="parTrans" cxnId="{98BB265C-4385-47CA-9F38-1F33010FF69E}">
      <dgm:prSet/>
      <dgm:spPr/>
      <dgm:t>
        <a:bodyPr/>
        <a:lstStyle/>
        <a:p>
          <a:endParaRPr lang="es-MX"/>
        </a:p>
      </dgm:t>
    </dgm:pt>
    <dgm:pt modelId="{E1EBB674-F7C2-45D3-8B18-6628DE3412DC}" type="sibTrans" cxnId="{98BB265C-4385-47CA-9F38-1F33010FF69E}">
      <dgm:prSet/>
      <dgm:spPr/>
      <dgm:t>
        <a:bodyPr/>
        <a:lstStyle/>
        <a:p>
          <a:endParaRPr lang="es-MX"/>
        </a:p>
      </dgm:t>
    </dgm:pt>
    <dgm:pt modelId="{1E8C2279-07CB-4A63-ACD4-053EE775E0F7}">
      <dgm:prSet phldrT="[Texto]"/>
      <dgm:spPr/>
      <dgm:t>
        <a:bodyPr/>
        <a:lstStyle/>
        <a:p>
          <a:pPr algn="just"/>
          <a:r>
            <a:rPr lang="es-EC" b="0" dirty="0" smtClean="0"/>
            <a:t>Obtener y analizar información correspondiente a los locales comerciales de determinadas líneas de negocio que se encuentran ubicados en la parroquia Turubamba de la Administración Zonal Quitumbe, que nos permitirá la consecución del presente estudio.</a:t>
          </a:r>
          <a:endParaRPr lang="es-MX" b="0" dirty="0"/>
        </a:p>
      </dgm:t>
    </dgm:pt>
    <dgm:pt modelId="{9CD49960-0000-4F50-81B1-84D4FE632198}" type="parTrans" cxnId="{81DA8EC1-F442-44C0-B802-83001CD500D8}">
      <dgm:prSet/>
      <dgm:spPr/>
      <dgm:t>
        <a:bodyPr/>
        <a:lstStyle/>
        <a:p>
          <a:endParaRPr lang="es-MX"/>
        </a:p>
      </dgm:t>
    </dgm:pt>
    <dgm:pt modelId="{2A1585CF-F868-4F02-BF1E-862196BF7109}" type="sibTrans" cxnId="{81DA8EC1-F442-44C0-B802-83001CD500D8}">
      <dgm:prSet/>
      <dgm:spPr/>
      <dgm:t>
        <a:bodyPr/>
        <a:lstStyle/>
        <a:p>
          <a:endParaRPr lang="es-MX"/>
        </a:p>
      </dgm:t>
    </dgm:pt>
    <dgm:pt modelId="{29091DC9-98E0-4CC5-A631-FBB319DECEBD}" type="pres">
      <dgm:prSet presAssocID="{ECB250DA-D317-4E85-8899-96236BAF9F41}" presName="linear" presStyleCnt="0">
        <dgm:presLayoutVars>
          <dgm:animLvl val="lvl"/>
          <dgm:resizeHandles val="exact"/>
        </dgm:presLayoutVars>
      </dgm:prSet>
      <dgm:spPr/>
      <dgm:t>
        <a:bodyPr/>
        <a:lstStyle/>
        <a:p>
          <a:endParaRPr lang="es-MX"/>
        </a:p>
      </dgm:t>
    </dgm:pt>
    <dgm:pt modelId="{31BD6F9B-4FD8-44BE-A6E6-E975B1B3AD27}" type="pres">
      <dgm:prSet presAssocID="{705E01D6-25A0-486C-9BBC-6D9E730BEEB2}" presName="parentText" presStyleLbl="node1" presStyleIdx="0" presStyleCnt="1">
        <dgm:presLayoutVars>
          <dgm:chMax val="0"/>
          <dgm:bulletEnabled val="1"/>
        </dgm:presLayoutVars>
      </dgm:prSet>
      <dgm:spPr/>
      <dgm:t>
        <a:bodyPr/>
        <a:lstStyle/>
        <a:p>
          <a:endParaRPr lang="es-MX"/>
        </a:p>
      </dgm:t>
    </dgm:pt>
    <dgm:pt modelId="{792DBBE4-FC36-4262-B47B-A015E44C1E89}" type="pres">
      <dgm:prSet presAssocID="{705E01D6-25A0-486C-9BBC-6D9E730BEEB2}" presName="childText" presStyleLbl="revTx" presStyleIdx="0" presStyleCnt="1">
        <dgm:presLayoutVars>
          <dgm:bulletEnabled val="1"/>
        </dgm:presLayoutVars>
      </dgm:prSet>
      <dgm:spPr/>
      <dgm:t>
        <a:bodyPr/>
        <a:lstStyle/>
        <a:p>
          <a:endParaRPr lang="es-MX"/>
        </a:p>
      </dgm:t>
    </dgm:pt>
  </dgm:ptLst>
  <dgm:cxnLst>
    <dgm:cxn modelId="{98BB265C-4385-47CA-9F38-1F33010FF69E}" srcId="{ECB250DA-D317-4E85-8899-96236BAF9F41}" destId="{705E01D6-25A0-486C-9BBC-6D9E730BEEB2}" srcOrd="0" destOrd="0" parTransId="{B0F29527-348B-47A2-9D84-2F7601FA8E57}" sibTransId="{E1EBB674-F7C2-45D3-8B18-6628DE3412DC}"/>
    <dgm:cxn modelId="{81DA8EC1-F442-44C0-B802-83001CD500D8}" srcId="{705E01D6-25A0-486C-9BBC-6D9E730BEEB2}" destId="{1E8C2279-07CB-4A63-ACD4-053EE775E0F7}" srcOrd="0" destOrd="0" parTransId="{9CD49960-0000-4F50-81B1-84D4FE632198}" sibTransId="{2A1585CF-F868-4F02-BF1E-862196BF7109}"/>
    <dgm:cxn modelId="{65F3C75A-9A27-4691-83D5-F7961FBBF672}" type="presOf" srcId="{705E01D6-25A0-486C-9BBC-6D9E730BEEB2}" destId="{31BD6F9B-4FD8-44BE-A6E6-E975B1B3AD27}" srcOrd="0" destOrd="0" presId="urn:microsoft.com/office/officeart/2005/8/layout/vList2"/>
    <dgm:cxn modelId="{2A59260A-D7CF-4AF1-BEA9-D1D1F62A5EBB}" type="presOf" srcId="{1E8C2279-07CB-4A63-ACD4-053EE775E0F7}" destId="{792DBBE4-FC36-4262-B47B-A015E44C1E89}" srcOrd="0" destOrd="0" presId="urn:microsoft.com/office/officeart/2005/8/layout/vList2"/>
    <dgm:cxn modelId="{E4B13652-05A6-4A73-A370-CE20470ACE0A}" type="presOf" srcId="{ECB250DA-D317-4E85-8899-96236BAF9F41}" destId="{29091DC9-98E0-4CC5-A631-FBB319DECEBD}" srcOrd="0" destOrd="0" presId="urn:microsoft.com/office/officeart/2005/8/layout/vList2"/>
    <dgm:cxn modelId="{C05D3B1F-6E36-4030-9DCA-99DA0856DDF7}" type="presParOf" srcId="{29091DC9-98E0-4CC5-A631-FBB319DECEBD}" destId="{31BD6F9B-4FD8-44BE-A6E6-E975B1B3AD27}" srcOrd="0" destOrd="0" presId="urn:microsoft.com/office/officeart/2005/8/layout/vList2"/>
    <dgm:cxn modelId="{01E3440C-BBD8-444E-9E1C-EFDA8FB3A062}" type="presParOf" srcId="{29091DC9-98E0-4CC5-A631-FBB319DECEBD}" destId="{792DBBE4-FC36-4262-B47B-A015E44C1E8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CFB61A-ECF3-445E-A813-B6C7D954CD6A}"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MX"/>
        </a:p>
      </dgm:t>
    </dgm:pt>
    <dgm:pt modelId="{5D24BC62-C0A6-4616-9A18-FEE16E4B2EB6}">
      <dgm:prSet/>
      <dgm:spPr/>
      <dgm:t>
        <a:bodyPr/>
        <a:lstStyle/>
        <a:p>
          <a:r>
            <a:rPr lang="es-EC" dirty="0" smtClean="0"/>
            <a:t>Características demográficas</a:t>
          </a:r>
          <a:endParaRPr lang="es-MX" dirty="0"/>
        </a:p>
      </dgm:t>
    </dgm:pt>
    <dgm:pt modelId="{D95A90CD-9C09-4478-8B18-9E74420E945E}" type="parTrans" cxnId="{6556E327-BCEA-4E65-A103-835A48E63D47}">
      <dgm:prSet/>
      <dgm:spPr/>
      <dgm:t>
        <a:bodyPr/>
        <a:lstStyle/>
        <a:p>
          <a:endParaRPr lang="es-MX"/>
        </a:p>
      </dgm:t>
    </dgm:pt>
    <dgm:pt modelId="{0E53C389-5A01-45BD-9A81-F0136B0AE1B0}" type="sibTrans" cxnId="{6556E327-BCEA-4E65-A103-835A48E63D47}">
      <dgm:prSet/>
      <dgm:spPr/>
      <dgm:t>
        <a:bodyPr/>
        <a:lstStyle/>
        <a:p>
          <a:endParaRPr lang="es-MX"/>
        </a:p>
      </dgm:t>
    </dgm:pt>
    <dgm:pt modelId="{EC86F105-4FF4-4209-8620-9BCA24D97793}">
      <dgm:prSet/>
      <dgm:spPr/>
      <dgm:t>
        <a:bodyPr/>
        <a:lstStyle/>
        <a:p>
          <a:r>
            <a:rPr lang="es-EC" dirty="0" smtClean="0"/>
            <a:t>Motivos por los se encuentran  en el sector.</a:t>
          </a:r>
          <a:endParaRPr lang="es-MX" dirty="0"/>
        </a:p>
      </dgm:t>
    </dgm:pt>
    <dgm:pt modelId="{879599EF-9649-498F-9C1B-ACEDAADD79CA}" type="parTrans" cxnId="{860BBEC8-2A4B-4B77-82BD-09A8AA7428AD}">
      <dgm:prSet/>
      <dgm:spPr/>
      <dgm:t>
        <a:bodyPr/>
        <a:lstStyle/>
        <a:p>
          <a:endParaRPr lang="es-MX"/>
        </a:p>
      </dgm:t>
    </dgm:pt>
    <dgm:pt modelId="{DACF40D6-CE3D-4B7C-AF9D-706BBE992EEA}" type="sibTrans" cxnId="{860BBEC8-2A4B-4B77-82BD-09A8AA7428AD}">
      <dgm:prSet/>
      <dgm:spPr/>
      <dgm:t>
        <a:bodyPr/>
        <a:lstStyle/>
        <a:p>
          <a:endParaRPr lang="es-MX"/>
        </a:p>
      </dgm:t>
    </dgm:pt>
    <dgm:pt modelId="{2ADEF894-E59D-4A2C-A76B-D3C2C0B2EA81}">
      <dgm:prSet/>
      <dgm:spPr/>
      <dgm:t>
        <a:bodyPr/>
        <a:lstStyle/>
        <a:p>
          <a:r>
            <a:rPr lang="es-EC" dirty="0" smtClean="0"/>
            <a:t>diversificar sus líneas de negocio o ampliar crecimiento</a:t>
          </a:r>
          <a:endParaRPr lang="es-MX" dirty="0"/>
        </a:p>
      </dgm:t>
    </dgm:pt>
    <dgm:pt modelId="{BFE3737C-7B1A-45AB-8281-8234FF5939FE}" type="parTrans" cxnId="{256642FC-B6EF-4410-B5F8-B732E2728A7E}">
      <dgm:prSet/>
      <dgm:spPr/>
      <dgm:t>
        <a:bodyPr/>
        <a:lstStyle/>
        <a:p>
          <a:endParaRPr lang="es-MX"/>
        </a:p>
      </dgm:t>
    </dgm:pt>
    <dgm:pt modelId="{27FDA8A9-67B4-4192-9683-E68A0768FB33}" type="sibTrans" cxnId="{256642FC-B6EF-4410-B5F8-B732E2728A7E}">
      <dgm:prSet/>
      <dgm:spPr/>
      <dgm:t>
        <a:bodyPr/>
        <a:lstStyle/>
        <a:p>
          <a:endParaRPr lang="es-MX"/>
        </a:p>
      </dgm:t>
    </dgm:pt>
    <dgm:pt modelId="{E86B5F8C-A5F0-47F8-A6DC-0CBA6AB0D2BB}">
      <dgm:prSet/>
      <dgm:spPr/>
      <dgm:t>
        <a:bodyPr/>
        <a:lstStyle/>
        <a:p>
          <a:r>
            <a:rPr lang="es-EC" dirty="0" smtClean="0"/>
            <a:t>Actividades Publicidad y promoción</a:t>
          </a:r>
          <a:endParaRPr lang="es-MX" dirty="0"/>
        </a:p>
      </dgm:t>
    </dgm:pt>
    <dgm:pt modelId="{7729B80A-B197-4F8A-9F59-656B94A83284}" type="parTrans" cxnId="{AA80F36E-3EA2-4880-B37F-AE351A5BF0F7}">
      <dgm:prSet/>
      <dgm:spPr/>
      <dgm:t>
        <a:bodyPr/>
        <a:lstStyle/>
        <a:p>
          <a:endParaRPr lang="es-MX"/>
        </a:p>
      </dgm:t>
    </dgm:pt>
    <dgm:pt modelId="{C8F6CD09-485A-480B-B546-AE76EE2EC00B}" type="sibTrans" cxnId="{AA80F36E-3EA2-4880-B37F-AE351A5BF0F7}">
      <dgm:prSet/>
      <dgm:spPr/>
      <dgm:t>
        <a:bodyPr/>
        <a:lstStyle/>
        <a:p>
          <a:endParaRPr lang="es-MX"/>
        </a:p>
      </dgm:t>
    </dgm:pt>
    <dgm:pt modelId="{DB92373C-A6A9-49DA-87A9-5517E9453E89}">
      <dgm:prSet/>
      <dgm:spPr/>
      <dgm:t>
        <a:bodyPr/>
        <a:lstStyle/>
        <a:p>
          <a:r>
            <a:rPr lang="es-EC" dirty="0" smtClean="0"/>
            <a:t>Mejorar comunicación de locales</a:t>
          </a:r>
          <a:endParaRPr lang="es-MX" dirty="0"/>
        </a:p>
      </dgm:t>
    </dgm:pt>
    <dgm:pt modelId="{C28E9B13-8C77-4276-809D-F8301941E8E3}" type="parTrans" cxnId="{481FA310-263B-495B-ACD3-D83250EA37AD}">
      <dgm:prSet/>
      <dgm:spPr/>
      <dgm:t>
        <a:bodyPr/>
        <a:lstStyle/>
        <a:p>
          <a:endParaRPr lang="es-MX"/>
        </a:p>
      </dgm:t>
    </dgm:pt>
    <dgm:pt modelId="{CDE77236-9F57-4C46-A23D-CBB5383691CE}" type="sibTrans" cxnId="{481FA310-263B-495B-ACD3-D83250EA37AD}">
      <dgm:prSet/>
      <dgm:spPr/>
      <dgm:t>
        <a:bodyPr/>
        <a:lstStyle/>
        <a:p>
          <a:endParaRPr lang="es-MX"/>
        </a:p>
      </dgm:t>
    </dgm:pt>
    <dgm:pt modelId="{DC1F109C-19DC-47AE-8AF6-986AA831A975}" type="pres">
      <dgm:prSet presAssocID="{EACFB61A-ECF3-445E-A813-B6C7D954CD6A}" presName="Name0" presStyleCnt="0">
        <dgm:presLayoutVars>
          <dgm:chMax val="7"/>
          <dgm:chPref val="7"/>
          <dgm:dir/>
        </dgm:presLayoutVars>
      </dgm:prSet>
      <dgm:spPr/>
      <dgm:t>
        <a:bodyPr/>
        <a:lstStyle/>
        <a:p>
          <a:endParaRPr lang="es-MX"/>
        </a:p>
      </dgm:t>
    </dgm:pt>
    <dgm:pt modelId="{5635F954-97B9-4DD8-A495-C5D305E5BEBA}" type="pres">
      <dgm:prSet presAssocID="{EACFB61A-ECF3-445E-A813-B6C7D954CD6A}" presName="Name1" presStyleCnt="0"/>
      <dgm:spPr/>
      <dgm:t>
        <a:bodyPr/>
        <a:lstStyle/>
        <a:p>
          <a:endParaRPr lang="es-MX"/>
        </a:p>
      </dgm:t>
    </dgm:pt>
    <dgm:pt modelId="{1A6A8009-5922-4F23-AFA1-73707F2032D1}" type="pres">
      <dgm:prSet presAssocID="{EACFB61A-ECF3-445E-A813-B6C7D954CD6A}" presName="cycle" presStyleCnt="0"/>
      <dgm:spPr/>
      <dgm:t>
        <a:bodyPr/>
        <a:lstStyle/>
        <a:p>
          <a:endParaRPr lang="es-MX"/>
        </a:p>
      </dgm:t>
    </dgm:pt>
    <dgm:pt modelId="{263B3821-1F48-4102-8755-A1F2948374ED}" type="pres">
      <dgm:prSet presAssocID="{EACFB61A-ECF3-445E-A813-B6C7D954CD6A}" presName="srcNode" presStyleLbl="node1" presStyleIdx="0" presStyleCnt="5"/>
      <dgm:spPr/>
      <dgm:t>
        <a:bodyPr/>
        <a:lstStyle/>
        <a:p>
          <a:endParaRPr lang="es-MX"/>
        </a:p>
      </dgm:t>
    </dgm:pt>
    <dgm:pt modelId="{7B80BB35-CEDA-4511-ADD0-F0A2A271CF07}" type="pres">
      <dgm:prSet presAssocID="{EACFB61A-ECF3-445E-A813-B6C7D954CD6A}" presName="conn" presStyleLbl="parChTrans1D2" presStyleIdx="0" presStyleCnt="1"/>
      <dgm:spPr/>
      <dgm:t>
        <a:bodyPr/>
        <a:lstStyle/>
        <a:p>
          <a:endParaRPr lang="es-MX"/>
        </a:p>
      </dgm:t>
    </dgm:pt>
    <dgm:pt modelId="{9EA67904-0749-412C-B724-7FC4EF596097}" type="pres">
      <dgm:prSet presAssocID="{EACFB61A-ECF3-445E-A813-B6C7D954CD6A}" presName="extraNode" presStyleLbl="node1" presStyleIdx="0" presStyleCnt="5"/>
      <dgm:spPr/>
      <dgm:t>
        <a:bodyPr/>
        <a:lstStyle/>
        <a:p>
          <a:endParaRPr lang="es-MX"/>
        </a:p>
      </dgm:t>
    </dgm:pt>
    <dgm:pt modelId="{D4C0E74C-F386-48D7-BA5C-B3A97607F6B7}" type="pres">
      <dgm:prSet presAssocID="{EACFB61A-ECF3-445E-A813-B6C7D954CD6A}" presName="dstNode" presStyleLbl="node1" presStyleIdx="0" presStyleCnt="5"/>
      <dgm:spPr/>
      <dgm:t>
        <a:bodyPr/>
        <a:lstStyle/>
        <a:p>
          <a:endParaRPr lang="es-MX"/>
        </a:p>
      </dgm:t>
    </dgm:pt>
    <dgm:pt modelId="{611C6F31-5A97-443B-B2EB-CD858036C0C7}" type="pres">
      <dgm:prSet presAssocID="{5D24BC62-C0A6-4616-9A18-FEE16E4B2EB6}" presName="text_1" presStyleLbl="node1" presStyleIdx="0" presStyleCnt="5">
        <dgm:presLayoutVars>
          <dgm:bulletEnabled val="1"/>
        </dgm:presLayoutVars>
      </dgm:prSet>
      <dgm:spPr/>
      <dgm:t>
        <a:bodyPr/>
        <a:lstStyle/>
        <a:p>
          <a:endParaRPr lang="es-MX"/>
        </a:p>
      </dgm:t>
    </dgm:pt>
    <dgm:pt modelId="{BF3B8DC9-8203-40C3-A442-0F821C02C561}" type="pres">
      <dgm:prSet presAssocID="{5D24BC62-C0A6-4616-9A18-FEE16E4B2EB6}" presName="accent_1" presStyleCnt="0"/>
      <dgm:spPr/>
      <dgm:t>
        <a:bodyPr/>
        <a:lstStyle/>
        <a:p>
          <a:endParaRPr lang="es-MX"/>
        </a:p>
      </dgm:t>
    </dgm:pt>
    <dgm:pt modelId="{7D91C5DA-C345-47EA-9FBC-7470A7FE551B}" type="pres">
      <dgm:prSet presAssocID="{5D24BC62-C0A6-4616-9A18-FEE16E4B2EB6}" presName="accentRepeatNode" presStyleLbl="solidFgAcc1" presStyleIdx="0" presStyleCnt="5"/>
      <dgm:spPr/>
      <dgm:t>
        <a:bodyPr/>
        <a:lstStyle/>
        <a:p>
          <a:endParaRPr lang="es-MX"/>
        </a:p>
      </dgm:t>
    </dgm:pt>
    <dgm:pt modelId="{6367AB03-95E5-4A0E-90F7-F5595D32F886}" type="pres">
      <dgm:prSet presAssocID="{EC86F105-4FF4-4209-8620-9BCA24D97793}" presName="text_2" presStyleLbl="node1" presStyleIdx="1" presStyleCnt="5">
        <dgm:presLayoutVars>
          <dgm:bulletEnabled val="1"/>
        </dgm:presLayoutVars>
      </dgm:prSet>
      <dgm:spPr/>
      <dgm:t>
        <a:bodyPr/>
        <a:lstStyle/>
        <a:p>
          <a:endParaRPr lang="es-MX"/>
        </a:p>
      </dgm:t>
    </dgm:pt>
    <dgm:pt modelId="{2C674138-F4DC-44AD-9294-10CEB8E2E2DB}" type="pres">
      <dgm:prSet presAssocID="{EC86F105-4FF4-4209-8620-9BCA24D97793}" presName="accent_2" presStyleCnt="0"/>
      <dgm:spPr/>
      <dgm:t>
        <a:bodyPr/>
        <a:lstStyle/>
        <a:p>
          <a:endParaRPr lang="es-MX"/>
        </a:p>
      </dgm:t>
    </dgm:pt>
    <dgm:pt modelId="{1E8DE805-ECF1-4244-A450-FE255381672D}" type="pres">
      <dgm:prSet presAssocID="{EC86F105-4FF4-4209-8620-9BCA24D97793}" presName="accentRepeatNode" presStyleLbl="solidFgAcc1" presStyleIdx="1" presStyleCnt="5"/>
      <dgm:spPr/>
      <dgm:t>
        <a:bodyPr/>
        <a:lstStyle/>
        <a:p>
          <a:endParaRPr lang="es-MX"/>
        </a:p>
      </dgm:t>
    </dgm:pt>
    <dgm:pt modelId="{242C8853-959C-4658-902B-32B7BAFFE4B9}" type="pres">
      <dgm:prSet presAssocID="{2ADEF894-E59D-4A2C-A76B-D3C2C0B2EA81}" presName="text_3" presStyleLbl="node1" presStyleIdx="2" presStyleCnt="5">
        <dgm:presLayoutVars>
          <dgm:bulletEnabled val="1"/>
        </dgm:presLayoutVars>
      </dgm:prSet>
      <dgm:spPr/>
      <dgm:t>
        <a:bodyPr/>
        <a:lstStyle/>
        <a:p>
          <a:endParaRPr lang="es-MX"/>
        </a:p>
      </dgm:t>
    </dgm:pt>
    <dgm:pt modelId="{58D06260-B5C6-4FF4-9DE4-BCA409B37FE9}" type="pres">
      <dgm:prSet presAssocID="{2ADEF894-E59D-4A2C-A76B-D3C2C0B2EA81}" presName="accent_3" presStyleCnt="0"/>
      <dgm:spPr/>
      <dgm:t>
        <a:bodyPr/>
        <a:lstStyle/>
        <a:p>
          <a:endParaRPr lang="es-MX"/>
        </a:p>
      </dgm:t>
    </dgm:pt>
    <dgm:pt modelId="{A550746E-DB14-4C04-A5DC-9FDC41970337}" type="pres">
      <dgm:prSet presAssocID="{2ADEF894-E59D-4A2C-A76B-D3C2C0B2EA81}" presName="accentRepeatNode" presStyleLbl="solidFgAcc1" presStyleIdx="2" presStyleCnt="5"/>
      <dgm:spPr/>
      <dgm:t>
        <a:bodyPr/>
        <a:lstStyle/>
        <a:p>
          <a:endParaRPr lang="es-MX"/>
        </a:p>
      </dgm:t>
    </dgm:pt>
    <dgm:pt modelId="{319B2AC5-1263-4781-870B-9767432237D6}" type="pres">
      <dgm:prSet presAssocID="{E86B5F8C-A5F0-47F8-A6DC-0CBA6AB0D2BB}" presName="text_4" presStyleLbl="node1" presStyleIdx="3" presStyleCnt="5">
        <dgm:presLayoutVars>
          <dgm:bulletEnabled val="1"/>
        </dgm:presLayoutVars>
      </dgm:prSet>
      <dgm:spPr/>
      <dgm:t>
        <a:bodyPr/>
        <a:lstStyle/>
        <a:p>
          <a:endParaRPr lang="es-MX"/>
        </a:p>
      </dgm:t>
    </dgm:pt>
    <dgm:pt modelId="{12E7F00F-9CDA-4E13-B95A-54BF4C1951D9}" type="pres">
      <dgm:prSet presAssocID="{E86B5F8C-A5F0-47F8-A6DC-0CBA6AB0D2BB}" presName="accent_4" presStyleCnt="0"/>
      <dgm:spPr/>
      <dgm:t>
        <a:bodyPr/>
        <a:lstStyle/>
        <a:p>
          <a:endParaRPr lang="es-MX"/>
        </a:p>
      </dgm:t>
    </dgm:pt>
    <dgm:pt modelId="{72E00B9E-5C05-40C4-B057-ABDBAFC82870}" type="pres">
      <dgm:prSet presAssocID="{E86B5F8C-A5F0-47F8-A6DC-0CBA6AB0D2BB}" presName="accentRepeatNode" presStyleLbl="solidFgAcc1" presStyleIdx="3" presStyleCnt="5"/>
      <dgm:spPr/>
      <dgm:t>
        <a:bodyPr/>
        <a:lstStyle/>
        <a:p>
          <a:endParaRPr lang="es-MX"/>
        </a:p>
      </dgm:t>
    </dgm:pt>
    <dgm:pt modelId="{5A91BDC1-AC77-4C31-AC10-9AF48DE54C9E}" type="pres">
      <dgm:prSet presAssocID="{DB92373C-A6A9-49DA-87A9-5517E9453E89}" presName="text_5" presStyleLbl="node1" presStyleIdx="4" presStyleCnt="5">
        <dgm:presLayoutVars>
          <dgm:bulletEnabled val="1"/>
        </dgm:presLayoutVars>
      </dgm:prSet>
      <dgm:spPr/>
      <dgm:t>
        <a:bodyPr/>
        <a:lstStyle/>
        <a:p>
          <a:endParaRPr lang="es-MX"/>
        </a:p>
      </dgm:t>
    </dgm:pt>
    <dgm:pt modelId="{5AC63502-BE88-47A7-BE6A-B1148CFA1E45}" type="pres">
      <dgm:prSet presAssocID="{DB92373C-A6A9-49DA-87A9-5517E9453E89}" presName="accent_5" presStyleCnt="0"/>
      <dgm:spPr/>
      <dgm:t>
        <a:bodyPr/>
        <a:lstStyle/>
        <a:p>
          <a:endParaRPr lang="es-MX"/>
        </a:p>
      </dgm:t>
    </dgm:pt>
    <dgm:pt modelId="{DD110218-AD8C-4D69-8B14-67A13497A71A}" type="pres">
      <dgm:prSet presAssocID="{DB92373C-A6A9-49DA-87A9-5517E9453E89}" presName="accentRepeatNode" presStyleLbl="solidFgAcc1" presStyleIdx="4" presStyleCnt="5"/>
      <dgm:spPr/>
      <dgm:t>
        <a:bodyPr/>
        <a:lstStyle/>
        <a:p>
          <a:endParaRPr lang="es-MX"/>
        </a:p>
      </dgm:t>
    </dgm:pt>
  </dgm:ptLst>
  <dgm:cxnLst>
    <dgm:cxn modelId="{17CCBE8D-577C-4722-A96E-BE9113978EDE}" type="presOf" srcId="{DB92373C-A6A9-49DA-87A9-5517E9453E89}" destId="{5A91BDC1-AC77-4C31-AC10-9AF48DE54C9E}" srcOrd="0" destOrd="0" presId="urn:microsoft.com/office/officeart/2008/layout/VerticalCurvedList"/>
    <dgm:cxn modelId="{48D9C16A-C68B-4B14-A47F-F1CB456CA8AE}" type="presOf" srcId="{2ADEF894-E59D-4A2C-A76B-D3C2C0B2EA81}" destId="{242C8853-959C-4658-902B-32B7BAFFE4B9}" srcOrd="0" destOrd="0" presId="urn:microsoft.com/office/officeart/2008/layout/VerticalCurvedList"/>
    <dgm:cxn modelId="{481FA310-263B-495B-ACD3-D83250EA37AD}" srcId="{EACFB61A-ECF3-445E-A813-B6C7D954CD6A}" destId="{DB92373C-A6A9-49DA-87A9-5517E9453E89}" srcOrd="4" destOrd="0" parTransId="{C28E9B13-8C77-4276-809D-F8301941E8E3}" sibTransId="{CDE77236-9F57-4C46-A23D-CBB5383691CE}"/>
    <dgm:cxn modelId="{53AFEA39-56BF-4706-91A6-4E5B6988D806}" type="presOf" srcId="{EC86F105-4FF4-4209-8620-9BCA24D97793}" destId="{6367AB03-95E5-4A0E-90F7-F5595D32F886}" srcOrd="0" destOrd="0" presId="urn:microsoft.com/office/officeart/2008/layout/VerticalCurvedList"/>
    <dgm:cxn modelId="{256642FC-B6EF-4410-B5F8-B732E2728A7E}" srcId="{EACFB61A-ECF3-445E-A813-B6C7D954CD6A}" destId="{2ADEF894-E59D-4A2C-A76B-D3C2C0B2EA81}" srcOrd="2" destOrd="0" parTransId="{BFE3737C-7B1A-45AB-8281-8234FF5939FE}" sibTransId="{27FDA8A9-67B4-4192-9683-E68A0768FB33}"/>
    <dgm:cxn modelId="{AA80F36E-3EA2-4880-B37F-AE351A5BF0F7}" srcId="{EACFB61A-ECF3-445E-A813-B6C7D954CD6A}" destId="{E86B5F8C-A5F0-47F8-A6DC-0CBA6AB0D2BB}" srcOrd="3" destOrd="0" parTransId="{7729B80A-B197-4F8A-9F59-656B94A83284}" sibTransId="{C8F6CD09-485A-480B-B546-AE76EE2EC00B}"/>
    <dgm:cxn modelId="{6556E327-BCEA-4E65-A103-835A48E63D47}" srcId="{EACFB61A-ECF3-445E-A813-B6C7D954CD6A}" destId="{5D24BC62-C0A6-4616-9A18-FEE16E4B2EB6}" srcOrd="0" destOrd="0" parTransId="{D95A90CD-9C09-4478-8B18-9E74420E945E}" sibTransId="{0E53C389-5A01-45BD-9A81-F0136B0AE1B0}"/>
    <dgm:cxn modelId="{3C71833D-4354-4A5F-8778-140F555C9DFB}" type="presOf" srcId="{E86B5F8C-A5F0-47F8-A6DC-0CBA6AB0D2BB}" destId="{319B2AC5-1263-4781-870B-9767432237D6}" srcOrd="0" destOrd="0" presId="urn:microsoft.com/office/officeart/2008/layout/VerticalCurvedList"/>
    <dgm:cxn modelId="{4D027A41-D387-4646-9B23-D95490714856}" type="presOf" srcId="{5D24BC62-C0A6-4616-9A18-FEE16E4B2EB6}" destId="{611C6F31-5A97-443B-B2EB-CD858036C0C7}" srcOrd="0" destOrd="0" presId="urn:microsoft.com/office/officeart/2008/layout/VerticalCurvedList"/>
    <dgm:cxn modelId="{FCE74109-9686-4C15-BCA6-1D490F1110FA}" type="presOf" srcId="{0E53C389-5A01-45BD-9A81-F0136B0AE1B0}" destId="{7B80BB35-CEDA-4511-ADD0-F0A2A271CF07}" srcOrd="0" destOrd="0" presId="urn:microsoft.com/office/officeart/2008/layout/VerticalCurvedList"/>
    <dgm:cxn modelId="{860BBEC8-2A4B-4B77-82BD-09A8AA7428AD}" srcId="{EACFB61A-ECF3-445E-A813-B6C7D954CD6A}" destId="{EC86F105-4FF4-4209-8620-9BCA24D97793}" srcOrd="1" destOrd="0" parTransId="{879599EF-9649-498F-9C1B-ACEDAADD79CA}" sibTransId="{DACF40D6-CE3D-4B7C-AF9D-706BBE992EEA}"/>
    <dgm:cxn modelId="{4406E4F1-B569-437D-9701-4ACD1D1E9A23}" type="presOf" srcId="{EACFB61A-ECF3-445E-A813-B6C7D954CD6A}" destId="{DC1F109C-19DC-47AE-8AF6-986AA831A975}" srcOrd="0" destOrd="0" presId="urn:microsoft.com/office/officeart/2008/layout/VerticalCurvedList"/>
    <dgm:cxn modelId="{37CD38E4-DB72-444F-A6FA-4B138C4622DB}" type="presParOf" srcId="{DC1F109C-19DC-47AE-8AF6-986AA831A975}" destId="{5635F954-97B9-4DD8-A495-C5D305E5BEBA}" srcOrd="0" destOrd="0" presId="urn:microsoft.com/office/officeart/2008/layout/VerticalCurvedList"/>
    <dgm:cxn modelId="{83746186-7C39-4F36-883F-3DFCFAA0AEF0}" type="presParOf" srcId="{5635F954-97B9-4DD8-A495-C5D305E5BEBA}" destId="{1A6A8009-5922-4F23-AFA1-73707F2032D1}" srcOrd="0" destOrd="0" presId="urn:microsoft.com/office/officeart/2008/layout/VerticalCurvedList"/>
    <dgm:cxn modelId="{59B838AA-9547-479E-B10E-6DB0183F5481}" type="presParOf" srcId="{1A6A8009-5922-4F23-AFA1-73707F2032D1}" destId="{263B3821-1F48-4102-8755-A1F2948374ED}" srcOrd="0" destOrd="0" presId="urn:microsoft.com/office/officeart/2008/layout/VerticalCurvedList"/>
    <dgm:cxn modelId="{A0F92577-6D06-4EB6-AC5A-84E7859769C5}" type="presParOf" srcId="{1A6A8009-5922-4F23-AFA1-73707F2032D1}" destId="{7B80BB35-CEDA-4511-ADD0-F0A2A271CF07}" srcOrd="1" destOrd="0" presId="urn:microsoft.com/office/officeart/2008/layout/VerticalCurvedList"/>
    <dgm:cxn modelId="{C98613B9-CD45-4DF5-BCF1-41BB67AB37B8}" type="presParOf" srcId="{1A6A8009-5922-4F23-AFA1-73707F2032D1}" destId="{9EA67904-0749-412C-B724-7FC4EF596097}" srcOrd="2" destOrd="0" presId="urn:microsoft.com/office/officeart/2008/layout/VerticalCurvedList"/>
    <dgm:cxn modelId="{B3D1E363-E44C-4AAD-922C-B741776FCFB5}" type="presParOf" srcId="{1A6A8009-5922-4F23-AFA1-73707F2032D1}" destId="{D4C0E74C-F386-48D7-BA5C-B3A97607F6B7}" srcOrd="3" destOrd="0" presId="urn:microsoft.com/office/officeart/2008/layout/VerticalCurvedList"/>
    <dgm:cxn modelId="{02309648-4A61-47B3-879A-CB8174857406}" type="presParOf" srcId="{5635F954-97B9-4DD8-A495-C5D305E5BEBA}" destId="{611C6F31-5A97-443B-B2EB-CD858036C0C7}" srcOrd="1" destOrd="0" presId="urn:microsoft.com/office/officeart/2008/layout/VerticalCurvedList"/>
    <dgm:cxn modelId="{E0D103CF-2D9F-400B-9112-8D975467CA11}" type="presParOf" srcId="{5635F954-97B9-4DD8-A495-C5D305E5BEBA}" destId="{BF3B8DC9-8203-40C3-A442-0F821C02C561}" srcOrd="2" destOrd="0" presId="urn:microsoft.com/office/officeart/2008/layout/VerticalCurvedList"/>
    <dgm:cxn modelId="{DEAA78DF-2947-44E5-82FF-922DE17F1B4B}" type="presParOf" srcId="{BF3B8DC9-8203-40C3-A442-0F821C02C561}" destId="{7D91C5DA-C345-47EA-9FBC-7470A7FE551B}" srcOrd="0" destOrd="0" presId="urn:microsoft.com/office/officeart/2008/layout/VerticalCurvedList"/>
    <dgm:cxn modelId="{CDDC61FC-FB8D-4C45-98DB-3C0EA60B6B83}" type="presParOf" srcId="{5635F954-97B9-4DD8-A495-C5D305E5BEBA}" destId="{6367AB03-95E5-4A0E-90F7-F5595D32F886}" srcOrd="3" destOrd="0" presId="urn:microsoft.com/office/officeart/2008/layout/VerticalCurvedList"/>
    <dgm:cxn modelId="{F7E89027-32A1-49A6-B044-ACF3B85D012F}" type="presParOf" srcId="{5635F954-97B9-4DD8-A495-C5D305E5BEBA}" destId="{2C674138-F4DC-44AD-9294-10CEB8E2E2DB}" srcOrd="4" destOrd="0" presId="urn:microsoft.com/office/officeart/2008/layout/VerticalCurvedList"/>
    <dgm:cxn modelId="{0BBBB2E5-DC65-4B3D-BB29-EB7E7F7E0338}" type="presParOf" srcId="{2C674138-F4DC-44AD-9294-10CEB8E2E2DB}" destId="{1E8DE805-ECF1-4244-A450-FE255381672D}" srcOrd="0" destOrd="0" presId="urn:microsoft.com/office/officeart/2008/layout/VerticalCurvedList"/>
    <dgm:cxn modelId="{D4032BEB-07D1-4EA8-A6C3-BD1644A6F494}" type="presParOf" srcId="{5635F954-97B9-4DD8-A495-C5D305E5BEBA}" destId="{242C8853-959C-4658-902B-32B7BAFFE4B9}" srcOrd="5" destOrd="0" presId="urn:microsoft.com/office/officeart/2008/layout/VerticalCurvedList"/>
    <dgm:cxn modelId="{24771F79-6F30-4AF1-B5BC-1DB572952652}" type="presParOf" srcId="{5635F954-97B9-4DD8-A495-C5D305E5BEBA}" destId="{58D06260-B5C6-4FF4-9DE4-BCA409B37FE9}" srcOrd="6" destOrd="0" presId="urn:microsoft.com/office/officeart/2008/layout/VerticalCurvedList"/>
    <dgm:cxn modelId="{1A7DDE96-9D27-45AA-8B3F-E4368650BA0F}" type="presParOf" srcId="{58D06260-B5C6-4FF4-9DE4-BCA409B37FE9}" destId="{A550746E-DB14-4C04-A5DC-9FDC41970337}" srcOrd="0" destOrd="0" presId="urn:microsoft.com/office/officeart/2008/layout/VerticalCurvedList"/>
    <dgm:cxn modelId="{87046B10-C8C3-45B9-A57C-5A65E8646E19}" type="presParOf" srcId="{5635F954-97B9-4DD8-A495-C5D305E5BEBA}" destId="{319B2AC5-1263-4781-870B-9767432237D6}" srcOrd="7" destOrd="0" presId="urn:microsoft.com/office/officeart/2008/layout/VerticalCurvedList"/>
    <dgm:cxn modelId="{4D6BAC99-F5DA-4F04-BCF7-893CC94D3410}" type="presParOf" srcId="{5635F954-97B9-4DD8-A495-C5D305E5BEBA}" destId="{12E7F00F-9CDA-4E13-B95A-54BF4C1951D9}" srcOrd="8" destOrd="0" presId="urn:microsoft.com/office/officeart/2008/layout/VerticalCurvedList"/>
    <dgm:cxn modelId="{A7C74240-60A4-47F6-B455-4CA3881C6B33}" type="presParOf" srcId="{12E7F00F-9CDA-4E13-B95A-54BF4C1951D9}" destId="{72E00B9E-5C05-40C4-B057-ABDBAFC82870}" srcOrd="0" destOrd="0" presId="urn:microsoft.com/office/officeart/2008/layout/VerticalCurvedList"/>
    <dgm:cxn modelId="{B72F0AA7-3961-4F1A-A559-02BD19F6A38C}" type="presParOf" srcId="{5635F954-97B9-4DD8-A495-C5D305E5BEBA}" destId="{5A91BDC1-AC77-4C31-AC10-9AF48DE54C9E}" srcOrd="9" destOrd="0" presId="urn:microsoft.com/office/officeart/2008/layout/VerticalCurvedList"/>
    <dgm:cxn modelId="{19FF816E-6D1B-43DA-9A47-0F94E04F6951}" type="presParOf" srcId="{5635F954-97B9-4DD8-A495-C5D305E5BEBA}" destId="{5AC63502-BE88-47A7-BE6A-B1148CFA1E45}" srcOrd="10" destOrd="0" presId="urn:microsoft.com/office/officeart/2008/layout/VerticalCurvedList"/>
    <dgm:cxn modelId="{2DAA8F9A-6DA1-402D-8D76-02D79AC7A1B2}" type="presParOf" srcId="{5AC63502-BE88-47A7-BE6A-B1148CFA1E45}" destId="{DD110218-AD8C-4D69-8B14-67A13497A71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A8D5A7-44BB-41DA-B225-6B153978018B}"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s-MX"/>
        </a:p>
      </dgm:t>
    </dgm:pt>
    <dgm:pt modelId="{FDD00808-BEE2-49D1-930B-B17788D9528F}">
      <dgm:prSet phldrT="[Texto]"/>
      <dgm:spPr/>
      <dgm:t>
        <a:bodyPr/>
        <a:lstStyle/>
        <a:p>
          <a:r>
            <a:rPr lang="es-MX" dirty="0" smtClean="0"/>
            <a:t>1009</a:t>
          </a:r>
          <a:endParaRPr lang="es-MX" dirty="0"/>
        </a:p>
      </dgm:t>
    </dgm:pt>
    <dgm:pt modelId="{8381A943-6AA5-4D45-852B-A00651E8245D}" type="parTrans" cxnId="{92DDDA07-0BE3-40E1-BC4A-2CC44F767305}">
      <dgm:prSet/>
      <dgm:spPr/>
      <dgm:t>
        <a:bodyPr/>
        <a:lstStyle/>
        <a:p>
          <a:endParaRPr lang="es-MX"/>
        </a:p>
      </dgm:t>
    </dgm:pt>
    <dgm:pt modelId="{36DD0914-7243-4B66-BF77-1758CF3C087E}" type="sibTrans" cxnId="{92DDDA07-0BE3-40E1-BC4A-2CC44F767305}">
      <dgm:prSet/>
      <dgm:spPr/>
      <dgm:t>
        <a:bodyPr/>
        <a:lstStyle/>
        <a:p>
          <a:endParaRPr lang="es-MX"/>
        </a:p>
      </dgm:t>
    </dgm:pt>
    <dgm:pt modelId="{E0EBCC8F-E35E-4EBC-A276-65D624C9023D}">
      <dgm:prSet phldrT="[Texto]"/>
      <dgm:spPr/>
      <dgm:t>
        <a:bodyPr/>
        <a:lstStyle/>
        <a:p>
          <a:r>
            <a:rPr lang="es-MX" dirty="0" smtClean="0"/>
            <a:t>Encuestados</a:t>
          </a:r>
          <a:endParaRPr lang="es-MX" dirty="0"/>
        </a:p>
      </dgm:t>
    </dgm:pt>
    <dgm:pt modelId="{B8BAC9A9-0AF6-4B9D-8E64-8E346FD146DB}" type="parTrans" cxnId="{8CFC4305-77DD-4214-9BD8-BED7AF6E65B8}">
      <dgm:prSet/>
      <dgm:spPr/>
      <dgm:t>
        <a:bodyPr/>
        <a:lstStyle/>
        <a:p>
          <a:endParaRPr lang="es-MX"/>
        </a:p>
      </dgm:t>
    </dgm:pt>
    <dgm:pt modelId="{6072C7C9-1638-47C8-9897-D58E2B3C61DE}" type="sibTrans" cxnId="{8CFC4305-77DD-4214-9BD8-BED7AF6E65B8}">
      <dgm:prSet/>
      <dgm:spPr/>
      <dgm:t>
        <a:bodyPr/>
        <a:lstStyle/>
        <a:p>
          <a:endParaRPr lang="es-MX"/>
        </a:p>
      </dgm:t>
    </dgm:pt>
    <dgm:pt modelId="{11CB650C-65F5-4164-9D81-DF9A6BA519BC}">
      <dgm:prSet phldrT="[Texto]"/>
      <dgm:spPr/>
      <dgm:t>
        <a:bodyPr/>
        <a:lstStyle/>
        <a:p>
          <a:r>
            <a:rPr lang="es-MX" dirty="0" smtClean="0"/>
            <a:t>926</a:t>
          </a:r>
          <a:endParaRPr lang="es-MX" dirty="0"/>
        </a:p>
      </dgm:t>
    </dgm:pt>
    <dgm:pt modelId="{449A6ED7-968B-43C3-A433-F8BF91ABD50E}" type="parTrans" cxnId="{7EB0E4C8-4981-4B4A-A56E-F6EEC94D0007}">
      <dgm:prSet/>
      <dgm:spPr/>
      <dgm:t>
        <a:bodyPr/>
        <a:lstStyle/>
        <a:p>
          <a:endParaRPr lang="es-MX"/>
        </a:p>
      </dgm:t>
    </dgm:pt>
    <dgm:pt modelId="{5CD0B735-330D-4049-8A2B-ADA4943932A4}" type="sibTrans" cxnId="{7EB0E4C8-4981-4B4A-A56E-F6EEC94D0007}">
      <dgm:prSet/>
      <dgm:spPr/>
      <dgm:t>
        <a:bodyPr/>
        <a:lstStyle/>
        <a:p>
          <a:endParaRPr lang="es-MX"/>
        </a:p>
      </dgm:t>
    </dgm:pt>
    <dgm:pt modelId="{A202FECB-8F4B-452A-A4CE-A5A8D69F08E2}">
      <dgm:prSet phldrT="[Texto]"/>
      <dgm:spPr/>
      <dgm:t>
        <a:bodyPr/>
        <a:lstStyle/>
        <a:p>
          <a:r>
            <a:rPr lang="es-MX" smtClean="0"/>
            <a:t>Georreferenciados</a:t>
          </a:r>
          <a:endParaRPr lang="es-MX"/>
        </a:p>
      </dgm:t>
    </dgm:pt>
    <dgm:pt modelId="{B40CD01E-BBBB-4D58-91B4-97B130341B5C}" type="parTrans" cxnId="{B92A0CCC-D1BA-445A-B279-C8EBBFC106B8}">
      <dgm:prSet/>
      <dgm:spPr/>
      <dgm:t>
        <a:bodyPr/>
        <a:lstStyle/>
        <a:p>
          <a:endParaRPr lang="es-MX"/>
        </a:p>
      </dgm:t>
    </dgm:pt>
    <dgm:pt modelId="{8AD2465B-C2E1-47D7-96D7-610DA82782EF}" type="sibTrans" cxnId="{B92A0CCC-D1BA-445A-B279-C8EBBFC106B8}">
      <dgm:prSet/>
      <dgm:spPr/>
      <dgm:t>
        <a:bodyPr/>
        <a:lstStyle/>
        <a:p>
          <a:endParaRPr lang="es-MX"/>
        </a:p>
      </dgm:t>
    </dgm:pt>
    <dgm:pt modelId="{0BC8F756-986E-4804-9079-1B1B01460C17}" type="pres">
      <dgm:prSet presAssocID="{D2A8D5A7-44BB-41DA-B225-6B153978018B}" presName="linear" presStyleCnt="0">
        <dgm:presLayoutVars>
          <dgm:dir/>
          <dgm:animLvl val="lvl"/>
          <dgm:resizeHandles val="exact"/>
        </dgm:presLayoutVars>
      </dgm:prSet>
      <dgm:spPr/>
      <dgm:t>
        <a:bodyPr/>
        <a:lstStyle/>
        <a:p>
          <a:endParaRPr lang="es-MX"/>
        </a:p>
      </dgm:t>
    </dgm:pt>
    <dgm:pt modelId="{7FFDF22D-3471-44C4-8A6D-21E723FFD98D}" type="pres">
      <dgm:prSet presAssocID="{E0EBCC8F-E35E-4EBC-A276-65D624C9023D}" presName="parentLin" presStyleCnt="0"/>
      <dgm:spPr/>
    </dgm:pt>
    <dgm:pt modelId="{7398CC3C-AEDD-47A3-B981-9CC9DB1FB183}" type="pres">
      <dgm:prSet presAssocID="{E0EBCC8F-E35E-4EBC-A276-65D624C9023D}" presName="parentLeftMargin" presStyleLbl="node1" presStyleIdx="0" presStyleCnt="2"/>
      <dgm:spPr/>
      <dgm:t>
        <a:bodyPr/>
        <a:lstStyle/>
        <a:p>
          <a:endParaRPr lang="es-MX"/>
        </a:p>
      </dgm:t>
    </dgm:pt>
    <dgm:pt modelId="{904C894E-AC78-4C95-A6B8-354A559D7CB9}" type="pres">
      <dgm:prSet presAssocID="{E0EBCC8F-E35E-4EBC-A276-65D624C9023D}" presName="parentText" presStyleLbl="node1" presStyleIdx="0" presStyleCnt="2">
        <dgm:presLayoutVars>
          <dgm:chMax val="0"/>
          <dgm:bulletEnabled val="1"/>
        </dgm:presLayoutVars>
      </dgm:prSet>
      <dgm:spPr/>
      <dgm:t>
        <a:bodyPr/>
        <a:lstStyle/>
        <a:p>
          <a:endParaRPr lang="es-MX"/>
        </a:p>
      </dgm:t>
    </dgm:pt>
    <dgm:pt modelId="{3C40FCE6-18CE-43AF-A802-8CFA6F272352}" type="pres">
      <dgm:prSet presAssocID="{E0EBCC8F-E35E-4EBC-A276-65D624C9023D}" presName="negativeSpace" presStyleCnt="0"/>
      <dgm:spPr/>
    </dgm:pt>
    <dgm:pt modelId="{3C8BE5A4-082B-47BA-8AD8-995330F8E28F}" type="pres">
      <dgm:prSet presAssocID="{E0EBCC8F-E35E-4EBC-A276-65D624C9023D}" presName="childText" presStyleLbl="conFgAcc1" presStyleIdx="0" presStyleCnt="2" custLinFactNeighborX="1087" custLinFactNeighborY="-34233">
        <dgm:presLayoutVars>
          <dgm:bulletEnabled val="1"/>
        </dgm:presLayoutVars>
      </dgm:prSet>
      <dgm:spPr/>
      <dgm:t>
        <a:bodyPr/>
        <a:lstStyle/>
        <a:p>
          <a:endParaRPr lang="es-MX"/>
        </a:p>
      </dgm:t>
    </dgm:pt>
    <dgm:pt modelId="{717CB76F-0C98-4A87-8753-F81DAA114933}" type="pres">
      <dgm:prSet presAssocID="{6072C7C9-1638-47C8-9897-D58E2B3C61DE}" presName="spaceBetweenRectangles" presStyleCnt="0"/>
      <dgm:spPr/>
    </dgm:pt>
    <dgm:pt modelId="{2505830D-5E84-4B60-BC9C-1802022F99AF}" type="pres">
      <dgm:prSet presAssocID="{A202FECB-8F4B-452A-A4CE-A5A8D69F08E2}" presName="parentLin" presStyleCnt="0"/>
      <dgm:spPr/>
    </dgm:pt>
    <dgm:pt modelId="{8E29BF8F-3F2E-41E5-9C9F-132773182596}" type="pres">
      <dgm:prSet presAssocID="{A202FECB-8F4B-452A-A4CE-A5A8D69F08E2}" presName="parentLeftMargin" presStyleLbl="node1" presStyleIdx="0" presStyleCnt="2"/>
      <dgm:spPr/>
      <dgm:t>
        <a:bodyPr/>
        <a:lstStyle/>
        <a:p>
          <a:endParaRPr lang="es-MX"/>
        </a:p>
      </dgm:t>
    </dgm:pt>
    <dgm:pt modelId="{FC2382F5-3AAC-4EC6-8E00-16572C7DF6F1}" type="pres">
      <dgm:prSet presAssocID="{A202FECB-8F4B-452A-A4CE-A5A8D69F08E2}" presName="parentText" presStyleLbl="node1" presStyleIdx="1" presStyleCnt="2">
        <dgm:presLayoutVars>
          <dgm:chMax val="0"/>
          <dgm:bulletEnabled val="1"/>
        </dgm:presLayoutVars>
      </dgm:prSet>
      <dgm:spPr/>
      <dgm:t>
        <a:bodyPr/>
        <a:lstStyle/>
        <a:p>
          <a:endParaRPr lang="es-MX"/>
        </a:p>
      </dgm:t>
    </dgm:pt>
    <dgm:pt modelId="{67D843F3-8E62-431A-A70F-4508A5260897}" type="pres">
      <dgm:prSet presAssocID="{A202FECB-8F4B-452A-A4CE-A5A8D69F08E2}" presName="negativeSpace" presStyleCnt="0"/>
      <dgm:spPr/>
    </dgm:pt>
    <dgm:pt modelId="{6C6E5E38-D1A3-4C49-8719-B8643A649FAB}" type="pres">
      <dgm:prSet presAssocID="{A202FECB-8F4B-452A-A4CE-A5A8D69F08E2}" presName="childText" presStyleLbl="conFgAcc1" presStyleIdx="1" presStyleCnt="2">
        <dgm:presLayoutVars>
          <dgm:bulletEnabled val="1"/>
        </dgm:presLayoutVars>
      </dgm:prSet>
      <dgm:spPr/>
      <dgm:t>
        <a:bodyPr/>
        <a:lstStyle/>
        <a:p>
          <a:endParaRPr lang="es-MX"/>
        </a:p>
      </dgm:t>
    </dgm:pt>
  </dgm:ptLst>
  <dgm:cxnLst>
    <dgm:cxn modelId="{97BE4CAA-536B-40F2-A23F-6A27E1A43E84}" type="presOf" srcId="{E0EBCC8F-E35E-4EBC-A276-65D624C9023D}" destId="{7398CC3C-AEDD-47A3-B981-9CC9DB1FB183}" srcOrd="0" destOrd="0" presId="urn:microsoft.com/office/officeart/2005/8/layout/list1"/>
    <dgm:cxn modelId="{54637173-BB09-473B-8A9D-9BBBE3DD1CA7}" type="presOf" srcId="{E0EBCC8F-E35E-4EBC-A276-65D624C9023D}" destId="{904C894E-AC78-4C95-A6B8-354A559D7CB9}" srcOrd="1" destOrd="0" presId="urn:microsoft.com/office/officeart/2005/8/layout/list1"/>
    <dgm:cxn modelId="{CA67B10B-47FA-4674-B2F0-18EF9C7D9660}" type="presOf" srcId="{A202FECB-8F4B-452A-A4CE-A5A8D69F08E2}" destId="{8E29BF8F-3F2E-41E5-9C9F-132773182596}" srcOrd="0" destOrd="0" presId="urn:microsoft.com/office/officeart/2005/8/layout/list1"/>
    <dgm:cxn modelId="{F4BCB4E6-672A-4E9D-A40E-AE4FB8D93D7B}" type="presOf" srcId="{D2A8D5A7-44BB-41DA-B225-6B153978018B}" destId="{0BC8F756-986E-4804-9079-1B1B01460C17}" srcOrd="0" destOrd="0" presId="urn:microsoft.com/office/officeart/2005/8/layout/list1"/>
    <dgm:cxn modelId="{5F1175A8-3A9F-43D5-8891-41298654F5CA}" type="presOf" srcId="{A202FECB-8F4B-452A-A4CE-A5A8D69F08E2}" destId="{FC2382F5-3AAC-4EC6-8E00-16572C7DF6F1}" srcOrd="1" destOrd="0" presId="urn:microsoft.com/office/officeart/2005/8/layout/list1"/>
    <dgm:cxn modelId="{8CFC4305-77DD-4214-9BD8-BED7AF6E65B8}" srcId="{D2A8D5A7-44BB-41DA-B225-6B153978018B}" destId="{E0EBCC8F-E35E-4EBC-A276-65D624C9023D}" srcOrd="0" destOrd="0" parTransId="{B8BAC9A9-0AF6-4B9D-8E64-8E346FD146DB}" sibTransId="{6072C7C9-1638-47C8-9897-D58E2B3C61DE}"/>
    <dgm:cxn modelId="{92DDDA07-0BE3-40E1-BC4A-2CC44F767305}" srcId="{A202FECB-8F4B-452A-A4CE-A5A8D69F08E2}" destId="{FDD00808-BEE2-49D1-930B-B17788D9528F}" srcOrd="0" destOrd="0" parTransId="{8381A943-6AA5-4D45-852B-A00651E8245D}" sibTransId="{36DD0914-7243-4B66-BF77-1758CF3C087E}"/>
    <dgm:cxn modelId="{196CAA2F-4634-4B98-B1FC-88251C7DDE51}" type="presOf" srcId="{FDD00808-BEE2-49D1-930B-B17788D9528F}" destId="{6C6E5E38-D1A3-4C49-8719-B8643A649FAB}" srcOrd="0" destOrd="0" presId="urn:microsoft.com/office/officeart/2005/8/layout/list1"/>
    <dgm:cxn modelId="{B92A0CCC-D1BA-445A-B279-C8EBBFC106B8}" srcId="{D2A8D5A7-44BB-41DA-B225-6B153978018B}" destId="{A202FECB-8F4B-452A-A4CE-A5A8D69F08E2}" srcOrd="1" destOrd="0" parTransId="{B40CD01E-BBBB-4D58-91B4-97B130341B5C}" sibTransId="{8AD2465B-C2E1-47D7-96D7-610DA82782EF}"/>
    <dgm:cxn modelId="{7EB0E4C8-4981-4B4A-A56E-F6EEC94D0007}" srcId="{E0EBCC8F-E35E-4EBC-A276-65D624C9023D}" destId="{11CB650C-65F5-4164-9D81-DF9A6BA519BC}" srcOrd="0" destOrd="0" parTransId="{449A6ED7-968B-43C3-A433-F8BF91ABD50E}" sibTransId="{5CD0B735-330D-4049-8A2B-ADA4943932A4}"/>
    <dgm:cxn modelId="{A35CE567-3661-4356-9E00-78DC74889ABD}" type="presOf" srcId="{11CB650C-65F5-4164-9D81-DF9A6BA519BC}" destId="{3C8BE5A4-082B-47BA-8AD8-995330F8E28F}" srcOrd="0" destOrd="0" presId="urn:microsoft.com/office/officeart/2005/8/layout/list1"/>
    <dgm:cxn modelId="{FBD66CE1-26E3-432A-9DFC-0861477583A2}" type="presParOf" srcId="{0BC8F756-986E-4804-9079-1B1B01460C17}" destId="{7FFDF22D-3471-44C4-8A6D-21E723FFD98D}" srcOrd="0" destOrd="0" presId="urn:microsoft.com/office/officeart/2005/8/layout/list1"/>
    <dgm:cxn modelId="{C678D0A8-340C-48FC-B4DD-6B5AB5DF2496}" type="presParOf" srcId="{7FFDF22D-3471-44C4-8A6D-21E723FFD98D}" destId="{7398CC3C-AEDD-47A3-B981-9CC9DB1FB183}" srcOrd="0" destOrd="0" presId="urn:microsoft.com/office/officeart/2005/8/layout/list1"/>
    <dgm:cxn modelId="{A962DDA4-0362-461B-9288-51F8D6B0660C}" type="presParOf" srcId="{7FFDF22D-3471-44C4-8A6D-21E723FFD98D}" destId="{904C894E-AC78-4C95-A6B8-354A559D7CB9}" srcOrd="1" destOrd="0" presId="urn:microsoft.com/office/officeart/2005/8/layout/list1"/>
    <dgm:cxn modelId="{67DEDB42-992D-4606-9000-54A2D9C27D3C}" type="presParOf" srcId="{0BC8F756-986E-4804-9079-1B1B01460C17}" destId="{3C40FCE6-18CE-43AF-A802-8CFA6F272352}" srcOrd="1" destOrd="0" presId="urn:microsoft.com/office/officeart/2005/8/layout/list1"/>
    <dgm:cxn modelId="{490134CA-839C-4BEA-9D1D-300512DC9B90}" type="presParOf" srcId="{0BC8F756-986E-4804-9079-1B1B01460C17}" destId="{3C8BE5A4-082B-47BA-8AD8-995330F8E28F}" srcOrd="2" destOrd="0" presId="urn:microsoft.com/office/officeart/2005/8/layout/list1"/>
    <dgm:cxn modelId="{DA2CF844-E94E-4937-8E41-B6E241A346EE}" type="presParOf" srcId="{0BC8F756-986E-4804-9079-1B1B01460C17}" destId="{717CB76F-0C98-4A87-8753-F81DAA114933}" srcOrd="3" destOrd="0" presId="urn:microsoft.com/office/officeart/2005/8/layout/list1"/>
    <dgm:cxn modelId="{82CDA6B4-B08A-4EC2-97ED-DADB12AA32D7}" type="presParOf" srcId="{0BC8F756-986E-4804-9079-1B1B01460C17}" destId="{2505830D-5E84-4B60-BC9C-1802022F99AF}" srcOrd="4" destOrd="0" presId="urn:microsoft.com/office/officeart/2005/8/layout/list1"/>
    <dgm:cxn modelId="{F1CEA2D0-5A10-4420-978D-4EC7B2DF0DED}" type="presParOf" srcId="{2505830D-5E84-4B60-BC9C-1802022F99AF}" destId="{8E29BF8F-3F2E-41E5-9C9F-132773182596}" srcOrd="0" destOrd="0" presId="urn:microsoft.com/office/officeart/2005/8/layout/list1"/>
    <dgm:cxn modelId="{557AB64D-86BE-4B3A-A3AB-40A252B652A7}" type="presParOf" srcId="{2505830D-5E84-4B60-BC9C-1802022F99AF}" destId="{FC2382F5-3AAC-4EC6-8E00-16572C7DF6F1}" srcOrd="1" destOrd="0" presId="urn:microsoft.com/office/officeart/2005/8/layout/list1"/>
    <dgm:cxn modelId="{84861DF2-C804-4291-A35A-5B42BDA0AC41}" type="presParOf" srcId="{0BC8F756-986E-4804-9079-1B1B01460C17}" destId="{67D843F3-8E62-431A-A70F-4508A5260897}" srcOrd="5" destOrd="0" presId="urn:microsoft.com/office/officeart/2005/8/layout/list1"/>
    <dgm:cxn modelId="{D3E8A86C-2965-425A-BF4D-CEE639630972}" type="presParOf" srcId="{0BC8F756-986E-4804-9079-1B1B01460C17}" destId="{6C6E5E38-D1A3-4C49-8719-B8643A649FA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MX"/>
        </a:p>
      </dgm:t>
    </dgm:pt>
    <dgm:pt modelId="{03EDAC61-7CDC-431B-955B-5EA655368AA0}">
      <dgm:prSet phldrT="[Texto]"/>
      <dgm:spPr/>
      <dgm:t>
        <a:bodyPr/>
        <a:lstStyle/>
        <a:p>
          <a:pPr algn="just"/>
          <a:r>
            <a:rPr lang="es-EC" b="1" dirty="0" smtClean="0"/>
            <a:t>H0: </a:t>
          </a:r>
          <a:r>
            <a:rPr lang="es-EC" dirty="0" smtClean="0"/>
            <a:t>No existe relación entre las variables ¿Qué tipo de actividad comercial realiza? y ¿Realizó un estudio previo para ubicarse?</a:t>
          </a:r>
          <a:endParaRPr lang="es-MX" dirty="0"/>
        </a:p>
      </dgm:t>
    </dgm:pt>
    <dgm:pt modelId="{7A0318B1-9B39-47DD-BD3E-07FDBD66BB8C}" type="parTrans" cxnId="{83D6FABB-00CE-416A-972E-CECF09AB466F}">
      <dgm:prSet/>
      <dgm:spPr/>
      <dgm:t>
        <a:bodyPr/>
        <a:lstStyle/>
        <a:p>
          <a:endParaRPr lang="es-MX"/>
        </a:p>
      </dgm:t>
    </dgm:pt>
    <dgm:pt modelId="{AFC0B171-8FFD-4539-862F-E0EECCB9A6F8}" type="sibTrans" cxnId="{83D6FABB-00CE-416A-972E-CECF09AB466F}">
      <dgm:prSet/>
      <dgm:spPr/>
      <dgm:t>
        <a:bodyPr/>
        <a:lstStyle/>
        <a:p>
          <a:endParaRPr lang="es-MX"/>
        </a:p>
      </dgm:t>
    </dgm:pt>
    <dgm:pt modelId="{37E46DB0-5624-42C0-B7BF-49FE3C3A2BB9}">
      <dgm:prSet/>
      <dgm:spPr/>
      <dgm:t>
        <a:bodyPr/>
        <a:lstStyle/>
        <a:p>
          <a:pPr algn="just"/>
          <a:r>
            <a:rPr lang="es-EC" b="1" dirty="0" smtClean="0"/>
            <a:t>H1:</a:t>
          </a:r>
          <a:r>
            <a:rPr lang="es-EC" dirty="0" smtClean="0"/>
            <a:t> Si existe relación entre las variables ¿Qué tipo de actividad comercial realiza? y ¿Realizó un estudio previo para ubicarse?</a:t>
          </a:r>
          <a:endParaRPr lang="es-MX" dirty="0"/>
        </a:p>
      </dgm:t>
    </dgm:pt>
    <dgm:pt modelId="{31EB7821-CE7D-4223-9D86-2AD5C5EB3526}" type="parTrans" cxnId="{19982444-D858-4A0B-B713-FCD5BEA1E9F5}">
      <dgm:prSet/>
      <dgm:spPr/>
      <dgm:t>
        <a:bodyPr/>
        <a:lstStyle/>
        <a:p>
          <a:endParaRPr lang="es-MX"/>
        </a:p>
      </dgm:t>
    </dgm:pt>
    <dgm:pt modelId="{54C2BF92-4C39-40C1-ACB7-1EA5076C1998}" type="sibTrans" cxnId="{19982444-D858-4A0B-B713-FCD5BEA1E9F5}">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24DDA000-07F4-4281-B7D3-E960AE3CCE82}" type="pres">
      <dgm:prSet presAssocID="{03EDAC61-7CDC-431B-955B-5EA655368AA0}" presName="parentText" presStyleLbl="node1" presStyleIdx="0" presStyleCnt="2">
        <dgm:presLayoutVars>
          <dgm:chMax val="0"/>
          <dgm:bulletEnabled val="1"/>
        </dgm:presLayoutVars>
      </dgm:prSet>
      <dgm:spPr/>
      <dgm:t>
        <a:bodyPr/>
        <a:lstStyle/>
        <a:p>
          <a:endParaRPr lang="es-MX"/>
        </a:p>
      </dgm:t>
    </dgm:pt>
    <dgm:pt modelId="{AEC604AF-A3C6-4171-AC64-582DA54A012C}" type="pres">
      <dgm:prSet presAssocID="{AFC0B171-8FFD-4539-862F-E0EECCB9A6F8}" presName="spacer" presStyleCnt="0"/>
      <dgm:spPr/>
      <dgm:t>
        <a:bodyPr/>
        <a:lstStyle/>
        <a:p>
          <a:endParaRPr lang="es-MX"/>
        </a:p>
      </dgm:t>
    </dgm:pt>
    <dgm:pt modelId="{22E78575-C1E7-4E6D-8153-F6171E08C006}" type="pres">
      <dgm:prSet presAssocID="{37E46DB0-5624-42C0-B7BF-49FE3C3A2BB9}" presName="parentText" presStyleLbl="node1" presStyleIdx="1" presStyleCnt="2">
        <dgm:presLayoutVars>
          <dgm:chMax val="0"/>
          <dgm:bulletEnabled val="1"/>
        </dgm:presLayoutVars>
      </dgm:prSet>
      <dgm:spPr/>
      <dgm:t>
        <a:bodyPr/>
        <a:lstStyle/>
        <a:p>
          <a:endParaRPr lang="es-MX"/>
        </a:p>
      </dgm:t>
    </dgm:pt>
  </dgm:ptLst>
  <dgm:cxnLst>
    <dgm:cxn modelId="{36F2CC51-E562-4670-B471-9034A7AA6FBA}" type="presOf" srcId="{37E46DB0-5624-42C0-B7BF-49FE3C3A2BB9}" destId="{22E78575-C1E7-4E6D-8153-F6171E08C006}" srcOrd="0" destOrd="0" presId="urn:microsoft.com/office/officeart/2005/8/layout/vList2"/>
    <dgm:cxn modelId="{513D8CC5-9E68-4549-90B3-75668F333BEF}" type="presOf" srcId="{03EDAC61-7CDC-431B-955B-5EA655368AA0}" destId="{24DDA000-07F4-4281-B7D3-E960AE3CCE82}" srcOrd="0" destOrd="0" presId="urn:microsoft.com/office/officeart/2005/8/layout/vList2"/>
    <dgm:cxn modelId="{676F0B20-A7BA-4875-9A11-13CB95B0EF25}" type="presOf" srcId="{302F5288-8102-46FE-8C20-13065359580B}" destId="{F47C1AAA-1A09-4FBC-9202-09F333A0A095}" srcOrd="0" destOrd="0" presId="urn:microsoft.com/office/officeart/2005/8/layout/vList2"/>
    <dgm:cxn modelId="{19982444-D858-4A0B-B713-FCD5BEA1E9F5}" srcId="{302F5288-8102-46FE-8C20-13065359580B}" destId="{37E46DB0-5624-42C0-B7BF-49FE3C3A2BB9}" srcOrd="1" destOrd="0" parTransId="{31EB7821-CE7D-4223-9D86-2AD5C5EB3526}" sibTransId="{54C2BF92-4C39-40C1-ACB7-1EA5076C1998}"/>
    <dgm:cxn modelId="{83D6FABB-00CE-416A-972E-CECF09AB466F}" srcId="{302F5288-8102-46FE-8C20-13065359580B}" destId="{03EDAC61-7CDC-431B-955B-5EA655368AA0}" srcOrd="0" destOrd="0" parTransId="{7A0318B1-9B39-47DD-BD3E-07FDBD66BB8C}" sibTransId="{AFC0B171-8FFD-4539-862F-E0EECCB9A6F8}"/>
    <dgm:cxn modelId="{1C706F78-F82D-4B95-87DC-727857B120DA}" type="presParOf" srcId="{F47C1AAA-1A09-4FBC-9202-09F333A0A095}" destId="{24DDA000-07F4-4281-B7D3-E960AE3CCE82}" srcOrd="0" destOrd="0" presId="urn:microsoft.com/office/officeart/2005/8/layout/vList2"/>
    <dgm:cxn modelId="{80C765CE-E3DF-4C44-8E26-352E6F846EE6}" type="presParOf" srcId="{F47C1AAA-1A09-4FBC-9202-09F333A0A095}" destId="{AEC604AF-A3C6-4171-AC64-582DA54A012C}" srcOrd="1" destOrd="0" presId="urn:microsoft.com/office/officeart/2005/8/layout/vList2"/>
    <dgm:cxn modelId="{4141CE94-EF5B-4406-83CC-8580DB215254}" type="presParOf" srcId="{F47C1AAA-1A09-4FBC-9202-09F333A0A095}" destId="{22E78575-C1E7-4E6D-8153-F6171E08C0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MX"/>
        </a:p>
      </dgm:t>
    </dgm:pt>
    <dgm:pt modelId="{887EC7DC-EE79-4723-AAF5-825FA2C5F428}">
      <dgm:prSet/>
      <dgm:spPr/>
      <dgm:t>
        <a:bodyPr/>
        <a:lstStyle/>
        <a:p>
          <a:pPr algn="just"/>
          <a:r>
            <a:rPr lang="es-EC" dirty="0" smtClean="0"/>
            <a:t>El grado de significancia es 0,001 ≤ 0,05 se rechaza H0 y se acepta H1, por lo tanto si existe relación entre las variables ¿Qué tipo de actividad comercial realiza? y ¿Realizó un estudio previo para ubicarse?</a:t>
          </a:r>
          <a:endParaRPr lang="es-MX" dirty="0"/>
        </a:p>
      </dgm:t>
    </dgm:pt>
    <dgm:pt modelId="{74121BBB-4B41-483B-B5B8-2C5C23D4BF7B}" type="parTrans" cxnId="{ECCB9318-BCD0-43A6-9D89-1044BB768CBE}">
      <dgm:prSet/>
      <dgm:spPr/>
      <dgm:t>
        <a:bodyPr/>
        <a:lstStyle/>
        <a:p>
          <a:endParaRPr lang="es-MX"/>
        </a:p>
      </dgm:t>
    </dgm:pt>
    <dgm:pt modelId="{4D84E172-DD55-4FCB-B013-EBD8A5ABDD39}" type="sibTrans" cxnId="{ECCB9318-BCD0-43A6-9D89-1044BB768CBE}">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4254AACF-F999-4556-9BD3-528935757B0B}" type="pres">
      <dgm:prSet presAssocID="{887EC7DC-EE79-4723-AAF5-825FA2C5F428}" presName="parentText" presStyleLbl="node1" presStyleIdx="0" presStyleCnt="1">
        <dgm:presLayoutVars>
          <dgm:chMax val="0"/>
          <dgm:bulletEnabled val="1"/>
        </dgm:presLayoutVars>
      </dgm:prSet>
      <dgm:spPr/>
      <dgm:t>
        <a:bodyPr/>
        <a:lstStyle/>
        <a:p>
          <a:endParaRPr lang="es-MX"/>
        </a:p>
      </dgm:t>
    </dgm:pt>
  </dgm:ptLst>
  <dgm:cxnLst>
    <dgm:cxn modelId="{ECCB9318-BCD0-43A6-9D89-1044BB768CBE}" srcId="{302F5288-8102-46FE-8C20-13065359580B}" destId="{887EC7DC-EE79-4723-AAF5-825FA2C5F428}" srcOrd="0" destOrd="0" parTransId="{74121BBB-4B41-483B-B5B8-2C5C23D4BF7B}" sibTransId="{4D84E172-DD55-4FCB-B013-EBD8A5ABDD39}"/>
    <dgm:cxn modelId="{73C42EBA-B7A6-4E5E-A740-8936CF2FD4D9}" type="presOf" srcId="{887EC7DC-EE79-4723-AAF5-825FA2C5F428}" destId="{4254AACF-F999-4556-9BD3-528935757B0B}" srcOrd="0" destOrd="0" presId="urn:microsoft.com/office/officeart/2005/8/layout/vList2"/>
    <dgm:cxn modelId="{BFF3C078-7446-4BBF-8D21-D72F0A4DABD7}" type="presOf" srcId="{302F5288-8102-46FE-8C20-13065359580B}" destId="{F47C1AAA-1A09-4FBC-9202-09F333A0A095}" srcOrd="0" destOrd="0" presId="urn:microsoft.com/office/officeart/2005/8/layout/vList2"/>
    <dgm:cxn modelId="{46ABA549-0D39-4808-BFE7-FE16138B8E5D}" type="presParOf" srcId="{F47C1AAA-1A09-4FBC-9202-09F333A0A095}" destId="{4254AACF-F999-4556-9BD3-528935757B0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MX"/>
        </a:p>
      </dgm:t>
    </dgm:pt>
    <dgm:pt modelId="{5EB26CDB-C043-44A8-A38E-6AEAF06E3938}">
      <dgm:prSet/>
      <dgm:spPr/>
      <dgm:t>
        <a:bodyPr/>
        <a:lstStyle/>
        <a:p>
          <a:pPr algn="just"/>
          <a:r>
            <a:rPr lang="es-EC" b="1" dirty="0" smtClean="0"/>
            <a:t>H0: </a:t>
          </a:r>
          <a:r>
            <a:rPr lang="es-EC" dirty="0" smtClean="0"/>
            <a:t>No existe relación entre las variables ¿Qué tipo de actividad comercial realiza? y ¿Realiza publicidad de su establecimiento?</a:t>
          </a:r>
          <a:endParaRPr lang="es-MX" dirty="0"/>
        </a:p>
      </dgm:t>
    </dgm:pt>
    <dgm:pt modelId="{1D8E00C5-C58B-4914-B02B-16365C0B7AAB}" type="parTrans" cxnId="{7F45AFB7-6C74-4A0C-9BA6-81F517EEBFCE}">
      <dgm:prSet/>
      <dgm:spPr/>
      <dgm:t>
        <a:bodyPr/>
        <a:lstStyle/>
        <a:p>
          <a:pPr algn="just"/>
          <a:endParaRPr lang="es-MX"/>
        </a:p>
      </dgm:t>
    </dgm:pt>
    <dgm:pt modelId="{9B0E4C06-A0ED-4AC1-8BA0-9045909AA529}" type="sibTrans" cxnId="{7F45AFB7-6C74-4A0C-9BA6-81F517EEBFCE}">
      <dgm:prSet/>
      <dgm:spPr/>
      <dgm:t>
        <a:bodyPr/>
        <a:lstStyle/>
        <a:p>
          <a:pPr algn="just"/>
          <a:endParaRPr lang="es-MX"/>
        </a:p>
      </dgm:t>
    </dgm:pt>
    <dgm:pt modelId="{FF07FE86-6561-4297-975D-050313824C1B}">
      <dgm:prSet/>
      <dgm:spPr/>
      <dgm:t>
        <a:bodyPr/>
        <a:lstStyle/>
        <a:p>
          <a:pPr algn="just"/>
          <a:r>
            <a:rPr lang="es-EC" b="1" dirty="0" smtClean="0"/>
            <a:t>H1:</a:t>
          </a:r>
          <a:r>
            <a:rPr lang="es-EC" dirty="0" smtClean="0"/>
            <a:t> Si existe relación entre las variables ¿Qué tipo de actividad comercial realiza? y ¿Realiza publicidad de su establecimiento?</a:t>
          </a:r>
          <a:endParaRPr lang="es-MX" dirty="0"/>
        </a:p>
      </dgm:t>
    </dgm:pt>
    <dgm:pt modelId="{911498F5-025D-45B6-B99D-53FC21949E37}" type="parTrans" cxnId="{D3968C11-0D65-42DC-8153-4B73D250BE45}">
      <dgm:prSet/>
      <dgm:spPr/>
      <dgm:t>
        <a:bodyPr/>
        <a:lstStyle/>
        <a:p>
          <a:pPr algn="just"/>
          <a:endParaRPr lang="es-MX"/>
        </a:p>
      </dgm:t>
    </dgm:pt>
    <dgm:pt modelId="{A2883FE9-1A10-417B-B0DE-C378C7E53784}" type="sibTrans" cxnId="{D3968C11-0D65-42DC-8153-4B73D250BE45}">
      <dgm:prSet/>
      <dgm:spPr/>
      <dgm:t>
        <a:bodyPr/>
        <a:lstStyle/>
        <a:p>
          <a:pPr algn="just"/>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B4634348-5D76-44D2-9F75-FDE2BBBD9835}" type="pres">
      <dgm:prSet presAssocID="{5EB26CDB-C043-44A8-A38E-6AEAF06E3938}" presName="parentText" presStyleLbl="node1" presStyleIdx="0" presStyleCnt="2">
        <dgm:presLayoutVars>
          <dgm:chMax val="0"/>
          <dgm:bulletEnabled val="1"/>
        </dgm:presLayoutVars>
      </dgm:prSet>
      <dgm:spPr/>
      <dgm:t>
        <a:bodyPr/>
        <a:lstStyle/>
        <a:p>
          <a:endParaRPr lang="es-MX"/>
        </a:p>
      </dgm:t>
    </dgm:pt>
    <dgm:pt modelId="{0E16625C-6946-4B64-ACD9-F69F76556B55}" type="pres">
      <dgm:prSet presAssocID="{9B0E4C06-A0ED-4AC1-8BA0-9045909AA529}" presName="spacer" presStyleCnt="0"/>
      <dgm:spPr/>
      <dgm:t>
        <a:bodyPr/>
        <a:lstStyle/>
        <a:p>
          <a:endParaRPr lang="es-MX"/>
        </a:p>
      </dgm:t>
    </dgm:pt>
    <dgm:pt modelId="{9C10F2F8-A849-4DFF-856F-3BB0ECE2E28A}" type="pres">
      <dgm:prSet presAssocID="{FF07FE86-6561-4297-975D-050313824C1B}" presName="parentText" presStyleLbl="node1" presStyleIdx="1" presStyleCnt="2">
        <dgm:presLayoutVars>
          <dgm:chMax val="0"/>
          <dgm:bulletEnabled val="1"/>
        </dgm:presLayoutVars>
      </dgm:prSet>
      <dgm:spPr/>
      <dgm:t>
        <a:bodyPr/>
        <a:lstStyle/>
        <a:p>
          <a:endParaRPr lang="es-MX"/>
        </a:p>
      </dgm:t>
    </dgm:pt>
  </dgm:ptLst>
  <dgm:cxnLst>
    <dgm:cxn modelId="{EBAB0559-B617-4B27-863C-61B0F611B08E}" type="presOf" srcId="{302F5288-8102-46FE-8C20-13065359580B}" destId="{F47C1AAA-1A09-4FBC-9202-09F333A0A095}" srcOrd="0" destOrd="0" presId="urn:microsoft.com/office/officeart/2005/8/layout/vList2"/>
    <dgm:cxn modelId="{7F45AFB7-6C74-4A0C-9BA6-81F517EEBFCE}" srcId="{302F5288-8102-46FE-8C20-13065359580B}" destId="{5EB26CDB-C043-44A8-A38E-6AEAF06E3938}" srcOrd="0" destOrd="0" parTransId="{1D8E00C5-C58B-4914-B02B-16365C0B7AAB}" sibTransId="{9B0E4C06-A0ED-4AC1-8BA0-9045909AA529}"/>
    <dgm:cxn modelId="{D8E86763-C20D-47FB-A355-90D67CCA5695}" type="presOf" srcId="{5EB26CDB-C043-44A8-A38E-6AEAF06E3938}" destId="{B4634348-5D76-44D2-9F75-FDE2BBBD9835}" srcOrd="0" destOrd="0" presId="urn:microsoft.com/office/officeart/2005/8/layout/vList2"/>
    <dgm:cxn modelId="{F50C9B33-8F63-43CE-A1C9-7718166CE20D}" type="presOf" srcId="{FF07FE86-6561-4297-975D-050313824C1B}" destId="{9C10F2F8-A849-4DFF-856F-3BB0ECE2E28A}" srcOrd="0" destOrd="0" presId="urn:microsoft.com/office/officeart/2005/8/layout/vList2"/>
    <dgm:cxn modelId="{D3968C11-0D65-42DC-8153-4B73D250BE45}" srcId="{302F5288-8102-46FE-8C20-13065359580B}" destId="{FF07FE86-6561-4297-975D-050313824C1B}" srcOrd="1" destOrd="0" parTransId="{911498F5-025D-45B6-B99D-53FC21949E37}" sibTransId="{A2883FE9-1A10-417B-B0DE-C378C7E53784}"/>
    <dgm:cxn modelId="{8347810A-A57E-4C7D-91B4-D0384811F05A}" type="presParOf" srcId="{F47C1AAA-1A09-4FBC-9202-09F333A0A095}" destId="{B4634348-5D76-44D2-9F75-FDE2BBBD9835}" srcOrd="0" destOrd="0" presId="urn:microsoft.com/office/officeart/2005/8/layout/vList2"/>
    <dgm:cxn modelId="{A52C875B-A082-4C6F-9C96-D61436020093}" type="presParOf" srcId="{F47C1AAA-1A09-4FBC-9202-09F333A0A095}" destId="{0E16625C-6946-4B64-ACD9-F69F76556B55}" srcOrd="1" destOrd="0" presId="urn:microsoft.com/office/officeart/2005/8/layout/vList2"/>
    <dgm:cxn modelId="{B87DA734-7981-49E7-A22A-D223A202711E}" type="presParOf" srcId="{F47C1AAA-1A09-4FBC-9202-09F333A0A095}" destId="{9C10F2F8-A849-4DFF-856F-3BB0ECE2E2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D5677BE6-6473-4CCA-B2BE-66CEE25BE05D}">
      <dgm:prSet/>
      <dgm:spPr/>
      <dgm:t>
        <a:bodyPr/>
        <a:lstStyle/>
        <a:p>
          <a:pPr algn="just"/>
          <a:r>
            <a:rPr lang="es-EC" dirty="0" smtClean="0"/>
            <a:t>El grado de significancia es 0,000 ≤ 0,05 se rechaza H0 y se acepta H1, por lo tanto si existe relación entre las variables ¿Qué tipo de actividad comercial realiza? y ¿Realiza publicidad de su establecimiento?</a:t>
          </a:r>
          <a:endParaRPr lang="es-MX" dirty="0"/>
        </a:p>
      </dgm:t>
    </dgm:pt>
    <dgm:pt modelId="{331D101B-5AED-4458-816D-E2AF84350D8E}" type="parTrans" cxnId="{AE2E699D-58F4-4B90-8AAD-94064E921125}">
      <dgm:prSet/>
      <dgm:spPr/>
      <dgm:t>
        <a:bodyPr/>
        <a:lstStyle/>
        <a:p>
          <a:pPr algn="just"/>
          <a:endParaRPr lang="es-MX"/>
        </a:p>
      </dgm:t>
    </dgm:pt>
    <dgm:pt modelId="{B56EF3F3-737C-4192-BAEA-750E709921E1}" type="sibTrans" cxnId="{AE2E699D-58F4-4B90-8AAD-94064E921125}">
      <dgm:prSet/>
      <dgm:spPr/>
      <dgm:t>
        <a:bodyPr/>
        <a:lstStyle/>
        <a:p>
          <a:pPr algn="just"/>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7666E3AA-A652-4242-98AD-F75871F783B8}" type="pres">
      <dgm:prSet presAssocID="{D5677BE6-6473-4CCA-B2BE-66CEE25BE05D}" presName="parentText" presStyleLbl="node1" presStyleIdx="0" presStyleCnt="1">
        <dgm:presLayoutVars>
          <dgm:chMax val="0"/>
          <dgm:bulletEnabled val="1"/>
        </dgm:presLayoutVars>
      </dgm:prSet>
      <dgm:spPr/>
      <dgm:t>
        <a:bodyPr/>
        <a:lstStyle/>
        <a:p>
          <a:endParaRPr lang="es-MX"/>
        </a:p>
      </dgm:t>
    </dgm:pt>
  </dgm:ptLst>
  <dgm:cxnLst>
    <dgm:cxn modelId="{1C1858D8-4E43-45DC-A100-0CBA7B36F4D9}" type="presOf" srcId="{D5677BE6-6473-4CCA-B2BE-66CEE25BE05D}" destId="{7666E3AA-A652-4242-98AD-F75871F783B8}" srcOrd="0" destOrd="0" presId="urn:microsoft.com/office/officeart/2005/8/layout/vList2"/>
    <dgm:cxn modelId="{2E82A7DB-117B-41EF-A854-F3847AAD3365}" type="presOf" srcId="{302F5288-8102-46FE-8C20-13065359580B}" destId="{F47C1AAA-1A09-4FBC-9202-09F333A0A095}" srcOrd="0" destOrd="0" presId="urn:microsoft.com/office/officeart/2005/8/layout/vList2"/>
    <dgm:cxn modelId="{AE2E699D-58F4-4B90-8AAD-94064E921125}" srcId="{302F5288-8102-46FE-8C20-13065359580B}" destId="{D5677BE6-6473-4CCA-B2BE-66CEE25BE05D}" srcOrd="0" destOrd="0" parTransId="{331D101B-5AED-4458-816D-E2AF84350D8E}" sibTransId="{B56EF3F3-737C-4192-BAEA-750E709921E1}"/>
    <dgm:cxn modelId="{F37968FD-C58A-4AD7-816A-B3FD99410527}" type="presParOf" srcId="{F47C1AAA-1A09-4FBC-9202-09F333A0A095}" destId="{7666E3AA-A652-4242-98AD-F75871F783B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5EB26CDB-C043-44A8-A38E-6AEAF06E3938}">
      <dgm:prSet/>
      <dgm:spPr/>
      <dgm:t>
        <a:bodyPr/>
        <a:lstStyle/>
        <a:p>
          <a:r>
            <a:rPr lang="es-EC" b="1" dirty="0" smtClean="0"/>
            <a:t>H0:</a:t>
          </a:r>
          <a:r>
            <a:rPr lang="es-EC" dirty="0" smtClean="0"/>
            <a:t> El 70% de los locales comerciales de las determinadas líneas de negocios situadas en la parroquia Turubamba del Distrito Metropolitano de Quito están ubicados en el sector con un estudio previo.  </a:t>
          </a:r>
          <a:endParaRPr lang="es-MX" dirty="0"/>
        </a:p>
      </dgm:t>
    </dgm:pt>
    <dgm:pt modelId="{1D8E00C5-C58B-4914-B02B-16365C0B7AAB}" type="parTrans" cxnId="{7F45AFB7-6C74-4A0C-9BA6-81F517EEBFCE}">
      <dgm:prSet/>
      <dgm:spPr/>
      <dgm:t>
        <a:bodyPr/>
        <a:lstStyle/>
        <a:p>
          <a:endParaRPr lang="es-MX"/>
        </a:p>
      </dgm:t>
    </dgm:pt>
    <dgm:pt modelId="{9B0E4C06-A0ED-4AC1-8BA0-9045909AA529}" type="sibTrans" cxnId="{7F45AFB7-6C74-4A0C-9BA6-81F517EEBFCE}">
      <dgm:prSet/>
      <dgm:spPr/>
      <dgm:t>
        <a:bodyPr/>
        <a:lstStyle/>
        <a:p>
          <a:endParaRPr lang="es-MX"/>
        </a:p>
      </dgm:t>
    </dgm:pt>
    <dgm:pt modelId="{0A25BFA6-C690-4C43-8C8F-A8EA2B700176}">
      <dgm:prSet/>
      <dgm:spPr/>
      <dgm:t>
        <a:bodyPr/>
        <a:lstStyle/>
        <a:p>
          <a:r>
            <a:rPr lang="es-EC" b="1" smtClean="0"/>
            <a:t>H1:</a:t>
          </a:r>
          <a:r>
            <a:rPr lang="es-EC" smtClean="0"/>
            <a:t> El 70% de los locales comerciales de las determinadas líneas de negocios situadas en la parroquia Turubamba del Distrito Metropolitano de Quito están ubicados en el sector sin un estudio previo.  </a:t>
          </a:r>
          <a:endParaRPr lang="es-MX"/>
        </a:p>
      </dgm:t>
    </dgm:pt>
    <dgm:pt modelId="{22753BC9-3779-4B82-A44C-907139E4DF85}" type="parTrans" cxnId="{7D4BCD7A-13B0-41AF-A193-3598DB0EF082}">
      <dgm:prSet/>
      <dgm:spPr/>
      <dgm:t>
        <a:bodyPr/>
        <a:lstStyle/>
        <a:p>
          <a:endParaRPr lang="es-MX"/>
        </a:p>
      </dgm:t>
    </dgm:pt>
    <dgm:pt modelId="{94D81CB3-617E-4129-9837-4B94481A9495}" type="sibTrans" cxnId="{7D4BCD7A-13B0-41AF-A193-3598DB0EF082}">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B4634348-5D76-44D2-9F75-FDE2BBBD9835}" type="pres">
      <dgm:prSet presAssocID="{5EB26CDB-C043-44A8-A38E-6AEAF06E3938}" presName="parentText" presStyleLbl="node1" presStyleIdx="0" presStyleCnt="2">
        <dgm:presLayoutVars>
          <dgm:chMax val="0"/>
          <dgm:bulletEnabled val="1"/>
        </dgm:presLayoutVars>
      </dgm:prSet>
      <dgm:spPr/>
      <dgm:t>
        <a:bodyPr/>
        <a:lstStyle/>
        <a:p>
          <a:endParaRPr lang="es-MX"/>
        </a:p>
      </dgm:t>
    </dgm:pt>
    <dgm:pt modelId="{0E16625C-6946-4B64-ACD9-F69F76556B55}" type="pres">
      <dgm:prSet presAssocID="{9B0E4C06-A0ED-4AC1-8BA0-9045909AA529}" presName="spacer" presStyleCnt="0"/>
      <dgm:spPr/>
    </dgm:pt>
    <dgm:pt modelId="{96444F50-7F0F-4551-B451-E9AEEC73566B}" type="pres">
      <dgm:prSet presAssocID="{0A25BFA6-C690-4C43-8C8F-A8EA2B700176}" presName="parentText" presStyleLbl="node1" presStyleIdx="1" presStyleCnt="2">
        <dgm:presLayoutVars>
          <dgm:chMax val="0"/>
          <dgm:bulletEnabled val="1"/>
        </dgm:presLayoutVars>
      </dgm:prSet>
      <dgm:spPr/>
      <dgm:t>
        <a:bodyPr/>
        <a:lstStyle/>
        <a:p>
          <a:endParaRPr lang="es-MX"/>
        </a:p>
      </dgm:t>
    </dgm:pt>
  </dgm:ptLst>
  <dgm:cxnLst>
    <dgm:cxn modelId="{7F45AFB7-6C74-4A0C-9BA6-81F517EEBFCE}" srcId="{302F5288-8102-46FE-8C20-13065359580B}" destId="{5EB26CDB-C043-44A8-A38E-6AEAF06E3938}" srcOrd="0" destOrd="0" parTransId="{1D8E00C5-C58B-4914-B02B-16365C0B7AAB}" sibTransId="{9B0E4C06-A0ED-4AC1-8BA0-9045909AA529}"/>
    <dgm:cxn modelId="{32A881B0-A517-400A-977B-7D61EE94F0EE}" type="presOf" srcId="{5EB26CDB-C043-44A8-A38E-6AEAF06E3938}" destId="{B4634348-5D76-44D2-9F75-FDE2BBBD9835}" srcOrd="0" destOrd="0" presId="urn:microsoft.com/office/officeart/2005/8/layout/vList2"/>
    <dgm:cxn modelId="{B32D78FE-33FE-4A44-B084-E2FAF9FA07B4}" type="presOf" srcId="{302F5288-8102-46FE-8C20-13065359580B}" destId="{F47C1AAA-1A09-4FBC-9202-09F333A0A095}" srcOrd="0" destOrd="0" presId="urn:microsoft.com/office/officeart/2005/8/layout/vList2"/>
    <dgm:cxn modelId="{D251D893-CEAD-42F8-A719-07091D4E4916}" type="presOf" srcId="{0A25BFA6-C690-4C43-8C8F-A8EA2B700176}" destId="{96444F50-7F0F-4551-B451-E9AEEC73566B}" srcOrd="0" destOrd="0" presId="urn:microsoft.com/office/officeart/2005/8/layout/vList2"/>
    <dgm:cxn modelId="{7D4BCD7A-13B0-41AF-A193-3598DB0EF082}" srcId="{302F5288-8102-46FE-8C20-13065359580B}" destId="{0A25BFA6-C690-4C43-8C8F-A8EA2B700176}" srcOrd="1" destOrd="0" parTransId="{22753BC9-3779-4B82-A44C-907139E4DF85}" sibTransId="{94D81CB3-617E-4129-9837-4B94481A9495}"/>
    <dgm:cxn modelId="{56A94FC2-34BD-4BE8-9A5D-CE77596CCB7B}" type="presParOf" srcId="{F47C1AAA-1A09-4FBC-9202-09F333A0A095}" destId="{B4634348-5D76-44D2-9F75-FDE2BBBD9835}" srcOrd="0" destOrd="0" presId="urn:microsoft.com/office/officeart/2005/8/layout/vList2"/>
    <dgm:cxn modelId="{43505F8F-506E-425F-915D-FE785EE2D9EF}" type="presParOf" srcId="{F47C1AAA-1A09-4FBC-9202-09F333A0A095}" destId="{0E16625C-6946-4B64-ACD9-F69F76556B55}" srcOrd="1" destOrd="0" presId="urn:microsoft.com/office/officeart/2005/8/layout/vList2"/>
    <dgm:cxn modelId="{763AFC9E-E356-44B1-89AB-85007E647A06}" type="presParOf" srcId="{F47C1AAA-1A09-4FBC-9202-09F333A0A095}" destId="{96444F50-7F0F-4551-B451-E9AEEC7356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s-MX"/>
        </a:p>
      </dgm:t>
    </dgm:pt>
    <dgm:pt modelId="{D5677BE6-6473-4CCA-B2BE-66CEE25BE05D}">
      <dgm:prSet/>
      <dgm:spPr/>
      <dgm:t>
        <a:bodyPr/>
        <a:lstStyle/>
        <a:p>
          <a:r>
            <a:rPr lang="es-EC" dirty="0" smtClean="0"/>
            <a:t>Por lo tanto se acepta H1 como verdadera puesto que el 82,1% de los establecimientos encuestados manifestaron NO haber realizado un estudio previo para la ubicación en la parroquia Turubamba</a:t>
          </a:r>
          <a:endParaRPr lang="es-MX" dirty="0"/>
        </a:p>
      </dgm:t>
    </dgm:pt>
    <dgm:pt modelId="{331D101B-5AED-4458-816D-E2AF84350D8E}" type="parTrans" cxnId="{AE2E699D-58F4-4B90-8AAD-94064E921125}">
      <dgm:prSet/>
      <dgm:spPr/>
      <dgm:t>
        <a:bodyPr/>
        <a:lstStyle/>
        <a:p>
          <a:endParaRPr lang="es-MX"/>
        </a:p>
      </dgm:t>
    </dgm:pt>
    <dgm:pt modelId="{B56EF3F3-737C-4192-BAEA-750E709921E1}" type="sibTrans" cxnId="{AE2E699D-58F4-4B90-8AAD-94064E921125}">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7666E3AA-A652-4242-98AD-F75871F783B8}" type="pres">
      <dgm:prSet presAssocID="{D5677BE6-6473-4CCA-B2BE-66CEE25BE05D}" presName="parentText" presStyleLbl="node1" presStyleIdx="0" presStyleCnt="1" custLinFactNeighborX="-36521" custLinFactNeighborY="-31128">
        <dgm:presLayoutVars>
          <dgm:chMax val="0"/>
          <dgm:bulletEnabled val="1"/>
        </dgm:presLayoutVars>
      </dgm:prSet>
      <dgm:spPr/>
      <dgm:t>
        <a:bodyPr/>
        <a:lstStyle/>
        <a:p>
          <a:endParaRPr lang="es-MX"/>
        </a:p>
      </dgm:t>
    </dgm:pt>
  </dgm:ptLst>
  <dgm:cxnLst>
    <dgm:cxn modelId="{A7163704-1CDD-48D8-956A-B5EAD3017D62}" type="presOf" srcId="{302F5288-8102-46FE-8C20-13065359580B}" destId="{F47C1AAA-1A09-4FBC-9202-09F333A0A095}" srcOrd="0" destOrd="0" presId="urn:microsoft.com/office/officeart/2005/8/layout/vList2"/>
    <dgm:cxn modelId="{AE2E699D-58F4-4B90-8AAD-94064E921125}" srcId="{302F5288-8102-46FE-8C20-13065359580B}" destId="{D5677BE6-6473-4CCA-B2BE-66CEE25BE05D}" srcOrd="0" destOrd="0" parTransId="{331D101B-5AED-4458-816D-E2AF84350D8E}" sibTransId="{B56EF3F3-737C-4192-BAEA-750E709921E1}"/>
    <dgm:cxn modelId="{565B3BDE-DE3B-429D-98FD-A01884D7DFD5}" type="presOf" srcId="{D5677BE6-6473-4CCA-B2BE-66CEE25BE05D}" destId="{7666E3AA-A652-4242-98AD-F75871F783B8}" srcOrd="0" destOrd="0" presId="urn:microsoft.com/office/officeart/2005/8/layout/vList2"/>
    <dgm:cxn modelId="{75FF2C32-8C87-4DA4-A751-202B7F13C81A}" type="presParOf" srcId="{F47C1AAA-1A09-4FBC-9202-09F333A0A095}" destId="{7666E3AA-A652-4242-98AD-F75871F783B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B250DA-D317-4E85-8899-96236BAF9F41}"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s-MX"/>
        </a:p>
      </dgm:t>
    </dgm:pt>
    <dgm:pt modelId="{705E01D6-25A0-486C-9BBC-6D9E730BEEB2}">
      <dgm:prSet phldrT="[Texto]"/>
      <dgm:spPr/>
      <dgm:t>
        <a:bodyPr/>
        <a:lstStyle/>
        <a:p>
          <a:r>
            <a:rPr lang="es-MX" dirty="0" smtClean="0"/>
            <a:t>General</a:t>
          </a:r>
          <a:endParaRPr lang="es-MX" dirty="0"/>
        </a:p>
      </dgm:t>
    </dgm:pt>
    <dgm:pt modelId="{B0F29527-348B-47A2-9D84-2F7601FA8E57}" type="parTrans" cxnId="{98BB265C-4385-47CA-9F38-1F33010FF69E}">
      <dgm:prSet/>
      <dgm:spPr/>
      <dgm:t>
        <a:bodyPr/>
        <a:lstStyle/>
        <a:p>
          <a:endParaRPr lang="es-MX"/>
        </a:p>
      </dgm:t>
    </dgm:pt>
    <dgm:pt modelId="{E1EBB674-F7C2-45D3-8B18-6628DE3412DC}" type="sibTrans" cxnId="{98BB265C-4385-47CA-9F38-1F33010FF69E}">
      <dgm:prSet/>
      <dgm:spPr/>
      <dgm:t>
        <a:bodyPr/>
        <a:lstStyle/>
        <a:p>
          <a:endParaRPr lang="es-MX"/>
        </a:p>
      </dgm:t>
    </dgm:pt>
    <dgm:pt modelId="{1E8C2279-07CB-4A63-ACD4-053EE775E0F7}">
      <dgm:prSet phldrT="[Texto]"/>
      <dgm:spPr/>
      <dgm:t>
        <a:bodyPr/>
        <a:lstStyle/>
        <a:p>
          <a:r>
            <a:rPr lang="es-MX" dirty="0" smtClean="0"/>
            <a:t>Desarrollar el estudio de las zonas comerciales en la parroquia de Turubamba del Distrito Metropolitano de Quito, a través de un estudio de mercado, investigación de campo y georreferenciación para la obtención de información que permitirá el diseño de un mapa </a:t>
          </a:r>
          <a:r>
            <a:rPr lang="es-MX" dirty="0" err="1" smtClean="0"/>
            <a:t>georreferencial</a:t>
          </a:r>
          <a:r>
            <a:rPr lang="es-MX" dirty="0" smtClean="0"/>
            <a:t> de estos negocios.</a:t>
          </a:r>
          <a:endParaRPr lang="es-MX" dirty="0"/>
        </a:p>
      </dgm:t>
    </dgm:pt>
    <dgm:pt modelId="{9CD49960-0000-4F50-81B1-84D4FE632198}" type="parTrans" cxnId="{81DA8EC1-F442-44C0-B802-83001CD500D8}">
      <dgm:prSet/>
      <dgm:spPr/>
      <dgm:t>
        <a:bodyPr/>
        <a:lstStyle/>
        <a:p>
          <a:endParaRPr lang="es-MX"/>
        </a:p>
      </dgm:t>
    </dgm:pt>
    <dgm:pt modelId="{2A1585CF-F868-4F02-BF1E-862196BF7109}" type="sibTrans" cxnId="{81DA8EC1-F442-44C0-B802-83001CD500D8}">
      <dgm:prSet/>
      <dgm:spPr/>
      <dgm:t>
        <a:bodyPr/>
        <a:lstStyle/>
        <a:p>
          <a:endParaRPr lang="es-MX"/>
        </a:p>
      </dgm:t>
    </dgm:pt>
    <dgm:pt modelId="{FDDCEDFD-9BB8-4645-9D1E-DC6A29A3899E}" type="pres">
      <dgm:prSet presAssocID="{ECB250DA-D317-4E85-8899-96236BAF9F41}" presName="linearFlow" presStyleCnt="0">
        <dgm:presLayoutVars>
          <dgm:dir/>
          <dgm:animLvl val="lvl"/>
          <dgm:resizeHandles val="exact"/>
        </dgm:presLayoutVars>
      </dgm:prSet>
      <dgm:spPr/>
      <dgm:t>
        <a:bodyPr/>
        <a:lstStyle/>
        <a:p>
          <a:endParaRPr lang="es-MX"/>
        </a:p>
      </dgm:t>
    </dgm:pt>
    <dgm:pt modelId="{2DD1DCC7-8C5A-4972-96CC-C6AC15984F55}" type="pres">
      <dgm:prSet presAssocID="{705E01D6-25A0-486C-9BBC-6D9E730BEEB2}" presName="composite" presStyleCnt="0"/>
      <dgm:spPr/>
      <dgm:t>
        <a:bodyPr/>
        <a:lstStyle/>
        <a:p>
          <a:endParaRPr lang="es-MX"/>
        </a:p>
      </dgm:t>
    </dgm:pt>
    <dgm:pt modelId="{2BC4116D-F38B-4F22-ACE7-7AC3F2ACDAD5}" type="pres">
      <dgm:prSet presAssocID="{705E01D6-25A0-486C-9BBC-6D9E730BEEB2}" presName="parentText" presStyleLbl="alignNode1" presStyleIdx="0" presStyleCnt="1">
        <dgm:presLayoutVars>
          <dgm:chMax val="1"/>
          <dgm:bulletEnabled val="1"/>
        </dgm:presLayoutVars>
      </dgm:prSet>
      <dgm:spPr/>
      <dgm:t>
        <a:bodyPr/>
        <a:lstStyle/>
        <a:p>
          <a:endParaRPr lang="es-MX"/>
        </a:p>
      </dgm:t>
    </dgm:pt>
    <dgm:pt modelId="{4448B71D-6553-49A9-9B98-0B1E1817DAB5}" type="pres">
      <dgm:prSet presAssocID="{705E01D6-25A0-486C-9BBC-6D9E730BEEB2}" presName="descendantText" presStyleLbl="alignAcc1" presStyleIdx="0" presStyleCnt="1">
        <dgm:presLayoutVars>
          <dgm:bulletEnabled val="1"/>
        </dgm:presLayoutVars>
      </dgm:prSet>
      <dgm:spPr/>
      <dgm:t>
        <a:bodyPr/>
        <a:lstStyle/>
        <a:p>
          <a:endParaRPr lang="es-MX"/>
        </a:p>
      </dgm:t>
    </dgm:pt>
  </dgm:ptLst>
  <dgm:cxnLst>
    <dgm:cxn modelId="{98BB265C-4385-47CA-9F38-1F33010FF69E}" srcId="{ECB250DA-D317-4E85-8899-96236BAF9F41}" destId="{705E01D6-25A0-486C-9BBC-6D9E730BEEB2}" srcOrd="0" destOrd="0" parTransId="{B0F29527-348B-47A2-9D84-2F7601FA8E57}" sibTransId="{E1EBB674-F7C2-45D3-8B18-6628DE3412DC}"/>
    <dgm:cxn modelId="{81DA8EC1-F442-44C0-B802-83001CD500D8}" srcId="{705E01D6-25A0-486C-9BBC-6D9E730BEEB2}" destId="{1E8C2279-07CB-4A63-ACD4-053EE775E0F7}" srcOrd="0" destOrd="0" parTransId="{9CD49960-0000-4F50-81B1-84D4FE632198}" sibTransId="{2A1585CF-F868-4F02-BF1E-862196BF7109}"/>
    <dgm:cxn modelId="{4EDAD2F6-7CE3-4A9E-9EC2-B77F99DDF0A5}" type="presOf" srcId="{705E01D6-25A0-486C-9BBC-6D9E730BEEB2}" destId="{2BC4116D-F38B-4F22-ACE7-7AC3F2ACDAD5}" srcOrd="0" destOrd="0" presId="urn:microsoft.com/office/officeart/2005/8/layout/chevron2"/>
    <dgm:cxn modelId="{851319B0-C9EE-4FBA-8DFD-DC4358164457}" type="presOf" srcId="{1E8C2279-07CB-4A63-ACD4-053EE775E0F7}" destId="{4448B71D-6553-49A9-9B98-0B1E1817DAB5}" srcOrd="0" destOrd="0" presId="urn:microsoft.com/office/officeart/2005/8/layout/chevron2"/>
    <dgm:cxn modelId="{3B556C18-E236-4C08-9129-9C06D91F0640}" type="presOf" srcId="{ECB250DA-D317-4E85-8899-96236BAF9F41}" destId="{FDDCEDFD-9BB8-4645-9D1E-DC6A29A3899E}" srcOrd="0" destOrd="0" presId="urn:microsoft.com/office/officeart/2005/8/layout/chevron2"/>
    <dgm:cxn modelId="{DC31167F-EEF8-4A79-B614-E31ED54F7746}" type="presParOf" srcId="{FDDCEDFD-9BB8-4645-9D1E-DC6A29A3899E}" destId="{2DD1DCC7-8C5A-4972-96CC-C6AC15984F55}" srcOrd="0" destOrd="0" presId="urn:microsoft.com/office/officeart/2005/8/layout/chevron2"/>
    <dgm:cxn modelId="{775A346C-AD22-4027-8A20-6AC4AA624652}" type="presParOf" srcId="{2DD1DCC7-8C5A-4972-96CC-C6AC15984F55}" destId="{2BC4116D-F38B-4F22-ACE7-7AC3F2ACDAD5}" srcOrd="0" destOrd="0" presId="urn:microsoft.com/office/officeart/2005/8/layout/chevron2"/>
    <dgm:cxn modelId="{F5060C66-942D-4F7A-8BC3-BA68232F967A}" type="presParOf" srcId="{2DD1DCC7-8C5A-4972-96CC-C6AC15984F55}" destId="{4448B71D-6553-49A9-9B98-0B1E1817DA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A2F8F95-E4D0-4748-88A5-10830A875C9D}">
      <dgm:prSet/>
      <dgm:spPr/>
      <dgm:t>
        <a:bodyPr/>
        <a:lstStyle/>
        <a:p>
          <a:r>
            <a:rPr lang="es-EC" b="1" dirty="0" smtClean="0"/>
            <a:t>H0:</a:t>
          </a:r>
          <a:r>
            <a:rPr lang="es-EC" dirty="0" smtClean="0"/>
            <a:t> El 70% de los locales comerciales de las determinadas líneas de negocios situadas en la parroquia Turubamba del Distrito Metropolitano de Quito no realizan gestión de publicidad para darse a conocer.</a:t>
          </a:r>
          <a:endParaRPr lang="es-MX" dirty="0"/>
        </a:p>
      </dgm:t>
    </dgm:pt>
    <dgm:pt modelId="{D1195ECE-47DC-4169-A5CB-4A9A93B63639}" type="parTrans" cxnId="{8F7ECCF1-06D0-4976-8C2F-7468576FEFD8}">
      <dgm:prSet/>
      <dgm:spPr/>
      <dgm:t>
        <a:bodyPr/>
        <a:lstStyle/>
        <a:p>
          <a:endParaRPr lang="es-MX"/>
        </a:p>
      </dgm:t>
    </dgm:pt>
    <dgm:pt modelId="{2F67F92A-3AD0-43FA-BEF6-25AE90EDF719}" type="sibTrans" cxnId="{8F7ECCF1-06D0-4976-8C2F-7468576FEFD8}">
      <dgm:prSet/>
      <dgm:spPr/>
      <dgm:t>
        <a:bodyPr/>
        <a:lstStyle/>
        <a:p>
          <a:endParaRPr lang="es-MX"/>
        </a:p>
      </dgm:t>
    </dgm:pt>
    <dgm:pt modelId="{C0BCE283-5E56-4CA1-8D71-292542944866}">
      <dgm:prSet/>
      <dgm:spPr/>
      <dgm:t>
        <a:bodyPr/>
        <a:lstStyle/>
        <a:p>
          <a:r>
            <a:rPr lang="es-EC" b="1" dirty="0" smtClean="0"/>
            <a:t>H1:</a:t>
          </a:r>
          <a:r>
            <a:rPr lang="es-EC" dirty="0" smtClean="0"/>
            <a:t> El 70% de los locales comerciales de las determinadas líneas de negocios situadas en la parroquia Turubamba del Distrito Metropolitano de Quito si realizan gestión de publicidad para darse a conocer.</a:t>
          </a:r>
          <a:endParaRPr lang="es-MX" dirty="0"/>
        </a:p>
      </dgm:t>
    </dgm:pt>
    <dgm:pt modelId="{77B4B1CE-0EEE-4248-9CF7-BC79C78A9737}" type="parTrans" cxnId="{EF7C951B-98BF-4323-BE6B-2099B9045F75}">
      <dgm:prSet/>
      <dgm:spPr/>
      <dgm:t>
        <a:bodyPr/>
        <a:lstStyle/>
        <a:p>
          <a:endParaRPr lang="es-MX"/>
        </a:p>
      </dgm:t>
    </dgm:pt>
    <dgm:pt modelId="{84786680-B785-4D3E-886F-62E0756E5ECF}" type="sibTrans" cxnId="{EF7C951B-98BF-4323-BE6B-2099B9045F75}">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CCAF0841-8ADD-42E7-BA29-5A5323D87C2E}" type="pres">
      <dgm:prSet presAssocID="{0A2F8F95-E4D0-4748-88A5-10830A875C9D}" presName="parentText" presStyleLbl="node1" presStyleIdx="0" presStyleCnt="2">
        <dgm:presLayoutVars>
          <dgm:chMax val="0"/>
          <dgm:bulletEnabled val="1"/>
        </dgm:presLayoutVars>
      </dgm:prSet>
      <dgm:spPr/>
      <dgm:t>
        <a:bodyPr/>
        <a:lstStyle/>
        <a:p>
          <a:endParaRPr lang="es-MX"/>
        </a:p>
      </dgm:t>
    </dgm:pt>
    <dgm:pt modelId="{AE55851C-5B0E-4EBA-A1B9-6A133D3E900A}" type="pres">
      <dgm:prSet presAssocID="{2F67F92A-3AD0-43FA-BEF6-25AE90EDF719}" presName="spacer" presStyleCnt="0"/>
      <dgm:spPr/>
    </dgm:pt>
    <dgm:pt modelId="{A335936C-2A36-4786-8E2C-D9130121EEB0}" type="pres">
      <dgm:prSet presAssocID="{C0BCE283-5E56-4CA1-8D71-292542944866}" presName="parentText" presStyleLbl="node1" presStyleIdx="1" presStyleCnt="2">
        <dgm:presLayoutVars>
          <dgm:chMax val="0"/>
          <dgm:bulletEnabled val="1"/>
        </dgm:presLayoutVars>
      </dgm:prSet>
      <dgm:spPr/>
      <dgm:t>
        <a:bodyPr/>
        <a:lstStyle/>
        <a:p>
          <a:endParaRPr lang="es-MX"/>
        </a:p>
      </dgm:t>
    </dgm:pt>
  </dgm:ptLst>
  <dgm:cxnLst>
    <dgm:cxn modelId="{F1920CD4-146C-4E6F-AF76-F939C963A627}" type="presOf" srcId="{0A2F8F95-E4D0-4748-88A5-10830A875C9D}" destId="{CCAF0841-8ADD-42E7-BA29-5A5323D87C2E}" srcOrd="0" destOrd="0" presId="urn:microsoft.com/office/officeart/2005/8/layout/vList2"/>
    <dgm:cxn modelId="{8F7ECCF1-06D0-4976-8C2F-7468576FEFD8}" srcId="{302F5288-8102-46FE-8C20-13065359580B}" destId="{0A2F8F95-E4D0-4748-88A5-10830A875C9D}" srcOrd="0" destOrd="0" parTransId="{D1195ECE-47DC-4169-A5CB-4A9A93B63639}" sibTransId="{2F67F92A-3AD0-43FA-BEF6-25AE90EDF719}"/>
    <dgm:cxn modelId="{D5BB7D7F-7BA9-4F0B-9A05-A31A5A5741CF}" type="presOf" srcId="{C0BCE283-5E56-4CA1-8D71-292542944866}" destId="{A335936C-2A36-4786-8E2C-D9130121EEB0}" srcOrd="0" destOrd="0" presId="urn:microsoft.com/office/officeart/2005/8/layout/vList2"/>
    <dgm:cxn modelId="{BD3DFD0B-CE44-4166-9106-E1BFD8A69598}" type="presOf" srcId="{302F5288-8102-46FE-8C20-13065359580B}" destId="{F47C1AAA-1A09-4FBC-9202-09F333A0A095}" srcOrd="0" destOrd="0" presId="urn:microsoft.com/office/officeart/2005/8/layout/vList2"/>
    <dgm:cxn modelId="{EF7C951B-98BF-4323-BE6B-2099B9045F75}" srcId="{302F5288-8102-46FE-8C20-13065359580B}" destId="{C0BCE283-5E56-4CA1-8D71-292542944866}" srcOrd="1" destOrd="0" parTransId="{77B4B1CE-0EEE-4248-9CF7-BC79C78A9737}" sibTransId="{84786680-B785-4D3E-886F-62E0756E5ECF}"/>
    <dgm:cxn modelId="{34D83D30-4C6D-4792-AAFB-14DE95E0C84B}" type="presParOf" srcId="{F47C1AAA-1A09-4FBC-9202-09F333A0A095}" destId="{CCAF0841-8ADD-42E7-BA29-5A5323D87C2E}" srcOrd="0" destOrd="0" presId="urn:microsoft.com/office/officeart/2005/8/layout/vList2"/>
    <dgm:cxn modelId="{BF8580DE-77F3-433A-84CD-F82E095AD1C5}" type="presParOf" srcId="{F47C1AAA-1A09-4FBC-9202-09F333A0A095}" destId="{AE55851C-5B0E-4EBA-A1B9-6A133D3E900A}" srcOrd="1" destOrd="0" presId="urn:microsoft.com/office/officeart/2005/8/layout/vList2"/>
    <dgm:cxn modelId="{E68A3CA7-FB7D-4C65-8BF0-C438C936C3C7}" type="presParOf" srcId="{F47C1AAA-1A09-4FBC-9202-09F333A0A095}" destId="{A335936C-2A36-4786-8E2C-D9130121EE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02F5288-8102-46FE-8C20-13065359580B}"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s-MX"/>
        </a:p>
      </dgm:t>
    </dgm:pt>
    <dgm:pt modelId="{8254AC19-DE4D-4E71-AC33-9D41EFB5DFE1}">
      <dgm:prSet/>
      <dgm:spPr/>
      <dgm:t>
        <a:bodyPr/>
        <a:lstStyle/>
        <a:p>
          <a:r>
            <a:rPr lang="es-EC" dirty="0" smtClean="0"/>
            <a:t>Por lo tanto se acepta H1 como verdadera puesto que el 66,7% de los locales comerciales encuestados manifestaron que NO realizan actividades publicitarias del establecimiento. </a:t>
          </a:r>
          <a:endParaRPr lang="es-MX" dirty="0"/>
        </a:p>
      </dgm:t>
    </dgm:pt>
    <dgm:pt modelId="{05887E93-E4D4-413E-BC42-909337CABA29}" type="parTrans" cxnId="{601BC52D-78CC-4E97-9A1B-6E05BD80542F}">
      <dgm:prSet/>
      <dgm:spPr/>
      <dgm:t>
        <a:bodyPr/>
        <a:lstStyle/>
        <a:p>
          <a:endParaRPr lang="es-MX"/>
        </a:p>
      </dgm:t>
    </dgm:pt>
    <dgm:pt modelId="{639BE39B-48BA-4C81-BFE2-E0D0BA298997}" type="sibTrans" cxnId="{601BC52D-78CC-4E97-9A1B-6E05BD80542F}">
      <dgm:prSet/>
      <dgm:spPr/>
      <dgm:t>
        <a:bodyPr/>
        <a:lstStyle/>
        <a:p>
          <a:endParaRPr lang="es-MX"/>
        </a:p>
      </dgm:t>
    </dgm:pt>
    <dgm:pt modelId="{F47C1AAA-1A09-4FBC-9202-09F333A0A095}" type="pres">
      <dgm:prSet presAssocID="{302F5288-8102-46FE-8C20-13065359580B}" presName="linear" presStyleCnt="0">
        <dgm:presLayoutVars>
          <dgm:animLvl val="lvl"/>
          <dgm:resizeHandles val="exact"/>
        </dgm:presLayoutVars>
      </dgm:prSet>
      <dgm:spPr/>
      <dgm:t>
        <a:bodyPr/>
        <a:lstStyle/>
        <a:p>
          <a:endParaRPr lang="es-MX"/>
        </a:p>
      </dgm:t>
    </dgm:pt>
    <dgm:pt modelId="{5BFACB58-E571-4E35-A0BC-D526FE0C367D}" type="pres">
      <dgm:prSet presAssocID="{8254AC19-DE4D-4E71-AC33-9D41EFB5DFE1}" presName="parentText" presStyleLbl="node1" presStyleIdx="0" presStyleCnt="1" custLinFactNeighborX="-36521" custLinFactNeighborY="-31128">
        <dgm:presLayoutVars>
          <dgm:chMax val="0"/>
          <dgm:bulletEnabled val="1"/>
        </dgm:presLayoutVars>
      </dgm:prSet>
      <dgm:spPr/>
      <dgm:t>
        <a:bodyPr/>
        <a:lstStyle/>
        <a:p>
          <a:endParaRPr lang="es-MX"/>
        </a:p>
      </dgm:t>
    </dgm:pt>
  </dgm:ptLst>
  <dgm:cxnLst>
    <dgm:cxn modelId="{413A864A-4A2C-4BE4-B8C8-9A8D84DAFB67}" type="presOf" srcId="{8254AC19-DE4D-4E71-AC33-9D41EFB5DFE1}" destId="{5BFACB58-E571-4E35-A0BC-D526FE0C367D}" srcOrd="0" destOrd="0" presId="urn:microsoft.com/office/officeart/2005/8/layout/vList2"/>
    <dgm:cxn modelId="{9BA68D17-C219-4995-B4D4-B86B52275B91}" type="presOf" srcId="{302F5288-8102-46FE-8C20-13065359580B}" destId="{F47C1AAA-1A09-4FBC-9202-09F333A0A095}" srcOrd="0" destOrd="0" presId="urn:microsoft.com/office/officeart/2005/8/layout/vList2"/>
    <dgm:cxn modelId="{601BC52D-78CC-4E97-9A1B-6E05BD80542F}" srcId="{302F5288-8102-46FE-8C20-13065359580B}" destId="{8254AC19-DE4D-4E71-AC33-9D41EFB5DFE1}" srcOrd="0" destOrd="0" parTransId="{05887E93-E4D4-413E-BC42-909337CABA29}" sibTransId="{639BE39B-48BA-4C81-BFE2-E0D0BA298997}"/>
    <dgm:cxn modelId="{9C0F72F9-1763-4DFB-BA96-B9037F4FF71F}" type="presParOf" srcId="{F47C1AAA-1A09-4FBC-9202-09F333A0A095}" destId="{5BFACB58-E571-4E35-A0BC-D526FE0C367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2A15B8C-32D3-4D82-B13D-80A996F92F7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MX"/>
        </a:p>
      </dgm:t>
    </dgm:pt>
    <dgm:pt modelId="{07EFB5D8-D60F-4E75-B744-45FCBF18820B}">
      <dgm:prSet phldrT="[Texto]"/>
      <dgm:spPr/>
      <dgm:t>
        <a:bodyPr/>
        <a:lstStyle/>
        <a:p>
          <a:r>
            <a:rPr lang="es-EC" dirty="0" smtClean="0"/>
            <a:t>Parroquia Urbana de Turubamba </a:t>
          </a:r>
          <a:endParaRPr lang="es-MX" dirty="0"/>
        </a:p>
      </dgm:t>
    </dgm:pt>
    <dgm:pt modelId="{672C22BE-D6DF-4BA5-90B3-9A6EF1F7D98E}" type="parTrans" cxnId="{EC43DA88-231C-448A-AE07-17B9E03B2F9C}">
      <dgm:prSet/>
      <dgm:spPr/>
      <dgm:t>
        <a:bodyPr/>
        <a:lstStyle/>
        <a:p>
          <a:endParaRPr lang="es-MX"/>
        </a:p>
      </dgm:t>
    </dgm:pt>
    <dgm:pt modelId="{11384008-9102-4B2E-813C-5828AD947E88}" type="sibTrans" cxnId="{EC43DA88-231C-448A-AE07-17B9E03B2F9C}">
      <dgm:prSet/>
      <dgm:spPr/>
      <dgm:t>
        <a:bodyPr/>
        <a:lstStyle/>
        <a:p>
          <a:endParaRPr lang="es-MX"/>
        </a:p>
      </dgm:t>
    </dgm:pt>
    <dgm:pt modelId="{425A927A-D870-45B5-9DB3-A314093F8826}">
      <dgm:prSet/>
      <dgm:spPr/>
      <dgm:t>
        <a:bodyPr/>
        <a:lstStyle/>
        <a:p>
          <a:r>
            <a:rPr lang="es-EC" b="1" dirty="0" smtClean="0"/>
            <a:t>Población:</a:t>
          </a:r>
          <a:r>
            <a:rPr lang="es-EC" dirty="0" smtClean="0"/>
            <a:t> 53906</a:t>
          </a:r>
          <a:endParaRPr lang="es-MX" dirty="0"/>
        </a:p>
      </dgm:t>
    </dgm:pt>
    <dgm:pt modelId="{5AE15811-5D86-4B3B-B62E-8B5B0A98E270}" type="parTrans" cxnId="{17180162-FB71-42F4-B405-6550D00F270B}">
      <dgm:prSet/>
      <dgm:spPr/>
      <dgm:t>
        <a:bodyPr/>
        <a:lstStyle/>
        <a:p>
          <a:endParaRPr lang="es-MX"/>
        </a:p>
      </dgm:t>
    </dgm:pt>
    <dgm:pt modelId="{81F30F7B-103D-425C-B667-2A6ABCA0B738}" type="sibTrans" cxnId="{17180162-FB71-42F4-B405-6550D00F270B}">
      <dgm:prSet/>
      <dgm:spPr/>
      <dgm:t>
        <a:bodyPr/>
        <a:lstStyle/>
        <a:p>
          <a:endParaRPr lang="es-MX"/>
        </a:p>
      </dgm:t>
    </dgm:pt>
    <dgm:pt modelId="{91C79E39-408C-4D18-84AF-9D0C56A30E95}">
      <dgm:prSet/>
      <dgm:spPr/>
      <dgm:t>
        <a:bodyPr/>
        <a:lstStyle/>
        <a:p>
          <a:r>
            <a:rPr lang="es-MX" dirty="0" smtClean="0"/>
            <a:t>20 barrios</a:t>
          </a:r>
          <a:endParaRPr lang="es-MX" dirty="0"/>
        </a:p>
      </dgm:t>
    </dgm:pt>
    <dgm:pt modelId="{175AC434-CC57-4A13-A08B-A5F4DAC6844F}" type="parTrans" cxnId="{07B21B90-1AAF-428D-8C29-414529E70BB2}">
      <dgm:prSet/>
      <dgm:spPr/>
      <dgm:t>
        <a:bodyPr/>
        <a:lstStyle/>
        <a:p>
          <a:endParaRPr lang="es-MX"/>
        </a:p>
      </dgm:t>
    </dgm:pt>
    <dgm:pt modelId="{DB756096-875A-4586-8C31-9B03BFC5462B}" type="sibTrans" cxnId="{07B21B90-1AAF-428D-8C29-414529E70BB2}">
      <dgm:prSet/>
      <dgm:spPr/>
      <dgm:t>
        <a:bodyPr/>
        <a:lstStyle/>
        <a:p>
          <a:endParaRPr lang="es-MX"/>
        </a:p>
      </dgm:t>
    </dgm:pt>
    <dgm:pt modelId="{14FE7283-156B-428D-839F-6420C9CF7EA4}">
      <dgm:prSet/>
      <dgm:spPr/>
      <dgm:t>
        <a:bodyPr/>
        <a:lstStyle/>
        <a:p>
          <a:r>
            <a:rPr lang="es-EC" b="0" dirty="0" smtClean="0"/>
            <a:t>Área: </a:t>
          </a:r>
          <a:r>
            <a:rPr lang="es-EC" dirty="0" smtClean="0"/>
            <a:t>17,20 km2</a:t>
          </a:r>
          <a:endParaRPr lang="es-MX" dirty="0"/>
        </a:p>
      </dgm:t>
    </dgm:pt>
    <dgm:pt modelId="{B4B6FD52-6CFD-413F-8487-19197BC93F42}" type="sibTrans" cxnId="{B085EE9A-D338-41F2-9391-0E8BCDA8857D}">
      <dgm:prSet/>
      <dgm:spPr/>
      <dgm:t>
        <a:bodyPr/>
        <a:lstStyle/>
        <a:p>
          <a:endParaRPr lang="es-MX"/>
        </a:p>
      </dgm:t>
    </dgm:pt>
    <dgm:pt modelId="{91A32891-0247-4F87-97DC-165B84B8A1D5}" type="parTrans" cxnId="{B085EE9A-D338-41F2-9391-0E8BCDA8857D}">
      <dgm:prSet/>
      <dgm:spPr/>
      <dgm:t>
        <a:bodyPr/>
        <a:lstStyle/>
        <a:p>
          <a:endParaRPr lang="es-MX"/>
        </a:p>
      </dgm:t>
    </dgm:pt>
    <dgm:pt modelId="{7F4EB330-69C0-4F9A-9B09-17FF6583CB47}" type="pres">
      <dgm:prSet presAssocID="{22A15B8C-32D3-4D82-B13D-80A996F92F7E}" presName="Name0" presStyleCnt="0">
        <dgm:presLayoutVars>
          <dgm:chMax val="7"/>
          <dgm:chPref val="7"/>
          <dgm:dir/>
        </dgm:presLayoutVars>
      </dgm:prSet>
      <dgm:spPr/>
      <dgm:t>
        <a:bodyPr/>
        <a:lstStyle/>
        <a:p>
          <a:endParaRPr lang="es-MX"/>
        </a:p>
      </dgm:t>
    </dgm:pt>
    <dgm:pt modelId="{980AC1F1-E76F-4D0D-AFB8-109537693AEB}" type="pres">
      <dgm:prSet presAssocID="{22A15B8C-32D3-4D82-B13D-80A996F92F7E}" presName="Name1" presStyleCnt="0"/>
      <dgm:spPr/>
      <dgm:t>
        <a:bodyPr/>
        <a:lstStyle/>
        <a:p>
          <a:endParaRPr lang="es-MX"/>
        </a:p>
      </dgm:t>
    </dgm:pt>
    <dgm:pt modelId="{E6A1310B-8991-4B8C-A4AF-7458D2EC816C}" type="pres">
      <dgm:prSet presAssocID="{22A15B8C-32D3-4D82-B13D-80A996F92F7E}" presName="cycle" presStyleCnt="0"/>
      <dgm:spPr/>
      <dgm:t>
        <a:bodyPr/>
        <a:lstStyle/>
        <a:p>
          <a:endParaRPr lang="es-MX"/>
        </a:p>
      </dgm:t>
    </dgm:pt>
    <dgm:pt modelId="{5081337A-29E3-45E7-8367-EA91C1AF383D}" type="pres">
      <dgm:prSet presAssocID="{22A15B8C-32D3-4D82-B13D-80A996F92F7E}" presName="srcNode" presStyleLbl="node1" presStyleIdx="0" presStyleCnt="4"/>
      <dgm:spPr/>
      <dgm:t>
        <a:bodyPr/>
        <a:lstStyle/>
        <a:p>
          <a:endParaRPr lang="es-MX"/>
        </a:p>
      </dgm:t>
    </dgm:pt>
    <dgm:pt modelId="{CCF3D297-2061-41EE-9C1D-010F41CD3F0B}" type="pres">
      <dgm:prSet presAssocID="{22A15B8C-32D3-4D82-B13D-80A996F92F7E}" presName="conn" presStyleLbl="parChTrans1D2" presStyleIdx="0" presStyleCnt="1"/>
      <dgm:spPr/>
      <dgm:t>
        <a:bodyPr/>
        <a:lstStyle/>
        <a:p>
          <a:endParaRPr lang="es-MX"/>
        </a:p>
      </dgm:t>
    </dgm:pt>
    <dgm:pt modelId="{30D692CD-E146-4D49-AA79-16C2374D7AC5}" type="pres">
      <dgm:prSet presAssocID="{22A15B8C-32D3-4D82-B13D-80A996F92F7E}" presName="extraNode" presStyleLbl="node1" presStyleIdx="0" presStyleCnt="4"/>
      <dgm:spPr/>
      <dgm:t>
        <a:bodyPr/>
        <a:lstStyle/>
        <a:p>
          <a:endParaRPr lang="es-MX"/>
        </a:p>
      </dgm:t>
    </dgm:pt>
    <dgm:pt modelId="{A45A2C61-517C-40FF-8914-1A121DE1D67B}" type="pres">
      <dgm:prSet presAssocID="{22A15B8C-32D3-4D82-B13D-80A996F92F7E}" presName="dstNode" presStyleLbl="node1" presStyleIdx="0" presStyleCnt="4"/>
      <dgm:spPr/>
      <dgm:t>
        <a:bodyPr/>
        <a:lstStyle/>
        <a:p>
          <a:endParaRPr lang="es-MX"/>
        </a:p>
      </dgm:t>
    </dgm:pt>
    <dgm:pt modelId="{348EE7E7-83A7-41D4-AF5A-C1DEE27B1637}" type="pres">
      <dgm:prSet presAssocID="{07EFB5D8-D60F-4E75-B744-45FCBF18820B}" presName="text_1" presStyleLbl="node1" presStyleIdx="0" presStyleCnt="4">
        <dgm:presLayoutVars>
          <dgm:bulletEnabled val="1"/>
        </dgm:presLayoutVars>
      </dgm:prSet>
      <dgm:spPr/>
      <dgm:t>
        <a:bodyPr/>
        <a:lstStyle/>
        <a:p>
          <a:endParaRPr lang="es-MX"/>
        </a:p>
      </dgm:t>
    </dgm:pt>
    <dgm:pt modelId="{27677F9B-4150-4393-97E6-B2565C993EF4}" type="pres">
      <dgm:prSet presAssocID="{07EFB5D8-D60F-4E75-B744-45FCBF18820B}" presName="accent_1" presStyleCnt="0"/>
      <dgm:spPr/>
      <dgm:t>
        <a:bodyPr/>
        <a:lstStyle/>
        <a:p>
          <a:endParaRPr lang="es-MX"/>
        </a:p>
      </dgm:t>
    </dgm:pt>
    <dgm:pt modelId="{63EB0523-067A-4895-B19F-4F325DDC7205}" type="pres">
      <dgm:prSet presAssocID="{07EFB5D8-D60F-4E75-B744-45FCBF18820B}" presName="accentRepeatNode" presStyleLbl="solidFgAcc1" presStyleIdx="0" presStyleCnt="4"/>
      <dgm:spPr/>
      <dgm:t>
        <a:bodyPr/>
        <a:lstStyle/>
        <a:p>
          <a:endParaRPr lang="es-MX"/>
        </a:p>
      </dgm:t>
    </dgm:pt>
    <dgm:pt modelId="{5B958C75-F39F-4090-A882-DFED0FC409E9}" type="pres">
      <dgm:prSet presAssocID="{14FE7283-156B-428D-839F-6420C9CF7EA4}" presName="text_2" presStyleLbl="node1" presStyleIdx="1" presStyleCnt="4">
        <dgm:presLayoutVars>
          <dgm:bulletEnabled val="1"/>
        </dgm:presLayoutVars>
      </dgm:prSet>
      <dgm:spPr/>
      <dgm:t>
        <a:bodyPr/>
        <a:lstStyle/>
        <a:p>
          <a:endParaRPr lang="es-MX"/>
        </a:p>
      </dgm:t>
    </dgm:pt>
    <dgm:pt modelId="{A33A9DC1-9D94-419E-BE55-8B2C154DD33A}" type="pres">
      <dgm:prSet presAssocID="{14FE7283-156B-428D-839F-6420C9CF7EA4}" presName="accent_2" presStyleCnt="0"/>
      <dgm:spPr/>
      <dgm:t>
        <a:bodyPr/>
        <a:lstStyle/>
        <a:p>
          <a:endParaRPr lang="es-MX"/>
        </a:p>
      </dgm:t>
    </dgm:pt>
    <dgm:pt modelId="{D960669F-7E11-4982-BF85-40A744BC11BA}" type="pres">
      <dgm:prSet presAssocID="{14FE7283-156B-428D-839F-6420C9CF7EA4}" presName="accentRepeatNode" presStyleLbl="solidFgAcc1" presStyleIdx="1" presStyleCnt="4"/>
      <dgm:spPr/>
      <dgm:t>
        <a:bodyPr/>
        <a:lstStyle/>
        <a:p>
          <a:endParaRPr lang="es-MX"/>
        </a:p>
      </dgm:t>
    </dgm:pt>
    <dgm:pt modelId="{C15046F7-C6B0-4344-A1B1-A0DEDFEA1321}" type="pres">
      <dgm:prSet presAssocID="{425A927A-D870-45B5-9DB3-A314093F8826}" presName="text_3" presStyleLbl="node1" presStyleIdx="2" presStyleCnt="4">
        <dgm:presLayoutVars>
          <dgm:bulletEnabled val="1"/>
        </dgm:presLayoutVars>
      </dgm:prSet>
      <dgm:spPr/>
      <dgm:t>
        <a:bodyPr/>
        <a:lstStyle/>
        <a:p>
          <a:endParaRPr lang="es-MX"/>
        </a:p>
      </dgm:t>
    </dgm:pt>
    <dgm:pt modelId="{4F47CF1C-BC87-47B1-97E6-3D1FBF14FAB5}" type="pres">
      <dgm:prSet presAssocID="{425A927A-D870-45B5-9DB3-A314093F8826}" presName="accent_3" presStyleCnt="0"/>
      <dgm:spPr/>
      <dgm:t>
        <a:bodyPr/>
        <a:lstStyle/>
        <a:p>
          <a:endParaRPr lang="es-MX"/>
        </a:p>
      </dgm:t>
    </dgm:pt>
    <dgm:pt modelId="{9E179E79-123D-4422-A425-74492190E861}" type="pres">
      <dgm:prSet presAssocID="{425A927A-D870-45B5-9DB3-A314093F8826}" presName="accentRepeatNode" presStyleLbl="solidFgAcc1" presStyleIdx="2" presStyleCnt="4"/>
      <dgm:spPr/>
      <dgm:t>
        <a:bodyPr/>
        <a:lstStyle/>
        <a:p>
          <a:endParaRPr lang="es-MX"/>
        </a:p>
      </dgm:t>
    </dgm:pt>
    <dgm:pt modelId="{FB782810-B17A-4FEF-9E58-5D1FA39BC16F}" type="pres">
      <dgm:prSet presAssocID="{91C79E39-408C-4D18-84AF-9D0C56A30E95}" presName="text_4" presStyleLbl="node1" presStyleIdx="3" presStyleCnt="4">
        <dgm:presLayoutVars>
          <dgm:bulletEnabled val="1"/>
        </dgm:presLayoutVars>
      </dgm:prSet>
      <dgm:spPr/>
      <dgm:t>
        <a:bodyPr/>
        <a:lstStyle/>
        <a:p>
          <a:endParaRPr lang="es-MX"/>
        </a:p>
      </dgm:t>
    </dgm:pt>
    <dgm:pt modelId="{CD3AC0CC-5485-49EE-BF48-559513267BB7}" type="pres">
      <dgm:prSet presAssocID="{91C79E39-408C-4D18-84AF-9D0C56A30E95}" presName="accent_4" presStyleCnt="0"/>
      <dgm:spPr/>
      <dgm:t>
        <a:bodyPr/>
        <a:lstStyle/>
        <a:p>
          <a:endParaRPr lang="es-MX"/>
        </a:p>
      </dgm:t>
    </dgm:pt>
    <dgm:pt modelId="{86F4363A-BEA4-4E63-8393-7426A12B78FF}" type="pres">
      <dgm:prSet presAssocID="{91C79E39-408C-4D18-84AF-9D0C56A30E95}" presName="accentRepeatNode" presStyleLbl="solidFgAcc1" presStyleIdx="3" presStyleCnt="4"/>
      <dgm:spPr/>
      <dgm:t>
        <a:bodyPr/>
        <a:lstStyle/>
        <a:p>
          <a:endParaRPr lang="es-MX"/>
        </a:p>
      </dgm:t>
    </dgm:pt>
  </dgm:ptLst>
  <dgm:cxnLst>
    <dgm:cxn modelId="{B085EE9A-D338-41F2-9391-0E8BCDA8857D}" srcId="{22A15B8C-32D3-4D82-B13D-80A996F92F7E}" destId="{14FE7283-156B-428D-839F-6420C9CF7EA4}" srcOrd="1" destOrd="0" parTransId="{91A32891-0247-4F87-97DC-165B84B8A1D5}" sibTransId="{B4B6FD52-6CFD-413F-8487-19197BC93F42}"/>
    <dgm:cxn modelId="{17180162-FB71-42F4-B405-6550D00F270B}" srcId="{22A15B8C-32D3-4D82-B13D-80A996F92F7E}" destId="{425A927A-D870-45B5-9DB3-A314093F8826}" srcOrd="2" destOrd="0" parTransId="{5AE15811-5D86-4B3B-B62E-8B5B0A98E270}" sibTransId="{81F30F7B-103D-425C-B667-2A6ABCA0B738}"/>
    <dgm:cxn modelId="{07B21B90-1AAF-428D-8C29-414529E70BB2}" srcId="{22A15B8C-32D3-4D82-B13D-80A996F92F7E}" destId="{91C79E39-408C-4D18-84AF-9D0C56A30E95}" srcOrd="3" destOrd="0" parTransId="{175AC434-CC57-4A13-A08B-A5F4DAC6844F}" sibTransId="{DB756096-875A-4586-8C31-9B03BFC5462B}"/>
    <dgm:cxn modelId="{EC43DA88-231C-448A-AE07-17B9E03B2F9C}" srcId="{22A15B8C-32D3-4D82-B13D-80A996F92F7E}" destId="{07EFB5D8-D60F-4E75-B744-45FCBF18820B}" srcOrd="0" destOrd="0" parTransId="{672C22BE-D6DF-4BA5-90B3-9A6EF1F7D98E}" sibTransId="{11384008-9102-4B2E-813C-5828AD947E88}"/>
    <dgm:cxn modelId="{3C2240BD-F152-4BE7-BEF4-054858AE706C}" type="presOf" srcId="{14FE7283-156B-428D-839F-6420C9CF7EA4}" destId="{5B958C75-F39F-4090-A882-DFED0FC409E9}" srcOrd="0" destOrd="0" presId="urn:microsoft.com/office/officeart/2008/layout/VerticalCurvedList"/>
    <dgm:cxn modelId="{09D93290-1EE0-4A61-8BE8-775D371C6243}" type="presOf" srcId="{91C79E39-408C-4D18-84AF-9D0C56A30E95}" destId="{FB782810-B17A-4FEF-9E58-5D1FA39BC16F}" srcOrd="0" destOrd="0" presId="urn:microsoft.com/office/officeart/2008/layout/VerticalCurvedList"/>
    <dgm:cxn modelId="{024FC8D2-3DB4-4839-A360-E14851C1441D}" type="presOf" srcId="{11384008-9102-4B2E-813C-5828AD947E88}" destId="{CCF3D297-2061-41EE-9C1D-010F41CD3F0B}" srcOrd="0" destOrd="0" presId="urn:microsoft.com/office/officeart/2008/layout/VerticalCurvedList"/>
    <dgm:cxn modelId="{FDA17081-8251-4545-9345-7CE0737337FF}" type="presOf" srcId="{22A15B8C-32D3-4D82-B13D-80A996F92F7E}" destId="{7F4EB330-69C0-4F9A-9B09-17FF6583CB47}" srcOrd="0" destOrd="0" presId="urn:microsoft.com/office/officeart/2008/layout/VerticalCurvedList"/>
    <dgm:cxn modelId="{001E0FC7-7BF4-4CB4-8680-B03A60BD5CF5}" type="presOf" srcId="{425A927A-D870-45B5-9DB3-A314093F8826}" destId="{C15046F7-C6B0-4344-A1B1-A0DEDFEA1321}" srcOrd="0" destOrd="0" presId="urn:microsoft.com/office/officeart/2008/layout/VerticalCurvedList"/>
    <dgm:cxn modelId="{2649AF5D-05BF-4236-9505-0390AFB9B2F9}" type="presOf" srcId="{07EFB5D8-D60F-4E75-B744-45FCBF18820B}" destId="{348EE7E7-83A7-41D4-AF5A-C1DEE27B1637}" srcOrd="0" destOrd="0" presId="urn:microsoft.com/office/officeart/2008/layout/VerticalCurvedList"/>
    <dgm:cxn modelId="{6F30725D-96D0-47FD-813E-C8922A777D81}" type="presParOf" srcId="{7F4EB330-69C0-4F9A-9B09-17FF6583CB47}" destId="{980AC1F1-E76F-4D0D-AFB8-109537693AEB}" srcOrd="0" destOrd="0" presId="urn:microsoft.com/office/officeart/2008/layout/VerticalCurvedList"/>
    <dgm:cxn modelId="{902A492A-8C25-4D95-9265-72691AACE9E8}" type="presParOf" srcId="{980AC1F1-E76F-4D0D-AFB8-109537693AEB}" destId="{E6A1310B-8991-4B8C-A4AF-7458D2EC816C}" srcOrd="0" destOrd="0" presId="urn:microsoft.com/office/officeart/2008/layout/VerticalCurvedList"/>
    <dgm:cxn modelId="{6E56589B-2CE7-4104-8DBA-F16FF31D4782}" type="presParOf" srcId="{E6A1310B-8991-4B8C-A4AF-7458D2EC816C}" destId="{5081337A-29E3-45E7-8367-EA91C1AF383D}" srcOrd="0" destOrd="0" presId="urn:microsoft.com/office/officeart/2008/layout/VerticalCurvedList"/>
    <dgm:cxn modelId="{AD288009-878C-445A-A821-761F18CFE31C}" type="presParOf" srcId="{E6A1310B-8991-4B8C-A4AF-7458D2EC816C}" destId="{CCF3D297-2061-41EE-9C1D-010F41CD3F0B}" srcOrd="1" destOrd="0" presId="urn:microsoft.com/office/officeart/2008/layout/VerticalCurvedList"/>
    <dgm:cxn modelId="{039FAC4B-D817-48A1-8CD0-4170C396585D}" type="presParOf" srcId="{E6A1310B-8991-4B8C-A4AF-7458D2EC816C}" destId="{30D692CD-E146-4D49-AA79-16C2374D7AC5}" srcOrd="2" destOrd="0" presId="urn:microsoft.com/office/officeart/2008/layout/VerticalCurvedList"/>
    <dgm:cxn modelId="{86C50247-3A76-4B9B-A925-8CE39DD6AF11}" type="presParOf" srcId="{E6A1310B-8991-4B8C-A4AF-7458D2EC816C}" destId="{A45A2C61-517C-40FF-8914-1A121DE1D67B}" srcOrd="3" destOrd="0" presId="urn:microsoft.com/office/officeart/2008/layout/VerticalCurvedList"/>
    <dgm:cxn modelId="{079469E0-DBA6-438D-B9DE-9A1C6686B5F3}" type="presParOf" srcId="{980AC1F1-E76F-4D0D-AFB8-109537693AEB}" destId="{348EE7E7-83A7-41D4-AF5A-C1DEE27B1637}" srcOrd="1" destOrd="0" presId="urn:microsoft.com/office/officeart/2008/layout/VerticalCurvedList"/>
    <dgm:cxn modelId="{B73B0B71-504E-4DC8-88B3-BE718F4D195B}" type="presParOf" srcId="{980AC1F1-E76F-4D0D-AFB8-109537693AEB}" destId="{27677F9B-4150-4393-97E6-B2565C993EF4}" srcOrd="2" destOrd="0" presId="urn:microsoft.com/office/officeart/2008/layout/VerticalCurvedList"/>
    <dgm:cxn modelId="{E43EFB60-6B91-4EC9-A2F1-B001F49CEBD7}" type="presParOf" srcId="{27677F9B-4150-4393-97E6-B2565C993EF4}" destId="{63EB0523-067A-4895-B19F-4F325DDC7205}" srcOrd="0" destOrd="0" presId="urn:microsoft.com/office/officeart/2008/layout/VerticalCurvedList"/>
    <dgm:cxn modelId="{2879FD2B-B264-404E-9848-3DC1F42D08EB}" type="presParOf" srcId="{980AC1F1-E76F-4D0D-AFB8-109537693AEB}" destId="{5B958C75-F39F-4090-A882-DFED0FC409E9}" srcOrd="3" destOrd="0" presId="urn:microsoft.com/office/officeart/2008/layout/VerticalCurvedList"/>
    <dgm:cxn modelId="{000B3A81-ECDC-4E5F-AA67-3DB8F879244A}" type="presParOf" srcId="{980AC1F1-E76F-4D0D-AFB8-109537693AEB}" destId="{A33A9DC1-9D94-419E-BE55-8B2C154DD33A}" srcOrd="4" destOrd="0" presId="urn:microsoft.com/office/officeart/2008/layout/VerticalCurvedList"/>
    <dgm:cxn modelId="{97A9BE8F-DE16-46CD-9C66-EC3442D6CDEC}" type="presParOf" srcId="{A33A9DC1-9D94-419E-BE55-8B2C154DD33A}" destId="{D960669F-7E11-4982-BF85-40A744BC11BA}" srcOrd="0" destOrd="0" presId="urn:microsoft.com/office/officeart/2008/layout/VerticalCurvedList"/>
    <dgm:cxn modelId="{42A0EFED-6DB1-4DE4-863B-76DFB172F9B3}" type="presParOf" srcId="{980AC1F1-E76F-4D0D-AFB8-109537693AEB}" destId="{C15046F7-C6B0-4344-A1B1-A0DEDFEA1321}" srcOrd="5" destOrd="0" presId="urn:microsoft.com/office/officeart/2008/layout/VerticalCurvedList"/>
    <dgm:cxn modelId="{3406F677-EAF9-4850-B60E-B05B0EEF2795}" type="presParOf" srcId="{980AC1F1-E76F-4D0D-AFB8-109537693AEB}" destId="{4F47CF1C-BC87-47B1-97E6-3D1FBF14FAB5}" srcOrd="6" destOrd="0" presId="urn:microsoft.com/office/officeart/2008/layout/VerticalCurvedList"/>
    <dgm:cxn modelId="{84DCDF2B-D41F-4127-96D0-AB666BCA63EB}" type="presParOf" srcId="{4F47CF1C-BC87-47B1-97E6-3D1FBF14FAB5}" destId="{9E179E79-123D-4422-A425-74492190E861}" srcOrd="0" destOrd="0" presId="urn:microsoft.com/office/officeart/2008/layout/VerticalCurvedList"/>
    <dgm:cxn modelId="{AEB3DE6C-127D-46D4-9520-067F3A6F5F5E}" type="presParOf" srcId="{980AC1F1-E76F-4D0D-AFB8-109537693AEB}" destId="{FB782810-B17A-4FEF-9E58-5D1FA39BC16F}" srcOrd="7" destOrd="0" presId="urn:microsoft.com/office/officeart/2008/layout/VerticalCurvedList"/>
    <dgm:cxn modelId="{B14B9C0B-37BD-4D85-A08C-0F647D83E7DC}" type="presParOf" srcId="{980AC1F1-E76F-4D0D-AFB8-109537693AEB}" destId="{CD3AC0CC-5485-49EE-BF48-559513267BB7}" srcOrd="8" destOrd="0" presId="urn:microsoft.com/office/officeart/2008/layout/VerticalCurvedList"/>
    <dgm:cxn modelId="{DD92C1CF-1212-47E5-BEE5-038AAF0E7534}" type="presParOf" srcId="{CD3AC0CC-5485-49EE-BF48-559513267BB7}" destId="{86F4363A-BEA4-4E63-8393-7426A12B78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C1825B9-13A8-4463-B0AA-BEE176338320}"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s-MX"/>
        </a:p>
      </dgm:t>
    </dgm:pt>
    <dgm:pt modelId="{A7F6D6FE-5652-4A29-9072-A8C5EBE71648}">
      <dgm:prSet phldrT="[Texto]"/>
      <dgm:spPr/>
      <dgm:t>
        <a:bodyPr/>
        <a:lstStyle/>
        <a:p>
          <a:r>
            <a:rPr lang="es-EC" dirty="0" smtClean="0"/>
            <a:t>Abarrotes</a:t>
          </a:r>
        </a:p>
        <a:p>
          <a:r>
            <a:rPr lang="es-EC" dirty="0" smtClean="0"/>
            <a:t>435</a:t>
          </a:r>
          <a:endParaRPr lang="es-MX" dirty="0"/>
        </a:p>
      </dgm:t>
    </dgm:pt>
    <dgm:pt modelId="{53469E38-79D8-457D-9630-A208A49B03CE}" type="parTrans" cxnId="{1EBE0DED-C167-461A-85DD-0BA2EF7883A2}">
      <dgm:prSet/>
      <dgm:spPr/>
      <dgm:t>
        <a:bodyPr/>
        <a:lstStyle/>
        <a:p>
          <a:endParaRPr lang="es-MX"/>
        </a:p>
      </dgm:t>
    </dgm:pt>
    <dgm:pt modelId="{1B7F8759-8BD3-4C82-9B28-76DD9643558B}" type="sibTrans" cxnId="{1EBE0DED-C167-461A-85DD-0BA2EF7883A2}">
      <dgm:prSet/>
      <dgm:spPr/>
      <dgm:t>
        <a:bodyPr/>
        <a:lstStyle/>
        <a:p>
          <a:endParaRPr lang="es-MX"/>
        </a:p>
      </dgm:t>
    </dgm:pt>
    <dgm:pt modelId="{1948283E-C226-4380-BCB4-D8D5647943EF}">
      <dgm:prSet/>
      <dgm:spPr/>
      <dgm:t>
        <a:bodyPr/>
        <a:lstStyle/>
        <a:p>
          <a:r>
            <a:rPr lang="es-EC" dirty="0" smtClean="0"/>
            <a:t>Bazar y </a:t>
          </a:r>
          <a:r>
            <a:rPr lang="es-EC" dirty="0" smtClean="0"/>
            <a:t>Papelería </a:t>
          </a:r>
          <a:r>
            <a:rPr lang="es-EC" dirty="0" smtClean="0"/>
            <a:t>        115</a:t>
          </a:r>
          <a:endParaRPr lang="es-MX" dirty="0"/>
        </a:p>
      </dgm:t>
    </dgm:pt>
    <dgm:pt modelId="{1DCBE893-5894-4C01-84CB-F12FE779D91D}" type="parTrans" cxnId="{61F40EF7-5D32-44AA-A25A-D48A6AFD87C3}">
      <dgm:prSet/>
      <dgm:spPr/>
      <dgm:t>
        <a:bodyPr/>
        <a:lstStyle/>
        <a:p>
          <a:endParaRPr lang="es-MX"/>
        </a:p>
      </dgm:t>
    </dgm:pt>
    <dgm:pt modelId="{CA3E9F41-B115-4078-A21B-80798427D394}" type="sibTrans" cxnId="{61F40EF7-5D32-44AA-A25A-D48A6AFD87C3}">
      <dgm:prSet/>
      <dgm:spPr/>
      <dgm:t>
        <a:bodyPr/>
        <a:lstStyle/>
        <a:p>
          <a:endParaRPr lang="es-MX"/>
        </a:p>
      </dgm:t>
    </dgm:pt>
    <dgm:pt modelId="{C93E0E04-3D48-461B-8049-DD64BC791A76}">
      <dgm:prSet/>
      <dgm:spPr/>
      <dgm:t>
        <a:bodyPr/>
        <a:lstStyle/>
        <a:p>
          <a:r>
            <a:rPr lang="es-EC" dirty="0" smtClean="0"/>
            <a:t>Carnicerías</a:t>
          </a:r>
        </a:p>
        <a:p>
          <a:r>
            <a:rPr lang="es-EC" dirty="0" smtClean="0"/>
            <a:t>15</a:t>
          </a:r>
          <a:endParaRPr lang="es-MX" dirty="0"/>
        </a:p>
      </dgm:t>
    </dgm:pt>
    <dgm:pt modelId="{F4C32C7A-5ECE-4FF0-875B-A1360CF9A796}" type="parTrans" cxnId="{2A5193AA-C003-468D-867B-DBE81E86C4EF}">
      <dgm:prSet/>
      <dgm:spPr/>
      <dgm:t>
        <a:bodyPr/>
        <a:lstStyle/>
        <a:p>
          <a:endParaRPr lang="es-MX"/>
        </a:p>
      </dgm:t>
    </dgm:pt>
    <dgm:pt modelId="{55219CB2-F840-431A-A0C3-22202759F86C}" type="sibTrans" cxnId="{2A5193AA-C003-468D-867B-DBE81E86C4EF}">
      <dgm:prSet/>
      <dgm:spPr/>
      <dgm:t>
        <a:bodyPr/>
        <a:lstStyle/>
        <a:p>
          <a:endParaRPr lang="es-MX"/>
        </a:p>
      </dgm:t>
    </dgm:pt>
    <dgm:pt modelId="{BBF9882B-1544-4DA3-8023-8B29903FA56D}">
      <dgm:prSet/>
      <dgm:spPr/>
      <dgm:t>
        <a:bodyPr/>
        <a:lstStyle/>
        <a:p>
          <a:r>
            <a:rPr lang="es-EC" dirty="0" smtClean="0"/>
            <a:t>Farmacias</a:t>
          </a:r>
        </a:p>
        <a:p>
          <a:r>
            <a:rPr lang="es-EC" dirty="0" smtClean="0"/>
            <a:t>11</a:t>
          </a:r>
          <a:endParaRPr lang="es-MX" dirty="0"/>
        </a:p>
      </dgm:t>
    </dgm:pt>
    <dgm:pt modelId="{2E1D216E-3029-488B-8FCD-5888B2CA533B}" type="parTrans" cxnId="{3D1F63AF-B170-4C27-A893-B492EDBE674D}">
      <dgm:prSet/>
      <dgm:spPr/>
      <dgm:t>
        <a:bodyPr/>
        <a:lstStyle/>
        <a:p>
          <a:endParaRPr lang="es-MX"/>
        </a:p>
      </dgm:t>
    </dgm:pt>
    <dgm:pt modelId="{8AD89D46-7336-4467-9BA7-5143785A7F6F}" type="sibTrans" cxnId="{3D1F63AF-B170-4C27-A893-B492EDBE674D}">
      <dgm:prSet/>
      <dgm:spPr/>
      <dgm:t>
        <a:bodyPr/>
        <a:lstStyle/>
        <a:p>
          <a:endParaRPr lang="es-MX"/>
        </a:p>
      </dgm:t>
    </dgm:pt>
    <dgm:pt modelId="{CEB18F0D-7FB5-48FA-AD89-2C0A1C46731C}">
      <dgm:prSet/>
      <dgm:spPr/>
      <dgm:t>
        <a:bodyPr/>
        <a:lstStyle/>
        <a:p>
          <a:r>
            <a:rPr lang="es-EC" dirty="0" smtClean="0"/>
            <a:t>Ferreterías</a:t>
          </a:r>
        </a:p>
        <a:p>
          <a:r>
            <a:rPr lang="es-EC" dirty="0" smtClean="0"/>
            <a:t>58</a:t>
          </a:r>
          <a:endParaRPr lang="es-MX" dirty="0"/>
        </a:p>
      </dgm:t>
    </dgm:pt>
    <dgm:pt modelId="{A60D0803-B423-48AB-8F90-EE6E67D8DFDF}" type="parTrans" cxnId="{2C5C3231-ED58-465A-88E1-A9F0D9F96BF6}">
      <dgm:prSet/>
      <dgm:spPr/>
      <dgm:t>
        <a:bodyPr/>
        <a:lstStyle/>
        <a:p>
          <a:endParaRPr lang="es-MX"/>
        </a:p>
      </dgm:t>
    </dgm:pt>
    <dgm:pt modelId="{E9754934-8834-442F-8521-60203BF2D0AD}" type="sibTrans" cxnId="{2C5C3231-ED58-465A-88E1-A9F0D9F96BF6}">
      <dgm:prSet/>
      <dgm:spPr/>
      <dgm:t>
        <a:bodyPr/>
        <a:lstStyle/>
        <a:p>
          <a:endParaRPr lang="es-MX"/>
        </a:p>
      </dgm:t>
    </dgm:pt>
    <dgm:pt modelId="{AC16A9B3-E822-451F-9751-F8D1E4C957B9}">
      <dgm:prSet/>
      <dgm:spPr/>
      <dgm:t>
        <a:bodyPr/>
        <a:lstStyle/>
        <a:p>
          <a:r>
            <a:rPr lang="es-EC" dirty="0" smtClean="0"/>
            <a:t>Fruterías Y Verduras</a:t>
          </a:r>
        </a:p>
        <a:p>
          <a:r>
            <a:rPr lang="es-EC" dirty="0" smtClean="0"/>
            <a:t>24</a:t>
          </a:r>
          <a:endParaRPr lang="es-MX" dirty="0"/>
        </a:p>
      </dgm:t>
    </dgm:pt>
    <dgm:pt modelId="{38011506-749B-447D-91A3-F8EE2EF1B2C5}" type="parTrans" cxnId="{6D0F726D-C3FC-4E7F-A6A7-587BB34D67BD}">
      <dgm:prSet/>
      <dgm:spPr/>
      <dgm:t>
        <a:bodyPr/>
        <a:lstStyle/>
        <a:p>
          <a:endParaRPr lang="es-MX"/>
        </a:p>
      </dgm:t>
    </dgm:pt>
    <dgm:pt modelId="{941A36F2-8529-4C2E-A50C-352B8651F738}" type="sibTrans" cxnId="{6D0F726D-C3FC-4E7F-A6A7-587BB34D67BD}">
      <dgm:prSet/>
      <dgm:spPr/>
      <dgm:t>
        <a:bodyPr/>
        <a:lstStyle/>
        <a:p>
          <a:endParaRPr lang="es-MX"/>
        </a:p>
      </dgm:t>
    </dgm:pt>
    <dgm:pt modelId="{D8555C11-9789-434F-8120-C716036F3D0E}">
      <dgm:prSet/>
      <dgm:spPr/>
      <dgm:t>
        <a:bodyPr/>
        <a:lstStyle/>
        <a:p>
          <a:r>
            <a:rPr lang="es-EC" dirty="0" smtClean="0"/>
            <a:t>Internet Y Cabinas</a:t>
          </a:r>
        </a:p>
        <a:p>
          <a:r>
            <a:rPr lang="es-EC" dirty="0" smtClean="0"/>
            <a:t>143</a:t>
          </a:r>
          <a:endParaRPr lang="es-MX" dirty="0"/>
        </a:p>
      </dgm:t>
    </dgm:pt>
    <dgm:pt modelId="{064C6D6E-8DF5-417E-A3BB-F1B88A40B002}" type="parTrans" cxnId="{D2DEB606-C0FE-4DC5-B911-893B1B5768F1}">
      <dgm:prSet/>
      <dgm:spPr/>
      <dgm:t>
        <a:bodyPr/>
        <a:lstStyle/>
        <a:p>
          <a:endParaRPr lang="es-MX"/>
        </a:p>
      </dgm:t>
    </dgm:pt>
    <dgm:pt modelId="{EF266A81-E790-48C3-AD0A-1972C7D3AAAC}" type="sibTrans" cxnId="{D2DEB606-C0FE-4DC5-B911-893B1B5768F1}">
      <dgm:prSet/>
      <dgm:spPr/>
      <dgm:t>
        <a:bodyPr/>
        <a:lstStyle/>
        <a:p>
          <a:endParaRPr lang="es-MX"/>
        </a:p>
      </dgm:t>
    </dgm:pt>
    <dgm:pt modelId="{9D579A41-DD13-48AD-A544-19E255A6DAA3}">
      <dgm:prSet/>
      <dgm:spPr/>
      <dgm:t>
        <a:bodyPr/>
        <a:lstStyle/>
        <a:p>
          <a:r>
            <a:rPr lang="es-EC" dirty="0" smtClean="0"/>
            <a:t>Micro Mercados 26</a:t>
          </a:r>
          <a:endParaRPr lang="es-MX" dirty="0"/>
        </a:p>
      </dgm:t>
    </dgm:pt>
    <dgm:pt modelId="{33B17EDE-3286-4087-A6CA-1DE17BC3AEF3}" type="parTrans" cxnId="{5CCC0422-ED7F-4CFA-9049-6E59BD97AB31}">
      <dgm:prSet/>
      <dgm:spPr/>
      <dgm:t>
        <a:bodyPr/>
        <a:lstStyle/>
        <a:p>
          <a:endParaRPr lang="es-MX"/>
        </a:p>
      </dgm:t>
    </dgm:pt>
    <dgm:pt modelId="{0D653591-1C7A-4F2A-8236-BC7E4176FC09}" type="sibTrans" cxnId="{5CCC0422-ED7F-4CFA-9049-6E59BD97AB31}">
      <dgm:prSet/>
      <dgm:spPr/>
      <dgm:t>
        <a:bodyPr/>
        <a:lstStyle/>
        <a:p>
          <a:endParaRPr lang="es-MX"/>
        </a:p>
      </dgm:t>
    </dgm:pt>
    <dgm:pt modelId="{FD143F3C-7E16-4B85-9C5D-A6A8C3F1B731}">
      <dgm:prSet/>
      <dgm:spPr/>
      <dgm:t>
        <a:bodyPr/>
        <a:lstStyle/>
        <a:p>
          <a:r>
            <a:rPr lang="es-EC" dirty="0" err="1" smtClean="0"/>
            <a:t>Minimarket</a:t>
          </a:r>
          <a:endParaRPr lang="es-EC" dirty="0" smtClean="0"/>
        </a:p>
        <a:p>
          <a:r>
            <a:rPr lang="es-EC" dirty="0" smtClean="0"/>
            <a:t>4</a:t>
          </a:r>
          <a:endParaRPr lang="es-MX" dirty="0"/>
        </a:p>
      </dgm:t>
    </dgm:pt>
    <dgm:pt modelId="{D18AA605-74E0-4A1F-B05F-F13741CA7241}" type="parTrans" cxnId="{4166C4CF-417C-461E-B0B1-01D1053EF611}">
      <dgm:prSet/>
      <dgm:spPr/>
      <dgm:t>
        <a:bodyPr/>
        <a:lstStyle/>
        <a:p>
          <a:endParaRPr lang="es-MX"/>
        </a:p>
      </dgm:t>
    </dgm:pt>
    <dgm:pt modelId="{7C15DF22-AC00-4F1E-9B6E-7E0206D388D5}" type="sibTrans" cxnId="{4166C4CF-417C-461E-B0B1-01D1053EF611}">
      <dgm:prSet/>
      <dgm:spPr/>
      <dgm:t>
        <a:bodyPr/>
        <a:lstStyle/>
        <a:p>
          <a:endParaRPr lang="es-MX"/>
        </a:p>
      </dgm:t>
    </dgm:pt>
    <dgm:pt modelId="{C283BE80-1B9A-42F6-9C4E-B72601A8FC3B}">
      <dgm:prSet/>
      <dgm:spPr/>
      <dgm:t>
        <a:bodyPr/>
        <a:lstStyle/>
        <a:p>
          <a:r>
            <a:rPr lang="es-EC" dirty="0" smtClean="0"/>
            <a:t>Panaderías</a:t>
          </a:r>
        </a:p>
        <a:p>
          <a:r>
            <a:rPr lang="es-EC" dirty="0" smtClean="0"/>
            <a:t>48</a:t>
          </a:r>
        </a:p>
      </dgm:t>
    </dgm:pt>
    <dgm:pt modelId="{565C6EB6-26DB-4235-9643-37A77660F9D5}" type="parTrans" cxnId="{3CDDA7B0-E8B1-4361-9AB3-B76FD68BE2B9}">
      <dgm:prSet/>
      <dgm:spPr/>
      <dgm:t>
        <a:bodyPr/>
        <a:lstStyle/>
        <a:p>
          <a:endParaRPr lang="es-MX"/>
        </a:p>
      </dgm:t>
    </dgm:pt>
    <dgm:pt modelId="{0184078C-2A2D-485C-BEC9-3C71C68A88D9}" type="sibTrans" cxnId="{3CDDA7B0-E8B1-4361-9AB3-B76FD68BE2B9}">
      <dgm:prSet/>
      <dgm:spPr/>
      <dgm:t>
        <a:bodyPr/>
        <a:lstStyle/>
        <a:p>
          <a:endParaRPr lang="es-MX"/>
        </a:p>
      </dgm:t>
    </dgm:pt>
    <dgm:pt modelId="{C41C0F82-497E-4D3B-BCF4-D4E9D2FA93DD}">
      <dgm:prSet/>
      <dgm:spPr/>
      <dgm:t>
        <a:bodyPr/>
        <a:lstStyle/>
        <a:p>
          <a:r>
            <a:rPr lang="es-EC" dirty="0" smtClean="0"/>
            <a:t>Papelerías</a:t>
          </a:r>
        </a:p>
        <a:p>
          <a:r>
            <a:rPr lang="es-EC" dirty="0" smtClean="0"/>
            <a:t>18</a:t>
          </a:r>
          <a:endParaRPr lang="es-MX" dirty="0"/>
        </a:p>
      </dgm:t>
    </dgm:pt>
    <dgm:pt modelId="{39C78843-18E2-4143-AB56-1DD704D64E8E}" type="parTrans" cxnId="{DF1381E5-9A08-40DD-85B4-70056DF4B121}">
      <dgm:prSet/>
      <dgm:spPr/>
      <dgm:t>
        <a:bodyPr/>
        <a:lstStyle/>
        <a:p>
          <a:endParaRPr lang="es-MX"/>
        </a:p>
      </dgm:t>
    </dgm:pt>
    <dgm:pt modelId="{B067ECFD-FE4F-4034-8A4B-2F8FD8C1CC39}" type="sibTrans" cxnId="{DF1381E5-9A08-40DD-85B4-70056DF4B121}">
      <dgm:prSet/>
      <dgm:spPr/>
      <dgm:t>
        <a:bodyPr/>
        <a:lstStyle/>
        <a:p>
          <a:endParaRPr lang="es-MX"/>
        </a:p>
      </dgm:t>
    </dgm:pt>
    <dgm:pt modelId="{A902D04C-06F2-4DCD-AA57-0B922FB621F8}">
      <dgm:prSet/>
      <dgm:spPr/>
      <dgm:t>
        <a:bodyPr/>
        <a:lstStyle/>
        <a:p>
          <a:r>
            <a:rPr lang="es-EC" dirty="0" smtClean="0"/>
            <a:t>Restaurantes 111</a:t>
          </a:r>
          <a:endParaRPr lang="es-MX" dirty="0"/>
        </a:p>
      </dgm:t>
    </dgm:pt>
    <dgm:pt modelId="{67AFC691-D844-42B1-AD93-BA0F310D22C4}" type="parTrans" cxnId="{CA07AFE0-0BE6-4244-A18F-35E1EFDD12C2}">
      <dgm:prSet/>
      <dgm:spPr/>
      <dgm:t>
        <a:bodyPr/>
        <a:lstStyle/>
        <a:p>
          <a:endParaRPr lang="es-MX"/>
        </a:p>
      </dgm:t>
    </dgm:pt>
    <dgm:pt modelId="{F0984B46-4D31-45C0-8078-837204438264}" type="sibTrans" cxnId="{CA07AFE0-0BE6-4244-A18F-35E1EFDD12C2}">
      <dgm:prSet/>
      <dgm:spPr/>
      <dgm:t>
        <a:bodyPr/>
        <a:lstStyle/>
        <a:p>
          <a:endParaRPr lang="es-MX"/>
        </a:p>
      </dgm:t>
    </dgm:pt>
    <dgm:pt modelId="{181187FC-4914-413A-9B60-7F3BECAEB242}">
      <dgm:prSet/>
      <dgm:spPr/>
      <dgm:t>
        <a:bodyPr/>
        <a:lstStyle/>
        <a:p>
          <a:r>
            <a:rPr lang="es-EC" dirty="0" smtClean="0"/>
            <a:t>Supermercados 1</a:t>
          </a:r>
          <a:endParaRPr lang="es-MX" dirty="0">
            <a:effectLst/>
          </a:endParaRPr>
        </a:p>
      </dgm:t>
    </dgm:pt>
    <dgm:pt modelId="{56F33348-1CB2-4653-8C3A-6E68348A728A}" type="parTrans" cxnId="{6DF1E353-742F-46AD-815E-915238F9C708}">
      <dgm:prSet/>
      <dgm:spPr/>
      <dgm:t>
        <a:bodyPr/>
        <a:lstStyle/>
        <a:p>
          <a:endParaRPr lang="es-MX"/>
        </a:p>
      </dgm:t>
    </dgm:pt>
    <dgm:pt modelId="{CF34D30F-286F-4A38-9164-3BF148595364}" type="sibTrans" cxnId="{6DF1E353-742F-46AD-815E-915238F9C708}">
      <dgm:prSet/>
      <dgm:spPr/>
      <dgm:t>
        <a:bodyPr/>
        <a:lstStyle/>
        <a:p>
          <a:endParaRPr lang="es-MX"/>
        </a:p>
      </dgm:t>
    </dgm:pt>
    <dgm:pt modelId="{6BE4A7DC-DDBA-4912-AA29-39AA3BACC973}" type="pres">
      <dgm:prSet presAssocID="{DC1825B9-13A8-4463-B0AA-BEE176338320}" presName="diagram" presStyleCnt="0">
        <dgm:presLayoutVars>
          <dgm:dir/>
          <dgm:resizeHandles val="exact"/>
        </dgm:presLayoutVars>
      </dgm:prSet>
      <dgm:spPr/>
      <dgm:t>
        <a:bodyPr/>
        <a:lstStyle/>
        <a:p>
          <a:endParaRPr lang="es-MX"/>
        </a:p>
      </dgm:t>
    </dgm:pt>
    <dgm:pt modelId="{018B175A-62BD-4EAC-ADA3-D01B7FC27FBA}" type="pres">
      <dgm:prSet presAssocID="{A7F6D6FE-5652-4A29-9072-A8C5EBE71648}" presName="node" presStyleLbl="node1" presStyleIdx="0" presStyleCnt="13">
        <dgm:presLayoutVars>
          <dgm:bulletEnabled val="1"/>
        </dgm:presLayoutVars>
      </dgm:prSet>
      <dgm:spPr/>
      <dgm:t>
        <a:bodyPr/>
        <a:lstStyle/>
        <a:p>
          <a:endParaRPr lang="es-MX"/>
        </a:p>
      </dgm:t>
    </dgm:pt>
    <dgm:pt modelId="{5189DDED-60FB-47A9-AD12-8137D47901F2}" type="pres">
      <dgm:prSet presAssocID="{1B7F8759-8BD3-4C82-9B28-76DD9643558B}" presName="sibTrans" presStyleCnt="0"/>
      <dgm:spPr/>
      <dgm:t>
        <a:bodyPr/>
        <a:lstStyle/>
        <a:p>
          <a:endParaRPr lang="es-MX"/>
        </a:p>
      </dgm:t>
    </dgm:pt>
    <dgm:pt modelId="{4B04C648-AB39-43DC-AB33-090D5F946A19}" type="pres">
      <dgm:prSet presAssocID="{1948283E-C226-4380-BCB4-D8D5647943EF}" presName="node" presStyleLbl="node1" presStyleIdx="1" presStyleCnt="13">
        <dgm:presLayoutVars>
          <dgm:bulletEnabled val="1"/>
        </dgm:presLayoutVars>
      </dgm:prSet>
      <dgm:spPr/>
      <dgm:t>
        <a:bodyPr/>
        <a:lstStyle/>
        <a:p>
          <a:endParaRPr lang="es-MX"/>
        </a:p>
      </dgm:t>
    </dgm:pt>
    <dgm:pt modelId="{F39B5483-F077-4B61-907A-D89E7138BD48}" type="pres">
      <dgm:prSet presAssocID="{CA3E9F41-B115-4078-A21B-80798427D394}" presName="sibTrans" presStyleCnt="0"/>
      <dgm:spPr/>
      <dgm:t>
        <a:bodyPr/>
        <a:lstStyle/>
        <a:p>
          <a:endParaRPr lang="es-MX"/>
        </a:p>
      </dgm:t>
    </dgm:pt>
    <dgm:pt modelId="{A7946A49-9382-411E-8029-DE13984BB16D}" type="pres">
      <dgm:prSet presAssocID="{C93E0E04-3D48-461B-8049-DD64BC791A76}" presName="node" presStyleLbl="node1" presStyleIdx="2" presStyleCnt="13">
        <dgm:presLayoutVars>
          <dgm:bulletEnabled val="1"/>
        </dgm:presLayoutVars>
      </dgm:prSet>
      <dgm:spPr/>
      <dgm:t>
        <a:bodyPr/>
        <a:lstStyle/>
        <a:p>
          <a:endParaRPr lang="es-MX"/>
        </a:p>
      </dgm:t>
    </dgm:pt>
    <dgm:pt modelId="{8949CB7B-F5EA-452F-8D31-4145DEC426D7}" type="pres">
      <dgm:prSet presAssocID="{55219CB2-F840-431A-A0C3-22202759F86C}" presName="sibTrans" presStyleCnt="0"/>
      <dgm:spPr/>
      <dgm:t>
        <a:bodyPr/>
        <a:lstStyle/>
        <a:p>
          <a:endParaRPr lang="es-MX"/>
        </a:p>
      </dgm:t>
    </dgm:pt>
    <dgm:pt modelId="{20C746D8-4530-41D8-9CDB-364DABCA8AA4}" type="pres">
      <dgm:prSet presAssocID="{BBF9882B-1544-4DA3-8023-8B29903FA56D}" presName="node" presStyleLbl="node1" presStyleIdx="3" presStyleCnt="13">
        <dgm:presLayoutVars>
          <dgm:bulletEnabled val="1"/>
        </dgm:presLayoutVars>
      </dgm:prSet>
      <dgm:spPr/>
      <dgm:t>
        <a:bodyPr/>
        <a:lstStyle/>
        <a:p>
          <a:endParaRPr lang="es-MX"/>
        </a:p>
      </dgm:t>
    </dgm:pt>
    <dgm:pt modelId="{D071DA29-C485-4203-B4A0-44C59E70B150}" type="pres">
      <dgm:prSet presAssocID="{8AD89D46-7336-4467-9BA7-5143785A7F6F}" presName="sibTrans" presStyleCnt="0"/>
      <dgm:spPr/>
      <dgm:t>
        <a:bodyPr/>
        <a:lstStyle/>
        <a:p>
          <a:endParaRPr lang="es-MX"/>
        </a:p>
      </dgm:t>
    </dgm:pt>
    <dgm:pt modelId="{A8E9EEFC-C204-4F33-979D-3AF740AE90BC}" type="pres">
      <dgm:prSet presAssocID="{CEB18F0D-7FB5-48FA-AD89-2C0A1C46731C}" presName="node" presStyleLbl="node1" presStyleIdx="4" presStyleCnt="13">
        <dgm:presLayoutVars>
          <dgm:bulletEnabled val="1"/>
        </dgm:presLayoutVars>
      </dgm:prSet>
      <dgm:spPr/>
      <dgm:t>
        <a:bodyPr/>
        <a:lstStyle/>
        <a:p>
          <a:endParaRPr lang="es-MX"/>
        </a:p>
      </dgm:t>
    </dgm:pt>
    <dgm:pt modelId="{7108F73B-25BA-4A83-AD2F-356036D27F13}" type="pres">
      <dgm:prSet presAssocID="{E9754934-8834-442F-8521-60203BF2D0AD}" presName="sibTrans" presStyleCnt="0"/>
      <dgm:spPr/>
      <dgm:t>
        <a:bodyPr/>
        <a:lstStyle/>
        <a:p>
          <a:endParaRPr lang="es-MX"/>
        </a:p>
      </dgm:t>
    </dgm:pt>
    <dgm:pt modelId="{47161F66-B323-416D-9160-18077120E6E1}" type="pres">
      <dgm:prSet presAssocID="{AC16A9B3-E822-451F-9751-F8D1E4C957B9}" presName="node" presStyleLbl="node1" presStyleIdx="5" presStyleCnt="13">
        <dgm:presLayoutVars>
          <dgm:bulletEnabled val="1"/>
        </dgm:presLayoutVars>
      </dgm:prSet>
      <dgm:spPr/>
      <dgm:t>
        <a:bodyPr/>
        <a:lstStyle/>
        <a:p>
          <a:endParaRPr lang="es-MX"/>
        </a:p>
      </dgm:t>
    </dgm:pt>
    <dgm:pt modelId="{0A0C8D6E-CAF9-44CC-A172-663D1EBCD991}" type="pres">
      <dgm:prSet presAssocID="{941A36F2-8529-4C2E-A50C-352B8651F738}" presName="sibTrans" presStyleCnt="0"/>
      <dgm:spPr/>
      <dgm:t>
        <a:bodyPr/>
        <a:lstStyle/>
        <a:p>
          <a:endParaRPr lang="es-MX"/>
        </a:p>
      </dgm:t>
    </dgm:pt>
    <dgm:pt modelId="{FA2484F4-214F-43CD-9B16-48D43468B5AB}" type="pres">
      <dgm:prSet presAssocID="{D8555C11-9789-434F-8120-C716036F3D0E}" presName="node" presStyleLbl="node1" presStyleIdx="6" presStyleCnt="13">
        <dgm:presLayoutVars>
          <dgm:bulletEnabled val="1"/>
        </dgm:presLayoutVars>
      </dgm:prSet>
      <dgm:spPr/>
      <dgm:t>
        <a:bodyPr/>
        <a:lstStyle/>
        <a:p>
          <a:endParaRPr lang="es-MX"/>
        </a:p>
      </dgm:t>
    </dgm:pt>
    <dgm:pt modelId="{DEB1156B-C8C8-4E04-A2FC-EB4C4BD68F4D}" type="pres">
      <dgm:prSet presAssocID="{EF266A81-E790-48C3-AD0A-1972C7D3AAAC}" presName="sibTrans" presStyleCnt="0"/>
      <dgm:spPr/>
      <dgm:t>
        <a:bodyPr/>
        <a:lstStyle/>
        <a:p>
          <a:endParaRPr lang="es-MX"/>
        </a:p>
      </dgm:t>
    </dgm:pt>
    <dgm:pt modelId="{1319EFF6-10FB-4F74-AD83-F575EA9141C8}" type="pres">
      <dgm:prSet presAssocID="{9D579A41-DD13-48AD-A544-19E255A6DAA3}" presName="node" presStyleLbl="node1" presStyleIdx="7" presStyleCnt="13">
        <dgm:presLayoutVars>
          <dgm:bulletEnabled val="1"/>
        </dgm:presLayoutVars>
      </dgm:prSet>
      <dgm:spPr/>
      <dgm:t>
        <a:bodyPr/>
        <a:lstStyle/>
        <a:p>
          <a:endParaRPr lang="es-MX"/>
        </a:p>
      </dgm:t>
    </dgm:pt>
    <dgm:pt modelId="{95E30AD2-76C3-4F86-90D1-C5253397DB0C}" type="pres">
      <dgm:prSet presAssocID="{0D653591-1C7A-4F2A-8236-BC7E4176FC09}" presName="sibTrans" presStyleCnt="0"/>
      <dgm:spPr/>
      <dgm:t>
        <a:bodyPr/>
        <a:lstStyle/>
        <a:p>
          <a:endParaRPr lang="es-MX"/>
        </a:p>
      </dgm:t>
    </dgm:pt>
    <dgm:pt modelId="{D1A8699F-43F6-4438-B214-2B393F4E5527}" type="pres">
      <dgm:prSet presAssocID="{FD143F3C-7E16-4B85-9C5D-A6A8C3F1B731}" presName="node" presStyleLbl="node1" presStyleIdx="8" presStyleCnt="13">
        <dgm:presLayoutVars>
          <dgm:bulletEnabled val="1"/>
        </dgm:presLayoutVars>
      </dgm:prSet>
      <dgm:spPr/>
      <dgm:t>
        <a:bodyPr/>
        <a:lstStyle/>
        <a:p>
          <a:endParaRPr lang="es-MX"/>
        </a:p>
      </dgm:t>
    </dgm:pt>
    <dgm:pt modelId="{9137BD7D-4E8E-4C29-892E-166343B7D925}" type="pres">
      <dgm:prSet presAssocID="{7C15DF22-AC00-4F1E-9B6E-7E0206D388D5}" presName="sibTrans" presStyleCnt="0"/>
      <dgm:spPr/>
      <dgm:t>
        <a:bodyPr/>
        <a:lstStyle/>
        <a:p>
          <a:endParaRPr lang="es-MX"/>
        </a:p>
      </dgm:t>
    </dgm:pt>
    <dgm:pt modelId="{4595223D-2AF6-4C9B-957E-3FBC9B3EB685}" type="pres">
      <dgm:prSet presAssocID="{C283BE80-1B9A-42F6-9C4E-B72601A8FC3B}" presName="node" presStyleLbl="node1" presStyleIdx="9" presStyleCnt="13">
        <dgm:presLayoutVars>
          <dgm:bulletEnabled val="1"/>
        </dgm:presLayoutVars>
      </dgm:prSet>
      <dgm:spPr/>
      <dgm:t>
        <a:bodyPr/>
        <a:lstStyle/>
        <a:p>
          <a:endParaRPr lang="es-MX"/>
        </a:p>
      </dgm:t>
    </dgm:pt>
    <dgm:pt modelId="{568F0D23-EE27-4EAA-87F1-E4B1D66BA03C}" type="pres">
      <dgm:prSet presAssocID="{0184078C-2A2D-485C-BEC9-3C71C68A88D9}" presName="sibTrans" presStyleCnt="0"/>
      <dgm:spPr/>
      <dgm:t>
        <a:bodyPr/>
        <a:lstStyle/>
        <a:p>
          <a:endParaRPr lang="es-MX"/>
        </a:p>
      </dgm:t>
    </dgm:pt>
    <dgm:pt modelId="{3681742F-E603-488E-BC07-9651E84089C8}" type="pres">
      <dgm:prSet presAssocID="{C41C0F82-497E-4D3B-BCF4-D4E9D2FA93DD}" presName="node" presStyleLbl="node1" presStyleIdx="10" presStyleCnt="13">
        <dgm:presLayoutVars>
          <dgm:bulletEnabled val="1"/>
        </dgm:presLayoutVars>
      </dgm:prSet>
      <dgm:spPr/>
      <dgm:t>
        <a:bodyPr/>
        <a:lstStyle/>
        <a:p>
          <a:endParaRPr lang="es-MX"/>
        </a:p>
      </dgm:t>
    </dgm:pt>
    <dgm:pt modelId="{1F9519E9-6EA7-4285-9DC9-CE4FD8A01529}" type="pres">
      <dgm:prSet presAssocID="{B067ECFD-FE4F-4034-8A4B-2F8FD8C1CC39}" presName="sibTrans" presStyleCnt="0"/>
      <dgm:spPr/>
      <dgm:t>
        <a:bodyPr/>
        <a:lstStyle/>
        <a:p>
          <a:endParaRPr lang="es-MX"/>
        </a:p>
      </dgm:t>
    </dgm:pt>
    <dgm:pt modelId="{383F672B-0228-44D2-ACD8-792CAC410DB0}" type="pres">
      <dgm:prSet presAssocID="{A902D04C-06F2-4DCD-AA57-0B922FB621F8}" presName="node" presStyleLbl="node1" presStyleIdx="11" presStyleCnt="13">
        <dgm:presLayoutVars>
          <dgm:bulletEnabled val="1"/>
        </dgm:presLayoutVars>
      </dgm:prSet>
      <dgm:spPr/>
      <dgm:t>
        <a:bodyPr/>
        <a:lstStyle/>
        <a:p>
          <a:endParaRPr lang="es-MX"/>
        </a:p>
      </dgm:t>
    </dgm:pt>
    <dgm:pt modelId="{8F623C45-D96C-4656-A849-AE4D6D78AA7D}" type="pres">
      <dgm:prSet presAssocID="{F0984B46-4D31-45C0-8078-837204438264}" presName="sibTrans" presStyleCnt="0"/>
      <dgm:spPr/>
      <dgm:t>
        <a:bodyPr/>
        <a:lstStyle/>
        <a:p>
          <a:endParaRPr lang="es-MX"/>
        </a:p>
      </dgm:t>
    </dgm:pt>
    <dgm:pt modelId="{554A9D4E-88C8-4078-94AE-AFD9C38418D1}" type="pres">
      <dgm:prSet presAssocID="{181187FC-4914-413A-9B60-7F3BECAEB242}" presName="node" presStyleLbl="node1" presStyleIdx="12" presStyleCnt="13">
        <dgm:presLayoutVars>
          <dgm:bulletEnabled val="1"/>
        </dgm:presLayoutVars>
      </dgm:prSet>
      <dgm:spPr/>
      <dgm:t>
        <a:bodyPr/>
        <a:lstStyle/>
        <a:p>
          <a:endParaRPr lang="es-MX"/>
        </a:p>
      </dgm:t>
    </dgm:pt>
  </dgm:ptLst>
  <dgm:cxnLst>
    <dgm:cxn modelId="{4166C4CF-417C-461E-B0B1-01D1053EF611}" srcId="{DC1825B9-13A8-4463-B0AA-BEE176338320}" destId="{FD143F3C-7E16-4B85-9C5D-A6A8C3F1B731}" srcOrd="8" destOrd="0" parTransId="{D18AA605-74E0-4A1F-B05F-F13741CA7241}" sibTransId="{7C15DF22-AC00-4F1E-9B6E-7E0206D388D5}"/>
    <dgm:cxn modelId="{8A98C604-D2FC-4E59-9091-470FC56C5C56}" type="presOf" srcId="{181187FC-4914-413A-9B60-7F3BECAEB242}" destId="{554A9D4E-88C8-4078-94AE-AFD9C38418D1}" srcOrd="0" destOrd="0" presId="urn:microsoft.com/office/officeart/2005/8/layout/default"/>
    <dgm:cxn modelId="{2A5193AA-C003-468D-867B-DBE81E86C4EF}" srcId="{DC1825B9-13A8-4463-B0AA-BEE176338320}" destId="{C93E0E04-3D48-461B-8049-DD64BC791A76}" srcOrd="2" destOrd="0" parTransId="{F4C32C7A-5ECE-4FF0-875B-A1360CF9A796}" sibTransId="{55219CB2-F840-431A-A0C3-22202759F86C}"/>
    <dgm:cxn modelId="{67853E86-E7CD-4C39-A0CF-A07037D63C92}" type="presOf" srcId="{D8555C11-9789-434F-8120-C716036F3D0E}" destId="{FA2484F4-214F-43CD-9B16-48D43468B5AB}" srcOrd="0" destOrd="0" presId="urn:microsoft.com/office/officeart/2005/8/layout/default"/>
    <dgm:cxn modelId="{802AB6BD-4079-4FB3-8F3B-B7AE14F2BEC2}" type="presOf" srcId="{9D579A41-DD13-48AD-A544-19E255A6DAA3}" destId="{1319EFF6-10FB-4F74-AD83-F575EA9141C8}" srcOrd="0" destOrd="0" presId="urn:microsoft.com/office/officeart/2005/8/layout/default"/>
    <dgm:cxn modelId="{D85BD733-098E-43B2-8802-4056D5C5316F}" type="presOf" srcId="{C41C0F82-497E-4D3B-BCF4-D4E9D2FA93DD}" destId="{3681742F-E603-488E-BC07-9651E84089C8}" srcOrd="0" destOrd="0" presId="urn:microsoft.com/office/officeart/2005/8/layout/default"/>
    <dgm:cxn modelId="{D2DEB606-C0FE-4DC5-B911-893B1B5768F1}" srcId="{DC1825B9-13A8-4463-B0AA-BEE176338320}" destId="{D8555C11-9789-434F-8120-C716036F3D0E}" srcOrd="6" destOrd="0" parTransId="{064C6D6E-8DF5-417E-A3BB-F1B88A40B002}" sibTransId="{EF266A81-E790-48C3-AD0A-1972C7D3AAAC}"/>
    <dgm:cxn modelId="{6D0F726D-C3FC-4E7F-A6A7-587BB34D67BD}" srcId="{DC1825B9-13A8-4463-B0AA-BEE176338320}" destId="{AC16A9B3-E822-451F-9751-F8D1E4C957B9}" srcOrd="5" destOrd="0" parTransId="{38011506-749B-447D-91A3-F8EE2EF1B2C5}" sibTransId="{941A36F2-8529-4C2E-A50C-352B8651F738}"/>
    <dgm:cxn modelId="{EAB338BA-A0B3-40A5-A89C-6DB3B0773B6B}" type="presOf" srcId="{FD143F3C-7E16-4B85-9C5D-A6A8C3F1B731}" destId="{D1A8699F-43F6-4438-B214-2B393F4E5527}" srcOrd="0" destOrd="0" presId="urn:microsoft.com/office/officeart/2005/8/layout/default"/>
    <dgm:cxn modelId="{6BF560A9-17C0-4E76-A9EB-29048F494D98}" type="presOf" srcId="{A7F6D6FE-5652-4A29-9072-A8C5EBE71648}" destId="{018B175A-62BD-4EAC-ADA3-D01B7FC27FBA}" srcOrd="0" destOrd="0" presId="urn:microsoft.com/office/officeart/2005/8/layout/default"/>
    <dgm:cxn modelId="{DF1381E5-9A08-40DD-85B4-70056DF4B121}" srcId="{DC1825B9-13A8-4463-B0AA-BEE176338320}" destId="{C41C0F82-497E-4D3B-BCF4-D4E9D2FA93DD}" srcOrd="10" destOrd="0" parTransId="{39C78843-18E2-4143-AB56-1DD704D64E8E}" sibTransId="{B067ECFD-FE4F-4034-8A4B-2F8FD8C1CC39}"/>
    <dgm:cxn modelId="{54613761-8E22-41E2-8131-7BC5A0EE8011}" type="presOf" srcId="{1948283E-C226-4380-BCB4-D8D5647943EF}" destId="{4B04C648-AB39-43DC-AB33-090D5F946A19}" srcOrd="0" destOrd="0" presId="urn:microsoft.com/office/officeart/2005/8/layout/default"/>
    <dgm:cxn modelId="{3B99ED0E-D1C3-4688-9272-DE8662E4BA63}" type="presOf" srcId="{A902D04C-06F2-4DCD-AA57-0B922FB621F8}" destId="{383F672B-0228-44D2-ACD8-792CAC410DB0}" srcOrd="0" destOrd="0" presId="urn:microsoft.com/office/officeart/2005/8/layout/default"/>
    <dgm:cxn modelId="{CA07AFE0-0BE6-4244-A18F-35E1EFDD12C2}" srcId="{DC1825B9-13A8-4463-B0AA-BEE176338320}" destId="{A902D04C-06F2-4DCD-AA57-0B922FB621F8}" srcOrd="11" destOrd="0" parTransId="{67AFC691-D844-42B1-AD93-BA0F310D22C4}" sibTransId="{F0984B46-4D31-45C0-8078-837204438264}"/>
    <dgm:cxn modelId="{61F40EF7-5D32-44AA-A25A-D48A6AFD87C3}" srcId="{DC1825B9-13A8-4463-B0AA-BEE176338320}" destId="{1948283E-C226-4380-BCB4-D8D5647943EF}" srcOrd="1" destOrd="0" parTransId="{1DCBE893-5894-4C01-84CB-F12FE779D91D}" sibTransId="{CA3E9F41-B115-4078-A21B-80798427D394}"/>
    <dgm:cxn modelId="{78B2C6DB-FAC3-4CC3-A5AB-5A6D7B05FE91}" type="presOf" srcId="{AC16A9B3-E822-451F-9751-F8D1E4C957B9}" destId="{47161F66-B323-416D-9160-18077120E6E1}" srcOrd="0" destOrd="0" presId="urn:microsoft.com/office/officeart/2005/8/layout/default"/>
    <dgm:cxn modelId="{3D1F63AF-B170-4C27-A893-B492EDBE674D}" srcId="{DC1825B9-13A8-4463-B0AA-BEE176338320}" destId="{BBF9882B-1544-4DA3-8023-8B29903FA56D}" srcOrd="3" destOrd="0" parTransId="{2E1D216E-3029-488B-8FCD-5888B2CA533B}" sibTransId="{8AD89D46-7336-4467-9BA7-5143785A7F6F}"/>
    <dgm:cxn modelId="{6D24CC24-61C7-49ED-8388-EF604C7AB263}" type="presOf" srcId="{DC1825B9-13A8-4463-B0AA-BEE176338320}" destId="{6BE4A7DC-DDBA-4912-AA29-39AA3BACC973}" srcOrd="0" destOrd="0" presId="urn:microsoft.com/office/officeart/2005/8/layout/default"/>
    <dgm:cxn modelId="{5CCC0422-ED7F-4CFA-9049-6E59BD97AB31}" srcId="{DC1825B9-13A8-4463-B0AA-BEE176338320}" destId="{9D579A41-DD13-48AD-A544-19E255A6DAA3}" srcOrd="7" destOrd="0" parTransId="{33B17EDE-3286-4087-A6CA-1DE17BC3AEF3}" sibTransId="{0D653591-1C7A-4F2A-8236-BC7E4176FC09}"/>
    <dgm:cxn modelId="{1EBE0DED-C167-461A-85DD-0BA2EF7883A2}" srcId="{DC1825B9-13A8-4463-B0AA-BEE176338320}" destId="{A7F6D6FE-5652-4A29-9072-A8C5EBE71648}" srcOrd="0" destOrd="0" parTransId="{53469E38-79D8-457D-9630-A208A49B03CE}" sibTransId="{1B7F8759-8BD3-4C82-9B28-76DD9643558B}"/>
    <dgm:cxn modelId="{2C5C3231-ED58-465A-88E1-A9F0D9F96BF6}" srcId="{DC1825B9-13A8-4463-B0AA-BEE176338320}" destId="{CEB18F0D-7FB5-48FA-AD89-2C0A1C46731C}" srcOrd="4" destOrd="0" parTransId="{A60D0803-B423-48AB-8F90-EE6E67D8DFDF}" sibTransId="{E9754934-8834-442F-8521-60203BF2D0AD}"/>
    <dgm:cxn modelId="{8E73FCA8-EFB6-4D85-ABCD-0C75D9F8EB04}" type="presOf" srcId="{C93E0E04-3D48-461B-8049-DD64BC791A76}" destId="{A7946A49-9382-411E-8029-DE13984BB16D}" srcOrd="0" destOrd="0" presId="urn:microsoft.com/office/officeart/2005/8/layout/default"/>
    <dgm:cxn modelId="{7FB6F3A0-DA3B-4656-84FC-3CBCC7204883}" type="presOf" srcId="{C283BE80-1B9A-42F6-9C4E-B72601A8FC3B}" destId="{4595223D-2AF6-4C9B-957E-3FBC9B3EB685}" srcOrd="0" destOrd="0" presId="urn:microsoft.com/office/officeart/2005/8/layout/default"/>
    <dgm:cxn modelId="{6DF1E353-742F-46AD-815E-915238F9C708}" srcId="{DC1825B9-13A8-4463-B0AA-BEE176338320}" destId="{181187FC-4914-413A-9B60-7F3BECAEB242}" srcOrd="12" destOrd="0" parTransId="{56F33348-1CB2-4653-8C3A-6E68348A728A}" sibTransId="{CF34D30F-286F-4A38-9164-3BF148595364}"/>
    <dgm:cxn modelId="{BAD248B4-29E9-4C2C-B032-32B6BC821576}" type="presOf" srcId="{BBF9882B-1544-4DA3-8023-8B29903FA56D}" destId="{20C746D8-4530-41D8-9CDB-364DABCA8AA4}" srcOrd="0" destOrd="0" presId="urn:microsoft.com/office/officeart/2005/8/layout/default"/>
    <dgm:cxn modelId="{9C955461-5BB0-4511-AD86-608AB9ABD6FB}" type="presOf" srcId="{CEB18F0D-7FB5-48FA-AD89-2C0A1C46731C}" destId="{A8E9EEFC-C204-4F33-979D-3AF740AE90BC}" srcOrd="0" destOrd="0" presId="urn:microsoft.com/office/officeart/2005/8/layout/default"/>
    <dgm:cxn modelId="{3CDDA7B0-E8B1-4361-9AB3-B76FD68BE2B9}" srcId="{DC1825B9-13A8-4463-B0AA-BEE176338320}" destId="{C283BE80-1B9A-42F6-9C4E-B72601A8FC3B}" srcOrd="9" destOrd="0" parTransId="{565C6EB6-26DB-4235-9643-37A77660F9D5}" sibTransId="{0184078C-2A2D-485C-BEC9-3C71C68A88D9}"/>
    <dgm:cxn modelId="{276672F2-DF0D-4C7A-B597-0878FFB62101}" type="presParOf" srcId="{6BE4A7DC-DDBA-4912-AA29-39AA3BACC973}" destId="{018B175A-62BD-4EAC-ADA3-D01B7FC27FBA}" srcOrd="0" destOrd="0" presId="urn:microsoft.com/office/officeart/2005/8/layout/default"/>
    <dgm:cxn modelId="{64A76872-F914-4867-A3C1-53E0C9C25798}" type="presParOf" srcId="{6BE4A7DC-DDBA-4912-AA29-39AA3BACC973}" destId="{5189DDED-60FB-47A9-AD12-8137D47901F2}" srcOrd="1" destOrd="0" presId="urn:microsoft.com/office/officeart/2005/8/layout/default"/>
    <dgm:cxn modelId="{F57BB76E-6F56-4269-8519-F42D30624F67}" type="presParOf" srcId="{6BE4A7DC-DDBA-4912-AA29-39AA3BACC973}" destId="{4B04C648-AB39-43DC-AB33-090D5F946A19}" srcOrd="2" destOrd="0" presId="urn:microsoft.com/office/officeart/2005/8/layout/default"/>
    <dgm:cxn modelId="{B3D540C8-D5B0-4310-9147-B9AD08786636}" type="presParOf" srcId="{6BE4A7DC-DDBA-4912-AA29-39AA3BACC973}" destId="{F39B5483-F077-4B61-907A-D89E7138BD48}" srcOrd="3" destOrd="0" presId="urn:microsoft.com/office/officeart/2005/8/layout/default"/>
    <dgm:cxn modelId="{9ABC108B-5CDC-42E3-9AA9-043B87FA7166}" type="presParOf" srcId="{6BE4A7DC-DDBA-4912-AA29-39AA3BACC973}" destId="{A7946A49-9382-411E-8029-DE13984BB16D}" srcOrd="4" destOrd="0" presId="urn:microsoft.com/office/officeart/2005/8/layout/default"/>
    <dgm:cxn modelId="{1D5D8F6B-1E23-44C6-A84E-778011DCE909}" type="presParOf" srcId="{6BE4A7DC-DDBA-4912-AA29-39AA3BACC973}" destId="{8949CB7B-F5EA-452F-8D31-4145DEC426D7}" srcOrd="5" destOrd="0" presId="urn:microsoft.com/office/officeart/2005/8/layout/default"/>
    <dgm:cxn modelId="{6F4DF629-01CA-4416-9903-7606544FEE03}" type="presParOf" srcId="{6BE4A7DC-DDBA-4912-AA29-39AA3BACC973}" destId="{20C746D8-4530-41D8-9CDB-364DABCA8AA4}" srcOrd="6" destOrd="0" presId="urn:microsoft.com/office/officeart/2005/8/layout/default"/>
    <dgm:cxn modelId="{89C39C00-EBF4-491B-96A6-8E478F99B314}" type="presParOf" srcId="{6BE4A7DC-DDBA-4912-AA29-39AA3BACC973}" destId="{D071DA29-C485-4203-B4A0-44C59E70B150}" srcOrd="7" destOrd="0" presId="urn:microsoft.com/office/officeart/2005/8/layout/default"/>
    <dgm:cxn modelId="{0BC0C70B-3FBD-48B0-BA9C-BDE7CF0715FC}" type="presParOf" srcId="{6BE4A7DC-DDBA-4912-AA29-39AA3BACC973}" destId="{A8E9EEFC-C204-4F33-979D-3AF740AE90BC}" srcOrd="8" destOrd="0" presId="urn:microsoft.com/office/officeart/2005/8/layout/default"/>
    <dgm:cxn modelId="{AE26EFF3-855A-4B8C-8848-DCEA9E891C68}" type="presParOf" srcId="{6BE4A7DC-DDBA-4912-AA29-39AA3BACC973}" destId="{7108F73B-25BA-4A83-AD2F-356036D27F13}" srcOrd="9" destOrd="0" presId="urn:microsoft.com/office/officeart/2005/8/layout/default"/>
    <dgm:cxn modelId="{A39D353C-5135-4D2A-979D-978CCB148981}" type="presParOf" srcId="{6BE4A7DC-DDBA-4912-AA29-39AA3BACC973}" destId="{47161F66-B323-416D-9160-18077120E6E1}" srcOrd="10" destOrd="0" presId="urn:microsoft.com/office/officeart/2005/8/layout/default"/>
    <dgm:cxn modelId="{19CFF667-875F-4DF0-9CF1-078DE6DB52AB}" type="presParOf" srcId="{6BE4A7DC-DDBA-4912-AA29-39AA3BACC973}" destId="{0A0C8D6E-CAF9-44CC-A172-663D1EBCD991}" srcOrd="11" destOrd="0" presId="urn:microsoft.com/office/officeart/2005/8/layout/default"/>
    <dgm:cxn modelId="{1D114135-CF50-4E38-A577-914F70D8541C}" type="presParOf" srcId="{6BE4A7DC-DDBA-4912-AA29-39AA3BACC973}" destId="{FA2484F4-214F-43CD-9B16-48D43468B5AB}" srcOrd="12" destOrd="0" presId="urn:microsoft.com/office/officeart/2005/8/layout/default"/>
    <dgm:cxn modelId="{DF542CE2-46D9-4F9E-9F19-B13A4326A104}" type="presParOf" srcId="{6BE4A7DC-DDBA-4912-AA29-39AA3BACC973}" destId="{DEB1156B-C8C8-4E04-A2FC-EB4C4BD68F4D}" srcOrd="13" destOrd="0" presId="urn:microsoft.com/office/officeart/2005/8/layout/default"/>
    <dgm:cxn modelId="{A518E7D9-4021-45B0-ABFB-30AED9C3951D}" type="presParOf" srcId="{6BE4A7DC-DDBA-4912-AA29-39AA3BACC973}" destId="{1319EFF6-10FB-4F74-AD83-F575EA9141C8}" srcOrd="14" destOrd="0" presId="urn:microsoft.com/office/officeart/2005/8/layout/default"/>
    <dgm:cxn modelId="{A3E2EE11-CE50-4D43-A527-A61F9A2E41EC}" type="presParOf" srcId="{6BE4A7DC-DDBA-4912-AA29-39AA3BACC973}" destId="{95E30AD2-76C3-4F86-90D1-C5253397DB0C}" srcOrd="15" destOrd="0" presId="urn:microsoft.com/office/officeart/2005/8/layout/default"/>
    <dgm:cxn modelId="{493E0E3C-EF3F-47B0-BAF7-1B21CE688171}" type="presParOf" srcId="{6BE4A7DC-DDBA-4912-AA29-39AA3BACC973}" destId="{D1A8699F-43F6-4438-B214-2B393F4E5527}" srcOrd="16" destOrd="0" presId="urn:microsoft.com/office/officeart/2005/8/layout/default"/>
    <dgm:cxn modelId="{03AACE10-25AF-4F7B-9BB6-0E07C3C28CD3}" type="presParOf" srcId="{6BE4A7DC-DDBA-4912-AA29-39AA3BACC973}" destId="{9137BD7D-4E8E-4C29-892E-166343B7D925}" srcOrd="17" destOrd="0" presId="urn:microsoft.com/office/officeart/2005/8/layout/default"/>
    <dgm:cxn modelId="{351F3279-546D-4295-A774-56A364A4672C}" type="presParOf" srcId="{6BE4A7DC-DDBA-4912-AA29-39AA3BACC973}" destId="{4595223D-2AF6-4C9B-957E-3FBC9B3EB685}" srcOrd="18" destOrd="0" presId="urn:microsoft.com/office/officeart/2005/8/layout/default"/>
    <dgm:cxn modelId="{851183DE-29D8-4EFA-B52E-CFCF079DBA57}" type="presParOf" srcId="{6BE4A7DC-DDBA-4912-AA29-39AA3BACC973}" destId="{568F0D23-EE27-4EAA-87F1-E4B1D66BA03C}" srcOrd="19" destOrd="0" presId="urn:microsoft.com/office/officeart/2005/8/layout/default"/>
    <dgm:cxn modelId="{E05E0060-1349-459F-951F-937565070ACA}" type="presParOf" srcId="{6BE4A7DC-DDBA-4912-AA29-39AA3BACC973}" destId="{3681742F-E603-488E-BC07-9651E84089C8}" srcOrd="20" destOrd="0" presId="urn:microsoft.com/office/officeart/2005/8/layout/default"/>
    <dgm:cxn modelId="{DE61A079-AFE4-40E7-AB25-B0E620F6E74A}" type="presParOf" srcId="{6BE4A7DC-DDBA-4912-AA29-39AA3BACC973}" destId="{1F9519E9-6EA7-4285-9DC9-CE4FD8A01529}" srcOrd="21" destOrd="0" presId="urn:microsoft.com/office/officeart/2005/8/layout/default"/>
    <dgm:cxn modelId="{B7EA2D71-F05E-4DC3-8365-3900EFF06914}" type="presParOf" srcId="{6BE4A7DC-DDBA-4912-AA29-39AA3BACC973}" destId="{383F672B-0228-44D2-ACD8-792CAC410DB0}" srcOrd="22" destOrd="0" presId="urn:microsoft.com/office/officeart/2005/8/layout/default"/>
    <dgm:cxn modelId="{5CE0EFDE-B8A6-48D1-B3AF-8C872262BD53}" type="presParOf" srcId="{6BE4A7DC-DDBA-4912-AA29-39AA3BACC973}" destId="{8F623C45-D96C-4656-A849-AE4D6D78AA7D}" srcOrd="23" destOrd="0" presId="urn:microsoft.com/office/officeart/2005/8/layout/default"/>
    <dgm:cxn modelId="{7D6AF1E4-C7AF-436C-9359-BA380DC5F892}" type="presParOf" srcId="{6BE4A7DC-DDBA-4912-AA29-39AA3BACC973}" destId="{554A9D4E-88C8-4078-94AE-AFD9C38418D1}" srcOrd="2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61217BA-34E9-4FED-95CD-A75213F1F2E1}" type="doc">
      <dgm:prSet loTypeId="urn:microsoft.com/office/officeart/2008/layout/HexagonCluster" loCatId="picture" qsTypeId="urn:microsoft.com/office/officeart/2005/8/quickstyle/simple5" qsCatId="simple" csTypeId="urn:microsoft.com/office/officeart/2005/8/colors/colorful1" csCatId="colorful" phldr="1"/>
      <dgm:spPr/>
      <dgm:t>
        <a:bodyPr/>
        <a:lstStyle/>
        <a:p>
          <a:endParaRPr lang="es-MX"/>
        </a:p>
      </dgm:t>
    </dgm:pt>
    <dgm:pt modelId="{D5C18C88-12B8-4B2C-845B-8F4370A959D5}">
      <dgm:prSet phldrT="[Texto]"/>
      <dgm:spPr/>
      <dgm:t>
        <a:bodyPr/>
        <a:lstStyle/>
        <a:p>
          <a:r>
            <a:rPr lang="es-EC" dirty="0" err="1" smtClean="0"/>
            <a:t>Magellan</a:t>
          </a:r>
          <a:r>
            <a:rPr lang="es-EC" dirty="0" smtClean="0"/>
            <a:t> </a:t>
          </a:r>
          <a:r>
            <a:rPr lang="es-EC" dirty="0" err="1" smtClean="0"/>
            <a:t>Triton</a:t>
          </a:r>
          <a:r>
            <a:rPr lang="es-EC" dirty="0" smtClean="0"/>
            <a:t>™</a:t>
          </a:r>
          <a:endParaRPr lang="es-MX" dirty="0"/>
        </a:p>
      </dgm:t>
    </dgm:pt>
    <dgm:pt modelId="{6BBC44CD-1AAE-4C79-994B-C8EB6B069145}" type="parTrans" cxnId="{215634B5-6B99-47FF-B447-390158A66526}">
      <dgm:prSet/>
      <dgm:spPr/>
      <dgm:t>
        <a:bodyPr/>
        <a:lstStyle/>
        <a:p>
          <a:endParaRPr lang="es-MX"/>
        </a:p>
      </dgm:t>
    </dgm:pt>
    <dgm:pt modelId="{BBB721CE-773F-4634-AC74-35690A21086F}" type="sibTrans" cxnId="{215634B5-6B99-47FF-B447-390158A6652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t>
        <a:bodyPr/>
        <a:lstStyle/>
        <a:p>
          <a:endParaRPr lang="es-MX"/>
        </a:p>
      </dgm:t>
    </dgm:pt>
    <dgm:pt modelId="{F81627A6-7FE6-4E2E-A169-2A2A27FD35D1}">
      <dgm:prSet phldrT="[Texto]"/>
      <dgm:spPr/>
      <dgm:t>
        <a:bodyPr/>
        <a:lstStyle/>
        <a:p>
          <a:r>
            <a:rPr lang="es-EC" dirty="0" smtClean="0"/>
            <a:t>Garmin </a:t>
          </a:r>
          <a:r>
            <a:rPr lang="es-EC" dirty="0" err="1" smtClean="0"/>
            <a:t>Oregon</a:t>
          </a:r>
          <a:r>
            <a:rPr lang="es-EC" dirty="0" smtClean="0"/>
            <a:t> 550 </a:t>
          </a:r>
          <a:endParaRPr lang="es-MX" dirty="0"/>
        </a:p>
      </dgm:t>
    </dgm:pt>
    <dgm:pt modelId="{B4C22948-3593-4D85-A547-17B9EB90D3A2}" type="parTrans" cxnId="{C13400DF-6C6B-4575-8029-1A89C3A9AF36}">
      <dgm:prSet/>
      <dgm:spPr/>
      <dgm:t>
        <a:bodyPr/>
        <a:lstStyle/>
        <a:p>
          <a:endParaRPr lang="es-MX"/>
        </a:p>
      </dgm:t>
    </dgm:pt>
    <dgm:pt modelId="{09A8D5EF-27B7-4575-8F7F-40D64582E796}" type="sibTrans" cxnId="{C13400DF-6C6B-4575-8029-1A89C3A9AF3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s-MX"/>
        </a:p>
      </dgm:t>
    </dgm:pt>
    <dgm:pt modelId="{429A67DE-702C-4658-B642-20389646F4C5}">
      <dgm:prSet phldrT="[Texto]"/>
      <dgm:spPr/>
      <dgm:t>
        <a:bodyPr/>
        <a:lstStyle/>
        <a:p>
          <a:r>
            <a:rPr lang="es-EC" dirty="0" smtClean="0"/>
            <a:t>App Smartphone GPS </a:t>
          </a:r>
          <a:r>
            <a:rPr lang="es-EC" dirty="0" err="1" smtClean="0"/>
            <a:t>Essential</a:t>
          </a:r>
          <a:endParaRPr lang="es-MX" dirty="0"/>
        </a:p>
      </dgm:t>
    </dgm:pt>
    <dgm:pt modelId="{E9379CB7-DED2-4FD1-BEFD-5E640875FF58}" type="parTrans" cxnId="{84BC0884-6F2E-46A6-B0BF-CFBA6837D5C4}">
      <dgm:prSet/>
      <dgm:spPr/>
      <dgm:t>
        <a:bodyPr/>
        <a:lstStyle/>
        <a:p>
          <a:endParaRPr lang="es-MX"/>
        </a:p>
      </dgm:t>
    </dgm:pt>
    <dgm:pt modelId="{F5B33C21-B285-43F9-8F63-3CB7DF230DBA}" type="sibTrans" cxnId="{84BC0884-6F2E-46A6-B0BF-CFBA6837D5C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s-MX"/>
        </a:p>
      </dgm:t>
    </dgm:pt>
    <dgm:pt modelId="{6793B191-EE58-4183-972D-EB680C13BB56}" type="pres">
      <dgm:prSet presAssocID="{D61217BA-34E9-4FED-95CD-A75213F1F2E1}" presName="Name0" presStyleCnt="0">
        <dgm:presLayoutVars>
          <dgm:chMax val="21"/>
          <dgm:chPref val="21"/>
        </dgm:presLayoutVars>
      </dgm:prSet>
      <dgm:spPr/>
      <dgm:t>
        <a:bodyPr/>
        <a:lstStyle/>
        <a:p>
          <a:endParaRPr lang="es-MX"/>
        </a:p>
      </dgm:t>
    </dgm:pt>
    <dgm:pt modelId="{2FD6A925-671F-44D1-934F-5A3E62DDF511}" type="pres">
      <dgm:prSet presAssocID="{D5C18C88-12B8-4B2C-845B-8F4370A959D5}" presName="text1" presStyleCnt="0"/>
      <dgm:spPr/>
      <dgm:t>
        <a:bodyPr/>
        <a:lstStyle/>
        <a:p>
          <a:endParaRPr lang="es-MX"/>
        </a:p>
      </dgm:t>
    </dgm:pt>
    <dgm:pt modelId="{D1F2F7B0-2B95-4FAB-8B8B-30D90D3694B3}" type="pres">
      <dgm:prSet presAssocID="{D5C18C88-12B8-4B2C-845B-8F4370A959D5}" presName="textRepeatNode" presStyleLbl="alignNode1" presStyleIdx="0" presStyleCnt="3">
        <dgm:presLayoutVars>
          <dgm:chMax val="0"/>
          <dgm:chPref val="0"/>
          <dgm:bulletEnabled val="1"/>
        </dgm:presLayoutVars>
      </dgm:prSet>
      <dgm:spPr/>
      <dgm:t>
        <a:bodyPr/>
        <a:lstStyle/>
        <a:p>
          <a:endParaRPr lang="es-MX"/>
        </a:p>
      </dgm:t>
    </dgm:pt>
    <dgm:pt modelId="{BA8BD28C-B4FA-4025-A69D-EBE0D599CD24}" type="pres">
      <dgm:prSet presAssocID="{D5C18C88-12B8-4B2C-845B-8F4370A959D5}" presName="textaccent1" presStyleCnt="0"/>
      <dgm:spPr/>
      <dgm:t>
        <a:bodyPr/>
        <a:lstStyle/>
        <a:p>
          <a:endParaRPr lang="es-MX"/>
        </a:p>
      </dgm:t>
    </dgm:pt>
    <dgm:pt modelId="{99C920B3-95D3-492F-9370-40C876E1C74F}" type="pres">
      <dgm:prSet presAssocID="{D5C18C88-12B8-4B2C-845B-8F4370A959D5}" presName="accentRepeatNode" presStyleLbl="solidAlignAcc1" presStyleIdx="0" presStyleCnt="6"/>
      <dgm:spPr/>
      <dgm:t>
        <a:bodyPr/>
        <a:lstStyle/>
        <a:p>
          <a:endParaRPr lang="es-MX"/>
        </a:p>
      </dgm:t>
    </dgm:pt>
    <dgm:pt modelId="{665F09C7-0836-4020-B148-5BEEE21BBE56}" type="pres">
      <dgm:prSet presAssocID="{BBB721CE-773F-4634-AC74-35690A21086F}" presName="image1" presStyleCnt="0"/>
      <dgm:spPr/>
      <dgm:t>
        <a:bodyPr/>
        <a:lstStyle/>
        <a:p>
          <a:endParaRPr lang="es-MX"/>
        </a:p>
      </dgm:t>
    </dgm:pt>
    <dgm:pt modelId="{27796C86-688D-478A-A954-38AD3AFF3B3E}" type="pres">
      <dgm:prSet presAssocID="{BBB721CE-773F-4634-AC74-35690A21086F}" presName="imageRepeatNode" presStyleLbl="alignAcc1" presStyleIdx="0" presStyleCnt="3"/>
      <dgm:spPr/>
      <dgm:t>
        <a:bodyPr/>
        <a:lstStyle/>
        <a:p>
          <a:endParaRPr lang="es-MX"/>
        </a:p>
      </dgm:t>
    </dgm:pt>
    <dgm:pt modelId="{9F96357C-A783-49BC-A2D7-43E6D628DAC9}" type="pres">
      <dgm:prSet presAssocID="{BBB721CE-773F-4634-AC74-35690A21086F}" presName="imageaccent1" presStyleCnt="0"/>
      <dgm:spPr/>
      <dgm:t>
        <a:bodyPr/>
        <a:lstStyle/>
        <a:p>
          <a:endParaRPr lang="es-MX"/>
        </a:p>
      </dgm:t>
    </dgm:pt>
    <dgm:pt modelId="{A4E72C43-B3EA-4543-91FE-1F21A4335163}" type="pres">
      <dgm:prSet presAssocID="{BBB721CE-773F-4634-AC74-35690A21086F}" presName="accentRepeatNode" presStyleLbl="solidAlignAcc1" presStyleIdx="1" presStyleCnt="6"/>
      <dgm:spPr/>
      <dgm:t>
        <a:bodyPr/>
        <a:lstStyle/>
        <a:p>
          <a:endParaRPr lang="es-MX"/>
        </a:p>
      </dgm:t>
    </dgm:pt>
    <dgm:pt modelId="{DC4A4561-0D1B-44B9-ABF0-17525830CF39}" type="pres">
      <dgm:prSet presAssocID="{F81627A6-7FE6-4E2E-A169-2A2A27FD35D1}" presName="text2" presStyleCnt="0"/>
      <dgm:spPr/>
      <dgm:t>
        <a:bodyPr/>
        <a:lstStyle/>
        <a:p>
          <a:endParaRPr lang="es-MX"/>
        </a:p>
      </dgm:t>
    </dgm:pt>
    <dgm:pt modelId="{8133BC31-1930-477B-B8BF-4F68D25800D5}" type="pres">
      <dgm:prSet presAssocID="{F81627A6-7FE6-4E2E-A169-2A2A27FD35D1}" presName="textRepeatNode" presStyleLbl="alignNode1" presStyleIdx="1" presStyleCnt="3">
        <dgm:presLayoutVars>
          <dgm:chMax val="0"/>
          <dgm:chPref val="0"/>
          <dgm:bulletEnabled val="1"/>
        </dgm:presLayoutVars>
      </dgm:prSet>
      <dgm:spPr/>
      <dgm:t>
        <a:bodyPr/>
        <a:lstStyle/>
        <a:p>
          <a:endParaRPr lang="es-MX"/>
        </a:p>
      </dgm:t>
    </dgm:pt>
    <dgm:pt modelId="{539C3797-F507-4A02-8C31-7BDC18B2FC75}" type="pres">
      <dgm:prSet presAssocID="{F81627A6-7FE6-4E2E-A169-2A2A27FD35D1}" presName="textaccent2" presStyleCnt="0"/>
      <dgm:spPr/>
      <dgm:t>
        <a:bodyPr/>
        <a:lstStyle/>
        <a:p>
          <a:endParaRPr lang="es-MX"/>
        </a:p>
      </dgm:t>
    </dgm:pt>
    <dgm:pt modelId="{640F4D54-005D-487C-A15E-4A849494B671}" type="pres">
      <dgm:prSet presAssocID="{F81627A6-7FE6-4E2E-A169-2A2A27FD35D1}" presName="accentRepeatNode" presStyleLbl="solidAlignAcc1" presStyleIdx="2" presStyleCnt="6"/>
      <dgm:spPr/>
      <dgm:t>
        <a:bodyPr/>
        <a:lstStyle/>
        <a:p>
          <a:endParaRPr lang="es-MX"/>
        </a:p>
      </dgm:t>
    </dgm:pt>
    <dgm:pt modelId="{D27AF2DA-CA4C-4784-9856-76E8938AE06A}" type="pres">
      <dgm:prSet presAssocID="{09A8D5EF-27B7-4575-8F7F-40D64582E796}" presName="image2" presStyleCnt="0"/>
      <dgm:spPr/>
      <dgm:t>
        <a:bodyPr/>
        <a:lstStyle/>
        <a:p>
          <a:endParaRPr lang="es-MX"/>
        </a:p>
      </dgm:t>
    </dgm:pt>
    <dgm:pt modelId="{BDD132A0-47CD-4FAD-A35D-1D1A0E8DE182}" type="pres">
      <dgm:prSet presAssocID="{09A8D5EF-27B7-4575-8F7F-40D64582E796}" presName="imageRepeatNode" presStyleLbl="alignAcc1" presStyleIdx="1" presStyleCnt="3"/>
      <dgm:spPr/>
      <dgm:t>
        <a:bodyPr/>
        <a:lstStyle/>
        <a:p>
          <a:endParaRPr lang="es-MX"/>
        </a:p>
      </dgm:t>
    </dgm:pt>
    <dgm:pt modelId="{825C46EF-0019-48F6-9EC4-EB8A57E79836}" type="pres">
      <dgm:prSet presAssocID="{09A8D5EF-27B7-4575-8F7F-40D64582E796}" presName="imageaccent2" presStyleCnt="0"/>
      <dgm:spPr/>
      <dgm:t>
        <a:bodyPr/>
        <a:lstStyle/>
        <a:p>
          <a:endParaRPr lang="es-MX"/>
        </a:p>
      </dgm:t>
    </dgm:pt>
    <dgm:pt modelId="{D826D237-C617-4FC6-8225-23F0DD7EC9F9}" type="pres">
      <dgm:prSet presAssocID="{09A8D5EF-27B7-4575-8F7F-40D64582E796}" presName="accentRepeatNode" presStyleLbl="solidAlignAcc1" presStyleIdx="3" presStyleCnt="6"/>
      <dgm:spPr/>
      <dgm:t>
        <a:bodyPr/>
        <a:lstStyle/>
        <a:p>
          <a:endParaRPr lang="es-MX"/>
        </a:p>
      </dgm:t>
    </dgm:pt>
    <dgm:pt modelId="{ECCF2EA9-71C2-405B-A959-D1C8EC283F85}" type="pres">
      <dgm:prSet presAssocID="{429A67DE-702C-4658-B642-20389646F4C5}" presName="text3" presStyleCnt="0"/>
      <dgm:spPr/>
      <dgm:t>
        <a:bodyPr/>
        <a:lstStyle/>
        <a:p>
          <a:endParaRPr lang="es-MX"/>
        </a:p>
      </dgm:t>
    </dgm:pt>
    <dgm:pt modelId="{E04C0C7D-14FF-43AE-8280-8D3C67FB3B2A}" type="pres">
      <dgm:prSet presAssocID="{429A67DE-702C-4658-B642-20389646F4C5}" presName="textRepeatNode" presStyleLbl="alignNode1" presStyleIdx="2" presStyleCnt="3" custLinFactNeighborX="618" custLinFactNeighborY="-2853">
        <dgm:presLayoutVars>
          <dgm:chMax val="0"/>
          <dgm:chPref val="0"/>
          <dgm:bulletEnabled val="1"/>
        </dgm:presLayoutVars>
      </dgm:prSet>
      <dgm:spPr/>
      <dgm:t>
        <a:bodyPr/>
        <a:lstStyle/>
        <a:p>
          <a:endParaRPr lang="es-MX"/>
        </a:p>
      </dgm:t>
    </dgm:pt>
    <dgm:pt modelId="{340DF7DA-5D8D-4CD7-9386-7516A78759A7}" type="pres">
      <dgm:prSet presAssocID="{429A67DE-702C-4658-B642-20389646F4C5}" presName="textaccent3" presStyleCnt="0"/>
      <dgm:spPr/>
      <dgm:t>
        <a:bodyPr/>
        <a:lstStyle/>
        <a:p>
          <a:endParaRPr lang="es-MX"/>
        </a:p>
      </dgm:t>
    </dgm:pt>
    <dgm:pt modelId="{95FA2DA9-6F68-4E24-A56F-EBB928CBA74A}" type="pres">
      <dgm:prSet presAssocID="{429A67DE-702C-4658-B642-20389646F4C5}" presName="accentRepeatNode" presStyleLbl="solidAlignAcc1" presStyleIdx="4" presStyleCnt="6"/>
      <dgm:spPr/>
      <dgm:t>
        <a:bodyPr/>
        <a:lstStyle/>
        <a:p>
          <a:endParaRPr lang="es-MX"/>
        </a:p>
      </dgm:t>
    </dgm:pt>
    <dgm:pt modelId="{58CE99FF-2ADF-4233-9728-F5A278EE5F61}" type="pres">
      <dgm:prSet presAssocID="{F5B33C21-B285-43F9-8F63-3CB7DF230DBA}" presName="image3" presStyleCnt="0"/>
      <dgm:spPr/>
      <dgm:t>
        <a:bodyPr/>
        <a:lstStyle/>
        <a:p>
          <a:endParaRPr lang="es-MX"/>
        </a:p>
      </dgm:t>
    </dgm:pt>
    <dgm:pt modelId="{424D5D11-9C39-46B7-B957-1BADF1FB82F4}" type="pres">
      <dgm:prSet presAssocID="{F5B33C21-B285-43F9-8F63-3CB7DF230DBA}" presName="imageRepeatNode" presStyleLbl="alignAcc1" presStyleIdx="2" presStyleCnt="3"/>
      <dgm:spPr/>
      <dgm:t>
        <a:bodyPr/>
        <a:lstStyle/>
        <a:p>
          <a:endParaRPr lang="es-MX"/>
        </a:p>
      </dgm:t>
    </dgm:pt>
    <dgm:pt modelId="{0E743420-5B66-4788-A3AA-6284017C4308}" type="pres">
      <dgm:prSet presAssocID="{F5B33C21-B285-43F9-8F63-3CB7DF230DBA}" presName="imageaccent3" presStyleCnt="0"/>
      <dgm:spPr/>
      <dgm:t>
        <a:bodyPr/>
        <a:lstStyle/>
        <a:p>
          <a:endParaRPr lang="es-MX"/>
        </a:p>
      </dgm:t>
    </dgm:pt>
    <dgm:pt modelId="{14B7F10C-7887-4531-BF5F-3BC15B6A90F7}" type="pres">
      <dgm:prSet presAssocID="{F5B33C21-B285-43F9-8F63-3CB7DF230DBA}" presName="accentRepeatNode" presStyleLbl="solidAlignAcc1" presStyleIdx="5" presStyleCnt="6"/>
      <dgm:spPr/>
      <dgm:t>
        <a:bodyPr/>
        <a:lstStyle/>
        <a:p>
          <a:endParaRPr lang="es-MX"/>
        </a:p>
      </dgm:t>
    </dgm:pt>
  </dgm:ptLst>
  <dgm:cxnLst>
    <dgm:cxn modelId="{C13400DF-6C6B-4575-8029-1A89C3A9AF36}" srcId="{D61217BA-34E9-4FED-95CD-A75213F1F2E1}" destId="{F81627A6-7FE6-4E2E-A169-2A2A27FD35D1}" srcOrd="1" destOrd="0" parTransId="{B4C22948-3593-4D85-A547-17B9EB90D3A2}" sibTransId="{09A8D5EF-27B7-4575-8F7F-40D64582E796}"/>
    <dgm:cxn modelId="{B8A6E470-4394-49FE-87F6-5820D76B4CCC}" type="presOf" srcId="{F81627A6-7FE6-4E2E-A169-2A2A27FD35D1}" destId="{8133BC31-1930-477B-B8BF-4F68D25800D5}" srcOrd="0" destOrd="0" presId="urn:microsoft.com/office/officeart/2008/layout/HexagonCluster"/>
    <dgm:cxn modelId="{B9B5E718-578F-4A79-A01C-96063E3E579E}" type="presOf" srcId="{BBB721CE-773F-4634-AC74-35690A21086F}" destId="{27796C86-688D-478A-A954-38AD3AFF3B3E}" srcOrd="0" destOrd="0" presId="urn:microsoft.com/office/officeart/2008/layout/HexagonCluster"/>
    <dgm:cxn modelId="{BA9F3420-7EF5-47A8-818E-EF1DDDEE0991}" type="presOf" srcId="{429A67DE-702C-4658-B642-20389646F4C5}" destId="{E04C0C7D-14FF-43AE-8280-8D3C67FB3B2A}" srcOrd="0" destOrd="0" presId="urn:microsoft.com/office/officeart/2008/layout/HexagonCluster"/>
    <dgm:cxn modelId="{1BD6CDB4-6ECC-4C58-9C43-25B2FD33D3ED}" type="presOf" srcId="{D5C18C88-12B8-4B2C-845B-8F4370A959D5}" destId="{D1F2F7B0-2B95-4FAB-8B8B-30D90D3694B3}" srcOrd="0" destOrd="0" presId="urn:microsoft.com/office/officeart/2008/layout/HexagonCluster"/>
    <dgm:cxn modelId="{2A794188-39C7-4348-9616-8C47B397A6FF}" type="presOf" srcId="{F5B33C21-B285-43F9-8F63-3CB7DF230DBA}" destId="{424D5D11-9C39-46B7-B957-1BADF1FB82F4}" srcOrd="0" destOrd="0" presId="urn:microsoft.com/office/officeart/2008/layout/HexagonCluster"/>
    <dgm:cxn modelId="{84BC0884-6F2E-46A6-B0BF-CFBA6837D5C4}" srcId="{D61217BA-34E9-4FED-95CD-A75213F1F2E1}" destId="{429A67DE-702C-4658-B642-20389646F4C5}" srcOrd="2" destOrd="0" parTransId="{E9379CB7-DED2-4FD1-BEFD-5E640875FF58}" sibTransId="{F5B33C21-B285-43F9-8F63-3CB7DF230DBA}"/>
    <dgm:cxn modelId="{215634B5-6B99-47FF-B447-390158A66526}" srcId="{D61217BA-34E9-4FED-95CD-A75213F1F2E1}" destId="{D5C18C88-12B8-4B2C-845B-8F4370A959D5}" srcOrd="0" destOrd="0" parTransId="{6BBC44CD-1AAE-4C79-994B-C8EB6B069145}" sibTransId="{BBB721CE-773F-4634-AC74-35690A21086F}"/>
    <dgm:cxn modelId="{059CBF80-DA84-4899-903A-B4275537359D}" type="presOf" srcId="{D61217BA-34E9-4FED-95CD-A75213F1F2E1}" destId="{6793B191-EE58-4183-972D-EB680C13BB56}" srcOrd="0" destOrd="0" presId="urn:microsoft.com/office/officeart/2008/layout/HexagonCluster"/>
    <dgm:cxn modelId="{F04A7936-77B0-4C0F-833C-9D3F34DB08B5}" type="presOf" srcId="{09A8D5EF-27B7-4575-8F7F-40D64582E796}" destId="{BDD132A0-47CD-4FAD-A35D-1D1A0E8DE182}" srcOrd="0" destOrd="0" presId="urn:microsoft.com/office/officeart/2008/layout/HexagonCluster"/>
    <dgm:cxn modelId="{4ABDF02E-E843-42F5-AA43-C7A3C279FC97}" type="presParOf" srcId="{6793B191-EE58-4183-972D-EB680C13BB56}" destId="{2FD6A925-671F-44D1-934F-5A3E62DDF511}" srcOrd="0" destOrd="0" presId="urn:microsoft.com/office/officeart/2008/layout/HexagonCluster"/>
    <dgm:cxn modelId="{FA584390-7213-4196-899D-9A83B8BC9320}" type="presParOf" srcId="{2FD6A925-671F-44D1-934F-5A3E62DDF511}" destId="{D1F2F7B0-2B95-4FAB-8B8B-30D90D3694B3}" srcOrd="0" destOrd="0" presId="urn:microsoft.com/office/officeart/2008/layout/HexagonCluster"/>
    <dgm:cxn modelId="{8D80223D-9927-476F-BA53-98200C2BA3C1}" type="presParOf" srcId="{6793B191-EE58-4183-972D-EB680C13BB56}" destId="{BA8BD28C-B4FA-4025-A69D-EBE0D599CD24}" srcOrd="1" destOrd="0" presId="urn:microsoft.com/office/officeart/2008/layout/HexagonCluster"/>
    <dgm:cxn modelId="{074BF4BA-70FB-49C9-B49B-CC29615C7035}" type="presParOf" srcId="{BA8BD28C-B4FA-4025-A69D-EBE0D599CD24}" destId="{99C920B3-95D3-492F-9370-40C876E1C74F}" srcOrd="0" destOrd="0" presId="urn:microsoft.com/office/officeart/2008/layout/HexagonCluster"/>
    <dgm:cxn modelId="{B9F2C60C-31C7-4134-9835-C51023905A42}" type="presParOf" srcId="{6793B191-EE58-4183-972D-EB680C13BB56}" destId="{665F09C7-0836-4020-B148-5BEEE21BBE56}" srcOrd="2" destOrd="0" presId="urn:microsoft.com/office/officeart/2008/layout/HexagonCluster"/>
    <dgm:cxn modelId="{3AB3D426-F3BE-4446-90BB-87342FB24253}" type="presParOf" srcId="{665F09C7-0836-4020-B148-5BEEE21BBE56}" destId="{27796C86-688D-478A-A954-38AD3AFF3B3E}" srcOrd="0" destOrd="0" presId="urn:microsoft.com/office/officeart/2008/layout/HexagonCluster"/>
    <dgm:cxn modelId="{A4B0B816-EEDE-4F18-892F-41700C0826E1}" type="presParOf" srcId="{6793B191-EE58-4183-972D-EB680C13BB56}" destId="{9F96357C-A783-49BC-A2D7-43E6D628DAC9}" srcOrd="3" destOrd="0" presId="urn:microsoft.com/office/officeart/2008/layout/HexagonCluster"/>
    <dgm:cxn modelId="{64D88323-660B-46E8-9F7C-1B66C3E9972A}" type="presParOf" srcId="{9F96357C-A783-49BC-A2D7-43E6D628DAC9}" destId="{A4E72C43-B3EA-4543-91FE-1F21A4335163}" srcOrd="0" destOrd="0" presId="urn:microsoft.com/office/officeart/2008/layout/HexagonCluster"/>
    <dgm:cxn modelId="{D90585A4-23AD-4DF3-BC64-AA2C1F10E90C}" type="presParOf" srcId="{6793B191-EE58-4183-972D-EB680C13BB56}" destId="{DC4A4561-0D1B-44B9-ABF0-17525830CF39}" srcOrd="4" destOrd="0" presId="urn:microsoft.com/office/officeart/2008/layout/HexagonCluster"/>
    <dgm:cxn modelId="{E05AD141-F145-4B5A-ADE5-0CDA564D7743}" type="presParOf" srcId="{DC4A4561-0D1B-44B9-ABF0-17525830CF39}" destId="{8133BC31-1930-477B-B8BF-4F68D25800D5}" srcOrd="0" destOrd="0" presId="urn:microsoft.com/office/officeart/2008/layout/HexagonCluster"/>
    <dgm:cxn modelId="{F3370C0C-E4FA-4329-BAE9-7CFB8AF81A5E}" type="presParOf" srcId="{6793B191-EE58-4183-972D-EB680C13BB56}" destId="{539C3797-F507-4A02-8C31-7BDC18B2FC75}" srcOrd="5" destOrd="0" presId="urn:microsoft.com/office/officeart/2008/layout/HexagonCluster"/>
    <dgm:cxn modelId="{3EA79965-2EFD-4553-B658-ED681F614D52}" type="presParOf" srcId="{539C3797-F507-4A02-8C31-7BDC18B2FC75}" destId="{640F4D54-005D-487C-A15E-4A849494B671}" srcOrd="0" destOrd="0" presId="urn:microsoft.com/office/officeart/2008/layout/HexagonCluster"/>
    <dgm:cxn modelId="{603351FC-5FFD-4A65-B878-2506D10F6BA3}" type="presParOf" srcId="{6793B191-EE58-4183-972D-EB680C13BB56}" destId="{D27AF2DA-CA4C-4784-9856-76E8938AE06A}" srcOrd="6" destOrd="0" presId="urn:microsoft.com/office/officeart/2008/layout/HexagonCluster"/>
    <dgm:cxn modelId="{6150D83F-3449-4DF1-BF65-4822433ADC56}" type="presParOf" srcId="{D27AF2DA-CA4C-4784-9856-76E8938AE06A}" destId="{BDD132A0-47CD-4FAD-A35D-1D1A0E8DE182}" srcOrd="0" destOrd="0" presId="urn:microsoft.com/office/officeart/2008/layout/HexagonCluster"/>
    <dgm:cxn modelId="{767A109E-FABB-4D2C-B2A1-6ECB39D3160A}" type="presParOf" srcId="{6793B191-EE58-4183-972D-EB680C13BB56}" destId="{825C46EF-0019-48F6-9EC4-EB8A57E79836}" srcOrd="7" destOrd="0" presId="urn:microsoft.com/office/officeart/2008/layout/HexagonCluster"/>
    <dgm:cxn modelId="{2821D189-4947-4569-8D09-C4368135297C}" type="presParOf" srcId="{825C46EF-0019-48F6-9EC4-EB8A57E79836}" destId="{D826D237-C617-4FC6-8225-23F0DD7EC9F9}" srcOrd="0" destOrd="0" presId="urn:microsoft.com/office/officeart/2008/layout/HexagonCluster"/>
    <dgm:cxn modelId="{5596C73C-4EE8-4995-A0D9-D3B7EE8A1DE1}" type="presParOf" srcId="{6793B191-EE58-4183-972D-EB680C13BB56}" destId="{ECCF2EA9-71C2-405B-A959-D1C8EC283F85}" srcOrd="8" destOrd="0" presId="urn:microsoft.com/office/officeart/2008/layout/HexagonCluster"/>
    <dgm:cxn modelId="{C470E072-06A5-48AD-B7D5-7DF40E5B71E5}" type="presParOf" srcId="{ECCF2EA9-71C2-405B-A959-D1C8EC283F85}" destId="{E04C0C7D-14FF-43AE-8280-8D3C67FB3B2A}" srcOrd="0" destOrd="0" presId="urn:microsoft.com/office/officeart/2008/layout/HexagonCluster"/>
    <dgm:cxn modelId="{D2F7D5BE-D2BF-42D8-84F9-7D55D8DDBE8B}" type="presParOf" srcId="{6793B191-EE58-4183-972D-EB680C13BB56}" destId="{340DF7DA-5D8D-4CD7-9386-7516A78759A7}" srcOrd="9" destOrd="0" presId="urn:microsoft.com/office/officeart/2008/layout/HexagonCluster"/>
    <dgm:cxn modelId="{90D28FCD-97B2-4E4B-85EE-EF3A07104A9C}" type="presParOf" srcId="{340DF7DA-5D8D-4CD7-9386-7516A78759A7}" destId="{95FA2DA9-6F68-4E24-A56F-EBB928CBA74A}" srcOrd="0" destOrd="0" presId="urn:microsoft.com/office/officeart/2008/layout/HexagonCluster"/>
    <dgm:cxn modelId="{35FE1BDE-024C-46AD-8BDC-5CCB0C2FEF0F}" type="presParOf" srcId="{6793B191-EE58-4183-972D-EB680C13BB56}" destId="{58CE99FF-2ADF-4233-9728-F5A278EE5F61}" srcOrd="10" destOrd="0" presId="urn:microsoft.com/office/officeart/2008/layout/HexagonCluster"/>
    <dgm:cxn modelId="{1C8F947F-9959-4521-A7F3-6F15D8F8E6A2}" type="presParOf" srcId="{58CE99FF-2ADF-4233-9728-F5A278EE5F61}" destId="{424D5D11-9C39-46B7-B957-1BADF1FB82F4}" srcOrd="0" destOrd="0" presId="urn:microsoft.com/office/officeart/2008/layout/HexagonCluster"/>
    <dgm:cxn modelId="{73CEE1FE-7BFD-40A4-886B-C4749ADD4ABD}" type="presParOf" srcId="{6793B191-EE58-4183-972D-EB680C13BB56}" destId="{0E743420-5B66-4788-A3AA-6284017C4308}" srcOrd="11" destOrd="0" presId="urn:microsoft.com/office/officeart/2008/layout/HexagonCluster"/>
    <dgm:cxn modelId="{38F5F2B7-C78B-4752-8D61-F2AB500901C3}" type="presParOf" srcId="{0E743420-5B66-4788-A3AA-6284017C4308}" destId="{14B7F10C-7887-4531-BF5F-3BC15B6A90F7}"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6F5E716-4EE3-4CA5-B31F-7463CBFED90C}"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s-MX"/>
        </a:p>
      </dgm:t>
    </dgm:pt>
    <dgm:pt modelId="{87C7F534-909A-447D-ADF8-0B4F33D2B20D}">
      <dgm:prSet phldrT="[Texto]"/>
      <dgm:spPr/>
      <dgm:t>
        <a:bodyPr/>
        <a:lstStyle/>
        <a:p>
          <a:r>
            <a:rPr lang="es-MX" dirty="0" smtClean="0"/>
            <a:t>DMQ: TMQ</a:t>
          </a:r>
        </a:p>
      </dgm:t>
    </dgm:pt>
    <dgm:pt modelId="{08855E7B-A23B-439C-92C8-DF7CCE4F0EAD}" type="parTrans" cxnId="{3D35C8F1-DB15-4F69-B273-970CB213AE77}">
      <dgm:prSet/>
      <dgm:spPr/>
      <dgm:t>
        <a:bodyPr/>
        <a:lstStyle/>
        <a:p>
          <a:endParaRPr lang="es-MX"/>
        </a:p>
      </dgm:t>
    </dgm:pt>
    <dgm:pt modelId="{DC35864B-C622-40E9-8400-7587143BBE74}" type="sibTrans" cxnId="{3D35C8F1-DB15-4F69-B273-970CB213AE77}">
      <dgm:prSet/>
      <dgm:spPr/>
      <dgm:t>
        <a:bodyPr/>
        <a:lstStyle/>
        <a:p>
          <a:endParaRPr lang="es-MX"/>
        </a:p>
      </dgm:t>
    </dgm:pt>
    <dgm:pt modelId="{5C593C3B-E385-4BFF-8119-8EC6384A63EF}">
      <dgm:prSet phldrT="[Texto]"/>
      <dgm:spPr/>
      <dgm:t>
        <a:bodyPr/>
        <a:lstStyle/>
        <a:p>
          <a:r>
            <a:rPr lang="es-MX" dirty="0" smtClean="0"/>
            <a:t>WGS84</a:t>
          </a:r>
        </a:p>
      </dgm:t>
    </dgm:pt>
    <dgm:pt modelId="{1B7BC7D8-617B-4EC0-B57F-17C1CDD001C8}" type="parTrans" cxnId="{DA0EB4E9-BD2C-4740-A61A-CDAA8CB23379}">
      <dgm:prSet/>
      <dgm:spPr/>
      <dgm:t>
        <a:bodyPr/>
        <a:lstStyle/>
        <a:p>
          <a:endParaRPr lang="es-MX"/>
        </a:p>
      </dgm:t>
    </dgm:pt>
    <dgm:pt modelId="{521E471E-E698-4532-857D-12DD135A59DB}" type="sibTrans" cxnId="{DA0EB4E9-BD2C-4740-A61A-CDAA8CB23379}">
      <dgm:prSet/>
      <dgm:spPr/>
      <dgm:t>
        <a:bodyPr/>
        <a:lstStyle/>
        <a:p>
          <a:endParaRPr lang="es-MX"/>
        </a:p>
      </dgm:t>
    </dgm:pt>
    <dgm:pt modelId="{0159AED0-6344-4DA3-9CC1-04DD10B20CF3}" type="pres">
      <dgm:prSet presAssocID="{16F5E716-4EE3-4CA5-B31F-7463CBFED90C}" presName="Name0" presStyleCnt="0">
        <dgm:presLayoutVars>
          <dgm:chMax val="7"/>
          <dgm:chPref val="7"/>
          <dgm:dir/>
          <dgm:animLvl val="lvl"/>
        </dgm:presLayoutVars>
      </dgm:prSet>
      <dgm:spPr/>
      <dgm:t>
        <a:bodyPr/>
        <a:lstStyle/>
        <a:p>
          <a:endParaRPr lang="es-MX"/>
        </a:p>
      </dgm:t>
    </dgm:pt>
    <dgm:pt modelId="{30702528-8CC4-44C4-B713-52CFFE1819FF}" type="pres">
      <dgm:prSet presAssocID="{87C7F534-909A-447D-ADF8-0B4F33D2B20D}" presName="Accent1" presStyleCnt="0"/>
      <dgm:spPr/>
    </dgm:pt>
    <dgm:pt modelId="{39DFBA21-B258-4447-8B02-2310A4270053}" type="pres">
      <dgm:prSet presAssocID="{87C7F534-909A-447D-ADF8-0B4F33D2B20D}" presName="Accent" presStyleLbl="node1" presStyleIdx="0" presStyleCnt="2"/>
      <dgm:spPr/>
    </dgm:pt>
    <dgm:pt modelId="{8C27D33E-59EA-4C46-9D59-9AA22B9D4125}" type="pres">
      <dgm:prSet presAssocID="{87C7F534-909A-447D-ADF8-0B4F33D2B20D}" presName="Parent1" presStyleLbl="revTx" presStyleIdx="0" presStyleCnt="2">
        <dgm:presLayoutVars>
          <dgm:chMax val="1"/>
          <dgm:chPref val="1"/>
          <dgm:bulletEnabled val="1"/>
        </dgm:presLayoutVars>
      </dgm:prSet>
      <dgm:spPr/>
      <dgm:t>
        <a:bodyPr/>
        <a:lstStyle/>
        <a:p>
          <a:endParaRPr lang="es-MX"/>
        </a:p>
      </dgm:t>
    </dgm:pt>
    <dgm:pt modelId="{966D4E01-6744-46AE-BEFF-4B1CE4B2F286}" type="pres">
      <dgm:prSet presAssocID="{5C593C3B-E385-4BFF-8119-8EC6384A63EF}" presName="Accent2" presStyleCnt="0"/>
      <dgm:spPr/>
    </dgm:pt>
    <dgm:pt modelId="{B0883551-9C85-4D94-B0BB-38DA033F54C5}" type="pres">
      <dgm:prSet presAssocID="{5C593C3B-E385-4BFF-8119-8EC6384A63EF}" presName="Accent" presStyleLbl="node1" presStyleIdx="1" presStyleCnt="2"/>
      <dgm:spPr/>
    </dgm:pt>
    <dgm:pt modelId="{539B4F36-43FB-43AF-8C89-6B0633162425}" type="pres">
      <dgm:prSet presAssocID="{5C593C3B-E385-4BFF-8119-8EC6384A63EF}" presName="Parent2" presStyleLbl="revTx" presStyleIdx="1" presStyleCnt="2">
        <dgm:presLayoutVars>
          <dgm:chMax val="1"/>
          <dgm:chPref val="1"/>
          <dgm:bulletEnabled val="1"/>
        </dgm:presLayoutVars>
      </dgm:prSet>
      <dgm:spPr/>
      <dgm:t>
        <a:bodyPr/>
        <a:lstStyle/>
        <a:p>
          <a:endParaRPr lang="es-MX"/>
        </a:p>
      </dgm:t>
    </dgm:pt>
  </dgm:ptLst>
  <dgm:cxnLst>
    <dgm:cxn modelId="{DA0EB4E9-BD2C-4740-A61A-CDAA8CB23379}" srcId="{16F5E716-4EE3-4CA5-B31F-7463CBFED90C}" destId="{5C593C3B-E385-4BFF-8119-8EC6384A63EF}" srcOrd="1" destOrd="0" parTransId="{1B7BC7D8-617B-4EC0-B57F-17C1CDD001C8}" sibTransId="{521E471E-E698-4532-857D-12DD135A59DB}"/>
    <dgm:cxn modelId="{23FC0FFE-2C3A-46DE-A542-4E80740B503C}" type="presOf" srcId="{87C7F534-909A-447D-ADF8-0B4F33D2B20D}" destId="{8C27D33E-59EA-4C46-9D59-9AA22B9D4125}" srcOrd="0" destOrd="0" presId="urn:microsoft.com/office/officeart/2009/layout/CircleArrowProcess"/>
    <dgm:cxn modelId="{3D35C8F1-DB15-4F69-B273-970CB213AE77}" srcId="{16F5E716-4EE3-4CA5-B31F-7463CBFED90C}" destId="{87C7F534-909A-447D-ADF8-0B4F33D2B20D}" srcOrd="0" destOrd="0" parTransId="{08855E7B-A23B-439C-92C8-DF7CCE4F0EAD}" sibTransId="{DC35864B-C622-40E9-8400-7587143BBE74}"/>
    <dgm:cxn modelId="{2EF71139-D1B5-44BC-A19F-389568D32B76}" type="presOf" srcId="{5C593C3B-E385-4BFF-8119-8EC6384A63EF}" destId="{539B4F36-43FB-43AF-8C89-6B0633162425}" srcOrd="0" destOrd="0" presId="urn:microsoft.com/office/officeart/2009/layout/CircleArrowProcess"/>
    <dgm:cxn modelId="{FAC95620-698A-4292-9A94-8C5635EB849D}" type="presOf" srcId="{16F5E716-4EE3-4CA5-B31F-7463CBFED90C}" destId="{0159AED0-6344-4DA3-9CC1-04DD10B20CF3}" srcOrd="0" destOrd="0" presId="urn:microsoft.com/office/officeart/2009/layout/CircleArrowProcess"/>
    <dgm:cxn modelId="{CED9370E-B42B-41E2-A4BB-4323444F4737}" type="presParOf" srcId="{0159AED0-6344-4DA3-9CC1-04DD10B20CF3}" destId="{30702528-8CC4-44C4-B713-52CFFE1819FF}" srcOrd="0" destOrd="0" presId="urn:microsoft.com/office/officeart/2009/layout/CircleArrowProcess"/>
    <dgm:cxn modelId="{C173A9C1-0258-421F-889D-A58F60795846}" type="presParOf" srcId="{30702528-8CC4-44C4-B713-52CFFE1819FF}" destId="{39DFBA21-B258-4447-8B02-2310A4270053}" srcOrd="0" destOrd="0" presId="urn:microsoft.com/office/officeart/2009/layout/CircleArrowProcess"/>
    <dgm:cxn modelId="{F2CAB49E-82B1-4A53-AE5F-6BF4F32B5C06}" type="presParOf" srcId="{0159AED0-6344-4DA3-9CC1-04DD10B20CF3}" destId="{8C27D33E-59EA-4C46-9D59-9AA22B9D4125}" srcOrd="1" destOrd="0" presId="urn:microsoft.com/office/officeart/2009/layout/CircleArrowProcess"/>
    <dgm:cxn modelId="{0DCE355B-DDD8-4FDF-873E-E3C3849B6027}" type="presParOf" srcId="{0159AED0-6344-4DA3-9CC1-04DD10B20CF3}" destId="{966D4E01-6744-46AE-BEFF-4B1CE4B2F286}" srcOrd="2" destOrd="0" presId="urn:microsoft.com/office/officeart/2009/layout/CircleArrowProcess"/>
    <dgm:cxn modelId="{2FB9A06E-D9F1-4697-93CF-3FE39421AF43}" type="presParOf" srcId="{966D4E01-6744-46AE-BEFF-4B1CE4B2F286}" destId="{B0883551-9C85-4D94-B0BB-38DA033F54C5}" srcOrd="0" destOrd="0" presId="urn:microsoft.com/office/officeart/2009/layout/CircleArrowProcess"/>
    <dgm:cxn modelId="{18D826B4-9E47-453F-935B-3DEB8F00495E}" type="presParOf" srcId="{0159AED0-6344-4DA3-9CC1-04DD10B20CF3}" destId="{539B4F36-43FB-43AF-8C89-6B0633162425}" srcOrd="3" destOrd="0" presId="urn:microsoft.com/office/officeart/2009/layout/CircleArrow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3273C02-E06A-4645-9518-83ED9752AAEF}"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es-EC"/>
        </a:p>
      </dgm:t>
    </dgm:pt>
    <dgm:pt modelId="{24190A76-D545-401B-8CD5-78F0CC7AF1B1}">
      <dgm:prSet phldrT="[Texto]"/>
      <dgm:spPr/>
      <dgm:t>
        <a:bodyPr/>
        <a:lstStyle/>
        <a:p>
          <a:r>
            <a:rPr lang="es-EC" dirty="0" smtClean="0"/>
            <a:t>Modelo de Negocios </a:t>
          </a:r>
          <a:r>
            <a:rPr lang="es-EC" dirty="0" err="1" smtClean="0"/>
            <a:t>Canvas</a:t>
          </a:r>
          <a:endParaRPr lang="es-EC" dirty="0"/>
        </a:p>
      </dgm:t>
    </dgm:pt>
    <dgm:pt modelId="{9D1F0129-2CAD-4B09-A193-A76724F7DCC2}" type="parTrans" cxnId="{C1F25CFC-2ECC-43D3-9882-ADC90D30748F}">
      <dgm:prSet/>
      <dgm:spPr/>
      <dgm:t>
        <a:bodyPr/>
        <a:lstStyle/>
        <a:p>
          <a:endParaRPr lang="es-EC"/>
        </a:p>
      </dgm:t>
    </dgm:pt>
    <dgm:pt modelId="{18EEC4ED-6303-40CC-A846-CB24C80F5DC9}" type="sibTrans" cxnId="{C1F25CFC-2ECC-43D3-9882-ADC90D30748F}">
      <dgm:prSet/>
      <dgm:spPr/>
      <dgm:t>
        <a:bodyPr/>
        <a:lstStyle/>
        <a:p>
          <a:endParaRPr lang="es-EC"/>
        </a:p>
      </dgm:t>
    </dgm:pt>
    <dgm:pt modelId="{BC9FDECB-93D3-4EF4-A24A-073C6579E02A}">
      <dgm:prSet phldrT="[Texto]"/>
      <dgm:spPr/>
      <dgm:t>
        <a:bodyPr/>
        <a:lstStyle/>
        <a:p>
          <a:r>
            <a:rPr lang="es-EC" b="1" dirty="0" smtClean="0"/>
            <a:t>Necesidades de Capacitación</a:t>
          </a:r>
        </a:p>
        <a:p>
          <a:r>
            <a:rPr lang="es-EC" dirty="0" smtClean="0"/>
            <a:t>82% de los negocios No realizó un estudio para ubicarse, el 33% lo hizo al considerar que era una Zona Comercial</a:t>
          </a:r>
          <a:endParaRPr lang="es-EC" dirty="0"/>
        </a:p>
      </dgm:t>
    </dgm:pt>
    <dgm:pt modelId="{AA5B1BB5-9697-414B-A641-ED952419FB2B}" type="parTrans" cxnId="{62391006-CD92-45E9-AC49-7746121D9CAC}">
      <dgm:prSet/>
      <dgm:spPr/>
      <dgm:t>
        <a:bodyPr/>
        <a:lstStyle/>
        <a:p>
          <a:endParaRPr lang="es-EC"/>
        </a:p>
      </dgm:t>
    </dgm:pt>
    <dgm:pt modelId="{AC76F34A-566A-4C18-81F6-33B3FAA6578E}" type="sibTrans" cxnId="{62391006-CD92-45E9-AC49-7746121D9CAC}">
      <dgm:prSet/>
      <dgm:spPr/>
      <dgm:t>
        <a:bodyPr/>
        <a:lstStyle/>
        <a:p>
          <a:endParaRPr lang="es-EC"/>
        </a:p>
      </dgm:t>
    </dgm:pt>
    <dgm:pt modelId="{436ECDA9-3D19-4E81-8422-31442D5AE510}">
      <dgm:prSet phldrT="[Texto]"/>
      <dgm:spPr/>
      <dgm:t>
        <a:bodyPr/>
        <a:lstStyle/>
        <a:p>
          <a:r>
            <a:rPr lang="es-EC" b="1" dirty="0" smtClean="0"/>
            <a:t>Necesidades de Capacitación</a:t>
          </a:r>
        </a:p>
        <a:p>
          <a:r>
            <a:rPr lang="es-EC" dirty="0" smtClean="0"/>
            <a:t>El 80% de los  negocios estarían dispuestos ser parte de la jornadas de capacitación</a:t>
          </a:r>
          <a:endParaRPr lang="es-EC" dirty="0"/>
        </a:p>
      </dgm:t>
    </dgm:pt>
    <dgm:pt modelId="{4D2D98D6-DE93-45EC-9B89-63A5AB039BBD}" type="parTrans" cxnId="{EA5391D4-74EA-4804-96F0-788A5584166A}">
      <dgm:prSet/>
      <dgm:spPr/>
      <dgm:t>
        <a:bodyPr/>
        <a:lstStyle/>
        <a:p>
          <a:endParaRPr lang="es-MX"/>
        </a:p>
      </dgm:t>
    </dgm:pt>
    <dgm:pt modelId="{6FC9EC75-BFDE-47A6-81A4-9B6BA2E13191}" type="sibTrans" cxnId="{EA5391D4-74EA-4804-96F0-788A5584166A}">
      <dgm:prSet/>
      <dgm:spPr/>
      <dgm:t>
        <a:bodyPr/>
        <a:lstStyle/>
        <a:p>
          <a:endParaRPr lang="es-MX"/>
        </a:p>
      </dgm:t>
    </dgm:pt>
    <dgm:pt modelId="{AFFF16AF-CE0A-4935-A197-14E35C505695}">
      <dgm:prSet phldrT="[Texto]"/>
      <dgm:spPr/>
      <dgm:t>
        <a:bodyPr/>
        <a:lstStyle/>
        <a:p>
          <a:r>
            <a:rPr lang="es-EC" dirty="0" smtClean="0"/>
            <a:t>Programa de capacitación a los comerciantes para estructurar modelos de negocios.</a:t>
          </a:r>
          <a:endParaRPr lang="es-EC" dirty="0"/>
        </a:p>
      </dgm:t>
    </dgm:pt>
    <dgm:pt modelId="{EC15E09E-58E5-447A-B3B4-A67DF7D588CD}" type="parTrans" cxnId="{D49C296F-F8C0-4F87-BC72-4AC41F13B1ED}">
      <dgm:prSet/>
      <dgm:spPr/>
      <dgm:t>
        <a:bodyPr/>
        <a:lstStyle/>
        <a:p>
          <a:endParaRPr lang="es-MX"/>
        </a:p>
      </dgm:t>
    </dgm:pt>
    <dgm:pt modelId="{A1792913-81BF-446C-B2B7-F2FE47CA267F}" type="sibTrans" cxnId="{D49C296F-F8C0-4F87-BC72-4AC41F13B1ED}">
      <dgm:prSet/>
      <dgm:spPr/>
      <dgm:t>
        <a:bodyPr/>
        <a:lstStyle/>
        <a:p>
          <a:endParaRPr lang="es-MX"/>
        </a:p>
      </dgm:t>
    </dgm:pt>
    <dgm:pt modelId="{F45337B2-4210-4184-BA94-0C7D6D13A151}" type="pres">
      <dgm:prSet presAssocID="{D3273C02-E06A-4645-9518-83ED9752AAEF}" presName="Name0" presStyleCnt="0">
        <dgm:presLayoutVars>
          <dgm:chPref val="1"/>
          <dgm:dir/>
          <dgm:animOne val="branch"/>
          <dgm:animLvl val="lvl"/>
          <dgm:resizeHandles/>
        </dgm:presLayoutVars>
      </dgm:prSet>
      <dgm:spPr/>
      <dgm:t>
        <a:bodyPr/>
        <a:lstStyle/>
        <a:p>
          <a:endParaRPr lang="es-MX"/>
        </a:p>
      </dgm:t>
    </dgm:pt>
    <dgm:pt modelId="{0638A042-29F2-45CD-B32F-A844E795982B}" type="pres">
      <dgm:prSet presAssocID="{24190A76-D545-401B-8CD5-78F0CC7AF1B1}" presName="vertOne" presStyleCnt="0"/>
      <dgm:spPr/>
      <dgm:t>
        <a:bodyPr/>
        <a:lstStyle/>
        <a:p>
          <a:endParaRPr lang="es-MX"/>
        </a:p>
      </dgm:t>
    </dgm:pt>
    <dgm:pt modelId="{B64CF01F-3ABA-494B-9F27-85C8B9EB291F}" type="pres">
      <dgm:prSet presAssocID="{24190A76-D545-401B-8CD5-78F0CC7AF1B1}" presName="txOne" presStyleLbl="node0" presStyleIdx="0" presStyleCnt="1">
        <dgm:presLayoutVars>
          <dgm:chPref val="3"/>
        </dgm:presLayoutVars>
      </dgm:prSet>
      <dgm:spPr/>
      <dgm:t>
        <a:bodyPr/>
        <a:lstStyle/>
        <a:p>
          <a:endParaRPr lang="es-EC"/>
        </a:p>
      </dgm:t>
    </dgm:pt>
    <dgm:pt modelId="{115217DD-1798-4DA5-81C1-FC90C4BA76CB}" type="pres">
      <dgm:prSet presAssocID="{24190A76-D545-401B-8CD5-78F0CC7AF1B1}" presName="parTransOne" presStyleCnt="0"/>
      <dgm:spPr/>
      <dgm:t>
        <a:bodyPr/>
        <a:lstStyle/>
        <a:p>
          <a:endParaRPr lang="es-MX"/>
        </a:p>
      </dgm:t>
    </dgm:pt>
    <dgm:pt modelId="{D013059B-F773-4304-AAC2-634D776EAAA6}" type="pres">
      <dgm:prSet presAssocID="{24190A76-D545-401B-8CD5-78F0CC7AF1B1}" presName="horzOne" presStyleCnt="0"/>
      <dgm:spPr/>
      <dgm:t>
        <a:bodyPr/>
        <a:lstStyle/>
        <a:p>
          <a:endParaRPr lang="es-MX"/>
        </a:p>
      </dgm:t>
    </dgm:pt>
    <dgm:pt modelId="{C7679FAE-FF28-45C3-A316-CE3BAB80A3D1}" type="pres">
      <dgm:prSet presAssocID="{AFFF16AF-CE0A-4935-A197-14E35C505695}" presName="vertTwo" presStyleCnt="0"/>
      <dgm:spPr/>
      <dgm:t>
        <a:bodyPr/>
        <a:lstStyle/>
        <a:p>
          <a:endParaRPr lang="es-MX"/>
        </a:p>
      </dgm:t>
    </dgm:pt>
    <dgm:pt modelId="{9E15BF65-78FE-40F7-85E9-8CE0FA59E5EE}" type="pres">
      <dgm:prSet presAssocID="{AFFF16AF-CE0A-4935-A197-14E35C505695}" presName="txTwo" presStyleLbl="node2" presStyleIdx="0" presStyleCnt="1">
        <dgm:presLayoutVars>
          <dgm:chPref val="3"/>
        </dgm:presLayoutVars>
      </dgm:prSet>
      <dgm:spPr/>
      <dgm:t>
        <a:bodyPr/>
        <a:lstStyle/>
        <a:p>
          <a:endParaRPr lang="es-MX"/>
        </a:p>
      </dgm:t>
    </dgm:pt>
    <dgm:pt modelId="{355C0223-D0B1-4AE2-9A4C-F727569E427B}" type="pres">
      <dgm:prSet presAssocID="{AFFF16AF-CE0A-4935-A197-14E35C505695}" presName="parTransTwo" presStyleCnt="0"/>
      <dgm:spPr/>
      <dgm:t>
        <a:bodyPr/>
        <a:lstStyle/>
        <a:p>
          <a:endParaRPr lang="es-MX"/>
        </a:p>
      </dgm:t>
    </dgm:pt>
    <dgm:pt modelId="{95E9EC5C-290C-4FBD-A1C9-2A1FEA21856A}" type="pres">
      <dgm:prSet presAssocID="{AFFF16AF-CE0A-4935-A197-14E35C505695}" presName="horzTwo" presStyleCnt="0"/>
      <dgm:spPr/>
      <dgm:t>
        <a:bodyPr/>
        <a:lstStyle/>
        <a:p>
          <a:endParaRPr lang="es-MX"/>
        </a:p>
      </dgm:t>
    </dgm:pt>
    <dgm:pt modelId="{FFEF890A-44A5-44D0-849E-B563F78F4BA0}" type="pres">
      <dgm:prSet presAssocID="{BC9FDECB-93D3-4EF4-A24A-073C6579E02A}" presName="vertThree" presStyleCnt="0"/>
      <dgm:spPr/>
      <dgm:t>
        <a:bodyPr/>
        <a:lstStyle/>
        <a:p>
          <a:endParaRPr lang="es-MX"/>
        </a:p>
      </dgm:t>
    </dgm:pt>
    <dgm:pt modelId="{87723D55-79E5-4169-9F33-BAE864167288}" type="pres">
      <dgm:prSet presAssocID="{BC9FDECB-93D3-4EF4-A24A-073C6579E02A}" presName="txThree" presStyleLbl="node3" presStyleIdx="0" presStyleCnt="2">
        <dgm:presLayoutVars>
          <dgm:chPref val="3"/>
        </dgm:presLayoutVars>
      </dgm:prSet>
      <dgm:spPr/>
      <dgm:t>
        <a:bodyPr/>
        <a:lstStyle/>
        <a:p>
          <a:endParaRPr lang="es-MX"/>
        </a:p>
      </dgm:t>
    </dgm:pt>
    <dgm:pt modelId="{DCD00552-9AD1-4374-AF2A-F28FD9C479B1}" type="pres">
      <dgm:prSet presAssocID="{BC9FDECB-93D3-4EF4-A24A-073C6579E02A}" presName="horzThree" presStyleCnt="0"/>
      <dgm:spPr/>
      <dgm:t>
        <a:bodyPr/>
        <a:lstStyle/>
        <a:p>
          <a:endParaRPr lang="es-MX"/>
        </a:p>
      </dgm:t>
    </dgm:pt>
    <dgm:pt modelId="{24162EE2-FC89-4BB3-92C2-662F5E93EB51}" type="pres">
      <dgm:prSet presAssocID="{AC76F34A-566A-4C18-81F6-33B3FAA6578E}" presName="sibSpaceThree" presStyleCnt="0"/>
      <dgm:spPr/>
      <dgm:t>
        <a:bodyPr/>
        <a:lstStyle/>
        <a:p>
          <a:endParaRPr lang="es-MX"/>
        </a:p>
      </dgm:t>
    </dgm:pt>
    <dgm:pt modelId="{88BD34F5-5A28-459D-9611-6B4EAF265F0D}" type="pres">
      <dgm:prSet presAssocID="{436ECDA9-3D19-4E81-8422-31442D5AE510}" presName="vertThree" presStyleCnt="0"/>
      <dgm:spPr/>
      <dgm:t>
        <a:bodyPr/>
        <a:lstStyle/>
        <a:p>
          <a:endParaRPr lang="es-MX"/>
        </a:p>
      </dgm:t>
    </dgm:pt>
    <dgm:pt modelId="{45B83BBC-91AA-4F3E-8D3E-624CC544CEFB}" type="pres">
      <dgm:prSet presAssocID="{436ECDA9-3D19-4E81-8422-31442D5AE510}" presName="txThree" presStyleLbl="node3" presStyleIdx="1" presStyleCnt="2">
        <dgm:presLayoutVars>
          <dgm:chPref val="3"/>
        </dgm:presLayoutVars>
      </dgm:prSet>
      <dgm:spPr/>
      <dgm:t>
        <a:bodyPr/>
        <a:lstStyle/>
        <a:p>
          <a:endParaRPr lang="es-MX"/>
        </a:p>
      </dgm:t>
    </dgm:pt>
    <dgm:pt modelId="{15D99276-1127-4F5C-A8DE-19D1F6ECC495}" type="pres">
      <dgm:prSet presAssocID="{436ECDA9-3D19-4E81-8422-31442D5AE510}" presName="horzThree" presStyleCnt="0"/>
      <dgm:spPr/>
      <dgm:t>
        <a:bodyPr/>
        <a:lstStyle/>
        <a:p>
          <a:endParaRPr lang="es-MX"/>
        </a:p>
      </dgm:t>
    </dgm:pt>
  </dgm:ptLst>
  <dgm:cxnLst>
    <dgm:cxn modelId="{DCE60725-BBDC-4334-AAC9-622F61A091FC}" type="presOf" srcId="{436ECDA9-3D19-4E81-8422-31442D5AE510}" destId="{45B83BBC-91AA-4F3E-8D3E-624CC544CEFB}" srcOrd="0" destOrd="0" presId="urn:microsoft.com/office/officeart/2005/8/layout/hierarchy4"/>
    <dgm:cxn modelId="{7BBD6454-40A6-4F38-83FF-BD549A85C21E}" type="presOf" srcId="{BC9FDECB-93D3-4EF4-A24A-073C6579E02A}" destId="{87723D55-79E5-4169-9F33-BAE864167288}" srcOrd="0" destOrd="0" presId="urn:microsoft.com/office/officeart/2005/8/layout/hierarchy4"/>
    <dgm:cxn modelId="{C1F25CFC-2ECC-43D3-9882-ADC90D30748F}" srcId="{D3273C02-E06A-4645-9518-83ED9752AAEF}" destId="{24190A76-D545-401B-8CD5-78F0CC7AF1B1}" srcOrd="0" destOrd="0" parTransId="{9D1F0129-2CAD-4B09-A193-A76724F7DCC2}" sibTransId="{18EEC4ED-6303-40CC-A846-CB24C80F5DC9}"/>
    <dgm:cxn modelId="{EA5391D4-74EA-4804-96F0-788A5584166A}" srcId="{AFFF16AF-CE0A-4935-A197-14E35C505695}" destId="{436ECDA9-3D19-4E81-8422-31442D5AE510}" srcOrd="1" destOrd="0" parTransId="{4D2D98D6-DE93-45EC-9B89-63A5AB039BBD}" sibTransId="{6FC9EC75-BFDE-47A6-81A4-9B6BA2E13191}"/>
    <dgm:cxn modelId="{62391006-CD92-45E9-AC49-7746121D9CAC}" srcId="{AFFF16AF-CE0A-4935-A197-14E35C505695}" destId="{BC9FDECB-93D3-4EF4-A24A-073C6579E02A}" srcOrd="0" destOrd="0" parTransId="{AA5B1BB5-9697-414B-A641-ED952419FB2B}" sibTransId="{AC76F34A-566A-4C18-81F6-33B3FAA6578E}"/>
    <dgm:cxn modelId="{D54B2D0C-87C0-45A0-95D9-BA1F5FA5D257}" type="presOf" srcId="{D3273C02-E06A-4645-9518-83ED9752AAEF}" destId="{F45337B2-4210-4184-BA94-0C7D6D13A151}" srcOrd="0" destOrd="0" presId="urn:microsoft.com/office/officeart/2005/8/layout/hierarchy4"/>
    <dgm:cxn modelId="{08EDB6C4-933C-4ED5-8364-1882001EB433}" type="presOf" srcId="{24190A76-D545-401B-8CD5-78F0CC7AF1B1}" destId="{B64CF01F-3ABA-494B-9F27-85C8B9EB291F}" srcOrd="0" destOrd="0" presId="urn:microsoft.com/office/officeart/2005/8/layout/hierarchy4"/>
    <dgm:cxn modelId="{8DD9A66B-C7AB-4A6D-B0D3-42B7E4191D65}" type="presOf" srcId="{AFFF16AF-CE0A-4935-A197-14E35C505695}" destId="{9E15BF65-78FE-40F7-85E9-8CE0FA59E5EE}" srcOrd="0" destOrd="0" presId="urn:microsoft.com/office/officeart/2005/8/layout/hierarchy4"/>
    <dgm:cxn modelId="{D49C296F-F8C0-4F87-BC72-4AC41F13B1ED}" srcId="{24190A76-D545-401B-8CD5-78F0CC7AF1B1}" destId="{AFFF16AF-CE0A-4935-A197-14E35C505695}" srcOrd="0" destOrd="0" parTransId="{EC15E09E-58E5-447A-B3B4-A67DF7D588CD}" sibTransId="{A1792913-81BF-446C-B2B7-F2FE47CA267F}"/>
    <dgm:cxn modelId="{C0E1B2A1-9E09-4256-87DF-6C959C5A2FC6}" type="presParOf" srcId="{F45337B2-4210-4184-BA94-0C7D6D13A151}" destId="{0638A042-29F2-45CD-B32F-A844E795982B}" srcOrd="0" destOrd="0" presId="urn:microsoft.com/office/officeart/2005/8/layout/hierarchy4"/>
    <dgm:cxn modelId="{F2465F08-5834-4DFB-A64C-D931632B4715}" type="presParOf" srcId="{0638A042-29F2-45CD-B32F-A844E795982B}" destId="{B64CF01F-3ABA-494B-9F27-85C8B9EB291F}" srcOrd="0" destOrd="0" presId="urn:microsoft.com/office/officeart/2005/8/layout/hierarchy4"/>
    <dgm:cxn modelId="{DC4E54B9-753D-4087-B71F-2A1D8FCD6B38}" type="presParOf" srcId="{0638A042-29F2-45CD-B32F-A844E795982B}" destId="{115217DD-1798-4DA5-81C1-FC90C4BA76CB}" srcOrd="1" destOrd="0" presId="urn:microsoft.com/office/officeart/2005/8/layout/hierarchy4"/>
    <dgm:cxn modelId="{657A4909-5D41-4A76-BCAF-EFDACD8C644C}" type="presParOf" srcId="{0638A042-29F2-45CD-B32F-A844E795982B}" destId="{D013059B-F773-4304-AAC2-634D776EAAA6}" srcOrd="2" destOrd="0" presId="urn:microsoft.com/office/officeart/2005/8/layout/hierarchy4"/>
    <dgm:cxn modelId="{9B68B645-4880-467D-B612-F74D0B74A4AF}" type="presParOf" srcId="{D013059B-F773-4304-AAC2-634D776EAAA6}" destId="{C7679FAE-FF28-45C3-A316-CE3BAB80A3D1}" srcOrd="0" destOrd="0" presId="urn:microsoft.com/office/officeart/2005/8/layout/hierarchy4"/>
    <dgm:cxn modelId="{AA22C74D-20B5-46C4-8420-BC761B9774B6}" type="presParOf" srcId="{C7679FAE-FF28-45C3-A316-CE3BAB80A3D1}" destId="{9E15BF65-78FE-40F7-85E9-8CE0FA59E5EE}" srcOrd="0" destOrd="0" presId="urn:microsoft.com/office/officeart/2005/8/layout/hierarchy4"/>
    <dgm:cxn modelId="{75CA3269-FDE3-4427-8426-ACD2AE206EF9}" type="presParOf" srcId="{C7679FAE-FF28-45C3-A316-CE3BAB80A3D1}" destId="{355C0223-D0B1-4AE2-9A4C-F727569E427B}" srcOrd="1" destOrd="0" presId="urn:microsoft.com/office/officeart/2005/8/layout/hierarchy4"/>
    <dgm:cxn modelId="{2CE88EF3-8565-40A7-ADD0-40055F7D6554}" type="presParOf" srcId="{C7679FAE-FF28-45C3-A316-CE3BAB80A3D1}" destId="{95E9EC5C-290C-4FBD-A1C9-2A1FEA21856A}" srcOrd="2" destOrd="0" presId="urn:microsoft.com/office/officeart/2005/8/layout/hierarchy4"/>
    <dgm:cxn modelId="{78A31187-6B45-44AA-8479-C94D3C988016}" type="presParOf" srcId="{95E9EC5C-290C-4FBD-A1C9-2A1FEA21856A}" destId="{FFEF890A-44A5-44D0-849E-B563F78F4BA0}" srcOrd="0" destOrd="0" presId="urn:microsoft.com/office/officeart/2005/8/layout/hierarchy4"/>
    <dgm:cxn modelId="{1F903E1D-7A6E-4E5C-96A7-65BBBFC4B175}" type="presParOf" srcId="{FFEF890A-44A5-44D0-849E-B563F78F4BA0}" destId="{87723D55-79E5-4169-9F33-BAE864167288}" srcOrd="0" destOrd="0" presId="urn:microsoft.com/office/officeart/2005/8/layout/hierarchy4"/>
    <dgm:cxn modelId="{37DCD4B4-95B6-4008-AF67-4C885BBF4FC4}" type="presParOf" srcId="{FFEF890A-44A5-44D0-849E-B563F78F4BA0}" destId="{DCD00552-9AD1-4374-AF2A-F28FD9C479B1}" srcOrd="1" destOrd="0" presId="urn:microsoft.com/office/officeart/2005/8/layout/hierarchy4"/>
    <dgm:cxn modelId="{AB83CB70-0C80-4E89-8C67-DB2C2787A1D6}" type="presParOf" srcId="{95E9EC5C-290C-4FBD-A1C9-2A1FEA21856A}" destId="{24162EE2-FC89-4BB3-92C2-662F5E93EB51}" srcOrd="1" destOrd="0" presId="urn:microsoft.com/office/officeart/2005/8/layout/hierarchy4"/>
    <dgm:cxn modelId="{FF2C002D-1D49-491F-9F36-1E9EE64E559B}" type="presParOf" srcId="{95E9EC5C-290C-4FBD-A1C9-2A1FEA21856A}" destId="{88BD34F5-5A28-459D-9611-6B4EAF265F0D}" srcOrd="2" destOrd="0" presId="urn:microsoft.com/office/officeart/2005/8/layout/hierarchy4"/>
    <dgm:cxn modelId="{D5BCAA5A-7F86-4825-B72D-CE8D2FDDE239}" type="presParOf" srcId="{88BD34F5-5A28-459D-9611-6B4EAF265F0D}" destId="{45B83BBC-91AA-4F3E-8D3E-624CC544CEFB}" srcOrd="0" destOrd="0" presId="urn:microsoft.com/office/officeart/2005/8/layout/hierarchy4"/>
    <dgm:cxn modelId="{0C8A77D4-593C-415B-B6F5-6A3340F45763}" type="presParOf" srcId="{88BD34F5-5A28-459D-9611-6B4EAF265F0D}" destId="{15D99276-1127-4F5C-A8DE-19D1F6ECC4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3C5FF91-DCC4-4D68-B30C-8B28366CC30B}"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A96065F9-8316-49FC-94C4-B15AB892CA01}">
      <dgm:prSet phldrT="[Texto]"/>
      <dgm:spPr/>
      <dgm:t>
        <a:bodyPr/>
        <a:lstStyle/>
        <a:p>
          <a:r>
            <a:rPr lang="es-EC" b="1" dirty="0" smtClean="0"/>
            <a:t>Módulo 1</a:t>
          </a:r>
        </a:p>
        <a:p>
          <a:r>
            <a:rPr lang="es-EC" dirty="0" smtClean="0"/>
            <a:t>Estructura de Negocios</a:t>
          </a:r>
        </a:p>
        <a:p>
          <a:r>
            <a:rPr lang="es-EC" dirty="0" smtClean="0"/>
            <a:t>Análisis y Diseño del modelo</a:t>
          </a:r>
          <a:endParaRPr lang="es-MX" dirty="0"/>
        </a:p>
      </dgm:t>
    </dgm:pt>
    <dgm:pt modelId="{4886BA02-52AC-4EEF-A334-750247701F45}" type="parTrans" cxnId="{10C68DD7-02E2-4356-90DA-AAC7A07FEAA9}">
      <dgm:prSet/>
      <dgm:spPr/>
      <dgm:t>
        <a:bodyPr/>
        <a:lstStyle/>
        <a:p>
          <a:endParaRPr lang="es-MX"/>
        </a:p>
      </dgm:t>
    </dgm:pt>
    <dgm:pt modelId="{6EC3A57E-3FC9-4BB7-BB9D-B0FC1F557FFE}" type="sibTrans" cxnId="{10C68DD7-02E2-4356-90DA-AAC7A07FEAA9}">
      <dgm:prSet/>
      <dgm:spPr/>
      <dgm:t>
        <a:bodyPr/>
        <a:lstStyle/>
        <a:p>
          <a:endParaRPr lang="es-MX"/>
        </a:p>
      </dgm:t>
    </dgm:pt>
    <dgm:pt modelId="{9D06FE83-2E16-4F8B-BBDA-806CBF77E441}">
      <dgm:prSet phldrT="[Texto]"/>
      <dgm:spPr/>
      <dgm:t>
        <a:bodyPr/>
        <a:lstStyle/>
        <a:p>
          <a:r>
            <a:rPr lang="es-EC" b="1" dirty="0" smtClean="0"/>
            <a:t>Módulo 2</a:t>
          </a:r>
        </a:p>
        <a:p>
          <a:r>
            <a:rPr lang="es-EC" dirty="0" smtClean="0"/>
            <a:t>Generación de la idea de negocio</a:t>
          </a:r>
        </a:p>
        <a:p>
          <a:r>
            <a:rPr lang="es-EC" dirty="0" smtClean="0"/>
            <a:t>Elaboración de procedimientos </a:t>
          </a:r>
          <a:endParaRPr lang="es-EC" dirty="0"/>
        </a:p>
      </dgm:t>
    </dgm:pt>
    <dgm:pt modelId="{2A8C6043-D072-45F8-AE62-D9D3CC821530}" type="parTrans" cxnId="{A34EFAA0-0268-4B07-BD1E-B0B62DA72EC9}">
      <dgm:prSet/>
      <dgm:spPr/>
      <dgm:t>
        <a:bodyPr/>
        <a:lstStyle/>
        <a:p>
          <a:endParaRPr lang="es-MX"/>
        </a:p>
      </dgm:t>
    </dgm:pt>
    <dgm:pt modelId="{7C72FF72-738A-455F-91C2-1BE2B3A6CF7A}" type="sibTrans" cxnId="{A34EFAA0-0268-4B07-BD1E-B0B62DA72EC9}">
      <dgm:prSet/>
      <dgm:spPr/>
      <dgm:t>
        <a:bodyPr/>
        <a:lstStyle/>
        <a:p>
          <a:endParaRPr lang="es-MX"/>
        </a:p>
      </dgm:t>
    </dgm:pt>
    <dgm:pt modelId="{5170C28C-8B7B-467F-BE62-20BA737D8D5C}">
      <dgm:prSet phldrT="[Texto]"/>
      <dgm:spPr/>
      <dgm:t>
        <a:bodyPr/>
        <a:lstStyle/>
        <a:p>
          <a:r>
            <a:rPr lang="es-EC" b="1" dirty="0" smtClean="0"/>
            <a:t>Módulo 3</a:t>
          </a:r>
        </a:p>
        <a:p>
          <a:r>
            <a:rPr lang="es-EC" dirty="0" smtClean="0"/>
            <a:t>Lienzo </a:t>
          </a:r>
          <a:r>
            <a:rPr lang="es-EC" dirty="0" err="1" smtClean="0"/>
            <a:t>Canvas</a:t>
          </a:r>
          <a:r>
            <a:rPr lang="es-EC" dirty="0" smtClean="0"/>
            <a:t> </a:t>
          </a:r>
        </a:p>
        <a:p>
          <a:r>
            <a:rPr lang="es-EC" dirty="0" smtClean="0"/>
            <a:t>Herramientas tecnológicas</a:t>
          </a:r>
          <a:endParaRPr lang="es-EC" dirty="0"/>
        </a:p>
      </dgm:t>
    </dgm:pt>
    <dgm:pt modelId="{A96DA615-F413-475A-A462-3D9AFB6219EA}" type="parTrans" cxnId="{9CB784E4-DE2D-425E-84D6-386A8DACD791}">
      <dgm:prSet/>
      <dgm:spPr/>
      <dgm:t>
        <a:bodyPr/>
        <a:lstStyle/>
        <a:p>
          <a:endParaRPr lang="es-MX"/>
        </a:p>
      </dgm:t>
    </dgm:pt>
    <dgm:pt modelId="{C80E6CCC-A932-4956-B863-75546738EDEF}" type="sibTrans" cxnId="{9CB784E4-DE2D-425E-84D6-386A8DACD791}">
      <dgm:prSet/>
      <dgm:spPr/>
      <dgm:t>
        <a:bodyPr/>
        <a:lstStyle/>
        <a:p>
          <a:endParaRPr lang="es-MX"/>
        </a:p>
      </dgm:t>
    </dgm:pt>
    <dgm:pt modelId="{BB3A7F9C-78C2-4C88-BD39-576A5EACDEB1}" type="pres">
      <dgm:prSet presAssocID="{E3C5FF91-DCC4-4D68-B30C-8B28366CC30B}" presName="linearFlow" presStyleCnt="0">
        <dgm:presLayoutVars>
          <dgm:dir/>
          <dgm:resizeHandles val="exact"/>
        </dgm:presLayoutVars>
      </dgm:prSet>
      <dgm:spPr/>
    </dgm:pt>
    <dgm:pt modelId="{7769999D-8722-4EA0-8EE8-91A3801AB768}" type="pres">
      <dgm:prSet presAssocID="{A96065F9-8316-49FC-94C4-B15AB892CA01}" presName="comp" presStyleCnt="0"/>
      <dgm:spPr/>
    </dgm:pt>
    <dgm:pt modelId="{BCDE6E2A-0BB6-49DD-84F5-CA80E2FF2AD5}" type="pres">
      <dgm:prSet presAssocID="{A96065F9-8316-49FC-94C4-B15AB892CA01}" presName="rect2" presStyleLbl="node1" presStyleIdx="0" presStyleCnt="3" custLinFactNeighborX="5115" custLinFactNeighborY="-926">
        <dgm:presLayoutVars>
          <dgm:bulletEnabled val="1"/>
        </dgm:presLayoutVars>
      </dgm:prSet>
      <dgm:spPr/>
      <dgm:t>
        <a:bodyPr/>
        <a:lstStyle/>
        <a:p>
          <a:endParaRPr lang="es-MX"/>
        </a:p>
      </dgm:t>
    </dgm:pt>
    <dgm:pt modelId="{F5A07985-0A19-47E3-AD4C-D4D9D05B979C}" type="pres">
      <dgm:prSet presAssocID="{A96065F9-8316-49FC-94C4-B15AB892CA01}" presName="rect1" presStyleLbl="lnNode1" presStyleIdx="0" presStyleCnt="3"/>
      <dgm:spPr>
        <a:blipFill rotWithShape="1">
          <a:blip xmlns:r="http://schemas.openxmlformats.org/officeDocument/2006/relationships" r:embed="rId1"/>
          <a:stretch>
            <a:fillRect/>
          </a:stretch>
        </a:blipFill>
      </dgm:spPr>
    </dgm:pt>
    <dgm:pt modelId="{751324D9-59FA-4BA9-8FAD-246EC01AE0A8}" type="pres">
      <dgm:prSet presAssocID="{6EC3A57E-3FC9-4BB7-BB9D-B0FC1F557FFE}" presName="sibTrans" presStyleCnt="0"/>
      <dgm:spPr/>
    </dgm:pt>
    <dgm:pt modelId="{0B8B2011-0294-4AA8-BFF0-479BB3CECEE4}" type="pres">
      <dgm:prSet presAssocID="{9D06FE83-2E16-4F8B-BBDA-806CBF77E441}" presName="comp" presStyleCnt="0"/>
      <dgm:spPr/>
    </dgm:pt>
    <dgm:pt modelId="{69C3C173-7631-4161-8B38-F535A751D002}" type="pres">
      <dgm:prSet presAssocID="{9D06FE83-2E16-4F8B-BBDA-806CBF77E441}" presName="rect2" presStyleLbl="node1" presStyleIdx="1" presStyleCnt="3">
        <dgm:presLayoutVars>
          <dgm:bulletEnabled val="1"/>
        </dgm:presLayoutVars>
      </dgm:prSet>
      <dgm:spPr/>
      <dgm:t>
        <a:bodyPr/>
        <a:lstStyle/>
        <a:p>
          <a:endParaRPr lang="es-MX"/>
        </a:p>
      </dgm:t>
    </dgm:pt>
    <dgm:pt modelId="{6799054C-7467-46B9-B014-83256D362EF1}" type="pres">
      <dgm:prSet presAssocID="{9D06FE83-2E16-4F8B-BBDA-806CBF77E441}" presName="rect1" presStyleLbl="lnNode1" presStyleIdx="1" presStyleCnt="3"/>
      <dgm:spPr>
        <a:blipFill rotWithShape="1">
          <a:blip xmlns:r="http://schemas.openxmlformats.org/officeDocument/2006/relationships" r:embed="rId2"/>
          <a:stretch>
            <a:fillRect/>
          </a:stretch>
        </a:blipFill>
      </dgm:spPr>
    </dgm:pt>
    <dgm:pt modelId="{011F4881-18D3-4D82-BB33-819615BCE287}" type="pres">
      <dgm:prSet presAssocID="{7C72FF72-738A-455F-91C2-1BE2B3A6CF7A}" presName="sibTrans" presStyleCnt="0"/>
      <dgm:spPr/>
    </dgm:pt>
    <dgm:pt modelId="{92CE41BC-BE45-40F3-A24E-DE7C8141D447}" type="pres">
      <dgm:prSet presAssocID="{5170C28C-8B7B-467F-BE62-20BA737D8D5C}" presName="comp" presStyleCnt="0"/>
      <dgm:spPr/>
    </dgm:pt>
    <dgm:pt modelId="{D526DA40-F20C-4B96-B730-820A438B2F81}" type="pres">
      <dgm:prSet presAssocID="{5170C28C-8B7B-467F-BE62-20BA737D8D5C}" presName="rect2" presStyleLbl="node1" presStyleIdx="2" presStyleCnt="3">
        <dgm:presLayoutVars>
          <dgm:bulletEnabled val="1"/>
        </dgm:presLayoutVars>
      </dgm:prSet>
      <dgm:spPr/>
      <dgm:t>
        <a:bodyPr/>
        <a:lstStyle/>
        <a:p>
          <a:endParaRPr lang="es-MX"/>
        </a:p>
      </dgm:t>
    </dgm:pt>
    <dgm:pt modelId="{33D99F66-8FA2-4EA1-9D90-309685BED3BC}" type="pres">
      <dgm:prSet presAssocID="{5170C28C-8B7B-467F-BE62-20BA737D8D5C}" presName="rect1" presStyleLbl="lnNode1" presStyleIdx="2" presStyleCnt="3"/>
      <dgm:spPr>
        <a:blipFill rotWithShape="1">
          <a:blip xmlns:r="http://schemas.openxmlformats.org/officeDocument/2006/relationships" r:embed="rId3"/>
          <a:stretch>
            <a:fillRect/>
          </a:stretch>
        </a:blipFill>
      </dgm:spPr>
    </dgm:pt>
  </dgm:ptLst>
  <dgm:cxnLst>
    <dgm:cxn modelId="{A34EFAA0-0268-4B07-BD1E-B0B62DA72EC9}" srcId="{E3C5FF91-DCC4-4D68-B30C-8B28366CC30B}" destId="{9D06FE83-2E16-4F8B-BBDA-806CBF77E441}" srcOrd="1" destOrd="0" parTransId="{2A8C6043-D072-45F8-AE62-D9D3CC821530}" sibTransId="{7C72FF72-738A-455F-91C2-1BE2B3A6CF7A}"/>
    <dgm:cxn modelId="{9CB784E4-DE2D-425E-84D6-386A8DACD791}" srcId="{E3C5FF91-DCC4-4D68-B30C-8B28366CC30B}" destId="{5170C28C-8B7B-467F-BE62-20BA737D8D5C}" srcOrd="2" destOrd="0" parTransId="{A96DA615-F413-475A-A462-3D9AFB6219EA}" sibTransId="{C80E6CCC-A932-4956-B863-75546738EDEF}"/>
    <dgm:cxn modelId="{FC1F0743-1DEE-4CB5-938B-862315B92C26}" type="presOf" srcId="{E3C5FF91-DCC4-4D68-B30C-8B28366CC30B}" destId="{BB3A7F9C-78C2-4C88-BD39-576A5EACDEB1}" srcOrd="0" destOrd="0" presId="urn:microsoft.com/office/officeart/2008/layout/AlternatingPictureBlocks"/>
    <dgm:cxn modelId="{A101F673-115D-4B13-A4D8-E357F8A7902F}" type="presOf" srcId="{5170C28C-8B7B-467F-BE62-20BA737D8D5C}" destId="{D526DA40-F20C-4B96-B730-820A438B2F81}" srcOrd="0" destOrd="0" presId="urn:microsoft.com/office/officeart/2008/layout/AlternatingPictureBlocks"/>
    <dgm:cxn modelId="{21D6857D-1AF7-41EE-A8D4-AB1EFDB0505F}" type="presOf" srcId="{9D06FE83-2E16-4F8B-BBDA-806CBF77E441}" destId="{69C3C173-7631-4161-8B38-F535A751D002}" srcOrd="0" destOrd="0" presId="urn:microsoft.com/office/officeart/2008/layout/AlternatingPictureBlocks"/>
    <dgm:cxn modelId="{E76475A9-2E1C-4A67-AD8D-009D26418264}" type="presOf" srcId="{A96065F9-8316-49FC-94C4-B15AB892CA01}" destId="{BCDE6E2A-0BB6-49DD-84F5-CA80E2FF2AD5}" srcOrd="0" destOrd="0" presId="urn:microsoft.com/office/officeart/2008/layout/AlternatingPictureBlocks"/>
    <dgm:cxn modelId="{10C68DD7-02E2-4356-90DA-AAC7A07FEAA9}" srcId="{E3C5FF91-DCC4-4D68-B30C-8B28366CC30B}" destId="{A96065F9-8316-49FC-94C4-B15AB892CA01}" srcOrd="0" destOrd="0" parTransId="{4886BA02-52AC-4EEF-A334-750247701F45}" sibTransId="{6EC3A57E-3FC9-4BB7-BB9D-B0FC1F557FFE}"/>
    <dgm:cxn modelId="{44BE5911-5E55-4647-A4C1-BF4121FA1090}" type="presParOf" srcId="{BB3A7F9C-78C2-4C88-BD39-576A5EACDEB1}" destId="{7769999D-8722-4EA0-8EE8-91A3801AB768}" srcOrd="0" destOrd="0" presId="urn:microsoft.com/office/officeart/2008/layout/AlternatingPictureBlocks"/>
    <dgm:cxn modelId="{1D3C5B2B-6F52-4913-8ABA-F7FA712BD79B}" type="presParOf" srcId="{7769999D-8722-4EA0-8EE8-91A3801AB768}" destId="{BCDE6E2A-0BB6-49DD-84F5-CA80E2FF2AD5}" srcOrd="0" destOrd="0" presId="urn:microsoft.com/office/officeart/2008/layout/AlternatingPictureBlocks"/>
    <dgm:cxn modelId="{9B615659-E81D-45B9-A105-B4F612CF3956}" type="presParOf" srcId="{7769999D-8722-4EA0-8EE8-91A3801AB768}" destId="{F5A07985-0A19-47E3-AD4C-D4D9D05B979C}" srcOrd="1" destOrd="0" presId="urn:microsoft.com/office/officeart/2008/layout/AlternatingPictureBlocks"/>
    <dgm:cxn modelId="{DCD0C54F-2608-4C90-950E-FF78EB535C7F}" type="presParOf" srcId="{BB3A7F9C-78C2-4C88-BD39-576A5EACDEB1}" destId="{751324D9-59FA-4BA9-8FAD-246EC01AE0A8}" srcOrd="1" destOrd="0" presId="urn:microsoft.com/office/officeart/2008/layout/AlternatingPictureBlocks"/>
    <dgm:cxn modelId="{16199563-75F2-42B1-BBD6-1542071DC13C}" type="presParOf" srcId="{BB3A7F9C-78C2-4C88-BD39-576A5EACDEB1}" destId="{0B8B2011-0294-4AA8-BFF0-479BB3CECEE4}" srcOrd="2" destOrd="0" presId="urn:microsoft.com/office/officeart/2008/layout/AlternatingPictureBlocks"/>
    <dgm:cxn modelId="{D1F823BD-72B0-4A4C-AA82-36C98C69FEF3}" type="presParOf" srcId="{0B8B2011-0294-4AA8-BFF0-479BB3CECEE4}" destId="{69C3C173-7631-4161-8B38-F535A751D002}" srcOrd="0" destOrd="0" presId="urn:microsoft.com/office/officeart/2008/layout/AlternatingPictureBlocks"/>
    <dgm:cxn modelId="{C1C032C9-684E-41A1-975B-C2C81F81DE02}" type="presParOf" srcId="{0B8B2011-0294-4AA8-BFF0-479BB3CECEE4}" destId="{6799054C-7467-46B9-B014-83256D362EF1}" srcOrd="1" destOrd="0" presId="urn:microsoft.com/office/officeart/2008/layout/AlternatingPictureBlocks"/>
    <dgm:cxn modelId="{A28C826E-D8ED-45F3-B63F-8F32F0DA5454}" type="presParOf" srcId="{BB3A7F9C-78C2-4C88-BD39-576A5EACDEB1}" destId="{011F4881-18D3-4D82-BB33-819615BCE287}" srcOrd="3" destOrd="0" presId="urn:microsoft.com/office/officeart/2008/layout/AlternatingPictureBlocks"/>
    <dgm:cxn modelId="{BA34933B-F9EE-41A8-B1D8-96861ABC09F2}" type="presParOf" srcId="{BB3A7F9C-78C2-4C88-BD39-576A5EACDEB1}" destId="{92CE41BC-BE45-40F3-A24E-DE7C8141D447}" srcOrd="4" destOrd="0" presId="urn:microsoft.com/office/officeart/2008/layout/AlternatingPictureBlocks"/>
    <dgm:cxn modelId="{A88D1504-97AE-4DB9-949F-2EEC6448D647}" type="presParOf" srcId="{92CE41BC-BE45-40F3-A24E-DE7C8141D447}" destId="{D526DA40-F20C-4B96-B730-820A438B2F81}" srcOrd="0" destOrd="0" presId="urn:microsoft.com/office/officeart/2008/layout/AlternatingPictureBlocks"/>
    <dgm:cxn modelId="{7D30435A-0619-43D5-9D76-8EEC86D5C41D}" type="presParOf" srcId="{92CE41BC-BE45-40F3-A24E-DE7C8141D447}" destId="{33D99F66-8FA2-4EA1-9D90-309685BED3B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F16FBC6-B155-45A6-8C0C-FBC9A422E3A6}" type="doc">
      <dgm:prSet loTypeId="urn:microsoft.com/office/officeart/2008/layout/AlternatingPictureCircles" loCatId="picture" qsTypeId="urn:microsoft.com/office/officeart/2005/8/quickstyle/simple1" qsCatId="simple" csTypeId="urn:microsoft.com/office/officeart/2005/8/colors/colorful1" csCatId="colorful" phldr="1"/>
      <dgm:spPr/>
      <dgm:t>
        <a:bodyPr/>
        <a:lstStyle/>
        <a:p>
          <a:endParaRPr lang="es-MX"/>
        </a:p>
      </dgm:t>
    </dgm:pt>
    <dgm:pt modelId="{E5E4FBF4-4A6B-497D-8AAF-353A3A1A93BD}">
      <dgm:prSet phldrT="[Texto]"/>
      <dgm:spPr/>
      <dgm:t>
        <a:bodyPr/>
        <a:lstStyle/>
        <a:p>
          <a:r>
            <a:rPr lang="es-MX" dirty="0" smtClean="0"/>
            <a:t>$628</a:t>
          </a:r>
        </a:p>
        <a:p>
          <a:r>
            <a:rPr lang="es-MX" dirty="0" smtClean="0"/>
            <a:t>Alianza estratégica con empresa Privada</a:t>
          </a:r>
          <a:endParaRPr lang="es-MX" dirty="0"/>
        </a:p>
      </dgm:t>
    </dgm:pt>
    <dgm:pt modelId="{DA94D79B-D087-45D0-907D-6254161AD963}" type="parTrans" cxnId="{7BEDD8CC-0C19-42EE-B0DF-70FD2391143C}">
      <dgm:prSet/>
      <dgm:spPr/>
      <dgm:t>
        <a:bodyPr/>
        <a:lstStyle/>
        <a:p>
          <a:endParaRPr lang="es-MX"/>
        </a:p>
      </dgm:t>
    </dgm:pt>
    <dgm:pt modelId="{FF7AAA3D-4E71-4C5A-AB85-4E2E7577BCAD}" type="sibTrans" cxnId="{7BEDD8CC-0C19-42EE-B0DF-70FD2391143C}">
      <dgm:prSet/>
      <dgm:spPr/>
      <dgm:t>
        <a:bodyPr/>
        <a:lstStyle/>
        <a:p>
          <a:endParaRPr lang="es-MX"/>
        </a:p>
      </dgm:t>
    </dgm:pt>
    <dgm:pt modelId="{B525A6CD-C15A-48B5-AB45-4EE45A0105BB}">
      <dgm:prSet phldrT="[Texto]"/>
      <dgm:spPr/>
      <dgm:t>
        <a:bodyPr/>
        <a:lstStyle/>
        <a:p>
          <a:r>
            <a:rPr lang="es-MX" dirty="0" err="1" smtClean="0"/>
            <a:t>Coac</a:t>
          </a:r>
          <a:r>
            <a:rPr lang="es-MX" dirty="0" smtClean="0"/>
            <a:t> Luz del Valle</a:t>
          </a:r>
          <a:endParaRPr lang="es-MX" dirty="0"/>
        </a:p>
      </dgm:t>
    </dgm:pt>
    <dgm:pt modelId="{D6A7869C-08F1-452D-A928-CA65D726DE04}" type="parTrans" cxnId="{6AA4FE34-2D38-426E-8082-D284A5D25BD2}">
      <dgm:prSet/>
      <dgm:spPr/>
      <dgm:t>
        <a:bodyPr/>
        <a:lstStyle/>
        <a:p>
          <a:endParaRPr lang="es-MX"/>
        </a:p>
      </dgm:t>
    </dgm:pt>
    <dgm:pt modelId="{81200C7D-4AB5-4BAE-8F53-C91572F94627}" type="sibTrans" cxnId="{6AA4FE34-2D38-426E-8082-D284A5D25BD2}">
      <dgm:prSet/>
      <dgm:spPr/>
      <dgm:t>
        <a:bodyPr/>
        <a:lstStyle/>
        <a:p>
          <a:endParaRPr lang="es-MX"/>
        </a:p>
      </dgm:t>
    </dgm:pt>
    <dgm:pt modelId="{B2B0A887-72F7-4684-AF5D-6974C781B50E}" type="pres">
      <dgm:prSet presAssocID="{5F16FBC6-B155-45A6-8C0C-FBC9A422E3A6}" presName="Name0" presStyleCnt="0">
        <dgm:presLayoutVars>
          <dgm:chMax/>
          <dgm:chPref/>
          <dgm:dir/>
        </dgm:presLayoutVars>
      </dgm:prSet>
      <dgm:spPr/>
      <dgm:t>
        <a:bodyPr/>
        <a:lstStyle/>
        <a:p>
          <a:endParaRPr lang="es-MX"/>
        </a:p>
      </dgm:t>
    </dgm:pt>
    <dgm:pt modelId="{2225B425-79DF-489D-BC09-516AF0412A65}" type="pres">
      <dgm:prSet presAssocID="{E5E4FBF4-4A6B-497D-8AAF-353A3A1A93BD}" presName="composite" presStyleCnt="0"/>
      <dgm:spPr/>
      <dgm:t>
        <a:bodyPr/>
        <a:lstStyle/>
        <a:p>
          <a:endParaRPr lang="es-MX"/>
        </a:p>
      </dgm:t>
    </dgm:pt>
    <dgm:pt modelId="{359E5F9E-8033-40A2-B3FD-38A68D14DF7E}" type="pres">
      <dgm:prSet presAssocID="{E5E4FBF4-4A6B-497D-8AAF-353A3A1A93BD}" presName="Accent" presStyleLbl="alignNode1" presStyleIdx="0" presStyleCnt="3" custLinFactNeighborX="60723">
        <dgm:presLayoutVars>
          <dgm:chMax val="0"/>
          <dgm:chPref val="0"/>
        </dgm:presLayoutVars>
      </dgm:prSet>
      <dgm:spPr/>
      <dgm:t>
        <a:bodyPr/>
        <a:lstStyle/>
        <a:p>
          <a:endParaRPr lang="es-MX"/>
        </a:p>
      </dgm:t>
    </dgm:pt>
    <dgm:pt modelId="{54244786-E6AF-4EF2-9DF9-D96E6E49E2AC}" type="pres">
      <dgm:prSet presAssocID="{E5E4FBF4-4A6B-497D-8AAF-353A3A1A93BD}" presName="Image" presStyleLbl="bgImgPlace1" presStyleIdx="0" presStyleCnt="2" custScaleX="168288" custScaleY="168288">
        <dgm:presLayoutVars>
          <dgm:chMax val="0"/>
          <dgm:chPref val="0"/>
          <dgm:bulletEnabled val="1"/>
        </dgm:presLayoutVars>
      </dgm:prSet>
      <dgm:spPr>
        <a:blipFill rotWithShape="1">
          <a:blip xmlns:r="http://schemas.openxmlformats.org/officeDocument/2006/relationships" r:embed="rId1"/>
          <a:stretch>
            <a:fillRect/>
          </a:stretch>
        </a:blipFill>
      </dgm:spPr>
      <dgm:t>
        <a:bodyPr/>
        <a:lstStyle/>
        <a:p>
          <a:endParaRPr lang="es-MX"/>
        </a:p>
      </dgm:t>
    </dgm:pt>
    <dgm:pt modelId="{2450A4B8-196D-491F-A3CF-03CB31D615FB}" type="pres">
      <dgm:prSet presAssocID="{E5E4FBF4-4A6B-497D-8AAF-353A3A1A93BD}" presName="Parent" presStyleLbl="fgAccFollowNode1" presStyleIdx="0" presStyleCnt="2" custLinFactNeighborX="78878">
        <dgm:presLayoutVars>
          <dgm:chMax val="0"/>
          <dgm:chPref val="0"/>
          <dgm:bulletEnabled val="1"/>
        </dgm:presLayoutVars>
      </dgm:prSet>
      <dgm:spPr/>
      <dgm:t>
        <a:bodyPr/>
        <a:lstStyle/>
        <a:p>
          <a:endParaRPr lang="es-MX"/>
        </a:p>
      </dgm:t>
    </dgm:pt>
    <dgm:pt modelId="{1C99A86D-3A78-4891-A168-AE362EAA7C9E}" type="pres">
      <dgm:prSet presAssocID="{E5E4FBF4-4A6B-497D-8AAF-353A3A1A93BD}" presName="Space" presStyleCnt="0">
        <dgm:presLayoutVars>
          <dgm:chMax val="0"/>
          <dgm:chPref val="0"/>
        </dgm:presLayoutVars>
      </dgm:prSet>
      <dgm:spPr/>
      <dgm:t>
        <a:bodyPr/>
        <a:lstStyle/>
        <a:p>
          <a:endParaRPr lang="es-MX"/>
        </a:p>
      </dgm:t>
    </dgm:pt>
    <dgm:pt modelId="{E33C123D-D75E-4BBE-A95A-B8B4B438A196}" type="pres">
      <dgm:prSet presAssocID="{FF7AAA3D-4E71-4C5A-AB85-4E2E7577BCAD}" presName="ConnectorComposite" presStyleCnt="0"/>
      <dgm:spPr/>
      <dgm:t>
        <a:bodyPr/>
        <a:lstStyle/>
        <a:p>
          <a:endParaRPr lang="es-MX"/>
        </a:p>
      </dgm:t>
    </dgm:pt>
    <dgm:pt modelId="{BBAA9C20-388D-4EEA-ADA1-CA4AA10446D1}" type="pres">
      <dgm:prSet presAssocID="{FF7AAA3D-4E71-4C5A-AB85-4E2E7577BCAD}" presName="TopSpacing" presStyleCnt="0"/>
      <dgm:spPr/>
      <dgm:t>
        <a:bodyPr/>
        <a:lstStyle/>
        <a:p>
          <a:endParaRPr lang="es-MX"/>
        </a:p>
      </dgm:t>
    </dgm:pt>
    <dgm:pt modelId="{7ABCCDC0-2626-49CF-B14E-9E42D933F5AA}" type="pres">
      <dgm:prSet presAssocID="{FF7AAA3D-4E71-4C5A-AB85-4E2E7577BCAD}" presName="Connector" presStyleLbl="alignNode1" presStyleIdx="1" presStyleCnt="3"/>
      <dgm:spPr/>
      <dgm:t>
        <a:bodyPr/>
        <a:lstStyle/>
        <a:p>
          <a:endParaRPr lang="es-MX"/>
        </a:p>
      </dgm:t>
    </dgm:pt>
    <dgm:pt modelId="{9CEF49EA-12C9-4C0A-B97F-26DD14D2A901}" type="pres">
      <dgm:prSet presAssocID="{FF7AAA3D-4E71-4C5A-AB85-4E2E7577BCAD}" presName="BottomSpacing" presStyleCnt="0"/>
      <dgm:spPr/>
      <dgm:t>
        <a:bodyPr/>
        <a:lstStyle/>
        <a:p>
          <a:endParaRPr lang="es-MX"/>
        </a:p>
      </dgm:t>
    </dgm:pt>
    <dgm:pt modelId="{79822821-00F0-48F9-9096-0E7A74C69AB9}" type="pres">
      <dgm:prSet presAssocID="{B525A6CD-C15A-48B5-AB45-4EE45A0105BB}" presName="composite" presStyleCnt="0"/>
      <dgm:spPr/>
      <dgm:t>
        <a:bodyPr/>
        <a:lstStyle/>
        <a:p>
          <a:endParaRPr lang="es-MX"/>
        </a:p>
      </dgm:t>
    </dgm:pt>
    <dgm:pt modelId="{FFA07B75-7A0E-4153-83B8-E5CD52E934EF}" type="pres">
      <dgm:prSet presAssocID="{B525A6CD-C15A-48B5-AB45-4EE45A0105BB}" presName="Accent" presStyleLbl="alignNode1" presStyleIdx="2" presStyleCnt="3">
        <dgm:presLayoutVars>
          <dgm:chMax val="0"/>
          <dgm:chPref val="0"/>
        </dgm:presLayoutVars>
      </dgm:prSet>
      <dgm:spPr/>
      <dgm:t>
        <a:bodyPr/>
        <a:lstStyle/>
        <a:p>
          <a:endParaRPr lang="es-MX"/>
        </a:p>
      </dgm:t>
    </dgm:pt>
    <dgm:pt modelId="{D23F5711-5E80-485C-BBAF-DE550C6F0DB2}" type="pres">
      <dgm:prSet presAssocID="{B525A6CD-C15A-48B5-AB45-4EE45A0105BB}" presName="Image" presStyleLbl="bgImgPlace1" presStyleIdx="1" presStyleCnt="2" custScaleX="73366">
        <dgm:presLayoutVars>
          <dgm:chMax val="0"/>
          <dgm:chPref val="0"/>
          <dgm:bulletEnabled val="1"/>
        </dgm:presLayoutVars>
      </dgm:prSet>
      <dgm:spPr>
        <a:blipFill rotWithShape="1">
          <a:blip xmlns:r="http://schemas.openxmlformats.org/officeDocument/2006/relationships" r:embed="rId2"/>
          <a:stretch>
            <a:fillRect/>
          </a:stretch>
        </a:blipFill>
      </dgm:spPr>
      <dgm:t>
        <a:bodyPr/>
        <a:lstStyle/>
        <a:p>
          <a:endParaRPr lang="es-MX"/>
        </a:p>
      </dgm:t>
    </dgm:pt>
    <dgm:pt modelId="{70203BD8-70D7-4C3B-84D1-B6650D3EB1E6}" type="pres">
      <dgm:prSet presAssocID="{B525A6CD-C15A-48B5-AB45-4EE45A0105BB}" presName="Parent" presStyleLbl="fgAccFollowNode1" presStyleIdx="1" presStyleCnt="2">
        <dgm:presLayoutVars>
          <dgm:chMax val="0"/>
          <dgm:chPref val="0"/>
          <dgm:bulletEnabled val="1"/>
        </dgm:presLayoutVars>
      </dgm:prSet>
      <dgm:spPr/>
      <dgm:t>
        <a:bodyPr/>
        <a:lstStyle/>
        <a:p>
          <a:endParaRPr lang="es-MX"/>
        </a:p>
      </dgm:t>
    </dgm:pt>
    <dgm:pt modelId="{646548B0-610C-4406-9DE8-E344ABB048D6}" type="pres">
      <dgm:prSet presAssocID="{B525A6CD-C15A-48B5-AB45-4EE45A0105BB}" presName="Space" presStyleCnt="0">
        <dgm:presLayoutVars>
          <dgm:chMax val="0"/>
          <dgm:chPref val="0"/>
        </dgm:presLayoutVars>
      </dgm:prSet>
      <dgm:spPr/>
      <dgm:t>
        <a:bodyPr/>
        <a:lstStyle/>
        <a:p>
          <a:endParaRPr lang="es-MX"/>
        </a:p>
      </dgm:t>
    </dgm:pt>
  </dgm:ptLst>
  <dgm:cxnLst>
    <dgm:cxn modelId="{7B9B775C-5D75-4E7A-ADA9-C7762D73BAF1}" type="presOf" srcId="{E5E4FBF4-4A6B-497D-8AAF-353A3A1A93BD}" destId="{2450A4B8-196D-491F-A3CF-03CB31D615FB}" srcOrd="0" destOrd="0" presId="urn:microsoft.com/office/officeart/2008/layout/AlternatingPictureCircles"/>
    <dgm:cxn modelId="{6AA4FE34-2D38-426E-8082-D284A5D25BD2}" srcId="{5F16FBC6-B155-45A6-8C0C-FBC9A422E3A6}" destId="{B525A6CD-C15A-48B5-AB45-4EE45A0105BB}" srcOrd="1" destOrd="0" parTransId="{D6A7869C-08F1-452D-A928-CA65D726DE04}" sibTransId="{81200C7D-4AB5-4BAE-8F53-C91572F94627}"/>
    <dgm:cxn modelId="{BCDE09AE-6F30-4893-8764-3079B124AA47}" type="presOf" srcId="{5F16FBC6-B155-45A6-8C0C-FBC9A422E3A6}" destId="{B2B0A887-72F7-4684-AF5D-6974C781B50E}" srcOrd="0" destOrd="0" presId="urn:microsoft.com/office/officeart/2008/layout/AlternatingPictureCircles"/>
    <dgm:cxn modelId="{99765C43-0054-403E-A9D1-44E9967CEEC2}" type="presOf" srcId="{B525A6CD-C15A-48B5-AB45-4EE45A0105BB}" destId="{70203BD8-70D7-4C3B-84D1-B6650D3EB1E6}" srcOrd="0" destOrd="0" presId="urn:microsoft.com/office/officeart/2008/layout/AlternatingPictureCircles"/>
    <dgm:cxn modelId="{7BEDD8CC-0C19-42EE-B0DF-70FD2391143C}" srcId="{5F16FBC6-B155-45A6-8C0C-FBC9A422E3A6}" destId="{E5E4FBF4-4A6B-497D-8AAF-353A3A1A93BD}" srcOrd="0" destOrd="0" parTransId="{DA94D79B-D087-45D0-907D-6254161AD963}" sibTransId="{FF7AAA3D-4E71-4C5A-AB85-4E2E7577BCAD}"/>
    <dgm:cxn modelId="{2E48CF14-58FD-4C2F-97A7-B8795CAB9BF0}" type="presParOf" srcId="{B2B0A887-72F7-4684-AF5D-6974C781B50E}" destId="{2225B425-79DF-489D-BC09-516AF0412A65}" srcOrd="0" destOrd="0" presId="urn:microsoft.com/office/officeart/2008/layout/AlternatingPictureCircles"/>
    <dgm:cxn modelId="{E2B95125-0687-4BE2-AC90-99D9A5D31DE6}" type="presParOf" srcId="{2225B425-79DF-489D-BC09-516AF0412A65}" destId="{359E5F9E-8033-40A2-B3FD-38A68D14DF7E}" srcOrd="0" destOrd="0" presId="urn:microsoft.com/office/officeart/2008/layout/AlternatingPictureCircles"/>
    <dgm:cxn modelId="{1C3CE2D3-CDD7-42C6-8F0A-F3EC7A9AFA49}" type="presParOf" srcId="{2225B425-79DF-489D-BC09-516AF0412A65}" destId="{54244786-E6AF-4EF2-9DF9-D96E6E49E2AC}" srcOrd="1" destOrd="0" presId="urn:microsoft.com/office/officeart/2008/layout/AlternatingPictureCircles"/>
    <dgm:cxn modelId="{1FE18CBC-924A-4F66-8ECC-238B447AC7DC}" type="presParOf" srcId="{2225B425-79DF-489D-BC09-516AF0412A65}" destId="{2450A4B8-196D-491F-A3CF-03CB31D615FB}" srcOrd="2" destOrd="0" presId="urn:microsoft.com/office/officeart/2008/layout/AlternatingPictureCircles"/>
    <dgm:cxn modelId="{D465F921-E188-49EF-92BD-8C9158EB031D}" type="presParOf" srcId="{2225B425-79DF-489D-BC09-516AF0412A65}" destId="{1C99A86D-3A78-4891-A168-AE362EAA7C9E}" srcOrd="3" destOrd="0" presId="urn:microsoft.com/office/officeart/2008/layout/AlternatingPictureCircles"/>
    <dgm:cxn modelId="{2CAFC7BD-2716-4DDF-96CB-02CBC31C4C29}" type="presParOf" srcId="{B2B0A887-72F7-4684-AF5D-6974C781B50E}" destId="{E33C123D-D75E-4BBE-A95A-B8B4B438A196}" srcOrd="1" destOrd="0" presId="urn:microsoft.com/office/officeart/2008/layout/AlternatingPictureCircles"/>
    <dgm:cxn modelId="{21BD89FA-C361-402F-AFBE-39B326768F86}" type="presParOf" srcId="{E33C123D-D75E-4BBE-A95A-B8B4B438A196}" destId="{BBAA9C20-388D-4EEA-ADA1-CA4AA10446D1}" srcOrd="0" destOrd="0" presId="urn:microsoft.com/office/officeart/2008/layout/AlternatingPictureCircles"/>
    <dgm:cxn modelId="{7F60D6A2-B5EF-4D88-84C9-E2324C156F22}" type="presParOf" srcId="{E33C123D-D75E-4BBE-A95A-B8B4B438A196}" destId="{7ABCCDC0-2626-49CF-B14E-9E42D933F5AA}" srcOrd="1" destOrd="0" presId="urn:microsoft.com/office/officeart/2008/layout/AlternatingPictureCircles"/>
    <dgm:cxn modelId="{6F488457-32E5-4A77-9549-1CFEED17F585}" type="presParOf" srcId="{E33C123D-D75E-4BBE-A95A-B8B4B438A196}" destId="{9CEF49EA-12C9-4C0A-B97F-26DD14D2A901}" srcOrd="2" destOrd="0" presId="urn:microsoft.com/office/officeart/2008/layout/AlternatingPictureCircles"/>
    <dgm:cxn modelId="{89C7762C-3CF0-4B3D-A8B5-367220129912}" type="presParOf" srcId="{B2B0A887-72F7-4684-AF5D-6974C781B50E}" destId="{79822821-00F0-48F9-9096-0E7A74C69AB9}" srcOrd="2" destOrd="0" presId="urn:microsoft.com/office/officeart/2008/layout/AlternatingPictureCircles"/>
    <dgm:cxn modelId="{00C3B2F2-3568-4CE7-BF8F-3B0E2CFC25C1}" type="presParOf" srcId="{79822821-00F0-48F9-9096-0E7A74C69AB9}" destId="{FFA07B75-7A0E-4153-83B8-E5CD52E934EF}" srcOrd="0" destOrd="0" presId="urn:microsoft.com/office/officeart/2008/layout/AlternatingPictureCircles"/>
    <dgm:cxn modelId="{ECD0D40B-854C-4B41-A56E-E831B160947A}" type="presParOf" srcId="{79822821-00F0-48F9-9096-0E7A74C69AB9}" destId="{D23F5711-5E80-485C-BBAF-DE550C6F0DB2}" srcOrd="1" destOrd="0" presId="urn:microsoft.com/office/officeart/2008/layout/AlternatingPictureCircles"/>
    <dgm:cxn modelId="{E1F4129D-CA64-43EE-9F03-2D8E4F40A3CC}" type="presParOf" srcId="{79822821-00F0-48F9-9096-0E7A74C69AB9}" destId="{70203BD8-70D7-4C3B-84D1-B6650D3EB1E6}" srcOrd="2" destOrd="0" presId="urn:microsoft.com/office/officeart/2008/layout/AlternatingPictureCircles"/>
    <dgm:cxn modelId="{4AF4A4C4-130A-47C2-A608-2A69A38D8D78}" type="presParOf" srcId="{79822821-00F0-48F9-9096-0E7A74C69AB9}" destId="{646548B0-610C-4406-9DE8-E344ABB048D6}" srcOrd="3" destOrd="0" presId="urn:microsoft.com/office/officeart/2008/layout/AlternatingPictureCircl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FB61A-ECF3-445E-A813-B6C7D954CD6A}"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MX"/>
        </a:p>
      </dgm:t>
    </dgm:pt>
    <dgm:pt modelId="{781B7005-BB6E-4D3C-95C6-767726DE50CD}">
      <dgm:prSet phldrT="[Texto]"/>
      <dgm:spPr/>
      <dgm:t>
        <a:bodyPr/>
        <a:lstStyle/>
        <a:p>
          <a:r>
            <a:rPr lang="es-EC" dirty="0" smtClean="0"/>
            <a:t>Determinar el marco teórico</a:t>
          </a:r>
          <a:endParaRPr lang="es-MX" dirty="0"/>
        </a:p>
      </dgm:t>
    </dgm:pt>
    <dgm:pt modelId="{7E0C6335-1533-47AD-89DC-EB0B168990CE}" type="parTrans" cxnId="{4AFEEE52-1AC1-4ADC-AE63-32E7F0F33CA7}">
      <dgm:prSet/>
      <dgm:spPr/>
      <dgm:t>
        <a:bodyPr/>
        <a:lstStyle/>
        <a:p>
          <a:endParaRPr lang="es-MX"/>
        </a:p>
      </dgm:t>
    </dgm:pt>
    <dgm:pt modelId="{E88495F1-F343-4F4D-90D8-CEC29DCD50B1}" type="sibTrans" cxnId="{4AFEEE52-1AC1-4ADC-AE63-32E7F0F33CA7}">
      <dgm:prSet/>
      <dgm:spPr/>
      <dgm:t>
        <a:bodyPr/>
        <a:lstStyle/>
        <a:p>
          <a:endParaRPr lang="es-MX"/>
        </a:p>
      </dgm:t>
    </dgm:pt>
    <dgm:pt modelId="{9F1FFAB4-5836-4F93-BCCE-2FD82662B949}">
      <dgm:prSet phldrT="[Texto]"/>
      <dgm:spPr/>
      <dgm:t>
        <a:bodyPr/>
        <a:lstStyle/>
        <a:p>
          <a:r>
            <a:rPr lang="es-EC" dirty="0" smtClean="0"/>
            <a:t>Realizar un estudio de mercado</a:t>
          </a:r>
          <a:endParaRPr lang="es-MX" dirty="0"/>
        </a:p>
      </dgm:t>
    </dgm:pt>
    <dgm:pt modelId="{5DFF372B-47CF-4DFE-8940-12B3D2D24271}" type="parTrans" cxnId="{DE7F9C7E-716F-4A1D-BED1-A86D459EAA46}">
      <dgm:prSet/>
      <dgm:spPr/>
      <dgm:t>
        <a:bodyPr/>
        <a:lstStyle/>
        <a:p>
          <a:endParaRPr lang="es-MX"/>
        </a:p>
      </dgm:t>
    </dgm:pt>
    <dgm:pt modelId="{A7D453C4-9461-4935-B477-5356C15EC024}" type="sibTrans" cxnId="{DE7F9C7E-716F-4A1D-BED1-A86D459EAA46}">
      <dgm:prSet/>
      <dgm:spPr/>
      <dgm:t>
        <a:bodyPr/>
        <a:lstStyle/>
        <a:p>
          <a:endParaRPr lang="es-MX"/>
        </a:p>
      </dgm:t>
    </dgm:pt>
    <dgm:pt modelId="{90FAA91D-68F8-4014-AFA9-48927C35AD8A}">
      <dgm:prSet phldrT="[Texto]"/>
      <dgm:spPr/>
      <dgm:t>
        <a:bodyPr/>
        <a:lstStyle/>
        <a:p>
          <a:r>
            <a:rPr lang="es-EC" dirty="0" smtClean="0"/>
            <a:t>Estructurar mediante georreferenciación ubicación de los locales comerciales</a:t>
          </a:r>
          <a:endParaRPr lang="es-MX" dirty="0"/>
        </a:p>
      </dgm:t>
    </dgm:pt>
    <dgm:pt modelId="{D4CAA030-8565-4698-99D1-A4D3DA0C6CB4}" type="parTrans" cxnId="{0F1DAC02-CA9E-4A2F-B7D4-0005C374B153}">
      <dgm:prSet/>
      <dgm:spPr/>
      <dgm:t>
        <a:bodyPr/>
        <a:lstStyle/>
        <a:p>
          <a:endParaRPr lang="es-MX"/>
        </a:p>
      </dgm:t>
    </dgm:pt>
    <dgm:pt modelId="{4725E894-A6A9-4B8A-99A4-52F6868C7684}" type="sibTrans" cxnId="{0F1DAC02-CA9E-4A2F-B7D4-0005C374B153}">
      <dgm:prSet/>
      <dgm:spPr/>
      <dgm:t>
        <a:bodyPr/>
        <a:lstStyle/>
        <a:p>
          <a:endParaRPr lang="es-MX"/>
        </a:p>
      </dgm:t>
    </dgm:pt>
    <dgm:pt modelId="{6C045229-3D3F-42D2-BEE5-2099A8EC9E92}">
      <dgm:prSet phldrT="[Texto]"/>
      <dgm:spPr/>
      <dgm:t>
        <a:bodyPr/>
        <a:lstStyle/>
        <a:p>
          <a:r>
            <a:rPr lang="es-EC" dirty="0" smtClean="0"/>
            <a:t>Determinar mapas de georreferenciación</a:t>
          </a:r>
          <a:endParaRPr lang="es-MX" dirty="0"/>
        </a:p>
      </dgm:t>
    </dgm:pt>
    <dgm:pt modelId="{43B3C0A2-1F54-4BA8-8062-B4A80699FE41}" type="parTrans" cxnId="{D8F81F44-BF07-46AC-A873-7990D4C76457}">
      <dgm:prSet/>
      <dgm:spPr/>
      <dgm:t>
        <a:bodyPr/>
        <a:lstStyle/>
        <a:p>
          <a:endParaRPr lang="es-MX"/>
        </a:p>
      </dgm:t>
    </dgm:pt>
    <dgm:pt modelId="{90A2D3A4-9D0E-4CAF-A1BB-B32C0CA0ACE8}" type="sibTrans" cxnId="{D8F81F44-BF07-46AC-A873-7990D4C76457}">
      <dgm:prSet/>
      <dgm:spPr/>
      <dgm:t>
        <a:bodyPr/>
        <a:lstStyle/>
        <a:p>
          <a:endParaRPr lang="es-MX"/>
        </a:p>
      </dgm:t>
    </dgm:pt>
    <dgm:pt modelId="{F1C6F76A-3802-41DD-9E0C-0CB1957632D2}">
      <dgm:prSet phldrT="[Texto]"/>
      <dgm:spPr/>
      <dgm:t>
        <a:bodyPr/>
        <a:lstStyle/>
        <a:p>
          <a:r>
            <a:rPr lang="es-EC" dirty="0" smtClean="0"/>
            <a:t>Plantear una propuesta valor</a:t>
          </a:r>
          <a:endParaRPr lang="es-MX" dirty="0"/>
        </a:p>
      </dgm:t>
    </dgm:pt>
    <dgm:pt modelId="{DC2191E7-39A7-43A1-8E34-04D0BFBCE23D}" type="parTrans" cxnId="{8278DEF1-50D9-46E7-B513-C192D71A3DDE}">
      <dgm:prSet/>
      <dgm:spPr/>
      <dgm:t>
        <a:bodyPr/>
        <a:lstStyle/>
        <a:p>
          <a:endParaRPr lang="es-MX"/>
        </a:p>
      </dgm:t>
    </dgm:pt>
    <dgm:pt modelId="{20BB21DD-73B3-43DA-9895-42D20AC0E421}" type="sibTrans" cxnId="{8278DEF1-50D9-46E7-B513-C192D71A3DDE}">
      <dgm:prSet/>
      <dgm:spPr/>
      <dgm:t>
        <a:bodyPr/>
        <a:lstStyle/>
        <a:p>
          <a:endParaRPr lang="es-MX"/>
        </a:p>
      </dgm:t>
    </dgm:pt>
    <dgm:pt modelId="{CAF172CB-CDDA-4B2D-944D-0E42C1C0C877}" type="pres">
      <dgm:prSet presAssocID="{EACFB61A-ECF3-445E-A813-B6C7D954CD6A}" presName="diagram" presStyleCnt="0">
        <dgm:presLayoutVars>
          <dgm:dir/>
          <dgm:resizeHandles val="exact"/>
        </dgm:presLayoutVars>
      </dgm:prSet>
      <dgm:spPr/>
      <dgm:t>
        <a:bodyPr/>
        <a:lstStyle/>
        <a:p>
          <a:endParaRPr lang="es-MX"/>
        </a:p>
      </dgm:t>
    </dgm:pt>
    <dgm:pt modelId="{4986EFF6-7439-4ED3-854C-C66A2B9F9A85}" type="pres">
      <dgm:prSet presAssocID="{781B7005-BB6E-4D3C-95C6-767726DE50CD}" presName="node" presStyleLbl="node1" presStyleIdx="0" presStyleCnt="5">
        <dgm:presLayoutVars>
          <dgm:bulletEnabled val="1"/>
        </dgm:presLayoutVars>
      </dgm:prSet>
      <dgm:spPr/>
      <dgm:t>
        <a:bodyPr/>
        <a:lstStyle/>
        <a:p>
          <a:endParaRPr lang="es-MX"/>
        </a:p>
      </dgm:t>
    </dgm:pt>
    <dgm:pt modelId="{0896ABDD-115C-4101-881F-2A4B3886C6D6}" type="pres">
      <dgm:prSet presAssocID="{E88495F1-F343-4F4D-90D8-CEC29DCD50B1}" presName="sibTrans" presStyleCnt="0"/>
      <dgm:spPr/>
      <dgm:t>
        <a:bodyPr/>
        <a:lstStyle/>
        <a:p>
          <a:endParaRPr lang="es-MX"/>
        </a:p>
      </dgm:t>
    </dgm:pt>
    <dgm:pt modelId="{76E89B69-A94C-428D-99D5-5F92A410E880}" type="pres">
      <dgm:prSet presAssocID="{9F1FFAB4-5836-4F93-BCCE-2FD82662B949}" presName="node" presStyleLbl="node1" presStyleIdx="1" presStyleCnt="5">
        <dgm:presLayoutVars>
          <dgm:bulletEnabled val="1"/>
        </dgm:presLayoutVars>
      </dgm:prSet>
      <dgm:spPr/>
      <dgm:t>
        <a:bodyPr/>
        <a:lstStyle/>
        <a:p>
          <a:endParaRPr lang="es-MX"/>
        </a:p>
      </dgm:t>
    </dgm:pt>
    <dgm:pt modelId="{F59F7F06-31FD-4B56-A8CA-689B4E64FBCA}" type="pres">
      <dgm:prSet presAssocID="{A7D453C4-9461-4935-B477-5356C15EC024}" presName="sibTrans" presStyleCnt="0"/>
      <dgm:spPr/>
      <dgm:t>
        <a:bodyPr/>
        <a:lstStyle/>
        <a:p>
          <a:endParaRPr lang="es-MX"/>
        </a:p>
      </dgm:t>
    </dgm:pt>
    <dgm:pt modelId="{5C815255-DEBB-4A68-B56D-6AD7352257E3}" type="pres">
      <dgm:prSet presAssocID="{90FAA91D-68F8-4014-AFA9-48927C35AD8A}" presName="node" presStyleLbl="node1" presStyleIdx="2" presStyleCnt="5">
        <dgm:presLayoutVars>
          <dgm:bulletEnabled val="1"/>
        </dgm:presLayoutVars>
      </dgm:prSet>
      <dgm:spPr/>
      <dgm:t>
        <a:bodyPr/>
        <a:lstStyle/>
        <a:p>
          <a:endParaRPr lang="es-MX"/>
        </a:p>
      </dgm:t>
    </dgm:pt>
    <dgm:pt modelId="{0C3BD873-9A5C-4FDB-81E4-5DFC4AED5D9B}" type="pres">
      <dgm:prSet presAssocID="{4725E894-A6A9-4B8A-99A4-52F6868C7684}" presName="sibTrans" presStyleCnt="0"/>
      <dgm:spPr/>
      <dgm:t>
        <a:bodyPr/>
        <a:lstStyle/>
        <a:p>
          <a:endParaRPr lang="es-MX"/>
        </a:p>
      </dgm:t>
    </dgm:pt>
    <dgm:pt modelId="{3BCBC41B-6230-4277-BCB5-9E4EC6C58ED9}" type="pres">
      <dgm:prSet presAssocID="{6C045229-3D3F-42D2-BEE5-2099A8EC9E92}" presName="node" presStyleLbl="node1" presStyleIdx="3" presStyleCnt="5">
        <dgm:presLayoutVars>
          <dgm:bulletEnabled val="1"/>
        </dgm:presLayoutVars>
      </dgm:prSet>
      <dgm:spPr/>
      <dgm:t>
        <a:bodyPr/>
        <a:lstStyle/>
        <a:p>
          <a:endParaRPr lang="es-MX"/>
        </a:p>
      </dgm:t>
    </dgm:pt>
    <dgm:pt modelId="{4BD73AB5-4D16-434B-9AF1-4C0C4267A240}" type="pres">
      <dgm:prSet presAssocID="{90A2D3A4-9D0E-4CAF-A1BB-B32C0CA0ACE8}" presName="sibTrans" presStyleCnt="0"/>
      <dgm:spPr/>
      <dgm:t>
        <a:bodyPr/>
        <a:lstStyle/>
        <a:p>
          <a:endParaRPr lang="es-MX"/>
        </a:p>
      </dgm:t>
    </dgm:pt>
    <dgm:pt modelId="{1298A590-14FA-49C0-AC15-94A426AF28F0}" type="pres">
      <dgm:prSet presAssocID="{F1C6F76A-3802-41DD-9E0C-0CB1957632D2}" presName="node" presStyleLbl="node1" presStyleIdx="4" presStyleCnt="5">
        <dgm:presLayoutVars>
          <dgm:bulletEnabled val="1"/>
        </dgm:presLayoutVars>
      </dgm:prSet>
      <dgm:spPr/>
      <dgm:t>
        <a:bodyPr/>
        <a:lstStyle/>
        <a:p>
          <a:endParaRPr lang="es-MX"/>
        </a:p>
      </dgm:t>
    </dgm:pt>
  </dgm:ptLst>
  <dgm:cxnLst>
    <dgm:cxn modelId="{D8F81F44-BF07-46AC-A873-7990D4C76457}" srcId="{EACFB61A-ECF3-445E-A813-B6C7D954CD6A}" destId="{6C045229-3D3F-42D2-BEE5-2099A8EC9E92}" srcOrd="3" destOrd="0" parTransId="{43B3C0A2-1F54-4BA8-8062-B4A80699FE41}" sibTransId="{90A2D3A4-9D0E-4CAF-A1BB-B32C0CA0ACE8}"/>
    <dgm:cxn modelId="{5DFA267C-0F97-438F-90A1-D2025BA99425}" type="presOf" srcId="{6C045229-3D3F-42D2-BEE5-2099A8EC9E92}" destId="{3BCBC41B-6230-4277-BCB5-9E4EC6C58ED9}" srcOrd="0" destOrd="0" presId="urn:microsoft.com/office/officeart/2005/8/layout/default"/>
    <dgm:cxn modelId="{887DB2AD-4986-4368-B267-C1A428EF9550}" type="presOf" srcId="{9F1FFAB4-5836-4F93-BCCE-2FD82662B949}" destId="{76E89B69-A94C-428D-99D5-5F92A410E880}" srcOrd="0" destOrd="0" presId="urn:microsoft.com/office/officeart/2005/8/layout/default"/>
    <dgm:cxn modelId="{DE7F9C7E-716F-4A1D-BED1-A86D459EAA46}" srcId="{EACFB61A-ECF3-445E-A813-B6C7D954CD6A}" destId="{9F1FFAB4-5836-4F93-BCCE-2FD82662B949}" srcOrd="1" destOrd="0" parTransId="{5DFF372B-47CF-4DFE-8940-12B3D2D24271}" sibTransId="{A7D453C4-9461-4935-B477-5356C15EC024}"/>
    <dgm:cxn modelId="{8278DEF1-50D9-46E7-B513-C192D71A3DDE}" srcId="{EACFB61A-ECF3-445E-A813-B6C7D954CD6A}" destId="{F1C6F76A-3802-41DD-9E0C-0CB1957632D2}" srcOrd="4" destOrd="0" parTransId="{DC2191E7-39A7-43A1-8E34-04D0BFBCE23D}" sibTransId="{20BB21DD-73B3-43DA-9895-42D20AC0E421}"/>
    <dgm:cxn modelId="{7CA245EB-1E4F-475B-8ABF-84F1353A4BC0}" type="presOf" srcId="{EACFB61A-ECF3-445E-A813-B6C7D954CD6A}" destId="{CAF172CB-CDDA-4B2D-944D-0E42C1C0C877}" srcOrd="0" destOrd="0" presId="urn:microsoft.com/office/officeart/2005/8/layout/default"/>
    <dgm:cxn modelId="{21B0E243-C8E9-4467-9301-663E94D022BE}" type="presOf" srcId="{F1C6F76A-3802-41DD-9E0C-0CB1957632D2}" destId="{1298A590-14FA-49C0-AC15-94A426AF28F0}" srcOrd="0" destOrd="0" presId="urn:microsoft.com/office/officeart/2005/8/layout/default"/>
    <dgm:cxn modelId="{D099F8BC-7BF0-4707-AE50-1091786D228A}" type="presOf" srcId="{90FAA91D-68F8-4014-AFA9-48927C35AD8A}" destId="{5C815255-DEBB-4A68-B56D-6AD7352257E3}" srcOrd="0" destOrd="0" presId="urn:microsoft.com/office/officeart/2005/8/layout/default"/>
    <dgm:cxn modelId="{4AFEEE52-1AC1-4ADC-AE63-32E7F0F33CA7}" srcId="{EACFB61A-ECF3-445E-A813-B6C7D954CD6A}" destId="{781B7005-BB6E-4D3C-95C6-767726DE50CD}" srcOrd="0" destOrd="0" parTransId="{7E0C6335-1533-47AD-89DC-EB0B168990CE}" sibTransId="{E88495F1-F343-4F4D-90D8-CEC29DCD50B1}"/>
    <dgm:cxn modelId="{8C6373DA-D7EF-4049-893C-DF1A742CC80C}" type="presOf" srcId="{781B7005-BB6E-4D3C-95C6-767726DE50CD}" destId="{4986EFF6-7439-4ED3-854C-C66A2B9F9A85}" srcOrd="0" destOrd="0" presId="urn:microsoft.com/office/officeart/2005/8/layout/default"/>
    <dgm:cxn modelId="{0F1DAC02-CA9E-4A2F-B7D4-0005C374B153}" srcId="{EACFB61A-ECF3-445E-A813-B6C7D954CD6A}" destId="{90FAA91D-68F8-4014-AFA9-48927C35AD8A}" srcOrd="2" destOrd="0" parTransId="{D4CAA030-8565-4698-99D1-A4D3DA0C6CB4}" sibTransId="{4725E894-A6A9-4B8A-99A4-52F6868C7684}"/>
    <dgm:cxn modelId="{05F0D8A0-3F7A-4F63-8147-FF03229DD6E0}" type="presParOf" srcId="{CAF172CB-CDDA-4B2D-944D-0E42C1C0C877}" destId="{4986EFF6-7439-4ED3-854C-C66A2B9F9A85}" srcOrd="0" destOrd="0" presId="urn:microsoft.com/office/officeart/2005/8/layout/default"/>
    <dgm:cxn modelId="{43FB4F03-4684-4154-9A0E-A497BDA16D3D}" type="presParOf" srcId="{CAF172CB-CDDA-4B2D-944D-0E42C1C0C877}" destId="{0896ABDD-115C-4101-881F-2A4B3886C6D6}" srcOrd="1" destOrd="0" presId="urn:microsoft.com/office/officeart/2005/8/layout/default"/>
    <dgm:cxn modelId="{4A80385A-E8FF-4429-A2E5-493909FE37FD}" type="presParOf" srcId="{CAF172CB-CDDA-4B2D-944D-0E42C1C0C877}" destId="{76E89B69-A94C-428D-99D5-5F92A410E880}" srcOrd="2" destOrd="0" presId="urn:microsoft.com/office/officeart/2005/8/layout/default"/>
    <dgm:cxn modelId="{05364EB6-AD0F-47F4-B6AE-A4EF0DE50296}" type="presParOf" srcId="{CAF172CB-CDDA-4B2D-944D-0E42C1C0C877}" destId="{F59F7F06-31FD-4B56-A8CA-689B4E64FBCA}" srcOrd="3" destOrd="0" presId="urn:microsoft.com/office/officeart/2005/8/layout/default"/>
    <dgm:cxn modelId="{3596F64D-C5F6-44BB-9644-D5FC4BE4D3F4}" type="presParOf" srcId="{CAF172CB-CDDA-4B2D-944D-0E42C1C0C877}" destId="{5C815255-DEBB-4A68-B56D-6AD7352257E3}" srcOrd="4" destOrd="0" presId="urn:microsoft.com/office/officeart/2005/8/layout/default"/>
    <dgm:cxn modelId="{D05A245B-E819-4465-94F2-B7CE1CBBAA74}" type="presParOf" srcId="{CAF172CB-CDDA-4B2D-944D-0E42C1C0C877}" destId="{0C3BD873-9A5C-4FDB-81E4-5DFC4AED5D9B}" srcOrd="5" destOrd="0" presId="urn:microsoft.com/office/officeart/2005/8/layout/default"/>
    <dgm:cxn modelId="{073EBBE2-370E-429D-BA17-F6C97DF2C4E6}" type="presParOf" srcId="{CAF172CB-CDDA-4B2D-944D-0E42C1C0C877}" destId="{3BCBC41B-6230-4277-BCB5-9E4EC6C58ED9}" srcOrd="6" destOrd="0" presId="urn:microsoft.com/office/officeart/2005/8/layout/default"/>
    <dgm:cxn modelId="{F4537DCA-F8FE-465E-A731-78FA42BCDD09}" type="presParOf" srcId="{CAF172CB-CDDA-4B2D-944D-0E42C1C0C877}" destId="{4BD73AB5-4D16-434B-9AF1-4C0C4267A240}" srcOrd="7" destOrd="0" presId="urn:microsoft.com/office/officeart/2005/8/layout/default"/>
    <dgm:cxn modelId="{F6E087D9-5FA5-4388-BFB9-8062049B60DD}" type="presParOf" srcId="{CAF172CB-CDDA-4B2D-944D-0E42C1C0C877}" destId="{1298A590-14FA-49C0-AC15-94A426AF28F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173A1-3FB2-4EC1-BEF7-D24C1A2F2654}"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MX"/>
        </a:p>
      </dgm:t>
    </dgm:pt>
    <dgm:pt modelId="{10C81DB5-ED44-444F-AE3E-88615974C78C}">
      <dgm:prSet phldrT="[Texto]"/>
      <dgm:spPr/>
      <dgm:t>
        <a:bodyPr/>
        <a:lstStyle/>
        <a:p>
          <a:r>
            <a:rPr lang="es-MX" dirty="0" smtClean="0"/>
            <a:t>Georreferenciación</a:t>
          </a:r>
          <a:endParaRPr lang="es-MX" dirty="0"/>
        </a:p>
      </dgm:t>
    </dgm:pt>
    <dgm:pt modelId="{BDDF02A9-EEBC-4F51-ABB1-2459B1ECD93E}" type="parTrans" cxnId="{B1B4F85B-118F-459D-B19E-57143BBA1B71}">
      <dgm:prSet/>
      <dgm:spPr/>
      <dgm:t>
        <a:bodyPr/>
        <a:lstStyle/>
        <a:p>
          <a:endParaRPr lang="es-MX"/>
        </a:p>
      </dgm:t>
    </dgm:pt>
    <dgm:pt modelId="{A5403525-6F66-4D5D-896C-DCD9EF1AA075}" type="sibTrans" cxnId="{B1B4F85B-118F-459D-B19E-57143BBA1B71}">
      <dgm:prSet/>
      <dgm:spPr/>
      <dgm:t>
        <a:bodyPr/>
        <a:lstStyle/>
        <a:p>
          <a:endParaRPr lang="es-MX"/>
        </a:p>
      </dgm:t>
    </dgm:pt>
    <dgm:pt modelId="{B6F806A5-B29A-458D-A58D-EAAC01B4774B}">
      <dgm:prSet phldrT="[Texto]"/>
      <dgm:spPr/>
      <dgm:t>
        <a:bodyPr/>
        <a:lstStyle/>
        <a:p>
          <a:r>
            <a:rPr lang="es-MX" dirty="0" smtClean="0"/>
            <a:t>Geomarketing</a:t>
          </a:r>
          <a:endParaRPr lang="es-MX" dirty="0"/>
        </a:p>
      </dgm:t>
    </dgm:pt>
    <dgm:pt modelId="{E7B841A0-F9EC-4354-84B4-FC577E21572B}" type="parTrans" cxnId="{FAD49809-7F5E-4A4A-820D-43DF73A8D5DD}">
      <dgm:prSet/>
      <dgm:spPr/>
      <dgm:t>
        <a:bodyPr/>
        <a:lstStyle/>
        <a:p>
          <a:endParaRPr lang="es-MX"/>
        </a:p>
      </dgm:t>
    </dgm:pt>
    <dgm:pt modelId="{428AFE69-2EF3-4EAB-BCF6-FE567E1EC034}" type="sibTrans" cxnId="{FAD49809-7F5E-4A4A-820D-43DF73A8D5DD}">
      <dgm:prSet/>
      <dgm:spPr/>
      <dgm:t>
        <a:bodyPr/>
        <a:lstStyle/>
        <a:p>
          <a:endParaRPr lang="es-MX"/>
        </a:p>
      </dgm:t>
    </dgm:pt>
    <dgm:pt modelId="{02F5C735-8F60-45E9-B555-21FC8A80D344}">
      <dgm:prSet phldrT="[Texto]"/>
      <dgm:spPr/>
      <dgm:t>
        <a:bodyPr/>
        <a:lstStyle/>
        <a:p>
          <a:r>
            <a:rPr lang="es-EC" dirty="0" smtClean="0"/>
            <a:t>Modelo de sectores radiales de </a:t>
          </a:r>
          <a:r>
            <a:rPr lang="es-EC" dirty="0" err="1" smtClean="0"/>
            <a:t>Hoyt</a:t>
          </a:r>
          <a:r>
            <a:rPr lang="es-EC" dirty="0" smtClean="0"/>
            <a:t> </a:t>
          </a:r>
          <a:endParaRPr lang="es-MX" dirty="0"/>
        </a:p>
      </dgm:t>
    </dgm:pt>
    <dgm:pt modelId="{BB0B6B03-8DA9-44C1-A9A1-F0C0F4C5A245}" type="parTrans" cxnId="{07783CA4-9F71-442A-A167-762F2A1AA63C}">
      <dgm:prSet/>
      <dgm:spPr/>
      <dgm:t>
        <a:bodyPr/>
        <a:lstStyle/>
        <a:p>
          <a:endParaRPr lang="es-MX"/>
        </a:p>
      </dgm:t>
    </dgm:pt>
    <dgm:pt modelId="{9C0B7F1D-A011-4B63-AEEA-FF936523DFB8}" type="sibTrans" cxnId="{07783CA4-9F71-442A-A167-762F2A1AA63C}">
      <dgm:prSet/>
      <dgm:spPr/>
      <dgm:t>
        <a:bodyPr/>
        <a:lstStyle/>
        <a:p>
          <a:endParaRPr lang="es-MX"/>
        </a:p>
      </dgm:t>
    </dgm:pt>
    <dgm:pt modelId="{151F9D2E-1A6E-4C48-A1EB-DDF5B689D899}">
      <dgm:prSet phldrT="[Texto]"/>
      <dgm:spPr/>
      <dgm:t>
        <a:bodyPr/>
        <a:lstStyle/>
        <a:p>
          <a:r>
            <a:rPr lang="es-MX" dirty="0" smtClean="0"/>
            <a:t>Sistema de información Geográfica GIS</a:t>
          </a:r>
          <a:endParaRPr lang="es-MX" dirty="0"/>
        </a:p>
      </dgm:t>
    </dgm:pt>
    <dgm:pt modelId="{85FBD08C-9B65-4940-9450-C6F216D13D67}" type="parTrans" cxnId="{9430C206-D00E-4222-969A-51D9F57BE769}">
      <dgm:prSet/>
      <dgm:spPr/>
      <dgm:t>
        <a:bodyPr/>
        <a:lstStyle/>
        <a:p>
          <a:endParaRPr lang="es-MX"/>
        </a:p>
      </dgm:t>
    </dgm:pt>
    <dgm:pt modelId="{E6DDBA41-3504-4138-8736-F54ABDBA98AC}" type="sibTrans" cxnId="{9430C206-D00E-4222-969A-51D9F57BE769}">
      <dgm:prSet/>
      <dgm:spPr/>
      <dgm:t>
        <a:bodyPr/>
        <a:lstStyle/>
        <a:p>
          <a:endParaRPr lang="es-MX"/>
        </a:p>
      </dgm:t>
    </dgm:pt>
    <dgm:pt modelId="{0F36840D-FA75-44C3-8188-86479C3A22AA}">
      <dgm:prSet phldrT="[Texto]"/>
      <dgm:spPr/>
      <dgm:t>
        <a:bodyPr/>
        <a:lstStyle/>
        <a:p>
          <a:r>
            <a:rPr lang="es-MX" dirty="0" smtClean="0"/>
            <a:t>Datos Vectoriales</a:t>
          </a:r>
          <a:endParaRPr lang="es-MX" dirty="0"/>
        </a:p>
      </dgm:t>
    </dgm:pt>
    <dgm:pt modelId="{F3FC7B50-3C57-41F0-82FD-E89CA91A42D3}" type="parTrans" cxnId="{19CA341A-E133-45A9-AEE0-FA9F5DDDAE3E}">
      <dgm:prSet/>
      <dgm:spPr/>
      <dgm:t>
        <a:bodyPr/>
        <a:lstStyle/>
        <a:p>
          <a:endParaRPr lang="es-MX"/>
        </a:p>
      </dgm:t>
    </dgm:pt>
    <dgm:pt modelId="{B3612C9B-FA74-4C07-960E-928147BA6290}" type="sibTrans" cxnId="{19CA341A-E133-45A9-AEE0-FA9F5DDDAE3E}">
      <dgm:prSet/>
      <dgm:spPr/>
      <dgm:t>
        <a:bodyPr/>
        <a:lstStyle/>
        <a:p>
          <a:endParaRPr lang="es-MX"/>
        </a:p>
      </dgm:t>
    </dgm:pt>
    <dgm:pt modelId="{7DD11B13-FD2E-473D-BA7E-663A54204E02}">
      <dgm:prSet phldrT="[Texto]"/>
      <dgm:spPr/>
      <dgm:t>
        <a:bodyPr/>
        <a:lstStyle/>
        <a:p>
          <a:r>
            <a:rPr lang="es-MX" dirty="0" smtClean="0"/>
            <a:t>DATUM </a:t>
          </a:r>
          <a:endParaRPr lang="es-MX" dirty="0"/>
        </a:p>
      </dgm:t>
    </dgm:pt>
    <dgm:pt modelId="{25095C80-F9E8-4AB5-9A4E-7A368D7E566C}" type="parTrans" cxnId="{138A78E1-FAAD-4FEC-805D-994DBA1F835F}">
      <dgm:prSet/>
      <dgm:spPr/>
      <dgm:t>
        <a:bodyPr/>
        <a:lstStyle/>
        <a:p>
          <a:endParaRPr lang="es-MX"/>
        </a:p>
      </dgm:t>
    </dgm:pt>
    <dgm:pt modelId="{E724AD61-A3D8-4CDA-93FE-4062C1C9E82D}" type="sibTrans" cxnId="{138A78E1-FAAD-4FEC-805D-994DBA1F835F}">
      <dgm:prSet/>
      <dgm:spPr/>
      <dgm:t>
        <a:bodyPr/>
        <a:lstStyle/>
        <a:p>
          <a:endParaRPr lang="es-MX"/>
        </a:p>
      </dgm:t>
    </dgm:pt>
    <dgm:pt modelId="{FF99B328-E6FF-4BCE-88B8-9328ABD9369E}">
      <dgm:prSet phldrT="[Texto]"/>
      <dgm:spPr/>
      <dgm:t>
        <a:bodyPr/>
        <a:lstStyle/>
        <a:p>
          <a:r>
            <a:rPr lang="es-EC" dirty="0" smtClean="0"/>
            <a:t>América del Norte: NAD27, NAD83 y WGS84</a:t>
          </a:r>
          <a:endParaRPr lang="es-MX" dirty="0"/>
        </a:p>
      </dgm:t>
    </dgm:pt>
    <dgm:pt modelId="{927FFB6C-8934-46E7-A57D-0030360BA7E8}" type="parTrans" cxnId="{20D2F91F-D6F4-40A9-9ED5-27DEB51ACF15}">
      <dgm:prSet/>
      <dgm:spPr/>
      <dgm:t>
        <a:bodyPr/>
        <a:lstStyle/>
        <a:p>
          <a:endParaRPr lang="es-MX"/>
        </a:p>
      </dgm:t>
    </dgm:pt>
    <dgm:pt modelId="{50C690F2-BD6C-49E0-ABC0-2B8A3DC79518}" type="sibTrans" cxnId="{20D2F91F-D6F4-40A9-9ED5-27DEB51ACF15}">
      <dgm:prSet/>
      <dgm:spPr/>
      <dgm:t>
        <a:bodyPr/>
        <a:lstStyle/>
        <a:p>
          <a:endParaRPr lang="es-MX"/>
        </a:p>
      </dgm:t>
    </dgm:pt>
    <dgm:pt modelId="{6488C2FF-93DE-46A0-8200-C8984A897090}">
      <dgm:prSet/>
      <dgm:spPr/>
      <dgm:t>
        <a:bodyPr/>
        <a:lstStyle/>
        <a:p>
          <a:r>
            <a:rPr lang="es-EC" dirty="0" smtClean="0"/>
            <a:t>Brasil: SAD 69/IBGE</a:t>
          </a:r>
          <a:endParaRPr lang="es-MX" dirty="0"/>
        </a:p>
      </dgm:t>
    </dgm:pt>
    <dgm:pt modelId="{6F766EBE-C68C-4510-9378-09B6EDC6EC04}" type="parTrans" cxnId="{8289C32B-CD5E-4A34-8222-22E67BA38578}">
      <dgm:prSet/>
      <dgm:spPr/>
      <dgm:t>
        <a:bodyPr/>
        <a:lstStyle/>
        <a:p>
          <a:endParaRPr lang="es-MX"/>
        </a:p>
      </dgm:t>
    </dgm:pt>
    <dgm:pt modelId="{2B95BE9F-B671-4FE8-B749-2805641406DD}" type="sibTrans" cxnId="{8289C32B-CD5E-4A34-8222-22E67BA38578}">
      <dgm:prSet/>
      <dgm:spPr/>
      <dgm:t>
        <a:bodyPr/>
        <a:lstStyle/>
        <a:p>
          <a:endParaRPr lang="es-MX"/>
        </a:p>
      </dgm:t>
    </dgm:pt>
    <dgm:pt modelId="{2AE151CE-6E2C-4C51-8458-2A619EF30B78}">
      <dgm:prSet/>
      <dgm:spPr/>
      <dgm:t>
        <a:bodyPr/>
        <a:lstStyle/>
        <a:p>
          <a:r>
            <a:rPr lang="es-EC" dirty="0" smtClean="0"/>
            <a:t>España: ED50, desde el 2007 el ETRS89 en toda Europa.</a:t>
          </a:r>
          <a:endParaRPr lang="es-MX" dirty="0"/>
        </a:p>
      </dgm:t>
    </dgm:pt>
    <dgm:pt modelId="{2EC3AE83-EBCC-45BF-ABBA-0CD4967826CE}" type="parTrans" cxnId="{328F8E99-877C-4DBC-9185-9B675C5A1BE3}">
      <dgm:prSet/>
      <dgm:spPr/>
      <dgm:t>
        <a:bodyPr/>
        <a:lstStyle/>
        <a:p>
          <a:endParaRPr lang="es-MX"/>
        </a:p>
      </dgm:t>
    </dgm:pt>
    <dgm:pt modelId="{E8226B72-8DA4-4748-9D35-4A7CDE42324D}" type="sibTrans" cxnId="{328F8E99-877C-4DBC-9185-9B675C5A1BE3}">
      <dgm:prSet/>
      <dgm:spPr/>
      <dgm:t>
        <a:bodyPr/>
        <a:lstStyle/>
        <a:p>
          <a:endParaRPr lang="es-MX"/>
        </a:p>
      </dgm:t>
    </dgm:pt>
    <dgm:pt modelId="{90A4D2E9-ACCB-4CE7-99DC-48DFC7B7970F}">
      <dgm:prSet/>
      <dgm:spPr/>
      <dgm:t>
        <a:bodyPr/>
        <a:lstStyle/>
        <a:p>
          <a:r>
            <a:rPr lang="es-MX" dirty="0" smtClean="0"/>
            <a:t>DMQ: TMQ</a:t>
          </a:r>
          <a:endParaRPr lang="es-MX" dirty="0"/>
        </a:p>
      </dgm:t>
    </dgm:pt>
    <dgm:pt modelId="{13DF7E49-B428-4377-B98D-062A06F9E8C7}" type="parTrans" cxnId="{A55DCC93-F908-4B72-BD0E-A55FA4198FA5}">
      <dgm:prSet/>
      <dgm:spPr/>
      <dgm:t>
        <a:bodyPr/>
        <a:lstStyle/>
        <a:p>
          <a:endParaRPr lang="es-MX"/>
        </a:p>
      </dgm:t>
    </dgm:pt>
    <dgm:pt modelId="{15018ADA-34F3-41B1-A6B3-AF9A6762BFA3}" type="sibTrans" cxnId="{A55DCC93-F908-4B72-BD0E-A55FA4198FA5}">
      <dgm:prSet/>
      <dgm:spPr/>
      <dgm:t>
        <a:bodyPr/>
        <a:lstStyle/>
        <a:p>
          <a:endParaRPr lang="es-MX"/>
        </a:p>
      </dgm:t>
    </dgm:pt>
    <dgm:pt modelId="{655EEA64-3F9C-4C19-8DEB-49CD8AA96FE2}" type="pres">
      <dgm:prSet presAssocID="{5D2173A1-3FB2-4EC1-BEF7-D24C1A2F2654}" presName="diagram" presStyleCnt="0">
        <dgm:presLayoutVars>
          <dgm:dir/>
          <dgm:resizeHandles val="exact"/>
        </dgm:presLayoutVars>
      </dgm:prSet>
      <dgm:spPr/>
      <dgm:t>
        <a:bodyPr/>
        <a:lstStyle/>
        <a:p>
          <a:endParaRPr lang="es-MX"/>
        </a:p>
      </dgm:t>
    </dgm:pt>
    <dgm:pt modelId="{7DC735FB-6938-45E9-A6C6-1E6B501A8861}" type="pres">
      <dgm:prSet presAssocID="{02F5C735-8F60-45E9-B555-21FC8A80D344}" presName="node" presStyleLbl="node1" presStyleIdx="0" presStyleCnt="6">
        <dgm:presLayoutVars>
          <dgm:bulletEnabled val="1"/>
        </dgm:presLayoutVars>
      </dgm:prSet>
      <dgm:spPr/>
      <dgm:t>
        <a:bodyPr/>
        <a:lstStyle/>
        <a:p>
          <a:endParaRPr lang="es-MX"/>
        </a:p>
      </dgm:t>
    </dgm:pt>
    <dgm:pt modelId="{83205F9E-3A3E-4879-8253-FD7FEFFBD58F}" type="pres">
      <dgm:prSet presAssocID="{9C0B7F1D-A011-4B63-AEEA-FF936523DFB8}" presName="sibTrans" presStyleCnt="0"/>
      <dgm:spPr/>
    </dgm:pt>
    <dgm:pt modelId="{8F0A3A2D-27C3-45F4-89BA-6BD81925B2C6}" type="pres">
      <dgm:prSet presAssocID="{151F9D2E-1A6E-4C48-A1EB-DDF5B689D899}" presName="node" presStyleLbl="node1" presStyleIdx="1" presStyleCnt="6">
        <dgm:presLayoutVars>
          <dgm:bulletEnabled val="1"/>
        </dgm:presLayoutVars>
      </dgm:prSet>
      <dgm:spPr/>
      <dgm:t>
        <a:bodyPr/>
        <a:lstStyle/>
        <a:p>
          <a:endParaRPr lang="es-MX"/>
        </a:p>
      </dgm:t>
    </dgm:pt>
    <dgm:pt modelId="{29B2E593-30E4-485E-8B64-8C4877FF8E39}" type="pres">
      <dgm:prSet presAssocID="{E6DDBA41-3504-4138-8736-F54ABDBA98AC}" presName="sibTrans" presStyleCnt="0"/>
      <dgm:spPr/>
    </dgm:pt>
    <dgm:pt modelId="{CE37E9EC-BA7C-4093-8566-C5DF8FB984E4}" type="pres">
      <dgm:prSet presAssocID="{0F36840D-FA75-44C3-8188-86479C3A22AA}" presName="node" presStyleLbl="node1" presStyleIdx="2" presStyleCnt="6">
        <dgm:presLayoutVars>
          <dgm:bulletEnabled val="1"/>
        </dgm:presLayoutVars>
      </dgm:prSet>
      <dgm:spPr/>
      <dgm:t>
        <a:bodyPr/>
        <a:lstStyle/>
        <a:p>
          <a:endParaRPr lang="es-MX"/>
        </a:p>
      </dgm:t>
    </dgm:pt>
    <dgm:pt modelId="{90B1A599-BE21-486E-ABFE-581E66DEA017}" type="pres">
      <dgm:prSet presAssocID="{B3612C9B-FA74-4C07-960E-928147BA6290}" presName="sibTrans" presStyleCnt="0"/>
      <dgm:spPr/>
    </dgm:pt>
    <dgm:pt modelId="{0B794CA9-FE8C-4CE0-BF96-49D320797A10}" type="pres">
      <dgm:prSet presAssocID="{7DD11B13-FD2E-473D-BA7E-663A54204E02}" presName="node" presStyleLbl="node1" presStyleIdx="3" presStyleCnt="6">
        <dgm:presLayoutVars>
          <dgm:bulletEnabled val="1"/>
        </dgm:presLayoutVars>
      </dgm:prSet>
      <dgm:spPr/>
      <dgm:t>
        <a:bodyPr/>
        <a:lstStyle/>
        <a:p>
          <a:endParaRPr lang="es-MX"/>
        </a:p>
      </dgm:t>
    </dgm:pt>
    <dgm:pt modelId="{1F2FFF5F-7573-4AB3-BC29-D8D9B3E455D1}" type="pres">
      <dgm:prSet presAssocID="{E724AD61-A3D8-4CDA-93FE-4062C1C9E82D}" presName="sibTrans" presStyleCnt="0"/>
      <dgm:spPr/>
    </dgm:pt>
    <dgm:pt modelId="{AA6EE751-9FAC-4AF5-AA58-EAEAB11667C1}" type="pres">
      <dgm:prSet presAssocID="{10C81DB5-ED44-444F-AE3E-88615974C78C}" presName="node" presStyleLbl="node1" presStyleIdx="4" presStyleCnt="6">
        <dgm:presLayoutVars>
          <dgm:bulletEnabled val="1"/>
        </dgm:presLayoutVars>
      </dgm:prSet>
      <dgm:spPr/>
      <dgm:t>
        <a:bodyPr/>
        <a:lstStyle/>
        <a:p>
          <a:endParaRPr lang="es-MX"/>
        </a:p>
      </dgm:t>
    </dgm:pt>
    <dgm:pt modelId="{D812B292-5CEB-43AB-9E2B-1C27E6429036}" type="pres">
      <dgm:prSet presAssocID="{A5403525-6F66-4D5D-896C-DCD9EF1AA075}" presName="sibTrans" presStyleCnt="0"/>
      <dgm:spPr/>
    </dgm:pt>
    <dgm:pt modelId="{B48E0548-E660-49F7-9808-FE98ECA9F963}" type="pres">
      <dgm:prSet presAssocID="{B6F806A5-B29A-458D-A58D-EAAC01B4774B}" presName="node" presStyleLbl="node1" presStyleIdx="5" presStyleCnt="6">
        <dgm:presLayoutVars>
          <dgm:bulletEnabled val="1"/>
        </dgm:presLayoutVars>
      </dgm:prSet>
      <dgm:spPr/>
      <dgm:t>
        <a:bodyPr/>
        <a:lstStyle/>
        <a:p>
          <a:endParaRPr lang="es-MX"/>
        </a:p>
      </dgm:t>
    </dgm:pt>
  </dgm:ptLst>
  <dgm:cxnLst>
    <dgm:cxn modelId="{9430C206-D00E-4222-969A-51D9F57BE769}" srcId="{5D2173A1-3FB2-4EC1-BEF7-D24C1A2F2654}" destId="{151F9D2E-1A6E-4C48-A1EB-DDF5B689D899}" srcOrd="1" destOrd="0" parTransId="{85FBD08C-9B65-4940-9450-C6F216D13D67}" sibTransId="{E6DDBA41-3504-4138-8736-F54ABDBA98AC}"/>
    <dgm:cxn modelId="{876DE217-AB55-4327-977A-A8A8EDEC2C7F}" type="presOf" srcId="{B6F806A5-B29A-458D-A58D-EAAC01B4774B}" destId="{B48E0548-E660-49F7-9808-FE98ECA9F963}" srcOrd="0" destOrd="0" presId="urn:microsoft.com/office/officeart/2005/8/layout/default"/>
    <dgm:cxn modelId="{CA4B78BE-E297-40A9-9E4A-96A47EB20D39}" type="presOf" srcId="{2AE151CE-6E2C-4C51-8458-2A619EF30B78}" destId="{0B794CA9-FE8C-4CE0-BF96-49D320797A10}" srcOrd="0" destOrd="3" presId="urn:microsoft.com/office/officeart/2005/8/layout/default"/>
    <dgm:cxn modelId="{19CA341A-E133-45A9-AEE0-FA9F5DDDAE3E}" srcId="{5D2173A1-3FB2-4EC1-BEF7-D24C1A2F2654}" destId="{0F36840D-FA75-44C3-8188-86479C3A22AA}" srcOrd="2" destOrd="0" parTransId="{F3FC7B50-3C57-41F0-82FD-E89CA91A42D3}" sibTransId="{B3612C9B-FA74-4C07-960E-928147BA6290}"/>
    <dgm:cxn modelId="{FAD49809-7F5E-4A4A-820D-43DF73A8D5DD}" srcId="{5D2173A1-3FB2-4EC1-BEF7-D24C1A2F2654}" destId="{B6F806A5-B29A-458D-A58D-EAAC01B4774B}" srcOrd="5" destOrd="0" parTransId="{E7B841A0-F9EC-4354-84B4-FC577E21572B}" sibTransId="{428AFE69-2EF3-4EAB-BCF6-FE567E1EC034}"/>
    <dgm:cxn modelId="{B1A62849-0ABE-437A-BA6E-8F110DA0BA3F}" type="presOf" srcId="{151F9D2E-1A6E-4C48-A1EB-DDF5B689D899}" destId="{8F0A3A2D-27C3-45F4-89BA-6BD81925B2C6}" srcOrd="0" destOrd="0" presId="urn:microsoft.com/office/officeart/2005/8/layout/default"/>
    <dgm:cxn modelId="{B1B4F85B-118F-459D-B19E-57143BBA1B71}" srcId="{5D2173A1-3FB2-4EC1-BEF7-D24C1A2F2654}" destId="{10C81DB5-ED44-444F-AE3E-88615974C78C}" srcOrd="4" destOrd="0" parTransId="{BDDF02A9-EEBC-4F51-ABB1-2459B1ECD93E}" sibTransId="{A5403525-6F66-4D5D-896C-DCD9EF1AA075}"/>
    <dgm:cxn modelId="{57408FBA-EBAA-429D-B2FF-94FF363065F6}" type="presOf" srcId="{02F5C735-8F60-45E9-B555-21FC8A80D344}" destId="{7DC735FB-6938-45E9-A6C6-1E6B501A8861}" srcOrd="0" destOrd="0" presId="urn:microsoft.com/office/officeart/2005/8/layout/default"/>
    <dgm:cxn modelId="{0310D6EC-F8B4-4E39-A683-1A02CE89FD77}" type="presOf" srcId="{5D2173A1-3FB2-4EC1-BEF7-D24C1A2F2654}" destId="{655EEA64-3F9C-4C19-8DEB-49CD8AA96FE2}" srcOrd="0" destOrd="0" presId="urn:microsoft.com/office/officeart/2005/8/layout/default"/>
    <dgm:cxn modelId="{8289C32B-CD5E-4A34-8222-22E67BA38578}" srcId="{7DD11B13-FD2E-473D-BA7E-663A54204E02}" destId="{6488C2FF-93DE-46A0-8200-C8984A897090}" srcOrd="1" destOrd="0" parTransId="{6F766EBE-C68C-4510-9378-09B6EDC6EC04}" sibTransId="{2B95BE9F-B671-4FE8-B749-2805641406DD}"/>
    <dgm:cxn modelId="{88A4CA29-5FC6-41AB-941A-1CAE09EE3103}" type="presOf" srcId="{0F36840D-FA75-44C3-8188-86479C3A22AA}" destId="{CE37E9EC-BA7C-4093-8566-C5DF8FB984E4}" srcOrd="0" destOrd="0" presId="urn:microsoft.com/office/officeart/2005/8/layout/default"/>
    <dgm:cxn modelId="{E7F32823-5C43-4DB8-8590-7D1A8F078665}" type="presOf" srcId="{FF99B328-E6FF-4BCE-88B8-9328ABD9369E}" destId="{0B794CA9-FE8C-4CE0-BF96-49D320797A10}" srcOrd="0" destOrd="1" presId="urn:microsoft.com/office/officeart/2005/8/layout/default"/>
    <dgm:cxn modelId="{E1A6598A-E2E5-4A11-B15D-1CFA922F9D74}" type="presOf" srcId="{90A4D2E9-ACCB-4CE7-99DC-48DFC7B7970F}" destId="{0B794CA9-FE8C-4CE0-BF96-49D320797A10}" srcOrd="0" destOrd="4" presId="urn:microsoft.com/office/officeart/2005/8/layout/default"/>
    <dgm:cxn modelId="{20D2F91F-D6F4-40A9-9ED5-27DEB51ACF15}" srcId="{7DD11B13-FD2E-473D-BA7E-663A54204E02}" destId="{FF99B328-E6FF-4BCE-88B8-9328ABD9369E}" srcOrd="0" destOrd="0" parTransId="{927FFB6C-8934-46E7-A57D-0030360BA7E8}" sibTransId="{50C690F2-BD6C-49E0-ABC0-2B8A3DC79518}"/>
    <dgm:cxn modelId="{4208F823-DC84-4039-A080-E7D02740F266}" type="presOf" srcId="{7DD11B13-FD2E-473D-BA7E-663A54204E02}" destId="{0B794CA9-FE8C-4CE0-BF96-49D320797A10}" srcOrd="0" destOrd="0" presId="urn:microsoft.com/office/officeart/2005/8/layout/default"/>
    <dgm:cxn modelId="{46491F97-83B3-495A-BC27-FC27A11CA712}" type="presOf" srcId="{10C81DB5-ED44-444F-AE3E-88615974C78C}" destId="{AA6EE751-9FAC-4AF5-AA58-EAEAB11667C1}" srcOrd="0" destOrd="0" presId="urn:microsoft.com/office/officeart/2005/8/layout/default"/>
    <dgm:cxn modelId="{68B8A4F6-6A73-4BDD-9A18-F8FF8E485690}" type="presOf" srcId="{6488C2FF-93DE-46A0-8200-C8984A897090}" destId="{0B794CA9-FE8C-4CE0-BF96-49D320797A10}" srcOrd="0" destOrd="2" presId="urn:microsoft.com/office/officeart/2005/8/layout/default"/>
    <dgm:cxn modelId="{07783CA4-9F71-442A-A167-762F2A1AA63C}" srcId="{5D2173A1-3FB2-4EC1-BEF7-D24C1A2F2654}" destId="{02F5C735-8F60-45E9-B555-21FC8A80D344}" srcOrd="0" destOrd="0" parTransId="{BB0B6B03-8DA9-44C1-A9A1-F0C0F4C5A245}" sibTransId="{9C0B7F1D-A011-4B63-AEEA-FF936523DFB8}"/>
    <dgm:cxn modelId="{A55DCC93-F908-4B72-BD0E-A55FA4198FA5}" srcId="{7DD11B13-FD2E-473D-BA7E-663A54204E02}" destId="{90A4D2E9-ACCB-4CE7-99DC-48DFC7B7970F}" srcOrd="3" destOrd="0" parTransId="{13DF7E49-B428-4377-B98D-062A06F9E8C7}" sibTransId="{15018ADA-34F3-41B1-A6B3-AF9A6762BFA3}"/>
    <dgm:cxn modelId="{328F8E99-877C-4DBC-9185-9B675C5A1BE3}" srcId="{7DD11B13-FD2E-473D-BA7E-663A54204E02}" destId="{2AE151CE-6E2C-4C51-8458-2A619EF30B78}" srcOrd="2" destOrd="0" parTransId="{2EC3AE83-EBCC-45BF-ABBA-0CD4967826CE}" sibTransId="{E8226B72-8DA4-4748-9D35-4A7CDE42324D}"/>
    <dgm:cxn modelId="{138A78E1-FAAD-4FEC-805D-994DBA1F835F}" srcId="{5D2173A1-3FB2-4EC1-BEF7-D24C1A2F2654}" destId="{7DD11B13-FD2E-473D-BA7E-663A54204E02}" srcOrd="3" destOrd="0" parTransId="{25095C80-F9E8-4AB5-9A4E-7A368D7E566C}" sibTransId="{E724AD61-A3D8-4CDA-93FE-4062C1C9E82D}"/>
    <dgm:cxn modelId="{4AF677C6-C7D5-4565-937A-75876570F692}" type="presParOf" srcId="{655EEA64-3F9C-4C19-8DEB-49CD8AA96FE2}" destId="{7DC735FB-6938-45E9-A6C6-1E6B501A8861}" srcOrd="0" destOrd="0" presId="urn:microsoft.com/office/officeart/2005/8/layout/default"/>
    <dgm:cxn modelId="{1F44B808-55A7-4F06-970D-56D1581CA5AA}" type="presParOf" srcId="{655EEA64-3F9C-4C19-8DEB-49CD8AA96FE2}" destId="{83205F9E-3A3E-4879-8253-FD7FEFFBD58F}" srcOrd="1" destOrd="0" presId="urn:microsoft.com/office/officeart/2005/8/layout/default"/>
    <dgm:cxn modelId="{D6329723-F243-40B5-A15C-6593638F41BD}" type="presParOf" srcId="{655EEA64-3F9C-4C19-8DEB-49CD8AA96FE2}" destId="{8F0A3A2D-27C3-45F4-89BA-6BD81925B2C6}" srcOrd="2" destOrd="0" presId="urn:microsoft.com/office/officeart/2005/8/layout/default"/>
    <dgm:cxn modelId="{C758550A-EF8F-43DC-9922-D23A1AC64F61}" type="presParOf" srcId="{655EEA64-3F9C-4C19-8DEB-49CD8AA96FE2}" destId="{29B2E593-30E4-485E-8B64-8C4877FF8E39}" srcOrd="3" destOrd="0" presId="urn:microsoft.com/office/officeart/2005/8/layout/default"/>
    <dgm:cxn modelId="{925BA0D0-C4DA-40BF-9BFD-E53F954E1B0B}" type="presParOf" srcId="{655EEA64-3F9C-4C19-8DEB-49CD8AA96FE2}" destId="{CE37E9EC-BA7C-4093-8566-C5DF8FB984E4}" srcOrd="4" destOrd="0" presId="urn:microsoft.com/office/officeart/2005/8/layout/default"/>
    <dgm:cxn modelId="{40BC47DA-E97C-4CA8-ADCE-0BC908FBA953}" type="presParOf" srcId="{655EEA64-3F9C-4C19-8DEB-49CD8AA96FE2}" destId="{90B1A599-BE21-486E-ABFE-581E66DEA017}" srcOrd="5" destOrd="0" presId="urn:microsoft.com/office/officeart/2005/8/layout/default"/>
    <dgm:cxn modelId="{30D14602-B809-4BDE-9642-16A8CE178A96}" type="presParOf" srcId="{655EEA64-3F9C-4C19-8DEB-49CD8AA96FE2}" destId="{0B794CA9-FE8C-4CE0-BF96-49D320797A10}" srcOrd="6" destOrd="0" presId="urn:microsoft.com/office/officeart/2005/8/layout/default"/>
    <dgm:cxn modelId="{3167EDB2-C927-468B-816E-936F16CC6171}" type="presParOf" srcId="{655EEA64-3F9C-4C19-8DEB-49CD8AA96FE2}" destId="{1F2FFF5F-7573-4AB3-BC29-D8D9B3E455D1}" srcOrd="7" destOrd="0" presId="urn:microsoft.com/office/officeart/2005/8/layout/default"/>
    <dgm:cxn modelId="{F3B78757-AADB-4D74-B108-E2961BCB0553}" type="presParOf" srcId="{655EEA64-3F9C-4C19-8DEB-49CD8AA96FE2}" destId="{AA6EE751-9FAC-4AF5-AA58-EAEAB11667C1}" srcOrd="8" destOrd="0" presId="urn:microsoft.com/office/officeart/2005/8/layout/default"/>
    <dgm:cxn modelId="{F9BACEEF-7DAC-425A-AD1A-A1F44372A71C}" type="presParOf" srcId="{655EEA64-3F9C-4C19-8DEB-49CD8AA96FE2}" destId="{D812B292-5CEB-43AB-9E2B-1C27E6429036}" srcOrd="9" destOrd="0" presId="urn:microsoft.com/office/officeart/2005/8/layout/default"/>
    <dgm:cxn modelId="{15A6B3D7-2A67-443F-8DCA-15D6E5BD10B0}" type="presParOf" srcId="{655EEA64-3F9C-4C19-8DEB-49CD8AA96FE2}" destId="{B48E0548-E660-49F7-9808-FE98ECA9F96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15C5C9-AC5D-4670-B61E-2C0F376B5310}"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MX"/>
        </a:p>
      </dgm:t>
    </dgm:pt>
    <dgm:pt modelId="{95A683C1-5EDD-41A9-85C7-448D35CA7231}">
      <dgm:prSet phldrT="[Texto]"/>
      <dgm:spPr/>
      <dgm:t>
        <a:bodyPr/>
        <a:lstStyle/>
        <a:p>
          <a:r>
            <a:rPr lang="es-MX" dirty="0" smtClean="0"/>
            <a:t>Metodología</a:t>
          </a:r>
          <a:endParaRPr lang="es-MX" dirty="0"/>
        </a:p>
      </dgm:t>
    </dgm:pt>
    <dgm:pt modelId="{377CE3F2-5D7D-4CF8-9686-18FD0E92695C}" type="parTrans" cxnId="{D266A878-2AB0-4BC5-B331-B975DFB90DF5}">
      <dgm:prSet/>
      <dgm:spPr/>
      <dgm:t>
        <a:bodyPr/>
        <a:lstStyle/>
        <a:p>
          <a:endParaRPr lang="es-MX"/>
        </a:p>
      </dgm:t>
    </dgm:pt>
    <dgm:pt modelId="{456C94A0-96D6-410A-BC23-E7B52B9CE8F8}" type="sibTrans" cxnId="{D266A878-2AB0-4BC5-B331-B975DFB90DF5}">
      <dgm:prSet/>
      <dgm:spPr/>
      <dgm:t>
        <a:bodyPr/>
        <a:lstStyle/>
        <a:p>
          <a:endParaRPr lang="es-MX"/>
        </a:p>
      </dgm:t>
    </dgm:pt>
    <dgm:pt modelId="{D5CC61D6-7549-43FC-ABE4-1F63740C9875}">
      <dgm:prSet phldrT="[Texto]"/>
      <dgm:spPr/>
      <dgm:t>
        <a:bodyPr/>
        <a:lstStyle/>
        <a:p>
          <a:r>
            <a:rPr lang="es-MX" dirty="0" smtClean="0"/>
            <a:t>Cuantitativo</a:t>
          </a:r>
          <a:endParaRPr lang="es-MX" dirty="0"/>
        </a:p>
      </dgm:t>
    </dgm:pt>
    <dgm:pt modelId="{22E5E552-F8A4-4AB1-B109-0B7D7D8F4FF2}" type="parTrans" cxnId="{1CB3FE8B-F42D-4D22-846F-7AB5EC14DEAB}">
      <dgm:prSet/>
      <dgm:spPr/>
      <dgm:t>
        <a:bodyPr/>
        <a:lstStyle/>
        <a:p>
          <a:endParaRPr lang="es-MX"/>
        </a:p>
      </dgm:t>
    </dgm:pt>
    <dgm:pt modelId="{DFAA4446-347A-4372-A0D8-862BEE99BD8D}" type="sibTrans" cxnId="{1CB3FE8B-F42D-4D22-846F-7AB5EC14DEAB}">
      <dgm:prSet/>
      <dgm:spPr/>
      <dgm:t>
        <a:bodyPr/>
        <a:lstStyle/>
        <a:p>
          <a:endParaRPr lang="es-MX"/>
        </a:p>
      </dgm:t>
    </dgm:pt>
    <dgm:pt modelId="{3EA82BC7-5D55-4BF1-A3EE-57343C29174C}">
      <dgm:prSet phldrT="[Texto]"/>
      <dgm:spPr/>
      <dgm:t>
        <a:bodyPr/>
        <a:lstStyle/>
        <a:p>
          <a:r>
            <a:rPr lang="es-MX" dirty="0" smtClean="0"/>
            <a:t>Tipo de investigación</a:t>
          </a:r>
          <a:endParaRPr lang="es-MX" dirty="0"/>
        </a:p>
      </dgm:t>
    </dgm:pt>
    <dgm:pt modelId="{EE579B60-1208-462B-9FF7-0791AD0A8697}" type="parTrans" cxnId="{42698A62-9003-4E56-821C-66EE08F2AF73}">
      <dgm:prSet/>
      <dgm:spPr/>
      <dgm:t>
        <a:bodyPr/>
        <a:lstStyle/>
        <a:p>
          <a:endParaRPr lang="es-MX"/>
        </a:p>
      </dgm:t>
    </dgm:pt>
    <dgm:pt modelId="{C4E850FB-D684-4A95-B260-B3E00EA6E798}" type="sibTrans" cxnId="{42698A62-9003-4E56-821C-66EE08F2AF73}">
      <dgm:prSet/>
      <dgm:spPr/>
      <dgm:t>
        <a:bodyPr/>
        <a:lstStyle/>
        <a:p>
          <a:endParaRPr lang="es-MX"/>
        </a:p>
      </dgm:t>
    </dgm:pt>
    <dgm:pt modelId="{E2EC090F-6D43-4971-A61A-19CC4EA34AEF}">
      <dgm:prSet phldrT="[Texto]"/>
      <dgm:spPr/>
      <dgm:t>
        <a:bodyPr/>
        <a:lstStyle/>
        <a:p>
          <a:r>
            <a:rPr lang="es-MX" smtClean="0"/>
            <a:t>Muestra</a:t>
          </a:r>
          <a:endParaRPr lang="es-MX" dirty="0"/>
        </a:p>
      </dgm:t>
    </dgm:pt>
    <dgm:pt modelId="{96FADF3E-7909-42BE-A921-39E66C1C26B8}" type="parTrans" cxnId="{432A9004-7D7C-4946-A992-BEFAE943DB7A}">
      <dgm:prSet/>
      <dgm:spPr/>
      <dgm:t>
        <a:bodyPr/>
        <a:lstStyle/>
        <a:p>
          <a:endParaRPr lang="es-MX"/>
        </a:p>
      </dgm:t>
    </dgm:pt>
    <dgm:pt modelId="{EDC11993-0BEA-47E9-885E-280F10C261CE}" type="sibTrans" cxnId="{432A9004-7D7C-4946-A992-BEFAE943DB7A}">
      <dgm:prSet/>
      <dgm:spPr/>
      <dgm:t>
        <a:bodyPr/>
        <a:lstStyle/>
        <a:p>
          <a:endParaRPr lang="es-MX"/>
        </a:p>
      </dgm:t>
    </dgm:pt>
    <dgm:pt modelId="{73C44D5D-61F4-458C-9DD7-BF26ECF7DF32}">
      <dgm:prSet/>
      <dgm:spPr/>
      <dgm:t>
        <a:bodyPr/>
        <a:lstStyle/>
        <a:p>
          <a:r>
            <a:rPr lang="es-EC" b="0" dirty="0" smtClean="0"/>
            <a:t>Investigación Concluyente (Descriptiva)</a:t>
          </a:r>
          <a:endParaRPr lang="es-MX" b="0" dirty="0"/>
        </a:p>
      </dgm:t>
    </dgm:pt>
    <dgm:pt modelId="{B91BE6FE-A3AF-4A1F-BE73-67C835DEA8C6}" type="parTrans" cxnId="{586F3AF2-AF78-45A9-A761-CA002C32F6D9}">
      <dgm:prSet/>
      <dgm:spPr/>
      <dgm:t>
        <a:bodyPr/>
        <a:lstStyle/>
        <a:p>
          <a:endParaRPr lang="es-MX"/>
        </a:p>
      </dgm:t>
    </dgm:pt>
    <dgm:pt modelId="{103E25AA-8474-4505-B28F-169DBC47B17D}" type="sibTrans" cxnId="{586F3AF2-AF78-45A9-A761-CA002C32F6D9}">
      <dgm:prSet/>
      <dgm:spPr/>
      <dgm:t>
        <a:bodyPr/>
        <a:lstStyle/>
        <a:p>
          <a:endParaRPr lang="es-MX"/>
        </a:p>
      </dgm:t>
    </dgm:pt>
    <dgm:pt modelId="{50198314-EE5D-4289-B560-49ADCA746A3A}">
      <dgm:prSet/>
      <dgm:spPr/>
      <dgm:t>
        <a:bodyPr/>
        <a:lstStyle/>
        <a:p>
          <a:r>
            <a:rPr lang="es-MX" b="0" dirty="0" smtClean="0"/>
            <a:t>Encuesta</a:t>
          </a:r>
          <a:endParaRPr lang="es-MX" b="0" dirty="0"/>
        </a:p>
      </dgm:t>
    </dgm:pt>
    <dgm:pt modelId="{3E1EF082-F751-407A-ADB8-A6161F03BF10}" type="parTrans" cxnId="{5F55427E-87D9-48F0-8AE8-EC1FCB9B0C8A}">
      <dgm:prSet/>
      <dgm:spPr/>
      <dgm:t>
        <a:bodyPr/>
        <a:lstStyle/>
        <a:p>
          <a:endParaRPr lang="es-MX"/>
        </a:p>
      </dgm:t>
    </dgm:pt>
    <dgm:pt modelId="{34B05B26-2AC5-4220-8FC8-6A2C72428AC8}" type="sibTrans" cxnId="{5F55427E-87D9-48F0-8AE8-EC1FCB9B0C8A}">
      <dgm:prSet/>
      <dgm:spPr/>
      <dgm:t>
        <a:bodyPr/>
        <a:lstStyle/>
        <a:p>
          <a:endParaRPr lang="es-MX"/>
        </a:p>
      </dgm:t>
    </dgm:pt>
    <dgm:pt modelId="{F189A670-3002-4E1C-8A6F-751DFC516F42}">
      <dgm:prSet phldrT="[Texto]"/>
      <dgm:spPr/>
      <dgm:t>
        <a:bodyPr/>
        <a:lstStyle/>
        <a:p>
          <a:r>
            <a:rPr lang="es-MX" dirty="0" smtClean="0"/>
            <a:t>Muestreo Censal</a:t>
          </a:r>
          <a:endParaRPr lang="es-MX" dirty="0"/>
        </a:p>
      </dgm:t>
    </dgm:pt>
    <dgm:pt modelId="{AEEEF419-2D3F-4F16-B4F2-2AAC07E3D268}" type="parTrans" cxnId="{2E5E9480-7FF4-4223-AEDA-222DBCF02583}">
      <dgm:prSet/>
      <dgm:spPr/>
      <dgm:t>
        <a:bodyPr/>
        <a:lstStyle/>
        <a:p>
          <a:endParaRPr lang="es-MX"/>
        </a:p>
      </dgm:t>
    </dgm:pt>
    <dgm:pt modelId="{26D67C7F-7521-4C8B-B251-1ABC2548794D}" type="sibTrans" cxnId="{2E5E9480-7FF4-4223-AEDA-222DBCF02583}">
      <dgm:prSet/>
      <dgm:spPr/>
      <dgm:t>
        <a:bodyPr/>
        <a:lstStyle/>
        <a:p>
          <a:endParaRPr lang="es-MX"/>
        </a:p>
      </dgm:t>
    </dgm:pt>
    <dgm:pt modelId="{1C165749-7EDF-4893-B4BE-D7825067C733}">
      <dgm:prSet phldrT="[Texto]"/>
      <dgm:spPr/>
      <dgm:t>
        <a:bodyPr/>
        <a:lstStyle/>
        <a:p>
          <a:r>
            <a:rPr lang="es-MX" dirty="0" smtClean="0"/>
            <a:t>Censo</a:t>
          </a:r>
          <a:endParaRPr lang="es-MX" dirty="0"/>
        </a:p>
      </dgm:t>
    </dgm:pt>
    <dgm:pt modelId="{93C7F0EF-171D-452E-9618-A6F5B434B633}" type="parTrans" cxnId="{E172D2C7-5196-4669-8AE7-2BDEDC897A48}">
      <dgm:prSet/>
      <dgm:spPr/>
      <dgm:t>
        <a:bodyPr/>
        <a:lstStyle/>
        <a:p>
          <a:endParaRPr lang="es-MX"/>
        </a:p>
      </dgm:t>
    </dgm:pt>
    <dgm:pt modelId="{5594335C-CD88-4FF7-9C5B-ABD274DD7DE0}" type="sibTrans" cxnId="{E172D2C7-5196-4669-8AE7-2BDEDC897A48}">
      <dgm:prSet/>
      <dgm:spPr/>
      <dgm:t>
        <a:bodyPr/>
        <a:lstStyle/>
        <a:p>
          <a:endParaRPr lang="es-MX"/>
        </a:p>
      </dgm:t>
    </dgm:pt>
    <dgm:pt modelId="{761A9F86-344C-4D06-9A7F-30464432E8D0}" type="pres">
      <dgm:prSet presAssocID="{B115C5C9-AC5D-4670-B61E-2C0F376B5310}" presName="Name0" presStyleCnt="0">
        <dgm:presLayoutVars>
          <dgm:chPref val="3"/>
          <dgm:dir/>
          <dgm:animLvl val="lvl"/>
          <dgm:resizeHandles/>
        </dgm:presLayoutVars>
      </dgm:prSet>
      <dgm:spPr/>
      <dgm:t>
        <a:bodyPr/>
        <a:lstStyle/>
        <a:p>
          <a:endParaRPr lang="es-MX"/>
        </a:p>
      </dgm:t>
    </dgm:pt>
    <dgm:pt modelId="{6020BB5C-2686-4EB5-BB17-82C19FABEAC5}" type="pres">
      <dgm:prSet presAssocID="{95A683C1-5EDD-41A9-85C7-448D35CA7231}" presName="horFlow" presStyleCnt="0"/>
      <dgm:spPr/>
      <dgm:t>
        <a:bodyPr/>
        <a:lstStyle/>
        <a:p>
          <a:endParaRPr lang="es-MX"/>
        </a:p>
      </dgm:t>
    </dgm:pt>
    <dgm:pt modelId="{477270C1-7985-465A-9594-07C6986E4DF0}" type="pres">
      <dgm:prSet presAssocID="{95A683C1-5EDD-41A9-85C7-448D35CA7231}" presName="bigChev" presStyleLbl="node1" presStyleIdx="0" presStyleCnt="3"/>
      <dgm:spPr/>
      <dgm:t>
        <a:bodyPr/>
        <a:lstStyle/>
        <a:p>
          <a:endParaRPr lang="es-MX"/>
        </a:p>
      </dgm:t>
    </dgm:pt>
    <dgm:pt modelId="{2C66A2C9-D969-4755-B098-A76680C29E86}" type="pres">
      <dgm:prSet presAssocID="{22E5E552-F8A4-4AB1-B109-0B7D7D8F4FF2}" presName="parTrans" presStyleCnt="0"/>
      <dgm:spPr/>
      <dgm:t>
        <a:bodyPr/>
        <a:lstStyle/>
        <a:p>
          <a:endParaRPr lang="es-MX"/>
        </a:p>
      </dgm:t>
    </dgm:pt>
    <dgm:pt modelId="{292DE72F-1DF0-48DF-96DF-4B897146C5BF}" type="pres">
      <dgm:prSet presAssocID="{D5CC61D6-7549-43FC-ABE4-1F63740C9875}" presName="node" presStyleLbl="alignAccFollowNode1" presStyleIdx="0" presStyleCnt="3">
        <dgm:presLayoutVars>
          <dgm:bulletEnabled val="1"/>
        </dgm:presLayoutVars>
      </dgm:prSet>
      <dgm:spPr/>
      <dgm:t>
        <a:bodyPr/>
        <a:lstStyle/>
        <a:p>
          <a:endParaRPr lang="es-MX"/>
        </a:p>
      </dgm:t>
    </dgm:pt>
    <dgm:pt modelId="{B8AFA3B4-7FEC-4871-8DF4-81AF9CB9D30E}" type="pres">
      <dgm:prSet presAssocID="{95A683C1-5EDD-41A9-85C7-448D35CA7231}" presName="vSp" presStyleCnt="0"/>
      <dgm:spPr/>
      <dgm:t>
        <a:bodyPr/>
        <a:lstStyle/>
        <a:p>
          <a:endParaRPr lang="es-MX"/>
        </a:p>
      </dgm:t>
    </dgm:pt>
    <dgm:pt modelId="{DFF6BF52-10F3-49E8-A03D-B81AFF84DDA7}" type="pres">
      <dgm:prSet presAssocID="{3EA82BC7-5D55-4BF1-A3EE-57343C29174C}" presName="horFlow" presStyleCnt="0"/>
      <dgm:spPr/>
      <dgm:t>
        <a:bodyPr/>
        <a:lstStyle/>
        <a:p>
          <a:endParaRPr lang="es-MX"/>
        </a:p>
      </dgm:t>
    </dgm:pt>
    <dgm:pt modelId="{E7ECF5F0-A004-4BD0-B41B-370280E6E744}" type="pres">
      <dgm:prSet presAssocID="{3EA82BC7-5D55-4BF1-A3EE-57343C29174C}" presName="bigChev" presStyleLbl="node1" presStyleIdx="1" presStyleCnt="3"/>
      <dgm:spPr/>
      <dgm:t>
        <a:bodyPr/>
        <a:lstStyle/>
        <a:p>
          <a:endParaRPr lang="es-MX"/>
        </a:p>
      </dgm:t>
    </dgm:pt>
    <dgm:pt modelId="{3D20EAC5-EFB8-4EFB-97A1-6E03608ACEB2}" type="pres">
      <dgm:prSet presAssocID="{B91BE6FE-A3AF-4A1F-BE73-67C835DEA8C6}" presName="parTrans" presStyleCnt="0"/>
      <dgm:spPr/>
    </dgm:pt>
    <dgm:pt modelId="{EBA62C55-1F76-411D-94CF-9F0E6391B1E5}" type="pres">
      <dgm:prSet presAssocID="{73C44D5D-61F4-458C-9DD7-BF26ECF7DF32}" presName="node" presStyleLbl="alignAccFollowNode1" presStyleIdx="1" presStyleCnt="3">
        <dgm:presLayoutVars>
          <dgm:bulletEnabled val="1"/>
        </dgm:presLayoutVars>
      </dgm:prSet>
      <dgm:spPr/>
      <dgm:t>
        <a:bodyPr/>
        <a:lstStyle/>
        <a:p>
          <a:endParaRPr lang="es-MX"/>
        </a:p>
      </dgm:t>
    </dgm:pt>
    <dgm:pt modelId="{1680A049-516E-4E9C-8B3B-9D6371217DE1}" type="pres">
      <dgm:prSet presAssocID="{3EA82BC7-5D55-4BF1-A3EE-57343C29174C}" presName="vSp" presStyleCnt="0"/>
      <dgm:spPr/>
      <dgm:t>
        <a:bodyPr/>
        <a:lstStyle/>
        <a:p>
          <a:endParaRPr lang="es-MX"/>
        </a:p>
      </dgm:t>
    </dgm:pt>
    <dgm:pt modelId="{C8757565-8A35-4017-A4B8-9DF72CAEDF01}" type="pres">
      <dgm:prSet presAssocID="{E2EC090F-6D43-4971-A61A-19CC4EA34AEF}" presName="horFlow" presStyleCnt="0"/>
      <dgm:spPr/>
      <dgm:t>
        <a:bodyPr/>
        <a:lstStyle/>
        <a:p>
          <a:endParaRPr lang="es-MX"/>
        </a:p>
      </dgm:t>
    </dgm:pt>
    <dgm:pt modelId="{F067D816-1DD9-4CAE-8BC0-178E8E53EB77}" type="pres">
      <dgm:prSet presAssocID="{E2EC090F-6D43-4971-A61A-19CC4EA34AEF}" presName="bigChev" presStyleLbl="node1" presStyleIdx="2" presStyleCnt="3"/>
      <dgm:spPr/>
      <dgm:t>
        <a:bodyPr/>
        <a:lstStyle/>
        <a:p>
          <a:endParaRPr lang="es-MX"/>
        </a:p>
      </dgm:t>
    </dgm:pt>
    <dgm:pt modelId="{A24FA34A-F7D6-4FC9-A4D4-B07EA4DA35A1}" type="pres">
      <dgm:prSet presAssocID="{AEEEF419-2D3F-4F16-B4F2-2AAC07E3D268}" presName="parTrans" presStyleCnt="0"/>
      <dgm:spPr/>
      <dgm:t>
        <a:bodyPr/>
        <a:lstStyle/>
        <a:p>
          <a:endParaRPr lang="es-MX"/>
        </a:p>
      </dgm:t>
    </dgm:pt>
    <dgm:pt modelId="{364B6BDE-9D6E-4024-8CE0-339A0A797072}" type="pres">
      <dgm:prSet presAssocID="{F189A670-3002-4E1C-8A6F-751DFC516F42}" presName="node" presStyleLbl="alignAccFollowNode1" presStyleIdx="2" presStyleCnt="3">
        <dgm:presLayoutVars>
          <dgm:bulletEnabled val="1"/>
        </dgm:presLayoutVars>
      </dgm:prSet>
      <dgm:spPr/>
      <dgm:t>
        <a:bodyPr/>
        <a:lstStyle/>
        <a:p>
          <a:endParaRPr lang="es-MX"/>
        </a:p>
      </dgm:t>
    </dgm:pt>
  </dgm:ptLst>
  <dgm:cxnLst>
    <dgm:cxn modelId="{ED416F61-E0B6-41F0-8201-2B1E929E0BFE}" type="presOf" srcId="{B115C5C9-AC5D-4670-B61E-2C0F376B5310}" destId="{761A9F86-344C-4D06-9A7F-30464432E8D0}" srcOrd="0" destOrd="0" presId="urn:microsoft.com/office/officeart/2005/8/layout/lProcess3"/>
    <dgm:cxn modelId="{DF4D8E2B-84D9-4196-AAA8-EF78CF7BEFBC}" type="presOf" srcId="{E2EC090F-6D43-4971-A61A-19CC4EA34AEF}" destId="{F067D816-1DD9-4CAE-8BC0-178E8E53EB77}" srcOrd="0" destOrd="0" presId="urn:microsoft.com/office/officeart/2005/8/layout/lProcess3"/>
    <dgm:cxn modelId="{5F55427E-87D9-48F0-8AE8-EC1FCB9B0C8A}" srcId="{73C44D5D-61F4-458C-9DD7-BF26ECF7DF32}" destId="{50198314-EE5D-4289-B560-49ADCA746A3A}" srcOrd="0" destOrd="0" parTransId="{3E1EF082-F751-407A-ADB8-A6161F03BF10}" sibTransId="{34B05B26-2AC5-4220-8FC8-6A2C72428AC8}"/>
    <dgm:cxn modelId="{2E5E9480-7FF4-4223-AEDA-222DBCF02583}" srcId="{E2EC090F-6D43-4971-A61A-19CC4EA34AEF}" destId="{F189A670-3002-4E1C-8A6F-751DFC516F42}" srcOrd="0" destOrd="0" parTransId="{AEEEF419-2D3F-4F16-B4F2-2AAC07E3D268}" sibTransId="{26D67C7F-7521-4C8B-B251-1ABC2548794D}"/>
    <dgm:cxn modelId="{9CD27790-24B7-4628-8121-CC604698498A}" type="presOf" srcId="{3EA82BC7-5D55-4BF1-A3EE-57343C29174C}" destId="{E7ECF5F0-A004-4BD0-B41B-370280E6E744}" srcOrd="0" destOrd="0" presId="urn:microsoft.com/office/officeart/2005/8/layout/lProcess3"/>
    <dgm:cxn modelId="{42698A62-9003-4E56-821C-66EE08F2AF73}" srcId="{B115C5C9-AC5D-4670-B61E-2C0F376B5310}" destId="{3EA82BC7-5D55-4BF1-A3EE-57343C29174C}" srcOrd="1" destOrd="0" parTransId="{EE579B60-1208-462B-9FF7-0791AD0A8697}" sibTransId="{C4E850FB-D684-4A95-B260-B3E00EA6E798}"/>
    <dgm:cxn modelId="{D266A878-2AB0-4BC5-B331-B975DFB90DF5}" srcId="{B115C5C9-AC5D-4670-B61E-2C0F376B5310}" destId="{95A683C1-5EDD-41A9-85C7-448D35CA7231}" srcOrd="0" destOrd="0" parTransId="{377CE3F2-5D7D-4CF8-9686-18FD0E92695C}" sibTransId="{456C94A0-96D6-410A-BC23-E7B52B9CE8F8}"/>
    <dgm:cxn modelId="{E172D2C7-5196-4669-8AE7-2BDEDC897A48}" srcId="{F189A670-3002-4E1C-8A6F-751DFC516F42}" destId="{1C165749-7EDF-4893-B4BE-D7825067C733}" srcOrd="0" destOrd="0" parTransId="{93C7F0EF-171D-452E-9618-A6F5B434B633}" sibTransId="{5594335C-CD88-4FF7-9C5B-ABD274DD7DE0}"/>
    <dgm:cxn modelId="{DBA008FE-7AAE-4CB8-97BF-B7A5FD58A474}" type="presOf" srcId="{D5CC61D6-7549-43FC-ABE4-1F63740C9875}" destId="{292DE72F-1DF0-48DF-96DF-4B897146C5BF}" srcOrd="0" destOrd="0" presId="urn:microsoft.com/office/officeart/2005/8/layout/lProcess3"/>
    <dgm:cxn modelId="{60C55890-EE63-46FF-82AE-1BE706208C03}" type="presOf" srcId="{1C165749-7EDF-4893-B4BE-D7825067C733}" destId="{364B6BDE-9D6E-4024-8CE0-339A0A797072}" srcOrd="0" destOrd="1" presId="urn:microsoft.com/office/officeart/2005/8/layout/lProcess3"/>
    <dgm:cxn modelId="{E2298387-19EC-455F-9AF1-E9913B8023EB}" type="presOf" srcId="{73C44D5D-61F4-458C-9DD7-BF26ECF7DF32}" destId="{EBA62C55-1F76-411D-94CF-9F0E6391B1E5}" srcOrd="0" destOrd="0" presId="urn:microsoft.com/office/officeart/2005/8/layout/lProcess3"/>
    <dgm:cxn modelId="{E4A5730B-0E40-40C4-8659-18B7401E187C}" type="presOf" srcId="{95A683C1-5EDD-41A9-85C7-448D35CA7231}" destId="{477270C1-7985-465A-9594-07C6986E4DF0}" srcOrd="0" destOrd="0" presId="urn:microsoft.com/office/officeart/2005/8/layout/lProcess3"/>
    <dgm:cxn modelId="{432A9004-7D7C-4946-A992-BEFAE943DB7A}" srcId="{B115C5C9-AC5D-4670-B61E-2C0F376B5310}" destId="{E2EC090F-6D43-4971-A61A-19CC4EA34AEF}" srcOrd="2" destOrd="0" parTransId="{96FADF3E-7909-42BE-A921-39E66C1C26B8}" sibTransId="{EDC11993-0BEA-47E9-885E-280F10C261CE}"/>
    <dgm:cxn modelId="{1CB3FE8B-F42D-4D22-846F-7AB5EC14DEAB}" srcId="{95A683C1-5EDD-41A9-85C7-448D35CA7231}" destId="{D5CC61D6-7549-43FC-ABE4-1F63740C9875}" srcOrd="0" destOrd="0" parTransId="{22E5E552-F8A4-4AB1-B109-0B7D7D8F4FF2}" sibTransId="{DFAA4446-347A-4372-A0D8-862BEE99BD8D}"/>
    <dgm:cxn modelId="{586F3AF2-AF78-45A9-A761-CA002C32F6D9}" srcId="{3EA82BC7-5D55-4BF1-A3EE-57343C29174C}" destId="{73C44D5D-61F4-458C-9DD7-BF26ECF7DF32}" srcOrd="0" destOrd="0" parTransId="{B91BE6FE-A3AF-4A1F-BE73-67C835DEA8C6}" sibTransId="{103E25AA-8474-4505-B28F-169DBC47B17D}"/>
    <dgm:cxn modelId="{47B4A3AD-A530-4939-9C88-37F0B80BF6F8}" type="presOf" srcId="{F189A670-3002-4E1C-8A6F-751DFC516F42}" destId="{364B6BDE-9D6E-4024-8CE0-339A0A797072}" srcOrd="0" destOrd="0" presId="urn:microsoft.com/office/officeart/2005/8/layout/lProcess3"/>
    <dgm:cxn modelId="{70154EEC-4D66-4E8C-961C-CE572F68C6EB}" type="presOf" srcId="{50198314-EE5D-4289-B560-49ADCA746A3A}" destId="{EBA62C55-1F76-411D-94CF-9F0E6391B1E5}" srcOrd="0" destOrd="1" presId="urn:microsoft.com/office/officeart/2005/8/layout/lProcess3"/>
    <dgm:cxn modelId="{CAA86AEA-07B0-4E81-996A-B53372D6F279}" type="presParOf" srcId="{761A9F86-344C-4D06-9A7F-30464432E8D0}" destId="{6020BB5C-2686-4EB5-BB17-82C19FABEAC5}" srcOrd="0" destOrd="0" presId="urn:microsoft.com/office/officeart/2005/8/layout/lProcess3"/>
    <dgm:cxn modelId="{316EA443-8632-42D4-86E8-4063F010340D}" type="presParOf" srcId="{6020BB5C-2686-4EB5-BB17-82C19FABEAC5}" destId="{477270C1-7985-465A-9594-07C6986E4DF0}" srcOrd="0" destOrd="0" presId="urn:microsoft.com/office/officeart/2005/8/layout/lProcess3"/>
    <dgm:cxn modelId="{8A9DB2F0-495B-4577-AF64-B94CAF845722}" type="presParOf" srcId="{6020BB5C-2686-4EB5-BB17-82C19FABEAC5}" destId="{2C66A2C9-D969-4755-B098-A76680C29E86}" srcOrd="1" destOrd="0" presId="urn:microsoft.com/office/officeart/2005/8/layout/lProcess3"/>
    <dgm:cxn modelId="{615927C3-0E2A-42EE-830D-B3E73629F6F8}" type="presParOf" srcId="{6020BB5C-2686-4EB5-BB17-82C19FABEAC5}" destId="{292DE72F-1DF0-48DF-96DF-4B897146C5BF}" srcOrd="2" destOrd="0" presId="urn:microsoft.com/office/officeart/2005/8/layout/lProcess3"/>
    <dgm:cxn modelId="{0CC45045-A6E8-426D-800B-A70EC147D7EB}" type="presParOf" srcId="{761A9F86-344C-4D06-9A7F-30464432E8D0}" destId="{B8AFA3B4-7FEC-4871-8DF4-81AF9CB9D30E}" srcOrd="1" destOrd="0" presId="urn:microsoft.com/office/officeart/2005/8/layout/lProcess3"/>
    <dgm:cxn modelId="{5971CDA7-00EF-4E1D-B3ED-020D84970D06}" type="presParOf" srcId="{761A9F86-344C-4D06-9A7F-30464432E8D0}" destId="{DFF6BF52-10F3-49E8-A03D-B81AFF84DDA7}" srcOrd="2" destOrd="0" presId="urn:microsoft.com/office/officeart/2005/8/layout/lProcess3"/>
    <dgm:cxn modelId="{EE8A2F02-8664-4ADB-97B5-7DFF0550D516}" type="presParOf" srcId="{DFF6BF52-10F3-49E8-A03D-B81AFF84DDA7}" destId="{E7ECF5F0-A004-4BD0-B41B-370280E6E744}" srcOrd="0" destOrd="0" presId="urn:microsoft.com/office/officeart/2005/8/layout/lProcess3"/>
    <dgm:cxn modelId="{06E14DE9-DEE3-431B-964C-4DE76EB8F95D}" type="presParOf" srcId="{DFF6BF52-10F3-49E8-A03D-B81AFF84DDA7}" destId="{3D20EAC5-EFB8-4EFB-97A1-6E03608ACEB2}" srcOrd="1" destOrd="0" presId="urn:microsoft.com/office/officeart/2005/8/layout/lProcess3"/>
    <dgm:cxn modelId="{3E2DC64D-F609-49A6-B1F6-0923252E0E95}" type="presParOf" srcId="{DFF6BF52-10F3-49E8-A03D-B81AFF84DDA7}" destId="{EBA62C55-1F76-411D-94CF-9F0E6391B1E5}" srcOrd="2" destOrd="0" presId="urn:microsoft.com/office/officeart/2005/8/layout/lProcess3"/>
    <dgm:cxn modelId="{C83BE3F3-E06B-414D-A80D-B7344681DAD7}" type="presParOf" srcId="{761A9F86-344C-4D06-9A7F-30464432E8D0}" destId="{1680A049-516E-4E9C-8B3B-9D6371217DE1}" srcOrd="3" destOrd="0" presId="urn:microsoft.com/office/officeart/2005/8/layout/lProcess3"/>
    <dgm:cxn modelId="{4D9A04EA-263A-47C0-90F4-8A8EC4F71957}" type="presParOf" srcId="{761A9F86-344C-4D06-9A7F-30464432E8D0}" destId="{C8757565-8A35-4017-A4B8-9DF72CAEDF01}" srcOrd="4" destOrd="0" presId="urn:microsoft.com/office/officeart/2005/8/layout/lProcess3"/>
    <dgm:cxn modelId="{38C32334-C651-4923-A8B7-36A3B98C3028}" type="presParOf" srcId="{C8757565-8A35-4017-A4B8-9DF72CAEDF01}" destId="{F067D816-1DD9-4CAE-8BC0-178E8E53EB77}" srcOrd="0" destOrd="0" presId="urn:microsoft.com/office/officeart/2005/8/layout/lProcess3"/>
    <dgm:cxn modelId="{2527D4F1-C248-49C2-9A2C-633D464189D2}" type="presParOf" srcId="{C8757565-8A35-4017-A4B8-9DF72CAEDF01}" destId="{A24FA34A-F7D6-4FC9-A4D4-B07EA4DA35A1}" srcOrd="1" destOrd="0" presId="urn:microsoft.com/office/officeart/2005/8/layout/lProcess3"/>
    <dgm:cxn modelId="{F4B90142-5992-44DE-9AD4-F885470EAC13}" type="presParOf" srcId="{C8757565-8A35-4017-A4B8-9DF72CAEDF01}" destId="{364B6BDE-9D6E-4024-8CE0-339A0A79707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A15B8C-32D3-4D82-B13D-80A996F92F7E}" type="doc">
      <dgm:prSet loTypeId="urn:microsoft.com/office/officeart/2005/8/layout/process5" loCatId="process" qsTypeId="urn:microsoft.com/office/officeart/2005/8/quickstyle/3d1" qsCatId="3D" csTypeId="urn:microsoft.com/office/officeart/2005/8/colors/colorful1" csCatId="colorful" phldr="1"/>
      <dgm:spPr/>
      <dgm:t>
        <a:bodyPr/>
        <a:lstStyle/>
        <a:p>
          <a:endParaRPr lang="es-MX"/>
        </a:p>
      </dgm:t>
    </dgm:pt>
    <dgm:pt modelId="{07EFB5D8-D60F-4E75-B744-45FCBF18820B}">
      <dgm:prSet phldrT="[Texto]"/>
      <dgm:spPr/>
      <dgm:t>
        <a:bodyPr/>
        <a:lstStyle/>
        <a:p>
          <a:r>
            <a:rPr lang="es-EC" dirty="0" smtClean="0"/>
            <a:t>Parroquia Urbana de Turubamba </a:t>
          </a:r>
          <a:endParaRPr lang="es-MX" dirty="0"/>
        </a:p>
      </dgm:t>
    </dgm:pt>
    <dgm:pt modelId="{672C22BE-D6DF-4BA5-90B3-9A6EF1F7D98E}" type="parTrans" cxnId="{EC43DA88-231C-448A-AE07-17B9E03B2F9C}">
      <dgm:prSet/>
      <dgm:spPr/>
      <dgm:t>
        <a:bodyPr/>
        <a:lstStyle/>
        <a:p>
          <a:endParaRPr lang="es-MX"/>
        </a:p>
      </dgm:t>
    </dgm:pt>
    <dgm:pt modelId="{11384008-9102-4B2E-813C-5828AD947E88}" type="sibTrans" cxnId="{EC43DA88-231C-448A-AE07-17B9E03B2F9C}">
      <dgm:prSet/>
      <dgm:spPr/>
      <dgm:t>
        <a:bodyPr/>
        <a:lstStyle/>
        <a:p>
          <a:endParaRPr lang="es-MX"/>
        </a:p>
      </dgm:t>
    </dgm:pt>
    <dgm:pt modelId="{425A927A-D870-45B5-9DB3-A314093F8826}">
      <dgm:prSet/>
      <dgm:spPr/>
      <dgm:t>
        <a:bodyPr/>
        <a:lstStyle/>
        <a:p>
          <a:r>
            <a:rPr lang="es-EC" b="1" dirty="0" smtClean="0"/>
            <a:t>Población:</a:t>
          </a:r>
          <a:r>
            <a:rPr lang="es-EC" dirty="0" smtClean="0"/>
            <a:t> 53906</a:t>
          </a:r>
          <a:endParaRPr lang="es-MX" dirty="0"/>
        </a:p>
      </dgm:t>
    </dgm:pt>
    <dgm:pt modelId="{5AE15811-5D86-4B3B-B62E-8B5B0A98E270}" type="parTrans" cxnId="{17180162-FB71-42F4-B405-6550D00F270B}">
      <dgm:prSet/>
      <dgm:spPr/>
      <dgm:t>
        <a:bodyPr/>
        <a:lstStyle/>
        <a:p>
          <a:endParaRPr lang="es-MX"/>
        </a:p>
      </dgm:t>
    </dgm:pt>
    <dgm:pt modelId="{81F30F7B-103D-425C-B667-2A6ABCA0B738}" type="sibTrans" cxnId="{17180162-FB71-42F4-B405-6550D00F270B}">
      <dgm:prSet/>
      <dgm:spPr/>
      <dgm:t>
        <a:bodyPr/>
        <a:lstStyle/>
        <a:p>
          <a:endParaRPr lang="es-MX"/>
        </a:p>
      </dgm:t>
    </dgm:pt>
    <dgm:pt modelId="{91C79E39-408C-4D18-84AF-9D0C56A30E95}">
      <dgm:prSet/>
      <dgm:spPr/>
      <dgm:t>
        <a:bodyPr/>
        <a:lstStyle/>
        <a:p>
          <a:r>
            <a:rPr lang="es-MX" dirty="0" smtClean="0"/>
            <a:t>20 barrios</a:t>
          </a:r>
          <a:endParaRPr lang="es-MX" dirty="0"/>
        </a:p>
      </dgm:t>
    </dgm:pt>
    <dgm:pt modelId="{175AC434-CC57-4A13-A08B-A5F4DAC6844F}" type="parTrans" cxnId="{07B21B90-1AAF-428D-8C29-414529E70BB2}">
      <dgm:prSet/>
      <dgm:spPr/>
      <dgm:t>
        <a:bodyPr/>
        <a:lstStyle/>
        <a:p>
          <a:endParaRPr lang="es-MX"/>
        </a:p>
      </dgm:t>
    </dgm:pt>
    <dgm:pt modelId="{DB756096-875A-4586-8C31-9B03BFC5462B}" type="sibTrans" cxnId="{07B21B90-1AAF-428D-8C29-414529E70BB2}">
      <dgm:prSet/>
      <dgm:spPr/>
      <dgm:t>
        <a:bodyPr/>
        <a:lstStyle/>
        <a:p>
          <a:endParaRPr lang="es-MX"/>
        </a:p>
      </dgm:t>
    </dgm:pt>
    <dgm:pt modelId="{14FE7283-156B-428D-839F-6420C9CF7EA4}">
      <dgm:prSet/>
      <dgm:spPr/>
      <dgm:t>
        <a:bodyPr/>
        <a:lstStyle/>
        <a:p>
          <a:r>
            <a:rPr lang="es-EC" b="0" dirty="0" smtClean="0"/>
            <a:t>Área: </a:t>
          </a:r>
          <a:r>
            <a:rPr lang="es-EC" dirty="0" smtClean="0"/>
            <a:t>17,20 km2</a:t>
          </a:r>
          <a:endParaRPr lang="es-MX" dirty="0"/>
        </a:p>
      </dgm:t>
    </dgm:pt>
    <dgm:pt modelId="{B4B6FD52-6CFD-413F-8487-19197BC93F42}" type="sibTrans" cxnId="{B085EE9A-D338-41F2-9391-0E8BCDA8857D}">
      <dgm:prSet/>
      <dgm:spPr/>
      <dgm:t>
        <a:bodyPr/>
        <a:lstStyle/>
        <a:p>
          <a:endParaRPr lang="es-MX"/>
        </a:p>
      </dgm:t>
    </dgm:pt>
    <dgm:pt modelId="{91A32891-0247-4F87-97DC-165B84B8A1D5}" type="parTrans" cxnId="{B085EE9A-D338-41F2-9391-0E8BCDA8857D}">
      <dgm:prSet/>
      <dgm:spPr/>
      <dgm:t>
        <a:bodyPr/>
        <a:lstStyle/>
        <a:p>
          <a:endParaRPr lang="es-MX"/>
        </a:p>
      </dgm:t>
    </dgm:pt>
    <dgm:pt modelId="{0A8B0E69-93F9-48BC-A881-D63E81AE1D2A}" type="pres">
      <dgm:prSet presAssocID="{22A15B8C-32D3-4D82-B13D-80A996F92F7E}" presName="diagram" presStyleCnt="0">
        <dgm:presLayoutVars>
          <dgm:dir/>
          <dgm:resizeHandles val="exact"/>
        </dgm:presLayoutVars>
      </dgm:prSet>
      <dgm:spPr/>
      <dgm:t>
        <a:bodyPr/>
        <a:lstStyle/>
        <a:p>
          <a:endParaRPr lang="es-MX"/>
        </a:p>
      </dgm:t>
    </dgm:pt>
    <dgm:pt modelId="{436D6F76-0C6C-4A5E-807C-DB009EB11B96}" type="pres">
      <dgm:prSet presAssocID="{07EFB5D8-D60F-4E75-B744-45FCBF18820B}" presName="node" presStyleLbl="node1" presStyleIdx="0" presStyleCnt="4">
        <dgm:presLayoutVars>
          <dgm:bulletEnabled val="1"/>
        </dgm:presLayoutVars>
      </dgm:prSet>
      <dgm:spPr/>
      <dgm:t>
        <a:bodyPr/>
        <a:lstStyle/>
        <a:p>
          <a:endParaRPr lang="es-MX"/>
        </a:p>
      </dgm:t>
    </dgm:pt>
    <dgm:pt modelId="{F71EC327-EB6B-4691-A62F-45E552365A37}" type="pres">
      <dgm:prSet presAssocID="{11384008-9102-4B2E-813C-5828AD947E88}" presName="sibTrans" presStyleLbl="sibTrans2D1" presStyleIdx="0" presStyleCnt="3"/>
      <dgm:spPr/>
      <dgm:t>
        <a:bodyPr/>
        <a:lstStyle/>
        <a:p>
          <a:endParaRPr lang="es-MX"/>
        </a:p>
      </dgm:t>
    </dgm:pt>
    <dgm:pt modelId="{9EB17950-E32B-45D8-B66C-832AA47E5C47}" type="pres">
      <dgm:prSet presAssocID="{11384008-9102-4B2E-813C-5828AD947E88}" presName="connectorText" presStyleLbl="sibTrans2D1" presStyleIdx="0" presStyleCnt="3"/>
      <dgm:spPr/>
      <dgm:t>
        <a:bodyPr/>
        <a:lstStyle/>
        <a:p>
          <a:endParaRPr lang="es-MX"/>
        </a:p>
      </dgm:t>
    </dgm:pt>
    <dgm:pt modelId="{1E1D44FF-546D-4DB6-A91A-8C872D156610}" type="pres">
      <dgm:prSet presAssocID="{14FE7283-156B-428D-839F-6420C9CF7EA4}" presName="node" presStyleLbl="node1" presStyleIdx="1" presStyleCnt="4">
        <dgm:presLayoutVars>
          <dgm:bulletEnabled val="1"/>
        </dgm:presLayoutVars>
      </dgm:prSet>
      <dgm:spPr/>
      <dgm:t>
        <a:bodyPr/>
        <a:lstStyle/>
        <a:p>
          <a:endParaRPr lang="es-MX"/>
        </a:p>
      </dgm:t>
    </dgm:pt>
    <dgm:pt modelId="{8AC46B51-6F1F-4AF4-9B34-23F44E152367}" type="pres">
      <dgm:prSet presAssocID="{B4B6FD52-6CFD-413F-8487-19197BC93F42}" presName="sibTrans" presStyleLbl="sibTrans2D1" presStyleIdx="1" presStyleCnt="3"/>
      <dgm:spPr/>
      <dgm:t>
        <a:bodyPr/>
        <a:lstStyle/>
        <a:p>
          <a:endParaRPr lang="es-MX"/>
        </a:p>
      </dgm:t>
    </dgm:pt>
    <dgm:pt modelId="{9D0AB861-759E-4748-837B-01743765D4BB}" type="pres">
      <dgm:prSet presAssocID="{B4B6FD52-6CFD-413F-8487-19197BC93F42}" presName="connectorText" presStyleLbl="sibTrans2D1" presStyleIdx="1" presStyleCnt="3"/>
      <dgm:spPr/>
      <dgm:t>
        <a:bodyPr/>
        <a:lstStyle/>
        <a:p>
          <a:endParaRPr lang="es-MX"/>
        </a:p>
      </dgm:t>
    </dgm:pt>
    <dgm:pt modelId="{251E50D0-573D-40EA-BE38-659B55EE905D}" type="pres">
      <dgm:prSet presAssocID="{425A927A-D870-45B5-9DB3-A314093F8826}" presName="node" presStyleLbl="node1" presStyleIdx="2" presStyleCnt="4">
        <dgm:presLayoutVars>
          <dgm:bulletEnabled val="1"/>
        </dgm:presLayoutVars>
      </dgm:prSet>
      <dgm:spPr/>
      <dgm:t>
        <a:bodyPr/>
        <a:lstStyle/>
        <a:p>
          <a:endParaRPr lang="es-MX"/>
        </a:p>
      </dgm:t>
    </dgm:pt>
    <dgm:pt modelId="{0CD4E992-0B6D-4C51-AFED-35C83AF5FDED}" type="pres">
      <dgm:prSet presAssocID="{81F30F7B-103D-425C-B667-2A6ABCA0B738}" presName="sibTrans" presStyleLbl="sibTrans2D1" presStyleIdx="2" presStyleCnt="3"/>
      <dgm:spPr/>
      <dgm:t>
        <a:bodyPr/>
        <a:lstStyle/>
        <a:p>
          <a:endParaRPr lang="es-MX"/>
        </a:p>
      </dgm:t>
    </dgm:pt>
    <dgm:pt modelId="{2BD89E24-5831-484A-90B5-1122E6078296}" type="pres">
      <dgm:prSet presAssocID="{81F30F7B-103D-425C-B667-2A6ABCA0B738}" presName="connectorText" presStyleLbl="sibTrans2D1" presStyleIdx="2" presStyleCnt="3"/>
      <dgm:spPr/>
      <dgm:t>
        <a:bodyPr/>
        <a:lstStyle/>
        <a:p>
          <a:endParaRPr lang="es-MX"/>
        </a:p>
      </dgm:t>
    </dgm:pt>
    <dgm:pt modelId="{E7E90732-70DF-4651-8145-E4299F005C2A}" type="pres">
      <dgm:prSet presAssocID="{91C79E39-408C-4D18-84AF-9D0C56A30E95}" presName="node" presStyleLbl="node1" presStyleIdx="3" presStyleCnt="4">
        <dgm:presLayoutVars>
          <dgm:bulletEnabled val="1"/>
        </dgm:presLayoutVars>
      </dgm:prSet>
      <dgm:spPr/>
      <dgm:t>
        <a:bodyPr/>
        <a:lstStyle/>
        <a:p>
          <a:endParaRPr lang="es-MX"/>
        </a:p>
      </dgm:t>
    </dgm:pt>
  </dgm:ptLst>
  <dgm:cxnLst>
    <dgm:cxn modelId="{08A224B3-58CC-42D8-B751-53893641B77B}" type="presOf" srcId="{81F30F7B-103D-425C-B667-2A6ABCA0B738}" destId="{2BD89E24-5831-484A-90B5-1122E6078296}" srcOrd="1" destOrd="0" presId="urn:microsoft.com/office/officeart/2005/8/layout/process5"/>
    <dgm:cxn modelId="{B085EE9A-D338-41F2-9391-0E8BCDA8857D}" srcId="{22A15B8C-32D3-4D82-B13D-80A996F92F7E}" destId="{14FE7283-156B-428D-839F-6420C9CF7EA4}" srcOrd="1" destOrd="0" parTransId="{91A32891-0247-4F87-97DC-165B84B8A1D5}" sibTransId="{B4B6FD52-6CFD-413F-8487-19197BC93F42}"/>
    <dgm:cxn modelId="{17180162-FB71-42F4-B405-6550D00F270B}" srcId="{22A15B8C-32D3-4D82-B13D-80A996F92F7E}" destId="{425A927A-D870-45B5-9DB3-A314093F8826}" srcOrd="2" destOrd="0" parTransId="{5AE15811-5D86-4B3B-B62E-8B5B0A98E270}" sibTransId="{81F30F7B-103D-425C-B667-2A6ABCA0B738}"/>
    <dgm:cxn modelId="{07D332E1-5FE8-42C8-A2D5-9CFA5B827AC7}" type="presOf" srcId="{11384008-9102-4B2E-813C-5828AD947E88}" destId="{9EB17950-E32B-45D8-B66C-832AA47E5C47}" srcOrd="1" destOrd="0" presId="urn:microsoft.com/office/officeart/2005/8/layout/process5"/>
    <dgm:cxn modelId="{0FEEC3AD-F402-4F63-B7EA-F13560DC20EA}" type="presOf" srcId="{07EFB5D8-D60F-4E75-B744-45FCBF18820B}" destId="{436D6F76-0C6C-4A5E-807C-DB009EB11B96}" srcOrd="0" destOrd="0" presId="urn:microsoft.com/office/officeart/2005/8/layout/process5"/>
    <dgm:cxn modelId="{82342D21-8412-4338-B8F6-22AF027C6A89}" type="presOf" srcId="{B4B6FD52-6CFD-413F-8487-19197BC93F42}" destId="{9D0AB861-759E-4748-837B-01743765D4BB}" srcOrd="1" destOrd="0" presId="urn:microsoft.com/office/officeart/2005/8/layout/process5"/>
    <dgm:cxn modelId="{07B21B90-1AAF-428D-8C29-414529E70BB2}" srcId="{22A15B8C-32D3-4D82-B13D-80A996F92F7E}" destId="{91C79E39-408C-4D18-84AF-9D0C56A30E95}" srcOrd="3" destOrd="0" parTransId="{175AC434-CC57-4A13-A08B-A5F4DAC6844F}" sibTransId="{DB756096-875A-4586-8C31-9B03BFC5462B}"/>
    <dgm:cxn modelId="{EC43DA88-231C-448A-AE07-17B9E03B2F9C}" srcId="{22A15B8C-32D3-4D82-B13D-80A996F92F7E}" destId="{07EFB5D8-D60F-4E75-B744-45FCBF18820B}" srcOrd="0" destOrd="0" parTransId="{672C22BE-D6DF-4BA5-90B3-9A6EF1F7D98E}" sibTransId="{11384008-9102-4B2E-813C-5828AD947E88}"/>
    <dgm:cxn modelId="{2623EA2D-4372-48CD-B0A3-6350F66DCF1D}" type="presOf" srcId="{81F30F7B-103D-425C-B667-2A6ABCA0B738}" destId="{0CD4E992-0B6D-4C51-AFED-35C83AF5FDED}" srcOrd="0" destOrd="0" presId="urn:microsoft.com/office/officeart/2005/8/layout/process5"/>
    <dgm:cxn modelId="{7B254FF3-2085-4FB0-AF22-D8FF668A0148}" type="presOf" srcId="{B4B6FD52-6CFD-413F-8487-19197BC93F42}" destId="{8AC46B51-6F1F-4AF4-9B34-23F44E152367}" srcOrd="0" destOrd="0" presId="urn:microsoft.com/office/officeart/2005/8/layout/process5"/>
    <dgm:cxn modelId="{878B6392-F7EC-49CA-8BA2-0368D3E0DFB5}" type="presOf" srcId="{14FE7283-156B-428D-839F-6420C9CF7EA4}" destId="{1E1D44FF-546D-4DB6-A91A-8C872D156610}" srcOrd="0" destOrd="0" presId="urn:microsoft.com/office/officeart/2005/8/layout/process5"/>
    <dgm:cxn modelId="{1A9E52F2-F07A-444A-B111-BAFA9FA0E02C}" type="presOf" srcId="{22A15B8C-32D3-4D82-B13D-80A996F92F7E}" destId="{0A8B0E69-93F9-48BC-A881-D63E81AE1D2A}" srcOrd="0" destOrd="0" presId="urn:microsoft.com/office/officeart/2005/8/layout/process5"/>
    <dgm:cxn modelId="{019CBEE1-ECFE-47B5-AAE2-578272F6D66E}" type="presOf" srcId="{11384008-9102-4B2E-813C-5828AD947E88}" destId="{F71EC327-EB6B-4691-A62F-45E552365A37}" srcOrd="0" destOrd="0" presId="urn:microsoft.com/office/officeart/2005/8/layout/process5"/>
    <dgm:cxn modelId="{757030E4-E3E0-404D-9C2B-7B9ED77429E5}" type="presOf" srcId="{425A927A-D870-45B5-9DB3-A314093F8826}" destId="{251E50D0-573D-40EA-BE38-659B55EE905D}" srcOrd="0" destOrd="0" presId="urn:microsoft.com/office/officeart/2005/8/layout/process5"/>
    <dgm:cxn modelId="{31A7A306-281D-4119-917A-1AB382129BEF}" type="presOf" srcId="{91C79E39-408C-4D18-84AF-9D0C56A30E95}" destId="{E7E90732-70DF-4651-8145-E4299F005C2A}" srcOrd="0" destOrd="0" presId="urn:microsoft.com/office/officeart/2005/8/layout/process5"/>
    <dgm:cxn modelId="{9756DE65-0A4F-4F5C-AA93-EC2C298C0C69}" type="presParOf" srcId="{0A8B0E69-93F9-48BC-A881-D63E81AE1D2A}" destId="{436D6F76-0C6C-4A5E-807C-DB009EB11B96}" srcOrd="0" destOrd="0" presId="urn:microsoft.com/office/officeart/2005/8/layout/process5"/>
    <dgm:cxn modelId="{8CCB55FE-876F-4CC8-9A28-C051329737A4}" type="presParOf" srcId="{0A8B0E69-93F9-48BC-A881-D63E81AE1D2A}" destId="{F71EC327-EB6B-4691-A62F-45E552365A37}" srcOrd="1" destOrd="0" presId="urn:microsoft.com/office/officeart/2005/8/layout/process5"/>
    <dgm:cxn modelId="{4165E861-9E70-42E1-8421-9087DCFE61EC}" type="presParOf" srcId="{F71EC327-EB6B-4691-A62F-45E552365A37}" destId="{9EB17950-E32B-45D8-B66C-832AA47E5C47}" srcOrd="0" destOrd="0" presId="urn:microsoft.com/office/officeart/2005/8/layout/process5"/>
    <dgm:cxn modelId="{79B08901-E2CA-4BFA-9AFE-C2B424B22047}" type="presParOf" srcId="{0A8B0E69-93F9-48BC-A881-D63E81AE1D2A}" destId="{1E1D44FF-546D-4DB6-A91A-8C872D156610}" srcOrd="2" destOrd="0" presId="urn:microsoft.com/office/officeart/2005/8/layout/process5"/>
    <dgm:cxn modelId="{40446B64-78B1-468D-A909-C3DA0A63BECA}" type="presParOf" srcId="{0A8B0E69-93F9-48BC-A881-D63E81AE1D2A}" destId="{8AC46B51-6F1F-4AF4-9B34-23F44E152367}" srcOrd="3" destOrd="0" presId="urn:microsoft.com/office/officeart/2005/8/layout/process5"/>
    <dgm:cxn modelId="{5899929B-94AE-427A-9EBF-5FC443557F1E}" type="presParOf" srcId="{8AC46B51-6F1F-4AF4-9B34-23F44E152367}" destId="{9D0AB861-759E-4748-837B-01743765D4BB}" srcOrd="0" destOrd="0" presId="urn:microsoft.com/office/officeart/2005/8/layout/process5"/>
    <dgm:cxn modelId="{08B4384B-F7E7-4AF2-965D-36A24511D1FF}" type="presParOf" srcId="{0A8B0E69-93F9-48BC-A881-D63E81AE1D2A}" destId="{251E50D0-573D-40EA-BE38-659B55EE905D}" srcOrd="4" destOrd="0" presId="urn:microsoft.com/office/officeart/2005/8/layout/process5"/>
    <dgm:cxn modelId="{AFBE7CF3-7F5B-4278-86C3-5420A1861A82}" type="presParOf" srcId="{0A8B0E69-93F9-48BC-A881-D63E81AE1D2A}" destId="{0CD4E992-0B6D-4C51-AFED-35C83AF5FDED}" srcOrd="5" destOrd="0" presId="urn:microsoft.com/office/officeart/2005/8/layout/process5"/>
    <dgm:cxn modelId="{12D5B32F-F005-4945-A5DE-FC3D630BB5C7}" type="presParOf" srcId="{0CD4E992-0B6D-4C51-AFED-35C83AF5FDED}" destId="{2BD89E24-5831-484A-90B5-1122E6078296}" srcOrd="0" destOrd="0" presId="urn:microsoft.com/office/officeart/2005/8/layout/process5"/>
    <dgm:cxn modelId="{7F7FE260-F68C-4310-84E2-5976C6F58126}" type="presParOf" srcId="{0A8B0E69-93F9-48BC-A881-D63E81AE1D2A}" destId="{E7E90732-70DF-4651-8145-E4299F005C2A}"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Abarrotes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6349E0A8-C3D8-467A-B9CB-C1CA3DE822E4}" type="presOf" srcId="{4FB585E3-2F05-4A01-A114-1A1E4D52E8A0}" destId="{D5ACB787-5327-46F9-AE14-EE7F83DFD2F1}" srcOrd="0" destOrd="0" presId="urn:microsoft.com/office/officeart/2008/layout/BendingPictureCaption"/>
    <dgm:cxn modelId="{A225DCD6-42F2-4F10-9424-06398AF0CD27}" type="presOf" srcId="{5A77469B-0C25-4D89-BB24-E6DD7F51DBB5}" destId="{948199D6-EF63-4127-AC4F-2AB01E200949}"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7ED54818-4512-4898-9DB8-2114C0D51B6A}" type="presParOf" srcId="{D5ACB787-5327-46F9-AE14-EE7F83DFD2F1}" destId="{2DB866FB-8F41-441B-9088-2111B4F2300F}" srcOrd="0" destOrd="0" presId="urn:microsoft.com/office/officeart/2008/layout/BendingPictureCaption"/>
    <dgm:cxn modelId="{B02AC51F-BF83-4215-B84A-3E5D3A7FDFC0}" type="presParOf" srcId="{2DB866FB-8F41-441B-9088-2111B4F2300F}" destId="{CC93C6B8-A1D4-44A4-A39D-8077A1BA8B9D}" srcOrd="0" destOrd="0" presId="urn:microsoft.com/office/officeart/2008/layout/BendingPictureCaption"/>
    <dgm:cxn modelId="{7C9C2F9A-A1C2-4EB6-BD53-960846FE9C74}"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B585E3-2F05-4A01-A114-1A1E4D52E8A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5A77469B-0C25-4D89-BB24-E6DD7F51DBB5}">
      <dgm:prSet/>
      <dgm:spPr/>
      <dgm:t>
        <a:bodyPr/>
        <a:lstStyle/>
        <a:p>
          <a:r>
            <a:rPr lang="es-EC" dirty="0" smtClean="0"/>
            <a:t>Bazar Papelería y/o Similares</a:t>
          </a:r>
          <a:endParaRPr lang="es-MX" dirty="0"/>
        </a:p>
      </dgm:t>
    </dgm:pt>
    <dgm:pt modelId="{244AE963-B439-4C89-9096-A8FD5433DF2F}" type="parTrans" cxnId="{F92DC838-7F00-4A47-8280-21BA1BC96BAC}">
      <dgm:prSet/>
      <dgm:spPr/>
      <dgm:t>
        <a:bodyPr/>
        <a:lstStyle/>
        <a:p>
          <a:endParaRPr lang="es-MX"/>
        </a:p>
      </dgm:t>
    </dgm:pt>
    <dgm:pt modelId="{53E5FC8A-FFA2-4AE9-A741-DD74F5A1DC24}" type="sibTrans" cxnId="{F92DC838-7F00-4A47-8280-21BA1BC96BAC}">
      <dgm:prSet/>
      <dgm:spPr/>
      <dgm:t>
        <a:bodyPr/>
        <a:lstStyle/>
        <a:p>
          <a:endParaRPr lang="es-MX"/>
        </a:p>
      </dgm:t>
    </dgm:pt>
    <dgm:pt modelId="{D5ACB787-5327-46F9-AE14-EE7F83DFD2F1}" type="pres">
      <dgm:prSet presAssocID="{4FB585E3-2F05-4A01-A114-1A1E4D52E8A0}" presName="diagram" presStyleCnt="0">
        <dgm:presLayoutVars>
          <dgm:dir/>
        </dgm:presLayoutVars>
      </dgm:prSet>
      <dgm:spPr/>
      <dgm:t>
        <a:bodyPr/>
        <a:lstStyle/>
        <a:p>
          <a:endParaRPr lang="es-MX"/>
        </a:p>
      </dgm:t>
    </dgm:pt>
    <dgm:pt modelId="{2DB866FB-8F41-441B-9088-2111B4F2300F}" type="pres">
      <dgm:prSet presAssocID="{5A77469B-0C25-4D89-BB24-E6DD7F51DBB5}" presName="composite" presStyleCnt="0"/>
      <dgm:spPr/>
    </dgm:pt>
    <dgm:pt modelId="{CC93C6B8-A1D4-44A4-A39D-8077A1BA8B9D}" type="pres">
      <dgm:prSet presAssocID="{5A77469B-0C25-4D89-BB24-E6DD7F51DBB5}" presName="Image"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s-MX"/>
        </a:p>
      </dgm:t>
    </dgm:pt>
    <dgm:pt modelId="{948199D6-EF63-4127-AC4F-2AB01E200949}" type="pres">
      <dgm:prSet presAssocID="{5A77469B-0C25-4D89-BB24-E6DD7F51DBB5}" presName="Parent" presStyleLbl="node0" presStyleIdx="0" presStyleCnt="1">
        <dgm:presLayoutVars>
          <dgm:bulletEnabled val="1"/>
        </dgm:presLayoutVars>
      </dgm:prSet>
      <dgm:spPr/>
      <dgm:t>
        <a:bodyPr/>
        <a:lstStyle/>
        <a:p>
          <a:endParaRPr lang="es-MX"/>
        </a:p>
      </dgm:t>
    </dgm:pt>
  </dgm:ptLst>
  <dgm:cxnLst>
    <dgm:cxn modelId="{54E72532-95FA-46D6-AED0-14004B70A304}" type="presOf" srcId="{5A77469B-0C25-4D89-BB24-E6DD7F51DBB5}" destId="{948199D6-EF63-4127-AC4F-2AB01E200949}" srcOrd="0" destOrd="0" presId="urn:microsoft.com/office/officeart/2008/layout/BendingPictureCaption"/>
    <dgm:cxn modelId="{660C5AD8-1DF9-45D5-B859-FE597C817AA6}" type="presOf" srcId="{4FB585E3-2F05-4A01-A114-1A1E4D52E8A0}" destId="{D5ACB787-5327-46F9-AE14-EE7F83DFD2F1}" srcOrd="0" destOrd="0" presId="urn:microsoft.com/office/officeart/2008/layout/BendingPictureCaption"/>
    <dgm:cxn modelId="{F92DC838-7F00-4A47-8280-21BA1BC96BAC}" srcId="{4FB585E3-2F05-4A01-A114-1A1E4D52E8A0}" destId="{5A77469B-0C25-4D89-BB24-E6DD7F51DBB5}" srcOrd="0" destOrd="0" parTransId="{244AE963-B439-4C89-9096-A8FD5433DF2F}" sibTransId="{53E5FC8A-FFA2-4AE9-A741-DD74F5A1DC24}"/>
    <dgm:cxn modelId="{39D93500-4506-4EEA-B173-FA0C052E2E57}" type="presParOf" srcId="{D5ACB787-5327-46F9-AE14-EE7F83DFD2F1}" destId="{2DB866FB-8F41-441B-9088-2111B4F2300F}" srcOrd="0" destOrd="0" presId="urn:microsoft.com/office/officeart/2008/layout/BendingPictureCaption"/>
    <dgm:cxn modelId="{CC96F43D-6845-4EA5-AFA9-0F1D0373E5F3}" type="presParOf" srcId="{2DB866FB-8F41-441B-9088-2111B4F2300F}" destId="{CC93C6B8-A1D4-44A4-A39D-8077A1BA8B9D}" srcOrd="0" destOrd="0" presId="urn:microsoft.com/office/officeart/2008/layout/BendingPictureCaption"/>
    <dgm:cxn modelId="{45CBCA5C-C98E-4AC8-A91B-EA92E46F70A5}" type="presParOf" srcId="{2DB866FB-8F41-441B-9088-2111B4F2300F}" destId="{948199D6-EF63-4127-AC4F-2AB01E200949}"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8FB88-7740-439C-8682-B5A4769C8854}">
      <dsp:nvSpPr>
        <dsp:cNvPr id="0" name=""/>
        <dsp:cNvSpPr/>
      </dsp:nvSpPr>
      <dsp:spPr>
        <a:xfrm>
          <a:off x="647443" y="0"/>
          <a:ext cx="7337689" cy="4191000"/>
        </a:xfrm>
        <a:prstGeom prst="rightArrow">
          <a:avLst/>
        </a:prstGeom>
        <a:gradFill rotWithShape="0">
          <a:gsLst>
            <a:gs pos="0">
              <a:schemeClr val="accent2">
                <a:tint val="40000"/>
                <a:hueOff val="0"/>
                <a:satOff val="0"/>
                <a:lumOff val="0"/>
                <a:alphaOff val="0"/>
                <a:satMod val="103000"/>
                <a:lumMod val="118000"/>
              </a:schemeClr>
            </a:gs>
            <a:gs pos="50000">
              <a:schemeClr val="accent2">
                <a:tint val="40000"/>
                <a:hueOff val="0"/>
                <a:satOff val="0"/>
                <a:lumOff val="0"/>
                <a:alphaOff val="0"/>
                <a:satMod val="89000"/>
                <a:lumMod val="91000"/>
              </a:schemeClr>
            </a:gs>
            <a:gs pos="100000">
              <a:schemeClr val="accent2">
                <a:tint val="40000"/>
                <a:hueOff val="0"/>
                <a:satOff val="0"/>
                <a:lumOff val="0"/>
                <a:alphaOff val="0"/>
                <a:lumMod val="69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52ACF52-2FE4-41C3-9FCA-B65DD30F400B}">
      <dsp:nvSpPr>
        <dsp:cNvPr id="0" name=""/>
        <dsp:cNvSpPr/>
      </dsp:nvSpPr>
      <dsp:spPr>
        <a:xfrm>
          <a:off x="3504" y="1257299"/>
          <a:ext cx="1408299" cy="1676400"/>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Aglomeración de Negocios</a:t>
          </a:r>
          <a:endParaRPr lang="es-MX" sz="1400" b="1" kern="1200" dirty="0"/>
        </a:p>
      </dsp:txBody>
      <dsp:txXfrm>
        <a:off x="72251" y="1326046"/>
        <a:ext cx="1270805" cy="1538906"/>
      </dsp:txXfrm>
    </dsp:sp>
    <dsp:sp modelId="{6E0BB174-56E0-42A8-8F4C-86107984BA69}">
      <dsp:nvSpPr>
        <dsp:cNvPr id="0" name=""/>
        <dsp:cNvSpPr/>
      </dsp:nvSpPr>
      <dsp:spPr>
        <a:xfrm>
          <a:off x="1630569" y="1257299"/>
          <a:ext cx="1408299" cy="1676400"/>
        </a:xfrm>
        <a:prstGeom prst="round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Crecimiento comercial desorganizado</a:t>
          </a:r>
          <a:endParaRPr lang="es-MX" sz="1400" b="1" kern="1200" dirty="0"/>
        </a:p>
      </dsp:txBody>
      <dsp:txXfrm>
        <a:off x="1699316" y="1326046"/>
        <a:ext cx="1270805" cy="1538906"/>
      </dsp:txXfrm>
    </dsp:sp>
    <dsp:sp modelId="{5B2CD2B0-3C0A-4231-B082-5BF4033CED7D}">
      <dsp:nvSpPr>
        <dsp:cNvPr id="0" name=""/>
        <dsp:cNvSpPr/>
      </dsp:nvSpPr>
      <dsp:spPr>
        <a:xfrm>
          <a:off x="3257633" y="1257299"/>
          <a:ext cx="1408299" cy="1676400"/>
        </a:xfrm>
        <a:prstGeom prst="round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Falta de Interés por autoridades</a:t>
          </a:r>
          <a:endParaRPr lang="es-MX" sz="1400" b="1" kern="1200" dirty="0"/>
        </a:p>
      </dsp:txBody>
      <dsp:txXfrm>
        <a:off x="3326380" y="1326046"/>
        <a:ext cx="1270805" cy="1538906"/>
      </dsp:txXfrm>
    </dsp:sp>
    <dsp:sp modelId="{89398CFF-FCBB-45DE-A0FD-1A6DA8C587F2}">
      <dsp:nvSpPr>
        <dsp:cNvPr id="0" name=""/>
        <dsp:cNvSpPr/>
      </dsp:nvSpPr>
      <dsp:spPr>
        <a:xfrm>
          <a:off x="4884698" y="1257299"/>
          <a:ext cx="1408299" cy="1676400"/>
        </a:xfrm>
        <a:prstGeom prst="round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Poca información de zonas geográficas</a:t>
          </a:r>
          <a:endParaRPr lang="es-MX" sz="1400" b="1" kern="1200" dirty="0"/>
        </a:p>
      </dsp:txBody>
      <dsp:txXfrm>
        <a:off x="4953445" y="1326046"/>
        <a:ext cx="1270805" cy="1538906"/>
      </dsp:txXfrm>
    </dsp:sp>
    <dsp:sp modelId="{09733682-6E83-404D-A65D-64A1D520A340}">
      <dsp:nvSpPr>
        <dsp:cNvPr id="0" name=""/>
        <dsp:cNvSpPr/>
      </dsp:nvSpPr>
      <dsp:spPr>
        <a:xfrm>
          <a:off x="6511763" y="626596"/>
          <a:ext cx="2117308" cy="2937807"/>
        </a:xfrm>
        <a:prstGeom prst="round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FALTA DE INFORMACIÓN GEOGRÁFICA DE LAS LÍNEAS DE NEGOCIOS EN LA PARROQUIA TURUBAMBA DEL DISTRITO METROPOLITANO DE QUITO</a:t>
          </a:r>
          <a:endParaRPr lang="es-MX" sz="1400" b="1" kern="1200" dirty="0"/>
        </a:p>
      </dsp:txBody>
      <dsp:txXfrm>
        <a:off x="6615121" y="729954"/>
        <a:ext cx="1910592" cy="2731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EC" sz="2800" kern="1200" dirty="0" smtClean="0"/>
            <a:t>Carnicerías</a:t>
          </a:r>
          <a:endParaRPr lang="es-MX" sz="2800" kern="1200" dirty="0"/>
        </a:p>
      </dsp:txBody>
      <dsp:txXfrm>
        <a:off x="2051576" y="1384879"/>
        <a:ext cx="1972477" cy="4740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EC" sz="2800" kern="1200" dirty="0" smtClean="0"/>
            <a:t>Farmacias</a:t>
          </a:r>
          <a:endParaRPr lang="es-MX" sz="2800" kern="1200" dirty="0"/>
        </a:p>
      </dsp:txBody>
      <dsp:txXfrm>
        <a:off x="2051576" y="1384879"/>
        <a:ext cx="1972477" cy="4740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MX" sz="2800" kern="1200" dirty="0" smtClean="0"/>
            <a:t>Ferreterías</a:t>
          </a:r>
          <a:endParaRPr lang="es-MX" sz="2800" kern="1200" dirty="0"/>
        </a:p>
      </dsp:txBody>
      <dsp:txXfrm>
        <a:off x="2051576" y="1384879"/>
        <a:ext cx="1972477" cy="4740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s-EC" sz="1700" kern="1200" dirty="0" smtClean="0"/>
            <a:t>Fruterías y Verduras</a:t>
          </a:r>
          <a:endParaRPr lang="es-MX" sz="1700" kern="1200" dirty="0"/>
        </a:p>
      </dsp:txBody>
      <dsp:txXfrm>
        <a:off x="2051576" y="1384879"/>
        <a:ext cx="1972477" cy="474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5000"/>
            </a:spcAft>
          </a:pPr>
          <a:r>
            <a:rPr lang="es-EC" sz="1900" kern="1200" dirty="0" smtClean="0"/>
            <a:t>Internet y Cabinas </a:t>
          </a:r>
          <a:endParaRPr lang="es-MX" sz="1900" kern="1200" dirty="0"/>
        </a:p>
      </dsp:txBody>
      <dsp:txXfrm>
        <a:off x="2051576" y="1384879"/>
        <a:ext cx="1972477" cy="4740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5000"/>
            </a:spcAft>
          </a:pPr>
          <a:r>
            <a:rPr lang="es-EC" sz="2100" kern="1200" dirty="0" smtClean="0"/>
            <a:t>Micro Mercados</a:t>
          </a:r>
          <a:endParaRPr lang="es-MX" sz="2100" kern="1200" dirty="0"/>
        </a:p>
      </dsp:txBody>
      <dsp:txXfrm>
        <a:off x="2051576" y="1384879"/>
        <a:ext cx="1972477" cy="4740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EC" sz="2800" kern="1200" dirty="0" err="1" smtClean="0"/>
            <a:t>Minimarket</a:t>
          </a:r>
          <a:endParaRPr lang="es-MX" sz="2800" kern="1200" dirty="0"/>
        </a:p>
      </dsp:txBody>
      <dsp:txXfrm>
        <a:off x="2051576" y="1384879"/>
        <a:ext cx="1972477" cy="474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MX" sz="2800" kern="1200" dirty="0" smtClean="0"/>
            <a:t>Panaderías</a:t>
          </a:r>
          <a:endParaRPr lang="es-MX" sz="2800" kern="1200" dirty="0"/>
        </a:p>
      </dsp:txBody>
      <dsp:txXfrm>
        <a:off x="2051576" y="1384879"/>
        <a:ext cx="1972477" cy="4740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EC" sz="2800" kern="1200" dirty="0" smtClean="0"/>
            <a:t>Papelerías</a:t>
          </a:r>
          <a:endParaRPr lang="es-MX" sz="2800" kern="1200" dirty="0"/>
        </a:p>
      </dsp:txBody>
      <dsp:txXfrm>
        <a:off x="2051576" y="1384879"/>
        <a:ext cx="1972477" cy="4740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5000"/>
            </a:spcAft>
          </a:pPr>
          <a:r>
            <a:rPr lang="es-EC" sz="2500" kern="1200" dirty="0" smtClean="0"/>
            <a:t>Restaurantes</a:t>
          </a:r>
          <a:endParaRPr lang="es-MX" sz="2500" kern="1200" dirty="0"/>
        </a:p>
      </dsp:txBody>
      <dsp:txXfrm>
        <a:off x="2051576" y="1384879"/>
        <a:ext cx="1972477" cy="474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C76A0-E0AF-4693-96FD-E09EB167C261}">
      <dsp:nvSpPr>
        <dsp:cNvPr id="0" name=""/>
        <dsp:cNvSpPr/>
      </dsp:nvSpPr>
      <dsp:spPr>
        <a:xfrm>
          <a:off x="0" y="0"/>
          <a:ext cx="4704200" cy="1012016"/>
        </a:xfrm>
        <a:prstGeom prst="roundRect">
          <a:avLst>
            <a:gd name="adj" fmla="val 1000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Plan Nacional del Buen Vivir 2013 – 2017 </a:t>
          </a:r>
          <a:r>
            <a:rPr lang="es-EC" sz="2000" kern="1200" dirty="0" smtClean="0"/>
            <a:t> </a:t>
          </a:r>
          <a:endParaRPr lang="es-EC" sz="2000" kern="1200" dirty="0">
            <a:latin typeface="Times New Roman" panose="02020603050405020304" pitchFamily="18" charset="0"/>
            <a:cs typeface="Times New Roman" panose="02020603050405020304" pitchFamily="18" charset="0"/>
          </a:endParaRPr>
        </a:p>
      </dsp:txBody>
      <dsp:txXfrm>
        <a:off x="29641" y="29641"/>
        <a:ext cx="3526639" cy="952734"/>
      </dsp:txXfrm>
    </dsp:sp>
    <dsp:sp modelId="{A00CC0DE-82DB-4AB4-8585-7554F8270E83}">
      <dsp:nvSpPr>
        <dsp:cNvPr id="0" name=""/>
        <dsp:cNvSpPr/>
      </dsp:nvSpPr>
      <dsp:spPr>
        <a:xfrm>
          <a:off x="393976" y="1196019"/>
          <a:ext cx="4704200" cy="1012016"/>
        </a:xfrm>
        <a:prstGeom prst="roundRect">
          <a:avLst>
            <a:gd name="adj" fmla="val 1000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Información indispensable sobre zonas comerciales</a:t>
          </a:r>
          <a:endParaRPr lang="es-EC" sz="2000" kern="1200" dirty="0">
            <a:latin typeface="Times New Roman" panose="02020603050405020304" pitchFamily="18" charset="0"/>
            <a:cs typeface="Times New Roman" panose="02020603050405020304" pitchFamily="18" charset="0"/>
          </a:endParaRPr>
        </a:p>
      </dsp:txBody>
      <dsp:txXfrm>
        <a:off x="423617" y="1225660"/>
        <a:ext cx="3593130" cy="952734"/>
      </dsp:txXfrm>
    </dsp:sp>
    <dsp:sp modelId="{886E02E6-05AB-4972-A832-D818F4C01AE8}">
      <dsp:nvSpPr>
        <dsp:cNvPr id="0" name=""/>
        <dsp:cNvSpPr/>
      </dsp:nvSpPr>
      <dsp:spPr>
        <a:xfrm>
          <a:off x="782073" y="2392039"/>
          <a:ext cx="4704200" cy="1012016"/>
        </a:xfrm>
        <a:prstGeom prst="roundRect">
          <a:avLst>
            <a:gd name="adj" fmla="val 1000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Apoyo a Gobiernos locales, empresas, microempresarios para información y toma de decisiones</a:t>
          </a:r>
          <a:endParaRPr lang="es-EC" sz="2000" kern="1200" dirty="0">
            <a:latin typeface="Times New Roman" panose="02020603050405020304" pitchFamily="18" charset="0"/>
            <a:cs typeface="Times New Roman" panose="02020603050405020304" pitchFamily="18" charset="0"/>
          </a:endParaRPr>
        </a:p>
      </dsp:txBody>
      <dsp:txXfrm>
        <a:off x="811714" y="2421680"/>
        <a:ext cx="3599010" cy="952734"/>
      </dsp:txXfrm>
    </dsp:sp>
    <dsp:sp modelId="{FB0ED598-06B4-4B5C-8669-69A7F37951A2}">
      <dsp:nvSpPr>
        <dsp:cNvPr id="0" name=""/>
        <dsp:cNvSpPr/>
      </dsp:nvSpPr>
      <dsp:spPr>
        <a:xfrm>
          <a:off x="1176050" y="3588058"/>
          <a:ext cx="4704200" cy="1012016"/>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Nuevas propuestas de investigación y tendencias de Marketing</a:t>
          </a:r>
          <a:endParaRPr lang="es-EC" sz="2000" kern="1200" dirty="0">
            <a:latin typeface="Times New Roman" panose="02020603050405020304" pitchFamily="18" charset="0"/>
            <a:cs typeface="Times New Roman" panose="02020603050405020304" pitchFamily="18" charset="0"/>
          </a:endParaRPr>
        </a:p>
      </dsp:txBody>
      <dsp:txXfrm>
        <a:off x="1205691" y="3617699"/>
        <a:ext cx="3593130" cy="952734"/>
      </dsp:txXfrm>
    </dsp:sp>
    <dsp:sp modelId="{E52398B3-0307-4B2E-A745-1DAD0CF66DC2}">
      <dsp:nvSpPr>
        <dsp:cNvPr id="0" name=""/>
        <dsp:cNvSpPr/>
      </dsp:nvSpPr>
      <dsp:spPr>
        <a:xfrm>
          <a:off x="4046389" y="775112"/>
          <a:ext cx="657810" cy="65781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MX" sz="3100" kern="1200"/>
        </a:p>
      </dsp:txBody>
      <dsp:txXfrm>
        <a:off x="4194396" y="775112"/>
        <a:ext cx="361796" cy="495002"/>
      </dsp:txXfrm>
    </dsp:sp>
    <dsp:sp modelId="{3C673E5E-DEF3-492E-8046-00A05C622399}">
      <dsp:nvSpPr>
        <dsp:cNvPr id="0" name=""/>
        <dsp:cNvSpPr/>
      </dsp:nvSpPr>
      <dsp:spPr>
        <a:xfrm>
          <a:off x="4440366" y="1971132"/>
          <a:ext cx="657810" cy="65781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4588373" y="1971132"/>
        <a:ext cx="361796" cy="495002"/>
      </dsp:txXfrm>
    </dsp:sp>
    <dsp:sp modelId="{BA6E057A-FD0A-448D-B40C-B1A56F450DAC}">
      <dsp:nvSpPr>
        <dsp:cNvPr id="0" name=""/>
        <dsp:cNvSpPr/>
      </dsp:nvSpPr>
      <dsp:spPr>
        <a:xfrm>
          <a:off x="4828462" y="3167151"/>
          <a:ext cx="657810" cy="65781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4976469" y="3167151"/>
        <a:ext cx="361796" cy="4950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s-EC" sz="2200" kern="1200" dirty="0" smtClean="0"/>
            <a:t>Supermercados</a:t>
          </a:r>
          <a:endParaRPr lang="es-MX" sz="2200" kern="1200" dirty="0"/>
        </a:p>
      </dsp:txBody>
      <dsp:txXfrm>
        <a:off x="2051576" y="1384879"/>
        <a:ext cx="1972477" cy="4740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6F9B-4FD8-44BE-A6E6-E975B1B3AD27}">
      <dsp:nvSpPr>
        <dsp:cNvPr id="0" name=""/>
        <dsp:cNvSpPr/>
      </dsp:nvSpPr>
      <dsp:spPr>
        <a:xfrm>
          <a:off x="0" y="88706"/>
          <a:ext cx="9721215" cy="707264"/>
        </a:xfrm>
        <a:prstGeom prst="round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MX" sz="3100" kern="1200" dirty="0" smtClean="0"/>
            <a:t>General</a:t>
          </a:r>
          <a:endParaRPr lang="es-MX" sz="3100" kern="1200" dirty="0"/>
        </a:p>
      </dsp:txBody>
      <dsp:txXfrm>
        <a:off x="34526" y="123232"/>
        <a:ext cx="9652163" cy="638212"/>
      </dsp:txXfrm>
    </dsp:sp>
    <dsp:sp modelId="{792DBBE4-FC36-4262-B47B-A015E44C1E89}">
      <dsp:nvSpPr>
        <dsp:cNvPr id="0" name=""/>
        <dsp:cNvSpPr/>
      </dsp:nvSpPr>
      <dsp:spPr>
        <a:xfrm>
          <a:off x="0" y="795971"/>
          <a:ext cx="9721215"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49"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s-EC" sz="2400" b="0" kern="1200" dirty="0" smtClean="0"/>
            <a:t>Obtener y analizar información correspondiente a los locales comerciales de determinadas líneas de negocio que se encuentran ubicados en la parroquia Turubamba de la Administración Zonal Quitumbe, que nos permitirá la consecución del presente estudio.</a:t>
          </a:r>
          <a:endParaRPr lang="es-MX" sz="2400" b="0" kern="1200" dirty="0"/>
        </a:p>
      </dsp:txBody>
      <dsp:txXfrm>
        <a:off x="0" y="795971"/>
        <a:ext cx="9721215" cy="13475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BB35-CEDA-4511-ADD0-F0A2A271CF07}">
      <dsp:nvSpPr>
        <dsp:cNvPr id="0" name=""/>
        <dsp:cNvSpPr/>
      </dsp:nvSpPr>
      <dsp:spPr>
        <a:xfrm>
          <a:off x="-3294004" y="-506723"/>
          <a:ext cx="3928116" cy="3928116"/>
        </a:xfrm>
        <a:prstGeom prst="blockArc">
          <a:avLst>
            <a:gd name="adj1" fmla="val 18900000"/>
            <a:gd name="adj2" fmla="val 2700000"/>
            <a:gd name="adj3" fmla="val 550"/>
          </a:avLst>
        </a:pr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1C6F31-5A97-443B-B2EB-CD858036C0C7}">
      <dsp:nvSpPr>
        <dsp:cNvPr id="0" name=""/>
        <dsp:cNvSpPr/>
      </dsp:nvSpPr>
      <dsp:spPr>
        <a:xfrm>
          <a:off x="278333" y="182108"/>
          <a:ext cx="7935399" cy="364450"/>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9282"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Características demográficas</a:t>
          </a:r>
          <a:endParaRPr lang="es-MX" sz="2000" kern="1200" dirty="0"/>
        </a:p>
      </dsp:txBody>
      <dsp:txXfrm>
        <a:off x="278333" y="182108"/>
        <a:ext cx="7935399" cy="364450"/>
      </dsp:txXfrm>
    </dsp:sp>
    <dsp:sp modelId="{7D91C5DA-C345-47EA-9FBC-7470A7FE551B}">
      <dsp:nvSpPr>
        <dsp:cNvPr id="0" name=""/>
        <dsp:cNvSpPr/>
      </dsp:nvSpPr>
      <dsp:spPr>
        <a:xfrm>
          <a:off x="50551" y="136552"/>
          <a:ext cx="455562" cy="455562"/>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67AB03-95E5-4A0E-90F7-F5595D32F886}">
      <dsp:nvSpPr>
        <dsp:cNvPr id="0" name=""/>
        <dsp:cNvSpPr/>
      </dsp:nvSpPr>
      <dsp:spPr>
        <a:xfrm>
          <a:off x="539487" y="728609"/>
          <a:ext cx="7674245" cy="36445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9282"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Motivos por los se encuentran  en el sector.</a:t>
          </a:r>
          <a:endParaRPr lang="es-MX" sz="2000" kern="1200" dirty="0"/>
        </a:p>
      </dsp:txBody>
      <dsp:txXfrm>
        <a:off x="539487" y="728609"/>
        <a:ext cx="7674245" cy="364450"/>
      </dsp:txXfrm>
    </dsp:sp>
    <dsp:sp modelId="{1E8DE805-ECF1-4244-A450-FE255381672D}">
      <dsp:nvSpPr>
        <dsp:cNvPr id="0" name=""/>
        <dsp:cNvSpPr/>
      </dsp:nvSpPr>
      <dsp:spPr>
        <a:xfrm>
          <a:off x="311706" y="683052"/>
          <a:ext cx="455562" cy="455562"/>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42C8853-959C-4658-902B-32B7BAFFE4B9}">
      <dsp:nvSpPr>
        <dsp:cNvPr id="0" name=""/>
        <dsp:cNvSpPr/>
      </dsp:nvSpPr>
      <dsp:spPr>
        <a:xfrm>
          <a:off x="619641" y="1275109"/>
          <a:ext cx="7594091" cy="364450"/>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9282"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diversificar sus líneas de negocio o ampliar crecimiento</a:t>
          </a:r>
          <a:endParaRPr lang="es-MX" sz="2000" kern="1200" dirty="0"/>
        </a:p>
      </dsp:txBody>
      <dsp:txXfrm>
        <a:off x="619641" y="1275109"/>
        <a:ext cx="7594091" cy="364450"/>
      </dsp:txXfrm>
    </dsp:sp>
    <dsp:sp modelId="{A550746E-DB14-4C04-A5DC-9FDC41970337}">
      <dsp:nvSpPr>
        <dsp:cNvPr id="0" name=""/>
        <dsp:cNvSpPr/>
      </dsp:nvSpPr>
      <dsp:spPr>
        <a:xfrm>
          <a:off x="391859" y="1229553"/>
          <a:ext cx="455562" cy="45556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9B2AC5-1263-4781-870B-9767432237D6}">
      <dsp:nvSpPr>
        <dsp:cNvPr id="0" name=""/>
        <dsp:cNvSpPr/>
      </dsp:nvSpPr>
      <dsp:spPr>
        <a:xfrm>
          <a:off x="539487" y="1821610"/>
          <a:ext cx="7674245" cy="364450"/>
        </a:xfrm>
        <a:prstGeom prst="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9282"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Actividades Publicidad y promoción</a:t>
          </a:r>
          <a:endParaRPr lang="es-MX" sz="2000" kern="1200" dirty="0"/>
        </a:p>
      </dsp:txBody>
      <dsp:txXfrm>
        <a:off x="539487" y="1821610"/>
        <a:ext cx="7674245" cy="364450"/>
      </dsp:txXfrm>
    </dsp:sp>
    <dsp:sp modelId="{72E00B9E-5C05-40C4-B057-ABDBAFC82870}">
      <dsp:nvSpPr>
        <dsp:cNvPr id="0" name=""/>
        <dsp:cNvSpPr/>
      </dsp:nvSpPr>
      <dsp:spPr>
        <a:xfrm>
          <a:off x="311706" y="1776054"/>
          <a:ext cx="455562" cy="45556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91BDC1-AC77-4C31-AC10-9AF48DE54C9E}">
      <dsp:nvSpPr>
        <dsp:cNvPr id="0" name=""/>
        <dsp:cNvSpPr/>
      </dsp:nvSpPr>
      <dsp:spPr>
        <a:xfrm>
          <a:off x="278333" y="2368111"/>
          <a:ext cx="7935399" cy="36445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9282"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Mejorar comunicación de locales</a:t>
          </a:r>
          <a:endParaRPr lang="es-MX" sz="2000" kern="1200" dirty="0"/>
        </a:p>
      </dsp:txBody>
      <dsp:txXfrm>
        <a:off x="278333" y="2368111"/>
        <a:ext cx="7935399" cy="364450"/>
      </dsp:txXfrm>
    </dsp:sp>
    <dsp:sp modelId="{DD110218-AD8C-4D69-8B14-67A13497A71A}">
      <dsp:nvSpPr>
        <dsp:cNvPr id="0" name=""/>
        <dsp:cNvSpPr/>
      </dsp:nvSpPr>
      <dsp:spPr>
        <a:xfrm>
          <a:off x="50551" y="2322554"/>
          <a:ext cx="455562" cy="455562"/>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BE5A4-082B-47BA-8AD8-995330F8E28F}">
      <dsp:nvSpPr>
        <dsp:cNvPr id="0" name=""/>
        <dsp:cNvSpPr/>
      </dsp:nvSpPr>
      <dsp:spPr>
        <a:xfrm>
          <a:off x="0" y="438435"/>
          <a:ext cx="5256583" cy="1228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7969" tIns="624840" rIns="407969" bIns="213360" numCol="1" spcCol="1270" anchor="t" anchorCtr="0">
          <a:noAutofit/>
        </a:bodyPr>
        <a:lstStyle/>
        <a:p>
          <a:pPr marL="285750" lvl="1" indent="-285750" algn="l" defTabSz="1333500">
            <a:lnSpc>
              <a:spcPct val="90000"/>
            </a:lnSpc>
            <a:spcBef>
              <a:spcPct val="0"/>
            </a:spcBef>
            <a:spcAft>
              <a:spcPct val="15000"/>
            </a:spcAft>
            <a:buChar char="••"/>
          </a:pPr>
          <a:r>
            <a:rPr lang="es-MX" sz="3000" kern="1200" dirty="0" smtClean="0"/>
            <a:t>926</a:t>
          </a:r>
          <a:endParaRPr lang="es-MX" sz="3000" kern="1200" dirty="0"/>
        </a:p>
      </dsp:txBody>
      <dsp:txXfrm>
        <a:off x="0" y="438435"/>
        <a:ext cx="5256583" cy="1228500"/>
      </dsp:txXfrm>
    </dsp:sp>
    <dsp:sp modelId="{904C894E-AC78-4C95-A6B8-354A559D7CB9}">
      <dsp:nvSpPr>
        <dsp:cNvPr id="0" name=""/>
        <dsp:cNvSpPr/>
      </dsp:nvSpPr>
      <dsp:spPr>
        <a:xfrm>
          <a:off x="262829" y="51092"/>
          <a:ext cx="3679608" cy="885600"/>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080" tIns="0" rIns="139080" bIns="0" numCol="1" spcCol="1270" anchor="ctr" anchorCtr="0">
          <a:noAutofit/>
        </a:bodyPr>
        <a:lstStyle/>
        <a:p>
          <a:pPr lvl="0" algn="l" defTabSz="1333500">
            <a:lnSpc>
              <a:spcPct val="90000"/>
            </a:lnSpc>
            <a:spcBef>
              <a:spcPct val="0"/>
            </a:spcBef>
            <a:spcAft>
              <a:spcPct val="35000"/>
            </a:spcAft>
          </a:pPr>
          <a:r>
            <a:rPr lang="es-MX" sz="3000" kern="1200" dirty="0" smtClean="0"/>
            <a:t>Encuestados</a:t>
          </a:r>
          <a:endParaRPr lang="es-MX" sz="3000" kern="1200" dirty="0"/>
        </a:p>
      </dsp:txBody>
      <dsp:txXfrm>
        <a:off x="306060" y="94323"/>
        <a:ext cx="3593146" cy="799138"/>
      </dsp:txXfrm>
    </dsp:sp>
    <dsp:sp modelId="{6C6E5E38-D1A3-4C49-8719-B8643A649FAB}">
      <dsp:nvSpPr>
        <dsp:cNvPr id="0" name=""/>
        <dsp:cNvSpPr/>
      </dsp:nvSpPr>
      <dsp:spPr>
        <a:xfrm>
          <a:off x="0" y="2327193"/>
          <a:ext cx="5256583" cy="12285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7969" tIns="624840" rIns="407969" bIns="213360" numCol="1" spcCol="1270" anchor="t" anchorCtr="0">
          <a:noAutofit/>
        </a:bodyPr>
        <a:lstStyle/>
        <a:p>
          <a:pPr marL="285750" lvl="1" indent="-285750" algn="l" defTabSz="1333500">
            <a:lnSpc>
              <a:spcPct val="90000"/>
            </a:lnSpc>
            <a:spcBef>
              <a:spcPct val="0"/>
            </a:spcBef>
            <a:spcAft>
              <a:spcPct val="15000"/>
            </a:spcAft>
            <a:buChar char="••"/>
          </a:pPr>
          <a:r>
            <a:rPr lang="es-MX" sz="3000" kern="1200" dirty="0" smtClean="0"/>
            <a:t>1009</a:t>
          </a:r>
          <a:endParaRPr lang="es-MX" sz="3000" kern="1200" dirty="0"/>
        </a:p>
      </dsp:txBody>
      <dsp:txXfrm>
        <a:off x="0" y="2327193"/>
        <a:ext cx="5256583" cy="1228500"/>
      </dsp:txXfrm>
    </dsp:sp>
    <dsp:sp modelId="{FC2382F5-3AAC-4EC6-8E00-16572C7DF6F1}">
      <dsp:nvSpPr>
        <dsp:cNvPr id="0" name=""/>
        <dsp:cNvSpPr/>
      </dsp:nvSpPr>
      <dsp:spPr>
        <a:xfrm>
          <a:off x="262829" y="1884393"/>
          <a:ext cx="3679608" cy="885600"/>
        </a:xfrm>
        <a:prstGeom prst="round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080" tIns="0" rIns="139080" bIns="0" numCol="1" spcCol="1270" anchor="ctr" anchorCtr="0">
          <a:noAutofit/>
        </a:bodyPr>
        <a:lstStyle/>
        <a:p>
          <a:pPr lvl="0" algn="l" defTabSz="1333500">
            <a:lnSpc>
              <a:spcPct val="90000"/>
            </a:lnSpc>
            <a:spcBef>
              <a:spcPct val="0"/>
            </a:spcBef>
            <a:spcAft>
              <a:spcPct val="35000"/>
            </a:spcAft>
          </a:pPr>
          <a:r>
            <a:rPr lang="es-MX" sz="3000" kern="1200" smtClean="0"/>
            <a:t>Georreferenciados</a:t>
          </a:r>
          <a:endParaRPr lang="es-MX" sz="3000" kern="1200"/>
        </a:p>
      </dsp:txBody>
      <dsp:txXfrm>
        <a:off x="306060" y="1927624"/>
        <a:ext cx="3593146" cy="79913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DA000-07F4-4281-B7D3-E960AE3CCE82}">
      <dsp:nvSpPr>
        <dsp:cNvPr id="0" name=""/>
        <dsp:cNvSpPr/>
      </dsp:nvSpPr>
      <dsp:spPr>
        <a:xfrm>
          <a:off x="0" y="1673"/>
          <a:ext cx="4140527" cy="1267110"/>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b="1" kern="1200" dirty="0" smtClean="0"/>
            <a:t>H0: </a:t>
          </a:r>
          <a:r>
            <a:rPr lang="es-EC" sz="1900" kern="1200" dirty="0" smtClean="0"/>
            <a:t>No existe relación entre las variables ¿Qué tipo de actividad comercial realiza? y ¿Realizó un estudio previo para ubicarse?</a:t>
          </a:r>
          <a:endParaRPr lang="es-MX" sz="1900" kern="1200" dirty="0"/>
        </a:p>
      </dsp:txBody>
      <dsp:txXfrm>
        <a:off x="61855" y="63528"/>
        <a:ext cx="4016817" cy="1143400"/>
      </dsp:txXfrm>
    </dsp:sp>
    <dsp:sp modelId="{22E78575-C1E7-4E6D-8153-F6171E08C006}">
      <dsp:nvSpPr>
        <dsp:cNvPr id="0" name=""/>
        <dsp:cNvSpPr/>
      </dsp:nvSpPr>
      <dsp:spPr>
        <a:xfrm>
          <a:off x="0" y="1323503"/>
          <a:ext cx="4140527" cy="1267110"/>
        </a:xfrm>
        <a:prstGeom prst="round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b="1" kern="1200" dirty="0" smtClean="0"/>
            <a:t>H1:</a:t>
          </a:r>
          <a:r>
            <a:rPr lang="es-EC" sz="1900" kern="1200" dirty="0" smtClean="0"/>
            <a:t> Si existe relación entre las variables ¿Qué tipo de actividad comercial realiza? y ¿Realizó un estudio previo para ubicarse?</a:t>
          </a:r>
          <a:endParaRPr lang="es-MX" sz="1900" kern="1200" dirty="0"/>
        </a:p>
      </dsp:txBody>
      <dsp:txXfrm>
        <a:off x="61855" y="1385358"/>
        <a:ext cx="4016817" cy="1143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4AACF-F999-4556-9BD3-528935757B0B}">
      <dsp:nvSpPr>
        <dsp:cNvPr id="0" name=""/>
        <dsp:cNvSpPr/>
      </dsp:nvSpPr>
      <dsp:spPr>
        <a:xfrm>
          <a:off x="0" y="141353"/>
          <a:ext cx="4140527" cy="2309579"/>
        </a:xfrm>
        <a:prstGeom prst="round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El grado de significancia es 0,001 ≤ 0,05 se rechaza H0 y se acepta H1, por lo tanto si existe relación entre las variables ¿Qué tipo de actividad comercial realiza? y ¿Realizó un estudio previo para ubicarse?</a:t>
          </a:r>
          <a:endParaRPr lang="es-MX" sz="2100" kern="1200" dirty="0"/>
        </a:p>
      </dsp:txBody>
      <dsp:txXfrm>
        <a:off x="112744" y="254097"/>
        <a:ext cx="3915039" cy="20840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34348-5D76-44D2-9F75-FDE2BBBD9835}">
      <dsp:nvSpPr>
        <dsp:cNvPr id="0" name=""/>
        <dsp:cNvSpPr/>
      </dsp:nvSpPr>
      <dsp:spPr>
        <a:xfrm>
          <a:off x="0" y="1673"/>
          <a:ext cx="4140527" cy="1267110"/>
        </a:xfrm>
        <a:prstGeom prst="round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b="1" kern="1200" dirty="0" smtClean="0"/>
            <a:t>H0: </a:t>
          </a:r>
          <a:r>
            <a:rPr lang="es-EC" sz="1900" kern="1200" dirty="0" smtClean="0"/>
            <a:t>No existe relación entre las variables ¿Qué tipo de actividad comercial realiza? y ¿Realiza publicidad de su establecimiento?</a:t>
          </a:r>
          <a:endParaRPr lang="es-MX" sz="1900" kern="1200" dirty="0"/>
        </a:p>
      </dsp:txBody>
      <dsp:txXfrm>
        <a:off x="61855" y="63528"/>
        <a:ext cx="4016817" cy="1143400"/>
      </dsp:txXfrm>
    </dsp:sp>
    <dsp:sp modelId="{9C10F2F8-A849-4DFF-856F-3BB0ECE2E28A}">
      <dsp:nvSpPr>
        <dsp:cNvPr id="0" name=""/>
        <dsp:cNvSpPr/>
      </dsp:nvSpPr>
      <dsp:spPr>
        <a:xfrm>
          <a:off x="0" y="1323503"/>
          <a:ext cx="4140527" cy="1267110"/>
        </a:xfrm>
        <a:prstGeom prst="roundRect">
          <a:avLst/>
        </a:prstGeom>
        <a:gradFill rotWithShape="0">
          <a:gsLst>
            <a:gs pos="0">
              <a:schemeClr val="accent5">
                <a:hueOff val="-9933876"/>
                <a:satOff val="39811"/>
                <a:lumOff val="8628"/>
                <a:alphaOff val="0"/>
                <a:satMod val="103000"/>
                <a:lumMod val="118000"/>
              </a:schemeClr>
            </a:gs>
            <a:gs pos="50000">
              <a:schemeClr val="accent5">
                <a:hueOff val="-9933876"/>
                <a:satOff val="39811"/>
                <a:lumOff val="8628"/>
                <a:alphaOff val="0"/>
                <a:satMod val="89000"/>
                <a:lumMod val="91000"/>
              </a:schemeClr>
            </a:gs>
            <a:gs pos="100000">
              <a:schemeClr val="accent5">
                <a:hueOff val="-9933876"/>
                <a:satOff val="39811"/>
                <a:lumOff val="8628"/>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b="1" kern="1200" dirty="0" smtClean="0"/>
            <a:t>H1:</a:t>
          </a:r>
          <a:r>
            <a:rPr lang="es-EC" sz="1900" kern="1200" dirty="0" smtClean="0"/>
            <a:t> Si existe relación entre las variables ¿Qué tipo de actividad comercial realiza? y ¿Realiza publicidad de su establecimiento?</a:t>
          </a:r>
          <a:endParaRPr lang="es-MX" sz="1900" kern="1200" dirty="0"/>
        </a:p>
      </dsp:txBody>
      <dsp:txXfrm>
        <a:off x="61855" y="1385358"/>
        <a:ext cx="4016817" cy="1143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E3AA-A652-4242-98AD-F75871F783B8}">
      <dsp:nvSpPr>
        <dsp:cNvPr id="0" name=""/>
        <dsp:cNvSpPr/>
      </dsp:nvSpPr>
      <dsp:spPr>
        <a:xfrm>
          <a:off x="0" y="141353"/>
          <a:ext cx="4140527" cy="2309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El grado de significancia es 0,000 ≤ 0,05 se rechaza H0 y se acepta H1, por lo tanto si existe relación entre las variables ¿Qué tipo de actividad comercial realiza? y ¿Realiza publicidad de su establecimiento?</a:t>
          </a:r>
          <a:endParaRPr lang="es-MX" sz="2100" kern="1200" dirty="0"/>
        </a:p>
      </dsp:txBody>
      <dsp:txXfrm>
        <a:off x="112744" y="254097"/>
        <a:ext cx="3915039" cy="208409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34348-5D76-44D2-9F75-FDE2BBBD9835}">
      <dsp:nvSpPr>
        <dsp:cNvPr id="0" name=""/>
        <dsp:cNvSpPr/>
      </dsp:nvSpPr>
      <dsp:spPr>
        <a:xfrm>
          <a:off x="0" y="206063"/>
          <a:ext cx="5112568" cy="106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H0:</a:t>
          </a:r>
          <a:r>
            <a:rPr lang="es-EC" sz="1600" kern="1200" dirty="0" smtClean="0"/>
            <a:t> El 70% de los locales comerciales de las determinadas líneas de negocios situadas en la parroquia Turubamba del Distrito Metropolitano de Quito están ubicados en el sector con un estudio previo.  </a:t>
          </a:r>
          <a:endParaRPr lang="es-MX" sz="1600" kern="1200" dirty="0"/>
        </a:p>
      </dsp:txBody>
      <dsp:txXfrm>
        <a:off x="52089" y="258152"/>
        <a:ext cx="5008390" cy="962862"/>
      </dsp:txXfrm>
    </dsp:sp>
    <dsp:sp modelId="{96444F50-7F0F-4551-B451-E9AEEC73566B}">
      <dsp:nvSpPr>
        <dsp:cNvPr id="0" name=""/>
        <dsp:cNvSpPr/>
      </dsp:nvSpPr>
      <dsp:spPr>
        <a:xfrm>
          <a:off x="0" y="1319183"/>
          <a:ext cx="5112568" cy="106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smtClean="0"/>
            <a:t>H1:</a:t>
          </a:r>
          <a:r>
            <a:rPr lang="es-EC" sz="1600" kern="1200" smtClean="0"/>
            <a:t> El 70% de los locales comerciales de las determinadas líneas de negocios situadas en la parroquia Turubamba del Distrito Metropolitano de Quito están ubicados en el sector sin un estudio previo.  </a:t>
          </a:r>
          <a:endParaRPr lang="es-MX" sz="1600" kern="1200"/>
        </a:p>
      </dsp:txBody>
      <dsp:txXfrm>
        <a:off x="52089" y="1371272"/>
        <a:ext cx="5008390" cy="962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E3AA-A652-4242-98AD-F75871F783B8}">
      <dsp:nvSpPr>
        <dsp:cNvPr id="0" name=""/>
        <dsp:cNvSpPr/>
      </dsp:nvSpPr>
      <dsp:spPr>
        <a:xfrm>
          <a:off x="0" y="0"/>
          <a:ext cx="4644583" cy="2529540"/>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Por lo tanto se acepta H1 como verdadera puesto que el 82,1% de los establecimientos encuestados manifestaron NO haber realizado un estudio previo para la ubicación en la parroquia Turubamba</a:t>
          </a:r>
          <a:endParaRPr lang="es-MX" sz="2300" kern="1200" dirty="0"/>
        </a:p>
      </dsp:txBody>
      <dsp:txXfrm>
        <a:off x="123482" y="123482"/>
        <a:ext cx="4397619" cy="2282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116D-F38B-4F22-ACE7-7AC3F2ACDAD5}">
      <dsp:nvSpPr>
        <dsp:cNvPr id="0" name=""/>
        <dsp:cNvSpPr/>
      </dsp:nvSpPr>
      <dsp:spPr>
        <a:xfrm rot="5400000">
          <a:off x="-334837" y="334837"/>
          <a:ext cx="2232247" cy="1562572"/>
        </a:xfrm>
        <a:prstGeom prst="chevron">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w="6350"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General</a:t>
          </a:r>
          <a:endParaRPr lang="es-MX" sz="3500" kern="1200" dirty="0"/>
        </a:p>
      </dsp:txBody>
      <dsp:txXfrm rot="-5400000">
        <a:off x="1" y="781285"/>
        <a:ext cx="1562572" cy="669675"/>
      </dsp:txXfrm>
    </dsp:sp>
    <dsp:sp modelId="{4448B71D-6553-49A9-9B98-0B1E1817DAB5}">
      <dsp:nvSpPr>
        <dsp:cNvPr id="0" name=""/>
        <dsp:cNvSpPr/>
      </dsp:nvSpPr>
      <dsp:spPr>
        <a:xfrm rot="5400000">
          <a:off x="4916413" y="-3353840"/>
          <a:ext cx="1450960" cy="8158642"/>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Desarrollar el estudio de las zonas comerciales en la parroquia de Turubamba del Distrito Metropolitano de Quito, a través de un estudio de mercado, investigación de campo y georreferenciación para la obtención de información que permitirá el diseño de un mapa </a:t>
          </a:r>
          <a:r>
            <a:rPr lang="es-MX" sz="1900" kern="1200" dirty="0" err="1" smtClean="0"/>
            <a:t>georreferencial</a:t>
          </a:r>
          <a:r>
            <a:rPr lang="es-MX" sz="1900" kern="1200" dirty="0" smtClean="0"/>
            <a:t> de estos negocios.</a:t>
          </a:r>
          <a:endParaRPr lang="es-MX" sz="1900" kern="1200" dirty="0"/>
        </a:p>
      </dsp:txBody>
      <dsp:txXfrm rot="-5400000">
        <a:off x="1562572" y="70831"/>
        <a:ext cx="8087812" cy="13093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F0841-8ADD-42E7-BA29-5A5323D87C2E}">
      <dsp:nvSpPr>
        <dsp:cNvPr id="0" name=""/>
        <dsp:cNvSpPr/>
      </dsp:nvSpPr>
      <dsp:spPr>
        <a:xfrm>
          <a:off x="0" y="274193"/>
          <a:ext cx="5112568"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H0:</a:t>
          </a:r>
          <a:r>
            <a:rPr lang="es-EC" sz="1500" kern="1200" dirty="0" smtClean="0"/>
            <a:t> El 70% de los locales comerciales de las determinadas líneas de negocios situadas en la parroquia Turubamba del Distrito Metropolitano de Quito no realizan gestión de publicidad para darse a conocer.</a:t>
          </a:r>
          <a:endParaRPr lang="es-MX" sz="1500" kern="1200" dirty="0"/>
        </a:p>
      </dsp:txBody>
      <dsp:txXfrm>
        <a:off x="48833" y="323026"/>
        <a:ext cx="5014902" cy="902684"/>
      </dsp:txXfrm>
    </dsp:sp>
    <dsp:sp modelId="{A335936C-2A36-4786-8E2C-D9130121EEB0}">
      <dsp:nvSpPr>
        <dsp:cNvPr id="0" name=""/>
        <dsp:cNvSpPr/>
      </dsp:nvSpPr>
      <dsp:spPr>
        <a:xfrm>
          <a:off x="0" y="1317743"/>
          <a:ext cx="5112568"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H1:</a:t>
          </a:r>
          <a:r>
            <a:rPr lang="es-EC" sz="1500" kern="1200" dirty="0" smtClean="0"/>
            <a:t> El 70% de los locales comerciales de las determinadas líneas de negocios situadas en la parroquia Turubamba del Distrito Metropolitano de Quito si realizan gestión de publicidad para darse a conocer.</a:t>
          </a:r>
          <a:endParaRPr lang="es-MX" sz="1500" kern="1200" dirty="0"/>
        </a:p>
      </dsp:txBody>
      <dsp:txXfrm>
        <a:off x="48833" y="1366576"/>
        <a:ext cx="5014902" cy="90268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ACB58-E571-4E35-A0BC-D526FE0C367D}">
      <dsp:nvSpPr>
        <dsp:cNvPr id="0" name=""/>
        <dsp:cNvSpPr/>
      </dsp:nvSpPr>
      <dsp:spPr>
        <a:xfrm>
          <a:off x="0" y="0"/>
          <a:ext cx="4644583" cy="2206620"/>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Por lo tanto se acepta H1 como verdadera puesto que el 66,7% de los locales comerciales encuestados manifestaron que NO realizan actividades publicitarias del establecimiento. </a:t>
          </a:r>
          <a:endParaRPr lang="es-MX" sz="2300" kern="1200" dirty="0"/>
        </a:p>
      </dsp:txBody>
      <dsp:txXfrm>
        <a:off x="107718" y="107718"/>
        <a:ext cx="4429147" cy="19911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D297-2061-41EE-9C1D-010F41CD3F0B}">
      <dsp:nvSpPr>
        <dsp:cNvPr id="0" name=""/>
        <dsp:cNvSpPr/>
      </dsp:nvSpPr>
      <dsp:spPr>
        <a:xfrm>
          <a:off x="-1788707" y="-277878"/>
          <a:ext cx="2139932" cy="2139932"/>
        </a:xfrm>
        <a:prstGeom prst="blockArc">
          <a:avLst>
            <a:gd name="adj1" fmla="val 18900000"/>
            <a:gd name="adj2" fmla="val 2700000"/>
            <a:gd name="adj3" fmla="val 1009"/>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EE7E7-83A7-41D4-AF5A-C1DEE27B1637}">
      <dsp:nvSpPr>
        <dsp:cNvPr id="0" name=""/>
        <dsp:cNvSpPr/>
      </dsp:nvSpPr>
      <dsp:spPr>
        <a:xfrm>
          <a:off x="184853" y="121791"/>
          <a:ext cx="2751454" cy="2437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445"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Parroquia Urbana de Turubamba </a:t>
          </a:r>
          <a:endParaRPr lang="es-MX" sz="1300" kern="1200" dirty="0"/>
        </a:p>
      </dsp:txBody>
      <dsp:txXfrm>
        <a:off x="184853" y="121791"/>
        <a:ext cx="2751454" cy="243709"/>
      </dsp:txXfrm>
    </dsp:sp>
    <dsp:sp modelId="{63EB0523-067A-4895-B19F-4F325DDC7205}">
      <dsp:nvSpPr>
        <dsp:cNvPr id="0" name=""/>
        <dsp:cNvSpPr/>
      </dsp:nvSpPr>
      <dsp:spPr>
        <a:xfrm>
          <a:off x="32534" y="91327"/>
          <a:ext cx="304637" cy="3046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58C75-F39F-4090-A882-DFED0FC409E9}">
      <dsp:nvSpPr>
        <dsp:cNvPr id="0" name=""/>
        <dsp:cNvSpPr/>
      </dsp:nvSpPr>
      <dsp:spPr>
        <a:xfrm>
          <a:off x="324577" y="487419"/>
          <a:ext cx="2611730" cy="2437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445" tIns="33020" rIns="33020" bIns="33020" numCol="1" spcCol="1270" anchor="ctr" anchorCtr="0">
          <a:noAutofit/>
        </a:bodyPr>
        <a:lstStyle/>
        <a:p>
          <a:pPr lvl="0" algn="l" defTabSz="577850">
            <a:lnSpc>
              <a:spcPct val="90000"/>
            </a:lnSpc>
            <a:spcBef>
              <a:spcPct val="0"/>
            </a:spcBef>
            <a:spcAft>
              <a:spcPct val="35000"/>
            </a:spcAft>
          </a:pPr>
          <a:r>
            <a:rPr lang="es-EC" sz="1300" b="0" kern="1200" dirty="0" smtClean="0"/>
            <a:t>Área: </a:t>
          </a:r>
          <a:r>
            <a:rPr lang="es-EC" sz="1300" kern="1200" dirty="0" smtClean="0"/>
            <a:t>17,20 km2</a:t>
          </a:r>
          <a:endParaRPr lang="es-MX" sz="1300" kern="1200" dirty="0"/>
        </a:p>
      </dsp:txBody>
      <dsp:txXfrm>
        <a:off x="324577" y="487419"/>
        <a:ext cx="2611730" cy="243709"/>
      </dsp:txXfrm>
    </dsp:sp>
    <dsp:sp modelId="{D960669F-7E11-4982-BF85-40A744BC11BA}">
      <dsp:nvSpPr>
        <dsp:cNvPr id="0" name=""/>
        <dsp:cNvSpPr/>
      </dsp:nvSpPr>
      <dsp:spPr>
        <a:xfrm>
          <a:off x="172258" y="456955"/>
          <a:ext cx="304637" cy="3046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046F7-C6B0-4344-A1B1-A0DEDFEA1321}">
      <dsp:nvSpPr>
        <dsp:cNvPr id="0" name=""/>
        <dsp:cNvSpPr/>
      </dsp:nvSpPr>
      <dsp:spPr>
        <a:xfrm>
          <a:off x="324577" y="853047"/>
          <a:ext cx="2611730" cy="2437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445" tIns="33020" rIns="33020" bIns="33020" numCol="1" spcCol="1270" anchor="ctr" anchorCtr="0">
          <a:noAutofit/>
        </a:bodyPr>
        <a:lstStyle/>
        <a:p>
          <a:pPr lvl="0" algn="l" defTabSz="577850">
            <a:lnSpc>
              <a:spcPct val="90000"/>
            </a:lnSpc>
            <a:spcBef>
              <a:spcPct val="0"/>
            </a:spcBef>
            <a:spcAft>
              <a:spcPct val="35000"/>
            </a:spcAft>
          </a:pPr>
          <a:r>
            <a:rPr lang="es-EC" sz="1300" b="1" kern="1200" dirty="0" smtClean="0"/>
            <a:t>Población:</a:t>
          </a:r>
          <a:r>
            <a:rPr lang="es-EC" sz="1300" kern="1200" dirty="0" smtClean="0"/>
            <a:t> 53906</a:t>
          </a:r>
          <a:endParaRPr lang="es-MX" sz="1300" kern="1200" dirty="0"/>
        </a:p>
      </dsp:txBody>
      <dsp:txXfrm>
        <a:off x="324577" y="853047"/>
        <a:ext cx="2611730" cy="243709"/>
      </dsp:txXfrm>
    </dsp:sp>
    <dsp:sp modelId="{9E179E79-123D-4422-A425-74492190E861}">
      <dsp:nvSpPr>
        <dsp:cNvPr id="0" name=""/>
        <dsp:cNvSpPr/>
      </dsp:nvSpPr>
      <dsp:spPr>
        <a:xfrm>
          <a:off x="172258" y="822583"/>
          <a:ext cx="304637" cy="30463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82810-B17A-4FEF-9E58-5D1FA39BC16F}">
      <dsp:nvSpPr>
        <dsp:cNvPr id="0" name=""/>
        <dsp:cNvSpPr/>
      </dsp:nvSpPr>
      <dsp:spPr>
        <a:xfrm>
          <a:off x="184853" y="1218674"/>
          <a:ext cx="2751454" cy="2437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445" tIns="33020" rIns="33020" bIns="33020" numCol="1" spcCol="1270" anchor="ctr" anchorCtr="0">
          <a:noAutofit/>
        </a:bodyPr>
        <a:lstStyle/>
        <a:p>
          <a:pPr lvl="0" algn="l" defTabSz="577850">
            <a:lnSpc>
              <a:spcPct val="90000"/>
            </a:lnSpc>
            <a:spcBef>
              <a:spcPct val="0"/>
            </a:spcBef>
            <a:spcAft>
              <a:spcPct val="35000"/>
            </a:spcAft>
          </a:pPr>
          <a:r>
            <a:rPr lang="es-MX" sz="1300" kern="1200" dirty="0" smtClean="0"/>
            <a:t>20 barrios</a:t>
          </a:r>
          <a:endParaRPr lang="es-MX" sz="1300" kern="1200" dirty="0"/>
        </a:p>
      </dsp:txBody>
      <dsp:txXfrm>
        <a:off x="184853" y="1218674"/>
        <a:ext cx="2751454" cy="243709"/>
      </dsp:txXfrm>
    </dsp:sp>
    <dsp:sp modelId="{86F4363A-BEA4-4E63-8393-7426A12B78FF}">
      <dsp:nvSpPr>
        <dsp:cNvPr id="0" name=""/>
        <dsp:cNvSpPr/>
      </dsp:nvSpPr>
      <dsp:spPr>
        <a:xfrm>
          <a:off x="32534" y="1188211"/>
          <a:ext cx="304637" cy="3046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175A-62BD-4EAC-ADA3-D01B7FC27FBA}">
      <dsp:nvSpPr>
        <dsp:cNvPr id="0" name=""/>
        <dsp:cNvSpPr/>
      </dsp:nvSpPr>
      <dsp:spPr>
        <a:xfrm>
          <a:off x="1307" y="327369"/>
          <a:ext cx="1037646" cy="622587"/>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Abarrotes</a:t>
          </a:r>
        </a:p>
        <a:p>
          <a:pPr lvl="0" algn="ctr" defTabSz="488950">
            <a:lnSpc>
              <a:spcPct val="90000"/>
            </a:lnSpc>
            <a:spcBef>
              <a:spcPct val="0"/>
            </a:spcBef>
            <a:spcAft>
              <a:spcPct val="35000"/>
            </a:spcAft>
          </a:pPr>
          <a:r>
            <a:rPr lang="es-EC" sz="1100" kern="1200" dirty="0" smtClean="0"/>
            <a:t>435</a:t>
          </a:r>
          <a:endParaRPr lang="es-MX" sz="1100" kern="1200" dirty="0"/>
        </a:p>
      </dsp:txBody>
      <dsp:txXfrm>
        <a:off x="1307" y="327369"/>
        <a:ext cx="1037646" cy="622587"/>
      </dsp:txXfrm>
    </dsp:sp>
    <dsp:sp modelId="{4B04C648-AB39-43DC-AB33-090D5F946A19}">
      <dsp:nvSpPr>
        <dsp:cNvPr id="0" name=""/>
        <dsp:cNvSpPr/>
      </dsp:nvSpPr>
      <dsp:spPr>
        <a:xfrm>
          <a:off x="1142719" y="327369"/>
          <a:ext cx="1037646" cy="622587"/>
        </a:xfrm>
        <a:prstGeom prst="rect">
          <a:avLst/>
        </a:prstGeom>
        <a:gradFill rotWithShape="0">
          <a:gsLst>
            <a:gs pos="0">
              <a:schemeClr val="accent3">
                <a:hueOff val="937522"/>
                <a:satOff val="-1407"/>
                <a:lumOff val="-229"/>
                <a:alphaOff val="0"/>
                <a:satMod val="103000"/>
                <a:lumMod val="118000"/>
              </a:schemeClr>
            </a:gs>
            <a:gs pos="50000">
              <a:schemeClr val="accent3">
                <a:hueOff val="937522"/>
                <a:satOff val="-1407"/>
                <a:lumOff val="-229"/>
                <a:alphaOff val="0"/>
                <a:satMod val="89000"/>
                <a:lumMod val="91000"/>
              </a:schemeClr>
            </a:gs>
            <a:gs pos="100000">
              <a:schemeClr val="accent3">
                <a:hueOff val="937522"/>
                <a:satOff val="-1407"/>
                <a:lumOff val="-229"/>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Bazar y </a:t>
          </a:r>
          <a:r>
            <a:rPr lang="es-EC" sz="1100" kern="1200" dirty="0" smtClean="0"/>
            <a:t>Papelería </a:t>
          </a:r>
          <a:r>
            <a:rPr lang="es-EC" sz="1100" kern="1200" dirty="0" smtClean="0"/>
            <a:t>        115</a:t>
          </a:r>
          <a:endParaRPr lang="es-MX" sz="1100" kern="1200" dirty="0"/>
        </a:p>
      </dsp:txBody>
      <dsp:txXfrm>
        <a:off x="1142719" y="327369"/>
        <a:ext cx="1037646" cy="622587"/>
      </dsp:txXfrm>
    </dsp:sp>
    <dsp:sp modelId="{A7946A49-9382-411E-8029-DE13984BB16D}">
      <dsp:nvSpPr>
        <dsp:cNvPr id="0" name=""/>
        <dsp:cNvSpPr/>
      </dsp:nvSpPr>
      <dsp:spPr>
        <a:xfrm>
          <a:off x="2284130" y="327369"/>
          <a:ext cx="1037646" cy="622587"/>
        </a:xfrm>
        <a:prstGeom prst="rect">
          <a:avLst/>
        </a:prstGeom>
        <a:gradFill rotWithShape="0">
          <a:gsLst>
            <a:gs pos="0">
              <a:schemeClr val="accent3">
                <a:hueOff val="1875044"/>
                <a:satOff val="-2813"/>
                <a:lumOff val="-458"/>
                <a:alphaOff val="0"/>
                <a:satMod val="103000"/>
                <a:lumMod val="118000"/>
              </a:schemeClr>
            </a:gs>
            <a:gs pos="50000">
              <a:schemeClr val="accent3">
                <a:hueOff val="1875044"/>
                <a:satOff val="-2813"/>
                <a:lumOff val="-458"/>
                <a:alphaOff val="0"/>
                <a:satMod val="89000"/>
                <a:lumMod val="91000"/>
              </a:schemeClr>
            </a:gs>
            <a:gs pos="100000">
              <a:schemeClr val="accent3">
                <a:hueOff val="1875044"/>
                <a:satOff val="-2813"/>
                <a:lumOff val="-458"/>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Carnicerías</a:t>
          </a:r>
        </a:p>
        <a:p>
          <a:pPr lvl="0" algn="ctr" defTabSz="488950">
            <a:lnSpc>
              <a:spcPct val="90000"/>
            </a:lnSpc>
            <a:spcBef>
              <a:spcPct val="0"/>
            </a:spcBef>
            <a:spcAft>
              <a:spcPct val="35000"/>
            </a:spcAft>
          </a:pPr>
          <a:r>
            <a:rPr lang="es-EC" sz="1100" kern="1200" dirty="0" smtClean="0"/>
            <a:t>15</a:t>
          </a:r>
          <a:endParaRPr lang="es-MX" sz="1100" kern="1200" dirty="0"/>
        </a:p>
      </dsp:txBody>
      <dsp:txXfrm>
        <a:off x="2284130" y="327369"/>
        <a:ext cx="1037646" cy="622587"/>
      </dsp:txXfrm>
    </dsp:sp>
    <dsp:sp modelId="{20C746D8-4530-41D8-9CDB-364DABCA8AA4}">
      <dsp:nvSpPr>
        <dsp:cNvPr id="0" name=""/>
        <dsp:cNvSpPr/>
      </dsp:nvSpPr>
      <dsp:spPr>
        <a:xfrm>
          <a:off x="3425541" y="327369"/>
          <a:ext cx="1037646" cy="622587"/>
        </a:xfrm>
        <a:prstGeom prst="rect">
          <a:avLst/>
        </a:prstGeom>
        <a:gradFill rotWithShape="0">
          <a:gsLst>
            <a:gs pos="0">
              <a:schemeClr val="accent3">
                <a:hueOff val="2812566"/>
                <a:satOff val="-4220"/>
                <a:lumOff val="-686"/>
                <a:alphaOff val="0"/>
                <a:satMod val="103000"/>
                <a:lumMod val="118000"/>
              </a:schemeClr>
            </a:gs>
            <a:gs pos="50000">
              <a:schemeClr val="accent3">
                <a:hueOff val="2812566"/>
                <a:satOff val="-4220"/>
                <a:lumOff val="-686"/>
                <a:alphaOff val="0"/>
                <a:satMod val="89000"/>
                <a:lumMod val="91000"/>
              </a:schemeClr>
            </a:gs>
            <a:gs pos="100000">
              <a:schemeClr val="accent3">
                <a:hueOff val="2812566"/>
                <a:satOff val="-4220"/>
                <a:lumOff val="-686"/>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Farmacias</a:t>
          </a:r>
        </a:p>
        <a:p>
          <a:pPr lvl="0" algn="ctr" defTabSz="488950">
            <a:lnSpc>
              <a:spcPct val="90000"/>
            </a:lnSpc>
            <a:spcBef>
              <a:spcPct val="0"/>
            </a:spcBef>
            <a:spcAft>
              <a:spcPct val="35000"/>
            </a:spcAft>
          </a:pPr>
          <a:r>
            <a:rPr lang="es-EC" sz="1100" kern="1200" dirty="0" smtClean="0"/>
            <a:t>11</a:t>
          </a:r>
          <a:endParaRPr lang="es-MX" sz="1100" kern="1200" dirty="0"/>
        </a:p>
      </dsp:txBody>
      <dsp:txXfrm>
        <a:off x="3425541" y="327369"/>
        <a:ext cx="1037646" cy="622587"/>
      </dsp:txXfrm>
    </dsp:sp>
    <dsp:sp modelId="{A8E9EEFC-C204-4F33-979D-3AF740AE90BC}">
      <dsp:nvSpPr>
        <dsp:cNvPr id="0" name=""/>
        <dsp:cNvSpPr/>
      </dsp:nvSpPr>
      <dsp:spPr>
        <a:xfrm>
          <a:off x="1307" y="1053721"/>
          <a:ext cx="1037646" cy="622587"/>
        </a:xfrm>
        <a:prstGeom prst="rect">
          <a:avLst/>
        </a:prstGeom>
        <a:gradFill rotWithShape="0">
          <a:gsLst>
            <a:gs pos="0">
              <a:schemeClr val="accent3">
                <a:hueOff val="3750088"/>
                <a:satOff val="-5627"/>
                <a:lumOff val="-915"/>
                <a:alphaOff val="0"/>
                <a:satMod val="103000"/>
                <a:lumMod val="118000"/>
              </a:schemeClr>
            </a:gs>
            <a:gs pos="50000">
              <a:schemeClr val="accent3">
                <a:hueOff val="3750088"/>
                <a:satOff val="-5627"/>
                <a:lumOff val="-915"/>
                <a:alphaOff val="0"/>
                <a:satMod val="89000"/>
                <a:lumMod val="91000"/>
              </a:schemeClr>
            </a:gs>
            <a:gs pos="100000">
              <a:schemeClr val="accent3">
                <a:hueOff val="3750088"/>
                <a:satOff val="-5627"/>
                <a:lumOff val="-915"/>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Ferreterías</a:t>
          </a:r>
        </a:p>
        <a:p>
          <a:pPr lvl="0" algn="ctr" defTabSz="488950">
            <a:lnSpc>
              <a:spcPct val="90000"/>
            </a:lnSpc>
            <a:spcBef>
              <a:spcPct val="0"/>
            </a:spcBef>
            <a:spcAft>
              <a:spcPct val="35000"/>
            </a:spcAft>
          </a:pPr>
          <a:r>
            <a:rPr lang="es-EC" sz="1100" kern="1200" dirty="0" smtClean="0"/>
            <a:t>58</a:t>
          </a:r>
          <a:endParaRPr lang="es-MX" sz="1100" kern="1200" dirty="0"/>
        </a:p>
      </dsp:txBody>
      <dsp:txXfrm>
        <a:off x="1307" y="1053721"/>
        <a:ext cx="1037646" cy="622587"/>
      </dsp:txXfrm>
    </dsp:sp>
    <dsp:sp modelId="{47161F66-B323-416D-9160-18077120E6E1}">
      <dsp:nvSpPr>
        <dsp:cNvPr id="0" name=""/>
        <dsp:cNvSpPr/>
      </dsp:nvSpPr>
      <dsp:spPr>
        <a:xfrm>
          <a:off x="1142719" y="1053721"/>
          <a:ext cx="1037646" cy="622587"/>
        </a:xfrm>
        <a:prstGeom prst="rect">
          <a:avLst/>
        </a:prstGeom>
        <a:gradFill rotWithShape="0">
          <a:gsLst>
            <a:gs pos="0">
              <a:schemeClr val="accent3">
                <a:hueOff val="4687610"/>
                <a:satOff val="-7033"/>
                <a:lumOff val="-1144"/>
                <a:alphaOff val="0"/>
                <a:satMod val="103000"/>
                <a:lumMod val="118000"/>
              </a:schemeClr>
            </a:gs>
            <a:gs pos="50000">
              <a:schemeClr val="accent3">
                <a:hueOff val="4687610"/>
                <a:satOff val="-7033"/>
                <a:lumOff val="-1144"/>
                <a:alphaOff val="0"/>
                <a:satMod val="89000"/>
                <a:lumMod val="91000"/>
              </a:schemeClr>
            </a:gs>
            <a:gs pos="100000">
              <a:schemeClr val="accent3">
                <a:hueOff val="4687610"/>
                <a:satOff val="-7033"/>
                <a:lumOff val="-1144"/>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Fruterías Y Verduras</a:t>
          </a:r>
        </a:p>
        <a:p>
          <a:pPr lvl="0" algn="ctr" defTabSz="488950">
            <a:lnSpc>
              <a:spcPct val="90000"/>
            </a:lnSpc>
            <a:spcBef>
              <a:spcPct val="0"/>
            </a:spcBef>
            <a:spcAft>
              <a:spcPct val="35000"/>
            </a:spcAft>
          </a:pPr>
          <a:r>
            <a:rPr lang="es-EC" sz="1100" kern="1200" dirty="0" smtClean="0"/>
            <a:t>24</a:t>
          </a:r>
          <a:endParaRPr lang="es-MX" sz="1100" kern="1200" dirty="0"/>
        </a:p>
      </dsp:txBody>
      <dsp:txXfrm>
        <a:off x="1142719" y="1053721"/>
        <a:ext cx="1037646" cy="622587"/>
      </dsp:txXfrm>
    </dsp:sp>
    <dsp:sp modelId="{FA2484F4-214F-43CD-9B16-48D43468B5AB}">
      <dsp:nvSpPr>
        <dsp:cNvPr id="0" name=""/>
        <dsp:cNvSpPr/>
      </dsp:nvSpPr>
      <dsp:spPr>
        <a:xfrm>
          <a:off x="2284130" y="1053721"/>
          <a:ext cx="1037646" cy="622587"/>
        </a:xfrm>
        <a:prstGeom prst="rect">
          <a:avLst/>
        </a:prstGeom>
        <a:gradFill rotWithShape="0">
          <a:gsLst>
            <a:gs pos="0">
              <a:schemeClr val="accent3">
                <a:hueOff val="5625132"/>
                <a:satOff val="-8440"/>
                <a:lumOff val="-1373"/>
                <a:alphaOff val="0"/>
                <a:satMod val="103000"/>
                <a:lumMod val="118000"/>
              </a:schemeClr>
            </a:gs>
            <a:gs pos="50000">
              <a:schemeClr val="accent3">
                <a:hueOff val="5625132"/>
                <a:satOff val="-8440"/>
                <a:lumOff val="-1373"/>
                <a:alphaOff val="0"/>
                <a:satMod val="89000"/>
                <a:lumMod val="91000"/>
              </a:schemeClr>
            </a:gs>
            <a:gs pos="100000">
              <a:schemeClr val="accent3">
                <a:hueOff val="5625132"/>
                <a:satOff val="-8440"/>
                <a:lumOff val="-1373"/>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Internet Y Cabinas</a:t>
          </a:r>
        </a:p>
        <a:p>
          <a:pPr lvl="0" algn="ctr" defTabSz="488950">
            <a:lnSpc>
              <a:spcPct val="90000"/>
            </a:lnSpc>
            <a:spcBef>
              <a:spcPct val="0"/>
            </a:spcBef>
            <a:spcAft>
              <a:spcPct val="35000"/>
            </a:spcAft>
          </a:pPr>
          <a:r>
            <a:rPr lang="es-EC" sz="1100" kern="1200" dirty="0" smtClean="0"/>
            <a:t>143</a:t>
          </a:r>
          <a:endParaRPr lang="es-MX" sz="1100" kern="1200" dirty="0"/>
        </a:p>
      </dsp:txBody>
      <dsp:txXfrm>
        <a:off x="2284130" y="1053721"/>
        <a:ext cx="1037646" cy="622587"/>
      </dsp:txXfrm>
    </dsp:sp>
    <dsp:sp modelId="{1319EFF6-10FB-4F74-AD83-F575EA9141C8}">
      <dsp:nvSpPr>
        <dsp:cNvPr id="0" name=""/>
        <dsp:cNvSpPr/>
      </dsp:nvSpPr>
      <dsp:spPr>
        <a:xfrm>
          <a:off x="3425541" y="1053721"/>
          <a:ext cx="1037646" cy="622587"/>
        </a:xfrm>
        <a:prstGeom prst="rect">
          <a:avLst/>
        </a:prstGeom>
        <a:gradFill rotWithShape="0">
          <a:gsLst>
            <a:gs pos="0">
              <a:schemeClr val="accent3">
                <a:hueOff val="6562654"/>
                <a:satOff val="-9847"/>
                <a:lumOff val="-1601"/>
                <a:alphaOff val="0"/>
                <a:satMod val="103000"/>
                <a:lumMod val="118000"/>
              </a:schemeClr>
            </a:gs>
            <a:gs pos="50000">
              <a:schemeClr val="accent3">
                <a:hueOff val="6562654"/>
                <a:satOff val="-9847"/>
                <a:lumOff val="-1601"/>
                <a:alphaOff val="0"/>
                <a:satMod val="89000"/>
                <a:lumMod val="91000"/>
              </a:schemeClr>
            </a:gs>
            <a:gs pos="100000">
              <a:schemeClr val="accent3">
                <a:hueOff val="6562654"/>
                <a:satOff val="-9847"/>
                <a:lumOff val="-1601"/>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Micro Mercados 26</a:t>
          </a:r>
          <a:endParaRPr lang="es-MX" sz="1100" kern="1200" dirty="0"/>
        </a:p>
      </dsp:txBody>
      <dsp:txXfrm>
        <a:off x="3425541" y="1053721"/>
        <a:ext cx="1037646" cy="622587"/>
      </dsp:txXfrm>
    </dsp:sp>
    <dsp:sp modelId="{D1A8699F-43F6-4438-B214-2B393F4E5527}">
      <dsp:nvSpPr>
        <dsp:cNvPr id="0" name=""/>
        <dsp:cNvSpPr/>
      </dsp:nvSpPr>
      <dsp:spPr>
        <a:xfrm>
          <a:off x="1307" y="1780074"/>
          <a:ext cx="1037646" cy="622587"/>
        </a:xfrm>
        <a:prstGeom prst="rect">
          <a:avLst/>
        </a:prstGeom>
        <a:gradFill rotWithShape="0">
          <a:gsLst>
            <a:gs pos="0">
              <a:schemeClr val="accent3">
                <a:hueOff val="7500176"/>
                <a:satOff val="-11253"/>
                <a:lumOff val="-1830"/>
                <a:alphaOff val="0"/>
                <a:satMod val="103000"/>
                <a:lumMod val="118000"/>
              </a:schemeClr>
            </a:gs>
            <a:gs pos="50000">
              <a:schemeClr val="accent3">
                <a:hueOff val="7500176"/>
                <a:satOff val="-11253"/>
                <a:lumOff val="-1830"/>
                <a:alphaOff val="0"/>
                <a:satMod val="89000"/>
                <a:lumMod val="91000"/>
              </a:schemeClr>
            </a:gs>
            <a:gs pos="100000">
              <a:schemeClr val="accent3">
                <a:hueOff val="7500176"/>
                <a:satOff val="-11253"/>
                <a:lumOff val="-183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err="1" smtClean="0"/>
            <a:t>Minimarket</a:t>
          </a:r>
          <a:endParaRPr lang="es-EC" sz="1100" kern="1200" dirty="0" smtClean="0"/>
        </a:p>
        <a:p>
          <a:pPr lvl="0" algn="ctr" defTabSz="488950">
            <a:lnSpc>
              <a:spcPct val="90000"/>
            </a:lnSpc>
            <a:spcBef>
              <a:spcPct val="0"/>
            </a:spcBef>
            <a:spcAft>
              <a:spcPct val="35000"/>
            </a:spcAft>
          </a:pPr>
          <a:r>
            <a:rPr lang="es-EC" sz="1100" kern="1200" dirty="0" smtClean="0"/>
            <a:t>4</a:t>
          </a:r>
          <a:endParaRPr lang="es-MX" sz="1100" kern="1200" dirty="0"/>
        </a:p>
      </dsp:txBody>
      <dsp:txXfrm>
        <a:off x="1307" y="1780074"/>
        <a:ext cx="1037646" cy="622587"/>
      </dsp:txXfrm>
    </dsp:sp>
    <dsp:sp modelId="{4595223D-2AF6-4C9B-957E-3FBC9B3EB685}">
      <dsp:nvSpPr>
        <dsp:cNvPr id="0" name=""/>
        <dsp:cNvSpPr/>
      </dsp:nvSpPr>
      <dsp:spPr>
        <a:xfrm>
          <a:off x="1142719" y="1780074"/>
          <a:ext cx="1037646" cy="622587"/>
        </a:xfrm>
        <a:prstGeom prst="rect">
          <a:avLst/>
        </a:prstGeom>
        <a:gradFill rotWithShape="0">
          <a:gsLst>
            <a:gs pos="0">
              <a:schemeClr val="accent3">
                <a:hueOff val="8437698"/>
                <a:satOff val="-12660"/>
                <a:lumOff val="-2059"/>
                <a:alphaOff val="0"/>
                <a:satMod val="103000"/>
                <a:lumMod val="118000"/>
              </a:schemeClr>
            </a:gs>
            <a:gs pos="50000">
              <a:schemeClr val="accent3">
                <a:hueOff val="8437698"/>
                <a:satOff val="-12660"/>
                <a:lumOff val="-2059"/>
                <a:alphaOff val="0"/>
                <a:satMod val="89000"/>
                <a:lumMod val="91000"/>
              </a:schemeClr>
            </a:gs>
            <a:gs pos="100000">
              <a:schemeClr val="accent3">
                <a:hueOff val="8437698"/>
                <a:satOff val="-12660"/>
                <a:lumOff val="-2059"/>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Panaderías</a:t>
          </a:r>
        </a:p>
        <a:p>
          <a:pPr lvl="0" algn="ctr" defTabSz="488950">
            <a:lnSpc>
              <a:spcPct val="90000"/>
            </a:lnSpc>
            <a:spcBef>
              <a:spcPct val="0"/>
            </a:spcBef>
            <a:spcAft>
              <a:spcPct val="35000"/>
            </a:spcAft>
          </a:pPr>
          <a:r>
            <a:rPr lang="es-EC" sz="1100" kern="1200" dirty="0" smtClean="0"/>
            <a:t>48</a:t>
          </a:r>
        </a:p>
      </dsp:txBody>
      <dsp:txXfrm>
        <a:off x="1142719" y="1780074"/>
        <a:ext cx="1037646" cy="622587"/>
      </dsp:txXfrm>
    </dsp:sp>
    <dsp:sp modelId="{3681742F-E603-488E-BC07-9651E84089C8}">
      <dsp:nvSpPr>
        <dsp:cNvPr id="0" name=""/>
        <dsp:cNvSpPr/>
      </dsp:nvSpPr>
      <dsp:spPr>
        <a:xfrm>
          <a:off x="2284130" y="1780074"/>
          <a:ext cx="1037646" cy="622587"/>
        </a:xfrm>
        <a:prstGeom prst="rect">
          <a:avLst/>
        </a:prstGeom>
        <a:gradFill rotWithShape="0">
          <a:gsLst>
            <a:gs pos="0">
              <a:schemeClr val="accent3">
                <a:hueOff val="9375220"/>
                <a:satOff val="-14067"/>
                <a:lumOff val="-2288"/>
                <a:alphaOff val="0"/>
                <a:satMod val="103000"/>
                <a:lumMod val="118000"/>
              </a:schemeClr>
            </a:gs>
            <a:gs pos="50000">
              <a:schemeClr val="accent3">
                <a:hueOff val="9375220"/>
                <a:satOff val="-14067"/>
                <a:lumOff val="-2288"/>
                <a:alphaOff val="0"/>
                <a:satMod val="89000"/>
                <a:lumMod val="91000"/>
              </a:schemeClr>
            </a:gs>
            <a:gs pos="100000">
              <a:schemeClr val="accent3">
                <a:hueOff val="9375220"/>
                <a:satOff val="-14067"/>
                <a:lumOff val="-2288"/>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Papelerías</a:t>
          </a:r>
        </a:p>
        <a:p>
          <a:pPr lvl="0" algn="ctr" defTabSz="488950">
            <a:lnSpc>
              <a:spcPct val="90000"/>
            </a:lnSpc>
            <a:spcBef>
              <a:spcPct val="0"/>
            </a:spcBef>
            <a:spcAft>
              <a:spcPct val="35000"/>
            </a:spcAft>
          </a:pPr>
          <a:r>
            <a:rPr lang="es-EC" sz="1100" kern="1200" dirty="0" smtClean="0"/>
            <a:t>18</a:t>
          </a:r>
          <a:endParaRPr lang="es-MX" sz="1100" kern="1200" dirty="0"/>
        </a:p>
      </dsp:txBody>
      <dsp:txXfrm>
        <a:off x="2284130" y="1780074"/>
        <a:ext cx="1037646" cy="622587"/>
      </dsp:txXfrm>
    </dsp:sp>
    <dsp:sp modelId="{383F672B-0228-44D2-ACD8-792CAC410DB0}">
      <dsp:nvSpPr>
        <dsp:cNvPr id="0" name=""/>
        <dsp:cNvSpPr/>
      </dsp:nvSpPr>
      <dsp:spPr>
        <a:xfrm>
          <a:off x="3425541" y="1780074"/>
          <a:ext cx="1037646" cy="622587"/>
        </a:xfrm>
        <a:prstGeom prst="rect">
          <a:avLst/>
        </a:prstGeom>
        <a:gradFill rotWithShape="0">
          <a:gsLst>
            <a:gs pos="0">
              <a:schemeClr val="accent3">
                <a:hueOff val="10312742"/>
                <a:satOff val="-15473"/>
                <a:lumOff val="-2516"/>
                <a:alphaOff val="0"/>
                <a:satMod val="103000"/>
                <a:lumMod val="118000"/>
              </a:schemeClr>
            </a:gs>
            <a:gs pos="50000">
              <a:schemeClr val="accent3">
                <a:hueOff val="10312742"/>
                <a:satOff val="-15473"/>
                <a:lumOff val="-2516"/>
                <a:alphaOff val="0"/>
                <a:satMod val="89000"/>
                <a:lumMod val="91000"/>
              </a:schemeClr>
            </a:gs>
            <a:gs pos="100000">
              <a:schemeClr val="accent3">
                <a:hueOff val="10312742"/>
                <a:satOff val="-15473"/>
                <a:lumOff val="-2516"/>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Restaurantes 111</a:t>
          </a:r>
          <a:endParaRPr lang="es-MX" sz="1100" kern="1200" dirty="0"/>
        </a:p>
      </dsp:txBody>
      <dsp:txXfrm>
        <a:off x="3425541" y="1780074"/>
        <a:ext cx="1037646" cy="622587"/>
      </dsp:txXfrm>
    </dsp:sp>
    <dsp:sp modelId="{554A9D4E-88C8-4078-94AE-AFD9C38418D1}">
      <dsp:nvSpPr>
        <dsp:cNvPr id="0" name=""/>
        <dsp:cNvSpPr/>
      </dsp:nvSpPr>
      <dsp:spPr>
        <a:xfrm>
          <a:off x="1713424" y="2506426"/>
          <a:ext cx="1037646" cy="622587"/>
        </a:xfrm>
        <a:prstGeom prst="rect">
          <a:avLst/>
        </a:prstGeom>
        <a:gradFill rotWithShape="0">
          <a:gsLst>
            <a:gs pos="0">
              <a:schemeClr val="accent3">
                <a:hueOff val="11250264"/>
                <a:satOff val="-16880"/>
                <a:lumOff val="-2745"/>
                <a:alphaOff val="0"/>
                <a:satMod val="103000"/>
                <a:lumMod val="118000"/>
              </a:schemeClr>
            </a:gs>
            <a:gs pos="50000">
              <a:schemeClr val="accent3">
                <a:hueOff val="11250264"/>
                <a:satOff val="-16880"/>
                <a:lumOff val="-2745"/>
                <a:alphaOff val="0"/>
                <a:satMod val="89000"/>
                <a:lumMod val="91000"/>
              </a:schemeClr>
            </a:gs>
            <a:gs pos="100000">
              <a:schemeClr val="accent3">
                <a:hueOff val="11250264"/>
                <a:satOff val="-16880"/>
                <a:lumOff val="-2745"/>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Supermercados 1</a:t>
          </a:r>
          <a:endParaRPr lang="es-MX" sz="1100" kern="1200" dirty="0">
            <a:effectLst/>
          </a:endParaRPr>
        </a:p>
      </dsp:txBody>
      <dsp:txXfrm>
        <a:off x="1713424" y="2506426"/>
        <a:ext cx="1037646" cy="62258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F7B0-2B95-4FAB-8B8B-30D90D3694B3}">
      <dsp:nvSpPr>
        <dsp:cNvPr id="0" name=""/>
        <dsp:cNvSpPr/>
      </dsp:nvSpPr>
      <dsp:spPr>
        <a:xfrm>
          <a:off x="1072371" y="1835368"/>
          <a:ext cx="1254523" cy="1081617"/>
        </a:xfrm>
        <a:prstGeom prst="hexagon">
          <a:avLst>
            <a:gd name="adj" fmla="val 25000"/>
            <a:gd name="vf" fmla="val 11547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C" sz="1200" kern="1200" dirty="0" err="1" smtClean="0"/>
            <a:t>Magellan</a:t>
          </a:r>
          <a:r>
            <a:rPr lang="es-EC" sz="1200" kern="1200" dirty="0" smtClean="0"/>
            <a:t> </a:t>
          </a:r>
          <a:r>
            <a:rPr lang="es-EC" sz="1200" kern="1200" dirty="0" err="1" smtClean="0"/>
            <a:t>Triton</a:t>
          </a:r>
          <a:r>
            <a:rPr lang="es-EC" sz="1200" kern="1200" dirty="0" smtClean="0"/>
            <a:t>™</a:t>
          </a:r>
          <a:endParaRPr lang="es-MX" sz="1200" kern="1200" dirty="0"/>
        </a:p>
      </dsp:txBody>
      <dsp:txXfrm>
        <a:off x="1267049" y="2003215"/>
        <a:ext cx="865167" cy="745923"/>
      </dsp:txXfrm>
    </dsp:sp>
    <dsp:sp modelId="{99C920B3-95D3-492F-9370-40C876E1C74F}">
      <dsp:nvSpPr>
        <dsp:cNvPr id="0" name=""/>
        <dsp:cNvSpPr/>
      </dsp:nvSpPr>
      <dsp:spPr>
        <a:xfrm>
          <a:off x="1104962" y="2312880"/>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27796C86-688D-478A-A954-38AD3AFF3B3E}">
      <dsp:nvSpPr>
        <dsp:cNvPr id="0" name=""/>
        <dsp:cNvSpPr/>
      </dsp:nvSpPr>
      <dsp:spPr>
        <a:xfrm>
          <a:off x="0" y="1254409"/>
          <a:ext cx="1254523" cy="108161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4E72C43-B3EA-4543-91FE-1F21A4335163}">
      <dsp:nvSpPr>
        <dsp:cNvPr id="0" name=""/>
        <dsp:cNvSpPr/>
      </dsp:nvSpPr>
      <dsp:spPr>
        <a:xfrm>
          <a:off x="854058" y="2193145"/>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8133BC31-1930-477B-B8BF-4F68D25800D5}">
      <dsp:nvSpPr>
        <dsp:cNvPr id="0" name=""/>
        <dsp:cNvSpPr/>
      </dsp:nvSpPr>
      <dsp:spPr>
        <a:xfrm>
          <a:off x="2141172" y="1241550"/>
          <a:ext cx="1254523" cy="1081617"/>
        </a:xfrm>
        <a:prstGeom prst="hexagon">
          <a:avLst>
            <a:gd name="adj" fmla="val 25000"/>
            <a:gd name="vf" fmla="val 11547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w="6350"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C" sz="1200" kern="1200" dirty="0" smtClean="0"/>
            <a:t>Garmin </a:t>
          </a:r>
          <a:r>
            <a:rPr lang="es-EC" sz="1200" kern="1200" dirty="0" err="1" smtClean="0"/>
            <a:t>Oregon</a:t>
          </a:r>
          <a:r>
            <a:rPr lang="es-EC" sz="1200" kern="1200" dirty="0" smtClean="0"/>
            <a:t> 550 </a:t>
          </a:r>
          <a:endParaRPr lang="es-MX" sz="1200" kern="1200" dirty="0"/>
        </a:p>
      </dsp:txBody>
      <dsp:txXfrm>
        <a:off x="2335850" y="1409397"/>
        <a:ext cx="865167" cy="745923"/>
      </dsp:txXfrm>
    </dsp:sp>
    <dsp:sp modelId="{640F4D54-005D-487C-A15E-4A849494B671}">
      <dsp:nvSpPr>
        <dsp:cNvPr id="0" name=""/>
        <dsp:cNvSpPr/>
      </dsp:nvSpPr>
      <dsp:spPr>
        <a:xfrm>
          <a:off x="2998801" y="2179143"/>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BDD132A0-47CD-4FAD-A35D-1D1A0E8DE182}">
      <dsp:nvSpPr>
        <dsp:cNvPr id="0" name=""/>
        <dsp:cNvSpPr/>
      </dsp:nvSpPr>
      <dsp:spPr>
        <a:xfrm>
          <a:off x="3209972" y="1835368"/>
          <a:ext cx="1254523" cy="108161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826D237-C617-4FC6-8225-23F0DD7EC9F9}">
      <dsp:nvSpPr>
        <dsp:cNvPr id="0" name=""/>
        <dsp:cNvSpPr/>
      </dsp:nvSpPr>
      <dsp:spPr>
        <a:xfrm>
          <a:off x="3242563" y="2312880"/>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E04C0C7D-14FF-43AE-8280-8D3C67FB3B2A}">
      <dsp:nvSpPr>
        <dsp:cNvPr id="0" name=""/>
        <dsp:cNvSpPr/>
      </dsp:nvSpPr>
      <dsp:spPr>
        <a:xfrm>
          <a:off x="1080124" y="619445"/>
          <a:ext cx="1254523" cy="1081617"/>
        </a:xfrm>
        <a:prstGeom prst="hexagon">
          <a:avLst>
            <a:gd name="adj" fmla="val 25000"/>
            <a:gd name="vf" fmla="val 11547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w="6350"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C" sz="1200" kern="1200" dirty="0" smtClean="0"/>
            <a:t>App Smartphone GPS </a:t>
          </a:r>
          <a:r>
            <a:rPr lang="es-EC" sz="1200" kern="1200" dirty="0" err="1" smtClean="0"/>
            <a:t>Essential</a:t>
          </a:r>
          <a:endParaRPr lang="es-MX" sz="1200" kern="1200" dirty="0"/>
        </a:p>
      </dsp:txBody>
      <dsp:txXfrm>
        <a:off x="1274802" y="787292"/>
        <a:ext cx="865167" cy="745923"/>
      </dsp:txXfrm>
    </dsp:sp>
    <dsp:sp modelId="{95FA2DA9-6F68-4E24-A56F-EBB928CBA74A}">
      <dsp:nvSpPr>
        <dsp:cNvPr id="0" name=""/>
        <dsp:cNvSpPr/>
      </dsp:nvSpPr>
      <dsp:spPr>
        <a:xfrm>
          <a:off x="1922858" y="673736"/>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424D5D11-9C39-46B7-B957-1BADF1FB82F4}">
      <dsp:nvSpPr>
        <dsp:cNvPr id="0" name=""/>
        <dsp:cNvSpPr/>
      </dsp:nvSpPr>
      <dsp:spPr>
        <a:xfrm>
          <a:off x="2141172" y="59343"/>
          <a:ext cx="1254523" cy="108161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14B7F10C-7887-4531-BF5F-3BC15B6A90F7}">
      <dsp:nvSpPr>
        <dsp:cNvPr id="0" name=""/>
        <dsp:cNvSpPr/>
      </dsp:nvSpPr>
      <dsp:spPr>
        <a:xfrm>
          <a:off x="2178227" y="534283"/>
          <a:ext cx="146881" cy="126593"/>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FBA21-B258-4447-8B02-2310A4270053}">
      <dsp:nvSpPr>
        <dsp:cNvPr id="0" name=""/>
        <dsp:cNvSpPr/>
      </dsp:nvSpPr>
      <dsp:spPr>
        <a:xfrm>
          <a:off x="862445" y="0"/>
          <a:ext cx="1183824" cy="118385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27D33E-59EA-4C46-9D59-9AA22B9D4125}">
      <dsp:nvSpPr>
        <dsp:cNvPr id="0" name=""/>
        <dsp:cNvSpPr/>
      </dsp:nvSpPr>
      <dsp:spPr>
        <a:xfrm>
          <a:off x="1123903" y="428604"/>
          <a:ext cx="660480" cy="33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DMQ: TMQ</a:t>
          </a:r>
        </a:p>
      </dsp:txBody>
      <dsp:txXfrm>
        <a:off x="1123903" y="428604"/>
        <a:ext cx="660480" cy="330201"/>
      </dsp:txXfrm>
    </dsp:sp>
    <dsp:sp modelId="{B0883551-9C85-4D94-B0BB-38DA033F54C5}">
      <dsp:nvSpPr>
        <dsp:cNvPr id="0" name=""/>
        <dsp:cNvSpPr/>
      </dsp:nvSpPr>
      <dsp:spPr>
        <a:xfrm>
          <a:off x="618076" y="758805"/>
          <a:ext cx="1016995" cy="1017425"/>
        </a:xfrm>
        <a:prstGeom prst="blockArc">
          <a:avLst>
            <a:gd name="adj1" fmla="val 0"/>
            <a:gd name="adj2" fmla="val 18900000"/>
            <a:gd name="adj3" fmla="val 1274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9B4F36-43FB-43AF-8C89-6B0633162425}">
      <dsp:nvSpPr>
        <dsp:cNvPr id="0" name=""/>
        <dsp:cNvSpPr/>
      </dsp:nvSpPr>
      <dsp:spPr>
        <a:xfrm>
          <a:off x="793663" y="1110144"/>
          <a:ext cx="660480" cy="330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WGS84</a:t>
          </a:r>
        </a:p>
      </dsp:txBody>
      <dsp:txXfrm>
        <a:off x="793663" y="1110144"/>
        <a:ext cx="660480" cy="33020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CF01F-3ABA-494B-9F27-85C8B9EB291F}">
      <dsp:nvSpPr>
        <dsp:cNvPr id="0" name=""/>
        <dsp:cNvSpPr/>
      </dsp:nvSpPr>
      <dsp:spPr>
        <a:xfrm>
          <a:off x="3189" y="3292"/>
          <a:ext cx="6811943" cy="1597325"/>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smtClean="0"/>
            <a:t>Modelo de Negocios </a:t>
          </a:r>
          <a:r>
            <a:rPr lang="es-EC" sz="4400" kern="1200" dirty="0" err="1" smtClean="0"/>
            <a:t>Canvas</a:t>
          </a:r>
          <a:endParaRPr lang="es-EC" sz="4400" kern="1200" dirty="0"/>
        </a:p>
      </dsp:txBody>
      <dsp:txXfrm>
        <a:off x="49973" y="50076"/>
        <a:ext cx="6718375" cy="1503757"/>
      </dsp:txXfrm>
    </dsp:sp>
    <dsp:sp modelId="{9E15BF65-78FE-40F7-85E9-8CE0FA59E5EE}">
      <dsp:nvSpPr>
        <dsp:cNvPr id="0" name=""/>
        <dsp:cNvSpPr/>
      </dsp:nvSpPr>
      <dsp:spPr>
        <a:xfrm>
          <a:off x="3189" y="1721617"/>
          <a:ext cx="6811943" cy="1597325"/>
        </a:xfrm>
        <a:prstGeom prst="roundRect">
          <a:avLst>
            <a:gd name="adj" fmla="val 1000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Programa de capacitación a los comerciantes para estructurar modelos de negocios.</a:t>
          </a:r>
          <a:endParaRPr lang="es-EC" sz="3200" kern="1200" dirty="0"/>
        </a:p>
      </dsp:txBody>
      <dsp:txXfrm>
        <a:off x="49973" y="1768401"/>
        <a:ext cx="6718375" cy="1503757"/>
      </dsp:txXfrm>
    </dsp:sp>
    <dsp:sp modelId="{87723D55-79E5-4169-9F33-BAE864167288}">
      <dsp:nvSpPr>
        <dsp:cNvPr id="0" name=""/>
        <dsp:cNvSpPr/>
      </dsp:nvSpPr>
      <dsp:spPr>
        <a:xfrm>
          <a:off x="3189" y="3439941"/>
          <a:ext cx="3335917" cy="1597325"/>
        </a:xfrm>
        <a:prstGeom prst="roundRect">
          <a:avLst>
            <a:gd name="adj" fmla="val 1000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Necesidades de Capacitación</a:t>
          </a:r>
        </a:p>
        <a:p>
          <a:pPr lvl="0" algn="ctr" defTabSz="800100">
            <a:lnSpc>
              <a:spcPct val="90000"/>
            </a:lnSpc>
            <a:spcBef>
              <a:spcPct val="0"/>
            </a:spcBef>
            <a:spcAft>
              <a:spcPct val="35000"/>
            </a:spcAft>
          </a:pPr>
          <a:r>
            <a:rPr lang="es-EC" sz="1800" kern="1200" dirty="0" smtClean="0"/>
            <a:t>82% de los negocios No realizó un estudio para ubicarse, el 33% lo hizo al considerar que era una Zona Comercial</a:t>
          </a:r>
          <a:endParaRPr lang="es-EC" sz="1800" kern="1200" dirty="0"/>
        </a:p>
      </dsp:txBody>
      <dsp:txXfrm>
        <a:off x="49973" y="3486725"/>
        <a:ext cx="3242349" cy="1503757"/>
      </dsp:txXfrm>
    </dsp:sp>
    <dsp:sp modelId="{45B83BBC-91AA-4F3E-8D3E-624CC544CEFB}">
      <dsp:nvSpPr>
        <dsp:cNvPr id="0" name=""/>
        <dsp:cNvSpPr/>
      </dsp:nvSpPr>
      <dsp:spPr>
        <a:xfrm>
          <a:off x="3479215" y="3439941"/>
          <a:ext cx="3335917" cy="1597325"/>
        </a:xfrm>
        <a:prstGeom prst="roundRect">
          <a:avLst>
            <a:gd name="adj" fmla="val 1000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Necesidades de Capacitación</a:t>
          </a:r>
        </a:p>
        <a:p>
          <a:pPr lvl="0" algn="ctr" defTabSz="800100">
            <a:lnSpc>
              <a:spcPct val="90000"/>
            </a:lnSpc>
            <a:spcBef>
              <a:spcPct val="0"/>
            </a:spcBef>
            <a:spcAft>
              <a:spcPct val="35000"/>
            </a:spcAft>
          </a:pPr>
          <a:r>
            <a:rPr lang="es-EC" sz="1800" kern="1200" dirty="0" smtClean="0"/>
            <a:t>El 80% de los  negocios estarían dispuestos ser parte de la jornadas de capacitación</a:t>
          </a:r>
          <a:endParaRPr lang="es-EC" sz="1800" kern="1200" dirty="0"/>
        </a:p>
      </dsp:txBody>
      <dsp:txXfrm>
        <a:off x="3525999" y="3486725"/>
        <a:ext cx="3242349" cy="150375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6E2A-0BB6-49DD-84F5-CA80E2FF2AD5}">
      <dsp:nvSpPr>
        <dsp:cNvPr id="0" name=""/>
        <dsp:cNvSpPr/>
      </dsp:nvSpPr>
      <dsp:spPr>
        <a:xfrm>
          <a:off x="1822236" y="0"/>
          <a:ext cx="3002380" cy="13579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Módulo 1</a:t>
          </a:r>
        </a:p>
        <a:p>
          <a:pPr lvl="0" algn="ctr" defTabSz="755650">
            <a:lnSpc>
              <a:spcPct val="90000"/>
            </a:lnSpc>
            <a:spcBef>
              <a:spcPct val="0"/>
            </a:spcBef>
            <a:spcAft>
              <a:spcPct val="35000"/>
            </a:spcAft>
          </a:pPr>
          <a:r>
            <a:rPr lang="es-EC" sz="1700" kern="1200" dirty="0" smtClean="0"/>
            <a:t>Estructura de Negocios</a:t>
          </a:r>
        </a:p>
        <a:p>
          <a:pPr lvl="0" algn="ctr" defTabSz="755650">
            <a:lnSpc>
              <a:spcPct val="90000"/>
            </a:lnSpc>
            <a:spcBef>
              <a:spcPct val="0"/>
            </a:spcBef>
            <a:spcAft>
              <a:spcPct val="35000"/>
            </a:spcAft>
          </a:pPr>
          <a:r>
            <a:rPr lang="es-EC" sz="1700" kern="1200" dirty="0" smtClean="0"/>
            <a:t>Análisis y Diseño del modelo</a:t>
          </a:r>
          <a:endParaRPr lang="es-MX" sz="1700" kern="1200" dirty="0"/>
        </a:p>
      </dsp:txBody>
      <dsp:txXfrm>
        <a:off x="1822236" y="0"/>
        <a:ext cx="3002380" cy="1357928"/>
      </dsp:txXfrm>
    </dsp:sp>
    <dsp:sp modelId="{F5A07985-0A19-47E3-AD4C-D4D9D05B979C}">
      <dsp:nvSpPr>
        <dsp:cNvPr id="0" name=""/>
        <dsp:cNvSpPr/>
      </dsp:nvSpPr>
      <dsp:spPr>
        <a:xfrm>
          <a:off x="189879" y="2029"/>
          <a:ext cx="1344349" cy="135792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3C173-7631-4161-8B38-F535A751D002}">
      <dsp:nvSpPr>
        <dsp:cNvPr id="0" name=""/>
        <dsp:cNvSpPr/>
      </dsp:nvSpPr>
      <dsp:spPr>
        <a:xfrm>
          <a:off x="189879" y="1584017"/>
          <a:ext cx="3002380" cy="13579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Módulo 2</a:t>
          </a:r>
        </a:p>
        <a:p>
          <a:pPr lvl="0" algn="ctr" defTabSz="755650">
            <a:lnSpc>
              <a:spcPct val="90000"/>
            </a:lnSpc>
            <a:spcBef>
              <a:spcPct val="0"/>
            </a:spcBef>
            <a:spcAft>
              <a:spcPct val="35000"/>
            </a:spcAft>
          </a:pPr>
          <a:r>
            <a:rPr lang="es-EC" sz="1700" kern="1200" dirty="0" smtClean="0"/>
            <a:t>Generación de la idea de negocio</a:t>
          </a:r>
        </a:p>
        <a:p>
          <a:pPr lvl="0" algn="ctr" defTabSz="755650">
            <a:lnSpc>
              <a:spcPct val="90000"/>
            </a:lnSpc>
            <a:spcBef>
              <a:spcPct val="0"/>
            </a:spcBef>
            <a:spcAft>
              <a:spcPct val="35000"/>
            </a:spcAft>
          </a:pPr>
          <a:r>
            <a:rPr lang="es-EC" sz="1700" kern="1200" dirty="0" smtClean="0"/>
            <a:t>Elaboración de procedimientos </a:t>
          </a:r>
          <a:endParaRPr lang="es-EC" sz="1700" kern="1200" dirty="0"/>
        </a:p>
      </dsp:txBody>
      <dsp:txXfrm>
        <a:off x="189879" y="1584017"/>
        <a:ext cx="3002380" cy="1357928"/>
      </dsp:txXfrm>
    </dsp:sp>
    <dsp:sp modelId="{6799054C-7467-46B9-B014-83256D362EF1}">
      <dsp:nvSpPr>
        <dsp:cNvPr id="0" name=""/>
        <dsp:cNvSpPr/>
      </dsp:nvSpPr>
      <dsp:spPr>
        <a:xfrm>
          <a:off x="3326695" y="1584017"/>
          <a:ext cx="1344349" cy="1357928"/>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6DA40-F20C-4B96-B730-820A438B2F81}">
      <dsp:nvSpPr>
        <dsp:cNvPr id="0" name=""/>
        <dsp:cNvSpPr/>
      </dsp:nvSpPr>
      <dsp:spPr>
        <a:xfrm>
          <a:off x="1668664" y="3166004"/>
          <a:ext cx="3002380" cy="13579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Módulo 3</a:t>
          </a:r>
        </a:p>
        <a:p>
          <a:pPr lvl="0" algn="ctr" defTabSz="755650">
            <a:lnSpc>
              <a:spcPct val="90000"/>
            </a:lnSpc>
            <a:spcBef>
              <a:spcPct val="0"/>
            </a:spcBef>
            <a:spcAft>
              <a:spcPct val="35000"/>
            </a:spcAft>
          </a:pPr>
          <a:r>
            <a:rPr lang="es-EC" sz="1700" kern="1200" dirty="0" smtClean="0"/>
            <a:t>Lienzo </a:t>
          </a:r>
          <a:r>
            <a:rPr lang="es-EC" sz="1700" kern="1200" dirty="0" err="1" smtClean="0"/>
            <a:t>Canvas</a:t>
          </a:r>
          <a:r>
            <a:rPr lang="es-EC" sz="1700" kern="1200" dirty="0" smtClean="0"/>
            <a:t> </a:t>
          </a:r>
        </a:p>
        <a:p>
          <a:pPr lvl="0" algn="ctr" defTabSz="755650">
            <a:lnSpc>
              <a:spcPct val="90000"/>
            </a:lnSpc>
            <a:spcBef>
              <a:spcPct val="0"/>
            </a:spcBef>
            <a:spcAft>
              <a:spcPct val="35000"/>
            </a:spcAft>
          </a:pPr>
          <a:r>
            <a:rPr lang="es-EC" sz="1700" kern="1200" dirty="0" smtClean="0"/>
            <a:t>Herramientas tecnológicas</a:t>
          </a:r>
          <a:endParaRPr lang="es-EC" sz="1700" kern="1200" dirty="0"/>
        </a:p>
      </dsp:txBody>
      <dsp:txXfrm>
        <a:off x="1668664" y="3166004"/>
        <a:ext cx="3002380" cy="1357928"/>
      </dsp:txXfrm>
    </dsp:sp>
    <dsp:sp modelId="{33D99F66-8FA2-4EA1-9D90-309685BED3BC}">
      <dsp:nvSpPr>
        <dsp:cNvPr id="0" name=""/>
        <dsp:cNvSpPr/>
      </dsp:nvSpPr>
      <dsp:spPr>
        <a:xfrm>
          <a:off x="189879" y="3166004"/>
          <a:ext cx="1344349" cy="1357928"/>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E5F9E-8033-40A2-B3FD-38A68D14DF7E}">
      <dsp:nvSpPr>
        <dsp:cNvPr id="0" name=""/>
        <dsp:cNvSpPr/>
      </dsp:nvSpPr>
      <dsp:spPr>
        <a:xfrm>
          <a:off x="4097105" y="445339"/>
          <a:ext cx="1565845" cy="1565820"/>
        </a:xfrm>
        <a:prstGeom prst="donut">
          <a:avLst>
            <a:gd name="adj" fmla="val 110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44786-E6AF-4EF2-9DF9-D96E6E49E2AC}">
      <dsp:nvSpPr>
        <dsp:cNvPr id="0" name=""/>
        <dsp:cNvSpPr/>
      </dsp:nvSpPr>
      <dsp:spPr>
        <a:xfrm>
          <a:off x="962192" y="2941"/>
          <a:ext cx="3240666" cy="245059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0A4B8-196D-491F-A3CF-03CB31D615FB}">
      <dsp:nvSpPr>
        <dsp:cNvPr id="0" name=""/>
        <dsp:cNvSpPr/>
      </dsp:nvSpPr>
      <dsp:spPr>
        <a:xfrm>
          <a:off x="4281877" y="617626"/>
          <a:ext cx="1221267" cy="1221247"/>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smtClean="0"/>
            <a:t>$628</a:t>
          </a:r>
        </a:p>
        <a:p>
          <a:pPr lvl="0" algn="ctr" defTabSz="533400">
            <a:lnSpc>
              <a:spcPct val="90000"/>
            </a:lnSpc>
            <a:spcBef>
              <a:spcPct val="0"/>
            </a:spcBef>
            <a:spcAft>
              <a:spcPct val="35000"/>
            </a:spcAft>
          </a:pPr>
          <a:r>
            <a:rPr lang="es-MX" sz="1200" kern="1200" dirty="0" smtClean="0"/>
            <a:t>Alianza estratégica con empresa Privada</a:t>
          </a:r>
          <a:endParaRPr lang="es-MX" sz="1200" kern="1200" dirty="0"/>
        </a:p>
      </dsp:txBody>
      <dsp:txXfrm>
        <a:off x="4460727" y="796473"/>
        <a:ext cx="863567" cy="863553"/>
      </dsp:txXfrm>
    </dsp:sp>
    <dsp:sp modelId="{7ABCCDC0-2626-49CF-B14E-9E42D933F5AA}">
      <dsp:nvSpPr>
        <dsp:cNvPr id="0" name=""/>
        <dsp:cNvSpPr/>
      </dsp:nvSpPr>
      <dsp:spPr>
        <a:xfrm>
          <a:off x="3444789" y="2687025"/>
          <a:ext cx="311321" cy="311321"/>
        </a:xfrm>
        <a:prstGeom prst="flowChartConnector">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7B75-7A0E-4153-83B8-E5CD52E934EF}">
      <dsp:nvSpPr>
        <dsp:cNvPr id="0" name=""/>
        <dsp:cNvSpPr/>
      </dsp:nvSpPr>
      <dsp:spPr>
        <a:xfrm>
          <a:off x="2945747" y="3231837"/>
          <a:ext cx="1565845" cy="1565820"/>
        </a:xfrm>
        <a:prstGeom prst="donut">
          <a:avLst>
            <a:gd name="adj" fmla="val 110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F5711-5E80-485C-BBAF-DE550C6F0DB2}">
      <dsp:nvSpPr>
        <dsp:cNvPr id="0" name=""/>
        <dsp:cNvSpPr/>
      </dsp:nvSpPr>
      <dsp:spPr>
        <a:xfrm>
          <a:off x="4368951" y="3286640"/>
          <a:ext cx="1412784" cy="1456189"/>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03BD8-70D7-4C3B-84D1-B6650D3EB1E6}">
      <dsp:nvSpPr>
        <dsp:cNvPr id="0" name=""/>
        <dsp:cNvSpPr/>
      </dsp:nvSpPr>
      <dsp:spPr>
        <a:xfrm>
          <a:off x="3118036" y="3404124"/>
          <a:ext cx="1221267" cy="1221247"/>
        </a:xfrm>
        <a:prstGeom prst="ellipse">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err="1" smtClean="0"/>
            <a:t>Coac</a:t>
          </a:r>
          <a:r>
            <a:rPr lang="es-MX" sz="1200" kern="1200" dirty="0" smtClean="0"/>
            <a:t> Luz del Valle</a:t>
          </a:r>
          <a:endParaRPr lang="es-MX" sz="1200" kern="1200" dirty="0"/>
        </a:p>
      </dsp:txBody>
      <dsp:txXfrm>
        <a:off x="3296886" y="3582971"/>
        <a:ext cx="863567" cy="86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6EFF6-7439-4ED3-854C-C66A2B9F9A85}">
      <dsp:nvSpPr>
        <dsp:cNvPr id="0" name=""/>
        <dsp:cNvSpPr/>
      </dsp:nvSpPr>
      <dsp:spPr>
        <a:xfrm>
          <a:off x="541456" y="1364"/>
          <a:ext cx="2239954" cy="1343972"/>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Determinar el marco teórico</a:t>
          </a:r>
          <a:endParaRPr lang="es-MX" sz="1800" kern="1200" dirty="0"/>
        </a:p>
      </dsp:txBody>
      <dsp:txXfrm>
        <a:off x="541456" y="1364"/>
        <a:ext cx="2239954" cy="1343972"/>
      </dsp:txXfrm>
    </dsp:sp>
    <dsp:sp modelId="{76E89B69-A94C-428D-99D5-5F92A410E880}">
      <dsp:nvSpPr>
        <dsp:cNvPr id="0" name=""/>
        <dsp:cNvSpPr/>
      </dsp:nvSpPr>
      <dsp:spPr>
        <a:xfrm>
          <a:off x="3005406" y="1364"/>
          <a:ext cx="2239954" cy="134397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Realizar un estudio de mercado</a:t>
          </a:r>
          <a:endParaRPr lang="es-MX" sz="1800" kern="1200" dirty="0"/>
        </a:p>
      </dsp:txBody>
      <dsp:txXfrm>
        <a:off x="3005406" y="1364"/>
        <a:ext cx="2239954" cy="1343972"/>
      </dsp:txXfrm>
    </dsp:sp>
    <dsp:sp modelId="{5C815255-DEBB-4A68-B56D-6AD7352257E3}">
      <dsp:nvSpPr>
        <dsp:cNvPr id="0" name=""/>
        <dsp:cNvSpPr/>
      </dsp:nvSpPr>
      <dsp:spPr>
        <a:xfrm>
          <a:off x="5469356" y="1364"/>
          <a:ext cx="2239954" cy="1343972"/>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Estructurar mediante georreferenciación ubicación de los locales comerciales</a:t>
          </a:r>
          <a:endParaRPr lang="es-MX" sz="1800" kern="1200" dirty="0"/>
        </a:p>
      </dsp:txBody>
      <dsp:txXfrm>
        <a:off x="5469356" y="1364"/>
        <a:ext cx="2239954" cy="1343972"/>
      </dsp:txXfrm>
    </dsp:sp>
    <dsp:sp modelId="{3BCBC41B-6230-4277-BCB5-9E4EC6C58ED9}">
      <dsp:nvSpPr>
        <dsp:cNvPr id="0" name=""/>
        <dsp:cNvSpPr/>
      </dsp:nvSpPr>
      <dsp:spPr>
        <a:xfrm>
          <a:off x="1773431" y="1569332"/>
          <a:ext cx="2239954" cy="1343972"/>
        </a:xfrm>
        <a:prstGeom prst="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Determinar mapas de georreferenciación</a:t>
          </a:r>
          <a:endParaRPr lang="es-MX" sz="1800" kern="1200" dirty="0"/>
        </a:p>
      </dsp:txBody>
      <dsp:txXfrm>
        <a:off x="1773431" y="1569332"/>
        <a:ext cx="2239954" cy="1343972"/>
      </dsp:txXfrm>
    </dsp:sp>
    <dsp:sp modelId="{1298A590-14FA-49C0-AC15-94A426AF28F0}">
      <dsp:nvSpPr>
        <dsp:cNvPr id="0" name=""/>
        <dsp:cNvSpPr/>
      </dsp:nvSpPr>
      <dsp:spPr>
        <a:xfrm>
          <a:off x="4237381" y="1569332"/>
          <a:ext cx="2239954" cy="1343972"/>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Plantear una propuesta valor</a:t>
          </a:r>
          <a:endParaRPr lang="es-MX" sz="1800" kern="1200" dirty="0"/>
        </a:p>
      </dsp:txBody>
      <dsp:txXfrm>
        <a:off x="4237381" y="1569332"/>
        <a:ext cx="2239954" cy="1343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735FB-6938-45E9-A6C6-1E6B501A8861}">
      <dsp:nvSpPr>
        <dsp:cNvPr id="0" name=""/>
        <dsp:cNvSpPr/>
      </dsp:nvSpPr>
      <dsp:spPr>
        <a:xfrm>
          <a:off x="631273" y="2680"/>
          <a:ext cx="2480851" cy="1488510"/>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Modelo de sectores radiales de </a:t>
          </a:r>
          <a:r>
            <a:rPr lang="es-EC" sz="1600" kern="1200" dirty="0" err="1" smtClean="0"/>
            <a:t>Hoyt</a:t>
          </a:r>
          <a:r>
            <a:rPr lang="es-EC" sz="1600" kern="1200" dirty="0" smtClean="0"/>
            <a:t> </a:t>
          </a:r>
          <a:endParaRPr lang="es-MX" sz="1600" kern="1200" dirty="0"/>
        </a:p>
      </dsp:txBody>
      <dsp:txXfrm>
        <a:off x="631273" y="2680"/>
        <a:ext cx="2480851" cy="1488510"/>
      </dsp:txXfrm>
    </dsp:sp>
    <dsp:sp modelId="{8F0A3A2D-27C3-45F4-89BA-6BD81925B2C6}">
      <dsp:nvSpPr>
        <dsp:cNvPr id="0" name=""/>
        <dsp:cNvSpPr/>
      </dsp:nvSpPr>
      <dsp:spPr>
        <a:xfrm>
          <a:off x="3360210" y="2680"/>
          <a:ext cx="2480851" cy="148851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Sistema de información Geográfica GIS</a:t>
          </a:r>
          <a:endParaRPr lang="es-MX" sz="1600" kern="1200" dirty="0"/>
        </a:p>
      </dsp:txBody>
      <dsp:txXfrm>
        <a:off x="3360210" y="2680"/>
        <a:ext cx="2480851" cy="1488510"/>
      </dsp:txXfrm>
    </dsp:sp>
    <dsp:sp modelId="{CE37E9EC-BA7C-4093-8566-C5DF8FB984E4}">
      <dsp:nvSpPr>
        <dsp:cNvPr id="0" name=""/>
        <dsp:cNvSpPr/>
      </dsp:nvSpPr>
      <dsp:spPr>
        <a:xfrm>
          <a:off x="631273" y="1739276"/>
          <a:ext cx="2480851" cy="1488510"/>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Datos Vectoriales</a:t>
          </a:r>
          <a:endParaRPr lang="es-MX" sz="1600" kern="1200" dirty="0"/>
        </a:p>
      </dsp:txBody>
      <dsp:txXfrm>
        <a:off x="631273" y="1739276"/>
        <a:ext cx="2480851" cy="1488510"/>
      </dsp:txXfrm>
    </dsp:sp>
    <dsp:sp modelId="{0B794CA9-FE8C-4CE0-BF96-49D320797A10}">
      <dsp:nvSpPr>
        <dsp:cNvPr id="0" name=""/>
        <dsp:cNvSpPr/>
      </dsp:nvSpPr>
      <dsp:spPr>
        <a:xfrm>
          <a:off x="3360210" y="1739276"/>
          <a:ext cx="2480851" cy="1488510"/>
        </a:xfrm>
        <a:prstGeom prst="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DATUM </a:t>
          </a:r>
          <a:endParaRPr lang="es-MX" sz="1600" kern="1200" dirty="0"/>
        </a:p>
        <a:p>
          <a:pPr marL="114300" lvl="1" indent="-114300" algn="l" defTabSz="533400">
            <a:lnSpc>
              <a:spcPct val="90000"/>
            </a:lnSpc>
            <a:spcBef>
              <a:spcPct val="0"/>
            </a:spcBef>
            <a:spcAft>
              <a:spcPct val="15000"/>
            </a:spcAft>
            <a:buChar char="••"/>
          </a:pPr>
          <a:r>
            <a:rPr lang="es-EC" sz="1200" kern="1200" dirty="0" smtClean="0"/>
            <a:t>América del Norte: NAD27, NAD83 y WGS84</a:t>
          </a:r>
          <a:endParaRPr lang="es-MX" sz="1200" kern="1200" dirty="0"/>
        </a:p>
        <a:p>
          <a:pPr marL="114300" lvl="1" indent="-114300" algn="l" defTabSz="533400">
            <a:lnSpc>
              <a:spcPct val="90000"/>
            </a:lnSpc>
            <a:spcBef>
              <a:spcPct val="0"/>
            </a:spcBef>
            <a:spcAft>
              <a:spcPct val="15000"/>
            </a:spcAft>
            <a:buChar char="••"/>
          </a:pPr>
          <a:r>
            <a:rPr lang="es-EC" sz="1200" kern="1200" dirty="0" smtClean="0"/>
            <a:t>Brasil: SAD 69/IBGE</a:t>
          </a:r>
          <a:endParaRPr lang="es-MX" sz="1200" kern="1200" dirty="0"/>
        </a:p>
        <a:p>
          <a:pPr marL="114300" lvl="1" indent="-114300" algn="l" defTabSz="533400">
            <a:lnSpc>
              <a:spcPct val="90000"/>
            </a:lnSpc>
            <a:spcBef>
              <a:spcPct val="0"/>
            </a:spcBef>
            <a:spcAft>
              <a:spcPct val="15000"/>
            </a:spcAft>
            <a:buChar char="••"/>
          </a:pPr>
          <a:r>
            <a:rPr lang="es-EC" sz="1200" kern="1200" dirty="0" smtClean="0"/>
            <a:t>España: ED50, desde el 2007 el ETRS89 en toda Europa.</a:t>
          </a:r>
          <a:endParaRPr lang="es-MX" sz="1200" kern="1200" dirty="0"/>
        </a:p>
        <a:p>
          <a:pPr marL="114300" lvl="1" indent="-114300" algn="l" defTabSz="533400">
            <a:lnSpc>
              <a:spcPct val="90000"/>
            </a:lnSpc>
            <a:spcBef>
              <a:spcPct val="0"/>
            </a:spcBef>
            <a:spcAft>
              <a:spcPct val="15000"/>
            </a:spcAft>
            <a:buChar char="••"/>
          </a:pPr>
          <a:r>
            <a:rPr lang="es-MX" sz="1200" kern="1200" dirty="0" smtClean="0"/>
            <a:t>DMQ: TMQ</a:t>
          </a:r>
          <a:endParaRPr lang="es-MX" sz="1200" kern="1200" dirty="0"/>
        </a:p>
      </dsp:txBody>
      <dsp:txXfrm>
        <a:off x="3360210" y="1739276"/>
        <a:ext cx="2480851" cy="1488510"/>
      </dsp:txXfrm>
    </dsp:sp>
    <dsp:sp modelId="{AA6EE751-9FAC-4AF5-AA58-EAEAB11667C1}">
      <dsp:nvSpPr>
        <dsp:cNvPr id="0" name=""/>
        <dsp:cNvSpPr/>
      </dsp:nvSpPr>
      <dsp:spPr>
        <a:xfrm>
          <a:off x="631273" y="3475872"/>
          <a:ext cx="2480851" cy="148851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Georreferenciación</a:t>
          </a:r>
          <a:endParaRPr lang="es-MX" sz="1600" kern="1200" dirty="0"/>
        </a:p>
      </dsp:txBody>
      <dsp:txXfrm>
        <a:off x="631273" y="3475872"/>
        <a:ext cx="2480851" cy="1488510"/>
      </dsp:txXfrm>
    </dsp:sp>
    <dsp:sp modelId="{B48E0548-E660-49F7-9808-FE98ECA9F963}">
      <dsp:nvSpPr>
        <dsp:cNvPr id="0" name=""/>
        <dsp:cNvSpPr/>
      </dsp:nvSpPr>
      <dsp:spPr>
        <a:xfrm>
          <a:off x="3360210" y="3475872"/>
          <a:ext cx="2480851" cy="1488510"/>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Geomarketing</a:t>
          </a:r>
          <a:endParaRPr lang="es-MX" sz="1600" kern="1200" dirty="0"/>
        </a:p>
      </dsp:txBody>
      <dsp:txXfrm>
        <a:off x="3360210" y="3475872"/>
        <a:ext cx="2480851" cy="1488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270C1-7985-465A-9594-07C6986E4DF0}">
      <dsp:nvSpPr>
        <dsp:cNvPr id="0" name=""/>
        <dsp:cNvSpPr/>
      </dsp:nvSpPr>
      <dsp:spPr>
        <a:xfrm>
          <a:off x="1136438" y="2122"/>
          <a:ext cx="3191123" cy="1276449"/>
        </a:xfrm>
        <a:prstGeom prst="chevron">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MX" sz="2600" kern="1200" dirty="0" smtClean="0"/>
            <a:t>Metodología</a:t>
          </a:r>
          <a:endParaRPr lang="es-MX" sz="2600" kern="1200" dirty="0"/>
        </a:p>
      </dsp:txBody>
      <dsp:txXfrm>
        <a:off x="1774663" y="2122"/>
        <a:ext cx="1914674" cy="1276449"/>
      </dsp:txXfrm>
    </dsp:sp>
    <dsp:sp modelId="{292DE72F-1DF0-48DF-96DF-4B897146C5BF}">
      <dsp:nvSpPr>
        <dsp:cNvPr id="0" name=""/>
        <dsp:cNvSpPr/>
      </dsp:nvSpPr>
      <dsp:spPr>
        <a:xfrm>
          <a:off x="3912715" y="110621"/>
          <a:ext cx="2648632" cy="1059453"/>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MX" sz="1900" kern="1200" dirty="0" smtClean="0"/>
            <a:t>Cuantitativo</a:t>
          </a:r>
          <a:endParaRPr lang="es-MX" sz="1900" kern="1200" dirty="0"/>
        </a:p>
      </dsp:txBody>
      <dsp:txXfrm>
        <a:off x="4442442" y="110621"/>
        <a:ext cx="1589179" cy="1059453"/>
      </dsp:txXfrm>
    </dsp:sp>
    <dsp:sp modelId="{E7ECF5F0-A004-4BD0-B41B-370280E6E744}">
      <dsp:nvSpPr>
        <dsp:cNvPr id="0" name=""/>
        <dsp:cNvSpPr/>
      </dsp:nvSpPr>
      <dsp:spPr>
        <a:xfrm>
          <a:off x="1136438" y="1457275"/>
          <a:ext cx="3191123" cy="1276449"/>
        </a:xfrm>
        <a:prstGeom prst="chevron">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MX" sz="2600" kern="1200" dirty="0" smtClean="0"/>
            <a:t>Tipo de investigación</a:t>
          </a:r>
          <a:endParaRPr lang="es-MX" sz="2600" kern="1200" dirty="0"/>
        </a:p>
      </dsp:txBody>
      <dsp:txXfrm>
        <a:off x="1774663" y="1457275"/>
        <a:ext cx="1914674" cy="1276449"/>
      </dsp:txXfrm>
    </dsp:sp>
    <dsp:sp modelId="{EBA62C55-1F76-411D-94CF-9F0E6391B1E5}">
      <dsp:nvSpPr>
        <dsp:cNvPr id="0" name=""/>
        <dsp:cNvSpPr/>
      </dsp:nvSpPr>
      <dsp:spPr>
        <a:xfrm>
          <a:off x="3912715" y="1565773"/>
          <a:ext cx="2648632" cy="1059453"/>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t" anchorCtr="0">
          <a:noAutofit/>
        </a:bodyPr>
        <a:lstStyle/>
        <a:p>
          <a:pPr lvl="0" algn="l" defTabSz="844550">
            <a:lnSpc>
              <a:spcPct val="90000"/>
            </a:lnSpc>
            <a:spcBef>
              <a:spcPct val="0"/>
            </a:spcBef>
            <a:spcAft>
              <a:spcPct val="35000"/>
            </a:spcAft>
          </a:pPr>
          <a:r>
            <a:rPr lang="es-EC" sz="1900" b="0" kern="1200" dirty="0" smtClean="0"/>
            <a:t>Investigación Concluyente (Descriptiva)</a:t>
          </a:r>
          <a:endParaRPr lang="es-MX" sz="1900" b="0" kern="1200" dirty="0"/>
        </a:p>
        <a:p>
          <a:pPr marL="114300" lvl="1" indent="-114300" algn="l" defTabSz="666750">
            <a:lnSpc>
              <a:spcPct val="90000"/>
            </a:lnSpc>
            <a:spcBef>
              <a:spcPct val="0"/>
            </a:spcBef>
            <a:spcAft>
              <a:spcPct val="15000"/>
            </a:spcAft>
            <a:buChar char="••"/>
          </a:pPr>
          <a:r>
            <a:rPr lang="es-MX" sz="1500" b="0" kern="1200" dirty="0" smtClean="0"/>
            <a:t>Encuesta</a:t>
          </a:r>
          <a:endParaRPr lang="es-MX" sz="1500" b="0" kern="1200" dirty="0"/>
        </a:p>
      </dsp:txBody>
      <dsp:txXfrm>
        <a:off x="4442442" y="1565773"/>
        <a:ext cx="1589179" cy="1059453"/>
      </dsp:txXfrm>
    </dsp:sp>
    <dsp:sp modelId="{F067D816-1DD9-4CAE-8BC0-178E8E53EB77}">
      <dsp:nvSpPr>
        <dsp:cNvPr id="0" name=""/>
        <dsp:cNvSpPr/>
      </dsp:nvSpPr>
      <dsp:spPr>
        <a:xfrm>
          <a:off x="1136438" y="2912427"/>
          <a:ext cx="3191123" cy="1276449"/>
        </a:xfrm>
        <a:prstGeom prst="chevron">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MX" sz="2600" kern="1200" smtClean="0"/>
            <a:t>Muestra</a:t>
          </a:r>
          <a:endParaRPr lang="es-MX" sz="2600" kern="1200" dirty="0"/>
        </a:p>
      </dsp:txBody>
      <dsp:txXfrm>
        <a:off x="1774663" y="2912427"/>
        <a:ext cx="1914674" cy="1276449"/>
      </dsp:txXfrm>
    </dsp:sp>
    <dsp:sp modelId="{364B6BDE-9D6E-4024-8CE0-339A0A797072}">
      <dsp:nvSpPr>
        <dsp:cNvPr id="0" name=""/>
        <dsp:cNvSpPr/>
      </dsp:nvSpPr>
      <dsp:spPr>
        <a:xfrm>
          <a:off x="3912715" y="3020925"/>
          <a:ext cx="2648632" cy="1059453"/>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t" anchorCtr="0">
          <a:noAutofit/>
        </a:bodyPr>
        <a:lstStyle/>
        <a:p>
          <a:pPr lvl="0" algn="l" defTabSz="844550">
            <a:lnSpc>
              <a:spcPct val="90000"/>
            </a:lnSpc>
            <a:spcBef>
              <a:spcPct val="0"/>
            </a:spcBef>
            <a:spcAft>
              <a:spcPct val="35000"/>
            </a:spcAft>
          </a:pPr>
          <a:r>
            <a:rPr lang="es-MX" sz="1900" kern="1200" dirty="0" smtClean="0"/>
            <a:t>Muestreo Censal</a:t>
          </a:r>
          <a:endParaRPr lang="es-MX" sz="1900" kern="1200" dirty="0"/>
        </a:p>
        <a:p>
          <a:pPr marL="114300" lvl="1" indent="-114300" algn="l" defTabSz="666750">
            <a:lnSpc>
              <a:spcPct val="90000"/>
            </a:lnSpc>
            <a:spcBef>
              <a:spcPct val="0"/>
            </a:spcBef>
            <a:spcAft>
              <a:spcPct val="15000"/>
            </a:spcAft>
            <a:buChar char="••"/>
          </a:pPr>
          <a:r>
            <a:rPr lang="es-MX" sz="1500" kern="1200" dirty="0" smtClean="0"/>
            <a:t>Censo</a:t>
          </a:r>
          <a:endParaRPr lang="es-MX" sz="1500" kern="1200" dirty="0"/>
        </a:p>
      </dsp:txBody>
      <dsp:txXfrm>
        <a:off x="4442442" y="3020925"/>
        <a:ext cx="1589179" cy="1059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D6F76-0C6C-4A5E-807C-DB009EB11B96}">
      <dsp:nvSpPr>
        <dsp:cNvPr id="0" name=""/>
        <dsp:cNvSpPr/>
      </dsp:nvSpPr>
      <dsp:spPr>
        <a:xfrm>
          <a:off x="3812" y="291985"/>
          <a:ext cx="1667007" cy="1000204"/>
        </a:xfrm>
        <a:prstGeom prst="roundRect">
          <a:avLst>
            <a:gd name="adj" fmla="val 1000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Parroquia Urbana de Turubamba </a:t>
          </a:r>
          <a:endParaRPr lang="es-MX" sz="2000" kern="1200" dirty="0"/>
        </a:p>
      </dsp:txBody>
      <dsp:txXfrm>
        <a:off x="33107" y="321280"/>
        <a:ext cx="1608417" cy="941614"/>
      </dsp:txXfrm>
    </dsp:sp>
    <dsp:sp modelId="{F71EC327-EB6B-4691-A62F-45E552365A37}">
      <dsp:nvSpPr>
        <dsp:cNvPr id="0" name=""/>
        <dsp:cNvSpPr/>
      </dsp:nvSpPr>
      <dsp:spPr>
        <a:xfrm>
          <a:off x="1817516" y="585379"/>
          <a:ext cx="353405" cy="413417"/>
        </a:xfrm>
        <a:prstGeom prst="rightArrow">
          <a:avLst>
            <a:gd name="adj1" fmla="val 60000"/>
            <a:gd name="adj2" fmla="val 50000"/>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817516" y="668062"/>
        <a:ext cx="247384" cy="248051"/>
      </dsp:txXfrm>
    </dsp:sp>
    <dsp:sp modelId="{1E1D44FF-546D-4DB6-A91A-8C872D156610}">
      <dsp:nvSpPr>
        <dsp:cNvPr id="0" name=""/>
        <dsp:cNvSpPr/>
      </dsp:nvSpPr>
      <dsp:spPr>
        <a:xfrm>
          <a:off x="2337623" y="291985"/>
          <a:ext cx="1667007" cy="1000204"/>
        </a:xfrm>
        <a:prstGeom prst="roundRect">
          <a:avLst>
            <a:gd name="adj" fmla="val 1000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t>Área: </a:t>
          </a:r>
          <a:r>
            <a:rPr lang="es-EC" sz="2000" kern="1200" dirty="0" smtClean="0"/>
            <a:t>17,20 km2</a:t>
          </a:r>
          <a:endParaRPr lang="es-MX" sz="2000" kern="1200" dirty="0"/>
        </a:p>
      </dsp:txBody>
      <dsp:txXfrm>
        <a:off x="2366918" y="321280"/>
        <a:ext cx="1608417" cy="941614"/>
      </dsp:txXfrm>
    </dsp:sp>
    <dsp:sp modelId="{8AC46B51-6F1F-4AF4-9B34-23F44E152367}">
      <dsp:nvSpPr>
        <dsp:cNvPr id="0" name=""/>
        <dsp:cNvSpPr/>
      </dsp:nvSpPr>
      <dsp:spPr>
        <a:xfrm>
          <a:off x="4151327" y="585379"/>
          <a:ext cx="353405" cy="413417"/>
        </a:xfrm>
        <a:prstGeom prst="rightArrow">
          <a:avLst>
            <a:gd name="adj1" fmla="val 60000"/>
            <a:gd name="adj2" fmla="val 50000"/>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151327" y="668062"/>
        <a:ext cx="247384" cy="248051"/>
      </dsp:txXfrm>
    </dsp:sp>
    <dsp:sp modelId="{251E50D0-573D-40EA-BE38-659B55EE905D}">
      <dsp:nvSpPr>
        <dsp:cNvPr id="0" name=""/>
        <dsp:cNvSpPr/>
      </dsp:nvSpPr>
      <dsp:spPr>
        <a:xfrm>
          <a:off x="4671433" y="291985"/>
          <a:ext cx="1667007" cy="1000204"/>
        </a:xfrm>
        <a:prstGeom prst="roundRect">
          <a:avLst>
            <a:gd name="adj" fmla="val 1000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Población:</a:t>
          </a:r>
          <a:r>
            <a:rPr lang="es-EC" sz="2000" kern="1200" dirty="0" smtClean="0"/>
            <a:t> 53906</a:t>
          </a:r>
          <a:endParaRPr lang="es-MX" sz="2000" kern="1200" dirty="0"/>
        </a:p>
      </dsp:txBody>
      <dsp:txXfrm>
        <a:off x="4700728" y="321280"/>
        <a:ext cx="1608417" cy="941614"/>
      </dsp:txXfrm>
    </dsp:sp>
    <dsp:sp modelId="{0CD4E992-0B6D-4C51-AFED-35C83AF5FDED}">
      <dsp:nvSpPr>
        <dsp:cNvPr id="0" name=""/>
        <dsp:cNvSpPr/>
      </dsp:nvSpPr>
      <dsp:spPr>
        <a:xfrm>
          <a:off x="6485137" y="585379"/>
          <a:ext cx="353405" cy="413417"/>
        </a:xfrm>
        <a:prstGeom prst="rightArrow">
          <a:avLst>
            <a:gd name="adj1" fmla="val 60000"/>
            <a:gd name="adj2" fmla="val 50000"/>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6485137" y="668062"/>
        <a:ext cx="247384" cy="248051"/>
      </dsp:txXfrm>
    </dsp:sp>
    <dsp:sp modelId="{E7E90732-70DF-4651-8145-E4299F005C2A}">
      <dsp:nvSpPr>
        <dsp:cNvPr id="0" name=""/>
        <dsp:cNvSpPr/>
      </dsp:nvSpPr>
      <dsp:spPr>
        <a:xfrm>
          <a:off x="7005243" y="291985"/>
          <a:ext cx="1667007" cy="1000204"/>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 barrios</a:t>
          </a:r>
          <a:endParaRPr lang="es-MX" sz="2000" kern="1200" dirty="0"/>
        </a:p>
      </dsp:txBody>
      <dsp:txXfrm>
        <a:off x="7034538" y="321280"/>
        <a:ext cx="1608417" cy="941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s-EC" sz="2800" kern="1200" dirty="0" smtClean="0"/>
            <a:t>Abarrotes</a:t>
          </a:r>
          <a:endParaRPr lang="es-MX" sz="2800" kern="1200" dirty="0"/>
        </a:p>
      </dsp:txBody>
      <dsp:txXfrm>
        <a:off x="2051576" y="1384879"/>
        <a:ext cx="1972477" cy="474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C6B8-A1D4-44A4-A39D-8077A1BA8B9D}">
      <dsp:nvSpPr>
        <dsp:cNvPr id="0" name=""/>
        <dsp:cNvSpPr/>
      </dsp:nvSpPr>
      <dsp:spPr>
        <a:xfrm>
          <a:off x="1588896" y="0"/>
          <a:ext cx="2289048" cy="16915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948199D6-EF63-4127-AC4F-2AB01E200949}">
      <dsp:nvSpPr>
        <dsp:cNvPr id="0" name=""/>
        <dsp:cNvSpPr/>
      </dsp:nvSpPr>
      <dsp:spPr>
        <a:xfrm>
          <a:off x="2051576" y="1384879"/>
          <a:ext cx="1972477" cy="474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5000"/>
            </a:spcAft>
          </a:pPr>
          <a:r>
            <a:rPr lang="es-EC" sz="1500" kern="1200" dirty="0" smtClean="0"/>
            <a:t>Bazar Papelería y/o Similares</a:t>
          </a:r>
          <a:endParaRPr lang="es-MX" sz="1500" kern="1200" dirty="0"/>
        </a:p>
      </dsp:txBody>
      <dsp:txXfrm>
        <a:off x="2051576" y="1384879"/>
        <a:ext cx="1972477" cy="474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436C0-FD2F-4DA2-BB4A-C28D26E13EBD}" type="datetimeFigureOut">
              <a:rPr lang="es-MX" smtClean="0"/>
              <a:t>08/03/2017</a:t>
            </a:fld>
            <a:endParaRPr lang="es-MX"/>
          </a:p>
        </p:txBody>
      </p:sp>
      <p:sp>
        <p:nvSpPr>
          <p:cNvPr id="4" name="3 Marcador de imagen de diapositiva"/>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9CAA9-9892-4E81-A131-58D7547CC4D9}" type="slidenum">
              <a:rPr lang="es-MX" smtClean="0"/>
              <a:t>‹Nº›</a:t>
            </a:fld>
            <a:endParaRPr lang="es-MX"/>
          </a:p>
        </p:txBody>
      </p:sp>
    </p:spTree>
    <p:extLst>
      <p:ext uri="{BB962C8B-B14F-4D97-AF65-F5344CB8AC3E}">
        <p14:creationId xmlns:p14="http://schemas.microsoft.com/office/powerpoint/2010/main" val="361161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28663" y="685800"/>
            <a:ext cx="5400675"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359CAA9-9892-4E81-A131-58D7547CC4D9}" type="slidenum">
              <a:rPr lang="es-MX" smtClean="0"/>
              <a:t>8</a:t>
            </a:fld>
            <a:endParaRPr lang="es-MX"/>
          </a:p>
        </p:txBody>
      </p:sp>
    </p:spTree>
    <p:extLst>
      <p:ext uri="{BB962C8B-B14F-4D97-AF65-F5344CB8AC3E}">
        <p14:creationId xmlns:p14="http://schemas.microsoft.com/office/powerpoint/2010/main" val="1836195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59" y="533401"/>
            <a:ext cx="4456717" cy="2514601"/>
          </a:xfrm>
        </p:spPr>
        <p:txBody>
          <a:bodyPr>
            <a:norm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943958" y="3403600"/>
            <a:ext cx="4456718"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A0208C9-D9B6-48C5-B447-10976A09B505}" type="datetimeFigureOut">
              <a:rPr lang="es-MX" smtClean="0"/>
              <a:t>08/03/2017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4086" y="533400"/>
            <a:ext cx="2093308"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943959" y="533400"/>
            <a:ext cx="6617549"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A0208C9-D9B6-48C5-B447-10976A09B505}" type="datetimeFigureOut">
              <a:rPr lang="es-MX" smtClean="0"/>
              <a:t>08/03/2017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A0208C9-D9B6-48C5-B447-10976A09B505}" type="datetimeFigureOut">
              <a:rPr lang="es-MX" smtClean="0"/>
              <a:t>08/03/2017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3959" y="533400"/>
            <a:ext cx="7697967" cy="2286000"/>
          </a:xfrm>
        </p:spPr>
        <p:txBody>
          <a:bodyPr anchor="b">
            <a:normAutofit/>
          </a:bodyPr>
          <a:lstStyle>
            <a:lvl1pPr algn="l">
              <a:defRPr sz="54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943959" y="3124200"/>
            <a:ext cx="7697967"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943957" y="1828800"/>
            <a:ext cx="37679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842553" y="1828800"/>
            <a:ext cx="37679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9A0208C9-D9B6-48C5-B447-10976A09B505}" type="datetimeFigureOut">
              <a:rPr lang="es-MX" smtClean="0"/>
              <a:t>08/03/2017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3956" y="533400"/>
            <a:ext cx="7697968" cy="10668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943958" y="1828800"/>
            <a:ext cx="3767952"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43958" y="2590800"/>
            <a:ext cx="3767952"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4873972" y="1828800"/>
            <a:ext cx="3767952"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873972" y="2590800"/>
            <a:ext cx="3767952"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9A0208C9-D9B6-48C5-B447-10976A09B505}" type="datetimeFigureOut">
              <a:rPr lang="es-MX" smtClean="0"/>
              <a:t>08/03/2017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9A0208C9-D9B6-48C5-B447-10976A09B505}" type="datetimeFigureOut">
              <a:rPr lang="es-MX" smtClean="0"/>
              <a:t>08/03/2017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208C9-D9B6-48C5-B447-10976A09B505}" type="datetimeFigureOut">
              <a:rPr lang="es-MX" smtClean="0"/>
              <a:t>08/03/2017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3958" y="533400"/>
            <a:ext cx="3646405" cy="1524000"/>
          </a:xfrm>
        </p:spPr>
        <p:txBody>
          <a:bodyPr anchor="b">
            <a:normAutofit/>
          </a:bodyPr>
          <a:lstStyle>
            <a:lvl1pPr algn="l">
              <a:defRPr sz="3600" b="1"/>
            </a:lvl1pPr>
          </a:lstStyle>
          <a:p>
            <a:r>
              <a:rPr lang="es-ES" smtClean="0"/>
              <a:t>Haga clic para modificar el estilo de título del patrón</a:t>
            </a:r>
            <a:endParaRPr/>
          </a:p>
        </p:txBody>
      </p:sp>
      <p:sp>
        <p:nvSpPr>
          <p:cNvPr id="3" name="Content Placeholder 2"/>
          <p:cNvSpPr>
            <a:spLocks noGrp="1"/>
          </p:cNvSpPr>
          <p:nvPr>
            <p:ph idx="1"/>
          </p:nvPr>
        </p:nvSpPr>
        <p:spPr>
          <a:xfrm>
            <a:off x="5198097" y="533400"/>
            <a:ext cx="5199504"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943958" y="2209800"/>
            <a:ext cx="3646405"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0208C9-D9B6-48C5-B447-10976A09B505}" type="datetimeFigureOut">
              <a:rPr lang="es-MX" smtClean="0"/>
              <a:t>08/03/2017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E6A335-948C-4434-A771-2CE76772F0CA}" type="slidenum">
              <a:rPr lang="es-MX" smtClean="0"/>
              <a:t>‹Nº›</a:t>
            </a:fld>
            <a:endParaRPr lang="es-MX"/>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3958" y="533400"/>
            <a:ext cx="3646405" cy="1524000"/>
          </a:xfrm>
        </p:spPr>
        <p:txBody>
          <a:bodyPr anchor="b">
            <a:noAutofit/>
          </a:bodyPr>
          <a:lstStyle>
            <a:lvl1pPr algn="l">
              <a:defRPr sz="36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198097" y="533400"/>
            <a:ext cx="5122206"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943958" y="2209800"/>
            <a:ext cx="3646405"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3958" y="533400"/>
            <a:ext cx="7697967" cy="10668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943958" y="1828800"/>
            <a:ext cx="7697967"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6143461" y="6155268"/>
            <a:ext cx="1215468"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A0208C9-D9B6-48C5-B447-10976A09B505}" type="datetimeFigureOut">
              <a:rPr lang="es-MX" smtClean="0"/>
              <a:t>08/03/2017</a:t>
            </a:fld>
            <a:endParaRPr lang="es-MX"/>
          </a:p>
        </p:txBody>
      </p:sp>
      <p:sp>
        <p:nvSpPr>
          <p:cNvPr id="5" name="Footer Placeholder 4"/>
          <p:cNvSpPr>
            <a:spLocks noGrp="1"/>
          </p:cNvSpPr>
          <p:nvPr>
            <p:ph type="ftr" sz="quarter" idx="3"/>
          </p:nvPr>
        </p:nvSpPr>
        <p:spPr>
          <a:xfrm>
            <a:off x="943959" y="6155268"/>
            <a:ext cx="5009586"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7561508" y="6155268"/>
            <a:ext cx="1080417"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3E6A335-948C-4434-A771-2CE76772F0CA}" type="slidenum">
              <a:rPr lang="es-MX" smtClean="0"/>
              <a:t>‹Nº›</a:t>
            </a:fld>
            <a:endParaRPr lang="es-MX"/>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6.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Layout" Target="../diagrams/layout24.xml"/><Relationship Id="rId7" Type="http://schemas.openxmlformats.org/officeDocument/2006/relationships/image" Target="../media/image49.png"/><Relationship Id="rId12" Type="http://schemas.microsoft.com/office/2007/relationships/diagramDrawing" Target="../diagrams/drawing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openxmlformats.org/officeDocument/2006/relationships/diagramColors" Target="../diagrams/colors25.xml"/><Relationship Id="rId5" Type="http://schemas.openxmlformats.org/officeDocument/2006/relationships/diagramColors" Target="../diagrams/colors24.xml"/><Relationship Id="rId10" Type="http://schemas.openxmlformats.org/officeDocument/2006/relationships/diagramQuickStyle" Target="../diagrams/quickStyle25.xml"/><Relationship Id="rId4" Type="http://schemas.openxmlformats.org/officeDocument/2006/relationships/diagramQuickStyle" Target="../diagrams/quickStyle24.xml"/><Relationship Id="rId9" Type="http://schemas.openxmlformats.org/officeDocument/2006/relationships/diagramLayout" Target="../diagrams/layout2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50.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38.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42.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diagramData" Target="../diagrams/data34.xml"/><Relationship Id="rId18" Type="http://schemas.openxmlformats.org/officeDocument/2006/relationships/diagramData" Target="../diagrams/data35.xml"/><Relationship Id="rId3" Type="http://schemas.openxmlformats.org/officeDocument/2006/relationships/diagramLayout" Target="../diagrams/layout32.xml"/><Relationship Id="rId21" Type="http://schemas.openxmlformats.org/officeDocument/2006/relationships/diagramColors" Target="../diagrams/colors35.xml"/><Relationship Id="rId7" Type="http://schemas.openxmlformats.org/officeDocument/2006/relationships/image" Target="../media/image30.png"/><Relationship Id="rId12" Type="http://schemas.microsoft.com/office/2007/relationships/diagramDrawing" Target="../diagrams/drawing33.xml"/><Relationship Id="rId17" Type="http://schemas.microsoft.com/office/2007/relationships/diagramDrawing" Target="../diagrams/drawing34.xml"/><Relationship Id="rId2" Type="http://schemas.openxmlformats.org/officeDocument/2006/relationships/diagramData" Target="../diagrams/data32.xml"/><Relationship Id="rId16" Type="http://schemas.openxmlformats.org/officeDocument/2006/relationships/diagramColors" Target="../diagrams/colors34.xml"/><Relationship Id="rId20" Type="http://schemas.openxmlformats.org/officeDocument/2006/relationships/diagramQuickStyle" Target="../diagrams/quickStyle35.xml"/><Relationship Id="rId1" Type="http://schemas.openxmlformats.org/officeDocument/2006/relationships/slideLayout" Target="../slideLayouts/slideLayout2.xml"/><Relationship Id="rId6" Type="http://schemas.microsoft.com/office/2007/relationships/diagramDrawing" Target="../diagrams/drawing32.xml"/><Relationship Id="rId11" Type="http://schemas.openxmlformats.org/officeDocument/2006/relationships/diagramColors" Target="../diagrams/colors33.xml"/><Relationship Id="rId5" Type="http://schemas.openxmlformats.org/officeDocument/2006/relationships/diagramColors" Target="../diagrams/colors32.xml"/><Relationship Id="rId15" Type="http://schemas.openxmlformats.org/officeDocument/2006/relationships/diagramQuickStyle" Target="../diagrams/quickStyle34.xml"/><Relationship Id="rId10" Type="http://schemas.openxmlformats.org/officeDocument/2006/relationships/diagramQuickStyle" Target="../diagrams/quickStyle33.xml"/><Relationship Id="rId19" Type="http://schemas.openxmlformats.org/officeDocument/2006/relationships/diagramLayout" Target="../diagrams/layout35.xml"/><Relationship Id="rId4" Type="http://schemas.openxmlformats.org/officeDocument/2006/relationships/diagramQuickStyle" Target="../diagrams/quickStyle32.xml"/><Relationship Id="rId9" Type="http://schemas.openxmlformats.org/officeDocument/2006/relationships/diagramLayout" Target="../diagrams/layout33.xml"/><Relationship Id="rId14" Type="http://schemas.openxmlformats.org/officeDocument/2006/relationships/diagramLayout" Target="../diagrams/layout34.xml"/><Relationship Id="rId22" Type="http://schemas.microsoft.com/office/2007/relationships/diagramDrawing" Target="../diagrams/drawing3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59.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3" Type="http://schemas.openxmlformats.org/officeDocument/2006/relationships/diagramData" Target="../diagrams/data9.xml"/><Relationship Id="rId18" Type="http://schemas.openxmlformats.org/officeDocument/2006/relationships/diagramData" Target="../diagrams/data10.xml"/><Relationship Id="rId26" Type="http://schemas.openxmlformats.org/officeDocument/2006/relationships/diagramColors" Target="../diagrams/colors11.xml"/><Relationship Id="rId39" Type="http://schemas.openxmlformats.org/officeDocument/2006/relationships/diagramLayout" Target="../diagrams/layout14.xml"/><Relationship Id="rId21" Type="http://schemas.openxmlformats.org/officeDocument/2006/relationships/diagramColors" Target="../diagrams/colors10.xml"/><Relationship Id="rId34" Type="http://schemas.openxmlformats.org/officeDocument/2006/relationships/diagramLayout" Target="../diagrams/layout13.xml"/><Relationship Id="rId42" Type="http://schemas.microsoft.com/office/2007/relationships/diagramDrawing" Target="../diagrams/drawing14.xml"/><Relationship Id="rId47" Type="http://schemas.microsoft.com/office/2007/relationships/diagramDrawing" Target="../diagrams/drawing15.xml"/><Relationship Id="rId50" Type="http://schemas.openxmlformats.org/officeDocument/2006/relationships/diagramQuickStyle" Target="../diagrams/quickStyle16.xml"/><Relationship Id="rId55" Type="http://schemas.openxmlformats.org/officeDocument/2006/relationships/diagramQuickStyle" Target="../diagrams/quickStyle17.xml"/><Relationship Id="rId63" Type="http://schemas.openxmlformats.org/officeDocument/2006/relationships/diagramData" Target="../diagrams/data19.xml"/><Relationship Id="rId68" Type="http://schemas.openxmlformats.org/officeDocument/2006/relationships/diagramData" Target="../diagrams/data20.xml"/><Relationship Id="rId7" Type="http://schemas.microsoft.com/office/2007/relationships/diagramDrawing" Target="../diagrams/drawing7.xml"/><Relationship Id="rId71" Type="http://schemas.openxmlformats.org/officeDocument/2006/relationships/diagramColors" Target="../diagrams/colors20.xml"/><Relationship Id="rId2" Type="http://schemas.openxmlformats.org/officeDocument/2006/relationships/notesSlide" Target="../notesSlides/notesSlide1.xml"/><Relationship Id="rId16" Type="http://schemas.openxmlformats.org/officeDocument/2006/relationships/diagramColors" Target="../diagrams/colors9.xml"/><Relationship Id="rId29" Type="http://schemas.openxmlformats.org/officeDocument/2006/relationships/diagramLayout" Target="../diagrams/layout12.xml"/><Relationship Id="rId11" Type="http://schemas.openxmlformats.org/officeDocument/2006/relationships/diagramColors" Target="../diagrams/colors8.xml"/><Relationship Id="rId24" Type="http://schemas.openxmlformats.org/officeDocument/2006/relationships/diagramLayout" Target="../diagrams/layout11.xml"/><Relationship Id="rId32" Type="http://schemas.microsoft.com/office/2007/relationships/diagramDrawing" Target="../diagrams/drawing12.xml"/><Relationship Id="rId37" Type="http://schemas.microsoft.com/office/2007/relationships/diagramDrawing" Target="../diagrams/drawing13.xml"/><Relationship Id="rId40" Type="http://schemas.openxmlformats.org/officeDocument/2006/relationships/diagramQuickStyle" Target="../diagrams/quickStyle14.xml"/><Relationship Id="rId45" Type="http://schemas.openxmlformats.org/officeDocument/2006/relationships/diagramQuickStyle" Target="../diagrams/quickStyle15.xml"/><Relationship Id="rId53" Type="http://schemas.openxmlformats.org/officeDocument/2006/relationships/diagramData" Target="../diagrams/data17.xml"/><Relationship Id="rId58" Type="http://schemas.openxmlformats.org/officeDocument/2006/relationships/diagramData" Target="../diagrams/data18.xml"/><Relationship Id="rId66" Type="http://schemas.openxmlformats.org/officeDocument/2006/relationships/diagramColors" Target="../diagrams/colors19.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23" Type="http://schemas.openxmlformats.org/officeDocument/2006/relationships/diagramData" Target="../diagrams/data11.xml"/><Relationship Id="rId28" Type="http://schemas.openxmlformats.org/officeDocument/2006/relationships/diagramData" Target="../diagrams/data12.xml"/><Relationship Id="rId36" Type="http://schemas.openxmlformats.org/officeDocument/2006/relationships/diagramColors" Target="../diagrams/colors13.xml"/><Relationship Id="rId49" Type="http://schemas.openxmlformats.org/officeDocument/2006/relationships/diagramLayout" Target="../diagrams/layout16.xml"/><Relationship Id="rId57" Type="http://schemas.microsoft.com/office/2007/relationships/diagramDrawing" Target="../diagrams/drawing17.xml"/><Relationship Id="rId61" Type="http://schemas.openxmlformats.org/officeDocument/2006/relationships/diagramColors" Target="../diagrams/colors18.xml"/><Relationship Id="rId10" Type="http://schemas.openxmlformats.org/officeDocument/2006/relationships/diagramQuickStyle" Target="../diagrams/quickStyle8.xml"/><Relationship Id="rId19" Type="http://schemas.openxmlformats.org/officeDocument/2006/relationships/diagramLayout" Target="../diagrams/layout10.xml"/><Relationship Id="rId31" Type="http://schemas.openxmlformats.org/officeDocument/2006/relationships/diagramColors" Target="../diagrams/colors12.xml"/><Relationship Id="rId44" Type="http://schemas.openxmlformats.org/officeDocument/2006/relationships/diagramLayout" Target="../diagrams/layout15.xml"/><Relationship Id="rId52" Type="http://schemas.microsoft.com/office/2007/relationships/diagramDrawing" Target="../diagrams/drawing16.xml"/><Relationship Id="rId60" Type="http://schemas.openxmlformats.org/officeDocument/2006/relationships/diagramQuickStyle" Target="../diagrams/quickStyle18.xml"/><Relationship Id="rId65" Type="http://schemas.openxmlformats.org/officeDocument/2006/relationships/diagramQuickStyle" Target="../diagrams/quickStyle19.xml"/><Relationship Id="rId73" Type="http://schemas.openxmlformats.org/officeDocument/2006/relationships/image" Target="../media/image30.png"/><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 Id="rId27" Type="http://schemas.microsoft.com/office/2007/relationships/diagramDrawing" Target="../diagrams/drawing11.xml"/><Relationship Id="rId30" Type="http://schemas.openxmlformats.org/officeDocument/2006/relationships/diagramQuickStyle" Target="../diagrams/quickStyle12.xml"/><Relationship Id="rId35" Type="http://schemas.openxmlformats.org/officeDocument/2006/relationships/diagramQuickStyle" Target="../diagrams/quickStyle13.xml"/><Relationship Id="rId43" Type="http://schemas.openxmlformats.org/officeDocument/2006/relationships/diagramData" Target="../diagrams/data15.xml"/><Relationship Id="rId48" Type="http://schemas.openxmlformats.org/officeDocument/2006/relationships/diagramData" Target="../diagrams/data16.xml"/><Relationship Id="rId56" Type="http://schemas.openxmlformats.org/officeDocument/2006/relationships/diagramColors" Target="../diagrams/colors17.xml"/><Relationship Id="rId64" Type="http://schemas.openxmlformats.org/officeDocument/2006/relationships/diagramLayout" Target="../diagrams/layout19.xml"/><Relationship Id="rId69" Type="http://schemas.openxmlformats.org/officeDocument/2006/relationships/diagramLayout" Target="../diagrams/layout20.xml"/><Relationship Id="rId8" Type="http://schemas.openxmlformats.org/officeDocument/2006/relationships/diagramData" Target="../diagrams/data8.xml"/><Relationship Id="rId51" Type="http://schemas.openxmlformats.org/officeDocument/2006/relationships/diagramColors" Target="../diagrams/colors16.xml"/><Relationship Id="rId72" Type="http://schemas.microsoft.com/office/2007/relationships/diagramDrawing" Target="../diagrams/drawing20.xml"/><Relationship Id="rId3" Type="http://schemas.openxmlformats.org/officeDocument/2006/relationships/diagramData" Target="../diagrams/data7.xml"/><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diagramQuickStyle" Target="../diagrams/quickStyle11.xml"/><Relationship Id="rId33" Type="http://schemas.openxmlformats.org/officeDocument/2006/relationships/diagramData" Target="../diagrams/data13.xml"/><Relationship Id="rId38" Type="http://schemas.openxmlformats.org/officeDocument/2006/relationships/diagramData" Target="../diagrams/data14.xml"/><Relationship Id="rId46" Type="http://schemas.openxmlformats.org/officeDocument/2006/relationships/diagramColors" Target="../diagrams/colors15.xml"/><Relationship Id="rId59" Type="http://schemas.openxmlformats.org/officeDocument/2006/relationships/diagramLayout" Target="../diagrams/layout18.xml"/><Relationship Id="rId67" Type="http://schemas.microsoft.com/office/2007/relationships/diagramDrawing" Target="../diagrams/drawing19.xml"/><Relationship Id="rId20" Type="http://schemas.openxmlformats.org/officeDocument/2006/relationships/diagramQuickStyle" Target="../diagrams/quickStyle10.xml"/><Relationship Id="rId41" Type="http://schemas.openxmlformats.org/officeDocument/2006/relationships/diagramColors" Target="../diagrams/colors14.xml"/><Relationship Id="rId54" Type="http://schemas.openxmlformats.org/officeDocument/2006/relationships/diagramLayout" Target="../diagrams/layout17.xml"/><Relationship Id="rId62" Type="http://schemas.microsoft.com/office/2007/relationships/diagramDrawing" Target="../diagrams/drawing18.xml"/><Relationship Id="rId70" Type="http://schemas.openxmlformats.org/officeDocument/2006/relationships/diagramQuickStyle" Target="../diagrams/quickStyle20.xml"/><Relationship Id="rId1" Type="http://schemas.openxmlformats.org/officeDocument/2006/relationships/slideLayout" Target="../slideLayouts/slideLayout2.xml"/><Relationship Id="rId6"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1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102"/>
          <p:cNvPicPr>
            <a:picLocks noChangeAspect="1" noChangeArrowheads="1"/>
          </p:cNvPicPr>
          <p:nvPr/>
        </p:nvPicPr>
        <p:blipFill>
          <a:blip r:embed="rId2">
            <a:extLst>
              <a:ext uri="{28A0092B-C50C-407E-A947-70E740481C1C}">
                <a14:useLocalDpi xmlns:a14="http://schemas.microsoft.com/office/drawing/2010/main" val="0"/>
              </a:ext>
            </a:extLst>
          </a:blip>
          <a:srcRect b="13741"/>
          <a:stretch>
            <a:fillRect/>
          </a:stretch>
        </p:blipFill>
        <p:spPr bwMode="auto">
          <a:xfrm>
            <a:off x="1800275" y="82171"/>
            <a:ext cx="4748094"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3895" y="1568717"/>
            <a:ext cx="822085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CARRERA DE INGENIERÍA EN MERCADOTECNIA</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TRABAJO DE TITULACIÓN PREVIO A LA OBTENCIÓN DEL TÍTULO DE INGENIERO EN MERCADOTECNIA</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TEMA: ESTUDIO DE LAS ZONAS COMERCIALES DE LA LÍNEA DE NEGOCIOS Y ABASTOS Y TIENDAS DEL DISTRITO METROPOLITANO DE QUITO DE LA ADMINISTRACIÓN ZONAL QUITUMBE PARROQUIA TURUBAMBA, MEDIANTE GEORREFERENCIACIÓN </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AUTORES: </a:t>
            </a:r>
            <a:r>
              <a:rPr lang="es-EC" altLang="es-MX" b="1" dirty="0" smtClean="0">
                <a:solidFill>
                  <a:schemeClr val="accent4">
                    <a:lumMod val="75000"/>
                  </a:schemeClr>
                </a:solidFill>
                <a:latin typeface="Times New Roman" pitchFamily="18" charset="0"/>
                <a:ea typeface="Calibri" pitchFamily="34" charset="0"/>
                <a:cs typeface="Times New Roman" pitchFamily="18" charset="0"/>
              </a:rPr>
              <a:t>SARANGO </a:t>
            </a:r>
            <a:r>
              <a:rPr lang="es-EC" altLang="es-MX" b="1" dirty="0">
                <a:solidFill>
                  <a:schemeClr val="accent4">
                    <a:lumMod val="75000"/>
                  </a:schemeClr>
                </a:solidFill>
                <a:latin typeface="Times New Roman" pitchFamily="18" charset="0"/>
                <a:ea typeface="Calibri" pitchFamily="34" charset="0"/>
                <a:cs typeface="Times New Roman" pitchFamily="18" charset="0"/>
              </a:rPr>
              <a:t>AYO MARÍA </a:t>
            </a:r>
            <a:r>
              <a:rPr lang="es-EC" altLang="es-MX" b="1" dirty="0" smtClean="0">
                <a:solidFill>
                  <a:schemeClr val="accent4">
                    <a:lumMod val="75000"/>
                  </a:schemeClr>
                </a:solidFill>
                <a:latin typeface="Times New Roman" pitchFamily="18" charset="0"/>
                <a:ea typeface="Calibri" pitchFamily="34" charset="0"/>
                <a:cs typeface="Times New Roman" pitchFamily="18" charset="0"/>
              </a:rPr>
              <a:t>GABRIELA, </a:t>
            </a:r>
            <a:r>
              <a:rPr lang="es-EC" altLang="es-MX" b="1" dirty="0">
                <a:solidFill>
                  <a:schemeClr val="accent4">
                    <a:lumMod val="75000"/>
                  </a:schemeClr>
                </a:solidFill>
                <a:latin typeface="Times New Roman" pitchFamily="18" charset="0"/>
                <a:ea typeface="Calibri" pitchFamily="34" charset="0"/>
                <a:cs typeface="Times New Roman" pitchFamily="18" charset="0"/>
              </a:rPr>
              <a:t>QUISHPE PUENTE HOMAR ALEXIS</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DIRECTOR: ING. ALVEAR PEÑA HORFAYT ALONSO</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SANGOLQUÍ, </a:t>
            </a:r>
          </a:p>
          <a:p>
            <a:pPr algn="ctr" eaLnBrk="0" fontAlgn="base" hangingPunct="0">
              <a:spcBef>
                <a:spcPct val="0"/>
              </a:spcBef>
              <a:spcAft>
                <a:spcPct val="0"/>
              </a:spcAft>
            </a:pPr>
            <a:endParaRPr lang="es-MX" altLang="es-MX" b="1" dirty="0">
              <a:solidFill>
                <a:schemeClr val="accent4">
                  <a:lumMod val="75000"/>
                </a:schemeClr>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s-EC" altLang="es-MX" b="1" dirty="0">
                <a:solidFill>
                  <a:schemeClr val="accent4">
                    <a:lumMod val="75000"/>
                  </a:schemeClr>
                </a:solidFill>
                <a:latin typeface="Times New Roman" pitchFamily="18" charset="0"/>
                <a:ea typeface="Calibri" pitchFamily="34" charset="0"/>
                <a:cs typeface="Times New Roman" pitchFamily="18" charset="0"/>
              </a:rPr>
              <a:t>MARZO, 2017</a:t>
            </a:r>
          </a:p>
        </p:txBody>
      </p:sp>
    </p:spTree>
    <p:extLst>
      <p:ext uri="{BB962C8B-B14F-4D97-AF65-F5344CB8AC3E}">
        <p14:creationId xmlns:p14="http://schemas.microsoft.com/office/powerpoint/2010/main" val="20139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958" y="-230088"/>
            <a:ext cx="7697967" cy="1066800"/>
          </a:xfrm>
        </p:spPr>
        <p:txBody>
          <a:bodyPr/>
          <a:lstStyle/>
          <a:p>
            <a:r>
              <a:rPr lang="es-MX" dirty="0" smtClean="0"/>
              <a:t>Trabajo de Campo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3034903"/>
              </p:ext>
            </p:extLst>
          </p:nvPr>
        </p:nvGraphicFramePr>
        <p:xfrm>
          <a:off x="3456459" y="1550406"/>
          <a:ext cx="5256584" cy="3606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SUARIO\Desktop\Sin-título-1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941" y="980608"/>
            <a:ext cx="3816424" cy="540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04C894E-AC78-4C95-A6B8-354A559D7CB9}"/>
                                            </p:graphicEl>
                                          </p:spTgt>
                                        </p:tgtEl>
                                        <p:attrNameLst>
                                          <p:attrName>style.visibility</p:attrName>
                                        </p:attrNameLst>
                                      </p:cBhvr>
                                      <p:to>
                                        <p:strVal val="visible"/>
                                      </p:to>
                                    </p:set>
                                    <p:anim calcmode="lin" valueType="num">
                                      <p:cBhvr additive="base">
                                        <p:cTn id="13" dur="500" fill="hold"/>
                                        <p:tgtEl>
                                          <p:spTgt spid="4">
                                            <p:graphicEl>
                                              <a:dgm id="{904C894E-AC78-4C95-A6B8-354A559D7CB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04C894E-AC78-4C95-A6B8-354A559D7CB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C8BE5A4-082B-47BA-8AD8-995330F8E28F}"/>
                                            </p:graphicEl>
                                          </p:spTgt>
                                        </p:tgtEl>
                                        <p:attrNameLst>
                                          <p:attrName>style.visibility</p:attrName>
                                        </p:attrNameLst>
                                      </p:cBhvr>
                                      <p:to>
                                        <p:strVal val="visible"/>
                                      </p:to>
                                    </p:set>
                                    <p:anim calcmode="lin" valueType="num">
                                      <p:cBhvr additive="base">
                                        <p:cTn id="19" dur="500" fill="hold"/>
                                        <p:tgtEl>
                                          <p:spTgt spid="4">
                                            <p:graphicEl>
                                              <a:dgm id="{3C8BE5A4-082B-47BA-8AD8-995330F8E28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C8BE5A4-082B-47BA-8AD8-995330F8E28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FC2382F5-3AAC-4EC6-8E00-16572C7DF6F1}"/>
                                            </p:graphicEl>
                                          </p:spTgt>
                                        </p:tgtEl>
                                        <p:attrNameLst>
                                          <p:attrName>style.visibility</p:attrName>
                                        </p:attrNameLst>
                                      </p:cBhvr>
                                      <p:to>
                                        <p:strVal val="visible"/>
                                      </p:to>
                                    </p:set>
                                    <p:anim calcmode="lin" valueType="num">
                                      <p:cBhvr additive="base">
                                        <p:cTn id="25" dur="500" fill="hold"/>
                                        <p:tgtEl>
                                          <p:spTgt spid="4">
                                            <p:graphicEl>
                                              <a:dgm id="{FC2382F5-3AAC-4EC6-8E00-16572C7DF6F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FC2382F5-3AAC-4EC6-8E00-16572C7DF6F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6C6E5E38-D1A3-4C49-8719-B8643A649FAB}"/>
                                            </p:graphicEl>
                                          </p:spTgt>
                                        </p:tgtEl>
                                        <p:attrNameLst>
                                          <p:attrName>style.visibility</p:attrName>
                                        </p:attrNameLst>
                                      </p:cBhvr>
                                      <p:to>
                                        <p:strVal val="visible"/>
                                      </p:to>
                                    </p:set>
                                    <p:anim calcmode="lin" valueType="num">
                                      <p:cBhvr additive="base">
                                        <p:cTn id="31" dur="500" fill="hold"/>
                                        <p:tgtEl>
                                          <p:spTgt spid="4">
                                            <p:graphicEl>
                                              <a:dgm id="{6C6E5E38-D1A3-4C49-8719-B8643A649FA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6C6E5E38-D1A3-4C49-8719-B8643A649FA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Desktop\Sin-título-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49" y="100469"/>
            <a:ext cx="10729192" cy="707294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43959" y="-1161256"/>
            <a:ext cx="7697967" cy="2286000"/>
          </a:xfrm>
        </p:spPr>
        <p:txBody>
          <a:bodyPr/>
          <a:lstStyle/>
          <a:p>
            <a:r>
              <a:rPr lang="es-MX" dirty="0" smtClean="0"/>
              <a:t>ANÁLISIS UNIVARIADO</a:t>
            </a:r>
            <a:endParaRPr lang="es-MX" dirty="0"/>
          </a:p>
        </p:txBody>
      </p:sp>
      <p:sp>
        <p:nvSpPr>
          <p:cNvPr id="3" name="2 Marcador de texto"/>
          <p:cNvSpPr>
            <a:spLocks noGrp="1"/>
          </p:cNvSpPr>
          <p:nvPr>
            <p:ph type="body" idx="1"/>
          </p:nvPr>
        </p:nvSpPr>
        <p:spPr>
          <a:xfrm>
            <a:off x="943959" y="1409328"/>
            <a:ext cx="7697967" cy="1371600"/>
          </a:xfrm>
        </p:spPr>
        <p:txBody>
          <a:bodyPr/>
          <a:lstStyle/>
          <a:p>
            <a:r>
              <a:rPr lang="es-MX" dirty="0" smtClean="0"/>
              <a:t>Investigación de Mercado</a:t>
            </a:r>
            <a:endParaRPr lang="es-MX" dirty="0"/>
          </a:p>
        </p:txBody>
      </p:sp>
      <p:pic>
        <p:nvPicPr>
          <p:cNvPr id="2050" name="Picture 2" descr="C:\Users\USUARIO\Desktop\Sin-títul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59" y="2852936"/>
            <a:ext cx="2115204" cy="299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68"/>
          <p:cNvPicPr>
            <a:picLocks noChangeAspect="1" noChangeArrowheads="1"/>
          </p:cNvPicPr>
          <p:nvPr/>
        </p:nvPicPr>
        <p:blipFill rotWithShape="1">
          <a:blip r:embed="rId2">
            <a:extLst>
              <a:ext uri="{28A0092B-C50C-407E-A947-70E740481C1C}">
                <a14:useLocalDpi xmlns:a14="http://schemas.microsoft.com/office/drawing/2010/main" val="0"/>
              </a:ext>
            </a:extLst>
          </a:blip>
          <a:srcRect r="3343"/>
          <a:stretch/>
        </p:blipFill>
        <p:spPr bwMode="auto">
          <a:xfrm>
            <a:off x="5230557" y="1620082"/>
            <a:ext cx="5186371" cy="4150637"/>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a:spLocks noGrp="1"/>
          </p:cNvSpPr>
          <p:nvPr>
            <p:ph type="title"/>
          </p:nvPr>
        </p:nvSpPr>
        <p:spPr>
          <a:xfrm>
            <a:off x="600078" y="-27384"/>
            <a:ext cx="1632245" cy="1320800"/>
          </a:xfrm>
        </p:spPr>
        <p:txBody>
          <a:bodyPr>
            <a:normAutofit/>
          </a:bodyPr>
          <a:lstStyle/>
          <a:p>
            <a:r>
              <a:rPr lang="es-EC" b="1" dirty="0" smtClean="0">
                <a:latin typeface="Times New Roman" panose="02020603050405020304" pitchFamily="18" charset="0"/>
                <a:cs typeface="Times New Roman" panose="02020603050405020304" pitchFamily="18" charset="0"/>
              </a:rPr>
              <a:t>Género</a:t>
            </a:r>
            <a:endParaRPr lang="es-EC" dirty="0">
              <a:latin typeface="Times New Roman" panose="02020603050405020304" pitchFamily="18" charset="0"/>
              <a:cs typeface="Times New Roman" panose="02020603050405020304" pitchFamily="18" charset="0"/>
            </a:endParaRPr>
          </a:p>
        </p:txBody>
      </p:sp>
      <p:pic>
        <p:nvPicPr>
          <p:cNvPr id="13" name="Imagen 12"/>
          <p:cNvPicPr/>
          <p:nvPr/>
        </p:nvPicPr>
        <p:blipFill rotWithShape="1">
          <a:blip r:embed="rId3">
            <a:extLst>
              <a:ext uri="{28A0092B-C50C-407E-A947-70E740481C1C}">
                <a14:useLocalDpi xmlns:a14="http://schemas.microsoft.com/office/drawing/2010/main" val="0"/>
              </a:ext>
            </a:extLst>
          </a:blip>
          <a:srcRect r="14008"/>
          <a:stretch/>
        </p:blipFill>
        <p:spPr bwMode="auto">
          <a:xfrm>
            <a:off x="368325" y="1645071"/>
            <a:ext cx="4400317" cy="3969160"/>
          </a:xfrm>
          <a:prstGeom prst="rect">
            <a:avLst/>
          </a:prstGeom>
          <a:noFill/>
          <a:ln>
            <a:noFill/>
          </a:ln>
        </p:spPr>
      </p:pic>
      <p:sp>
        <p:nvSpPr>
          <p:cNvPr id="5" name="Título 1"/>
          <p:cNvSpPr txBox="1">
            <a:spLocks/>
          </p:cNvSpPr>
          <p:nvPr/>
        </p:nvSpPr>
        <p:spPr>
          <a:xfrm>
            <a:off x="5649022" y="-27384"/>
            <a:ext cx="1335829" cy="1320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s-EC" dirty="0" smtClean="0">
                <a:latin typeface="Times New Roman" panose="02020603050405020304" pitchFamily="18" charset="0"/>
                <a:cs typeface="Times New Roman" panose="02020603050405020304" pitchFamily="18" charset="0"/>
              </a:rPr>
              <a:t>Edad</a:t>
            </a:r>
            <a:endParaRPr lang="es-EC" dirty="0">
              <a:latin typeface="Times New Roman" panose="02020603050405020304" pitchFamily="18" charset="0"/>
              <a:cs typeface="Times New Roman" panose="02020603050405020304" pitchFamily="18" charset="0"/>
            </a:endParaRPr>
          </a:p>
        </p:txBody>
      </p:sp>
      <p:sp>
        <p:nvSpPr>
          <p:cNvPr id="2" name="1 CuadroTexto"/>
          <p:cNvSpPr txBox="1"/>
          <p:nvPr/>
        </p:nvSpPr>
        <p:spPr>
          <a:xfrm>
            <a:off x="6829349" y="5783492"/>
            <a:ext cx="1451646" cy="553998"/>
          </a:xfrm>
          <a:prstGeom prst="rect">
            <a:avLst/>
          </a:prstGeom>
          <a:noFill/>
        </p:spPr>
        <p:txBody>
          <a:bodyPr wrap="square" rtlCol="0">
            <a:spAutoFit/>
          </a:bodyPr>
          <a:lstStyle/>
          <a:p>
            <a:r>
              <a:rPr lang="es-MX" sz="1000" b="1" dirty="0" smtClean="0"/>
              <a:t>Rango</a:t>
            </a:r>
          </a:p>
          <a:p>
            <a:r>
              <a:rPr lang="es-MX" sz="1000" dirty="0" smtClean="0"/>
              <a:t>Mínimo 19 años</a:t>
            </a:r>
          </a:p>
          <a:p>
            <a:r>
              <a:rPr lang="es-MX" sz="1000" dirty="0" smtClean="0"/>
              <a:t>Máximo 71 años</a:t>
            </a:r>
            <a:endParaRPr lang="es-MX" sz="1000" dirty="0"/>
          </a:p>
        </p:txBody>
      </p:sp>
    </p:spTree>
    <p:extLst>
      <p:ext uri="{BB962C8B-B14F-4D97-AF65-F5344CB8AC3E}">
        <p14:creationId xmlns:p14="http://schemas.microsoft.com/office/powerpoint/2010/main" val="41688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99392"/>
            <a:ext cx="4368552" cy="1320800"/>
          </a:xfrm>
        </p:spPr>
        <p:txBody>
          <a:bodyPr>
            <a:normAutofit/>
          </a:bodyPr>
          <a:lstStyle/>
          <a:p>
            <a:r>
              <a:rPr lang="es-EC" sz="3600" b="1" dirty="0" smtClean="0">
                <a:latin typeface="Times New Roman" panose="02020603050405020304" pitchFamily="18" charset="0"/>
                <a:cs typeface="Times New Roman" panose="02020603050405020304" pitchFamily="18" charset="0"/>
              </a:rPr>
              <a:t>Tipo </a:t>
            </a:r>
            <a:r>
              <a:rPr lang="es-EC" sz="3600" b="1" dirty="0">
                <a:latin typeface="Times New Roman" panose="02020603050405020304" pitchFamily="18" charset="0"/>
                <a:cs typeface="Times New Roman" panose="02020603050405020304" pitchFamily="18" charset="0"/>
              </a:rPr>
              <a:t>de </a:t>
            </a:r>
            <a:r>
              <a:rPr lang="es-EC" sz="3600" b="1" dirty="0" smtClean="0">
                <a:latin typeface="Times New Roman" panose="02020603050405020304" pitchFamily="18" charset="0"/>
                <a:cs typeface="Times New Roman" panose="02020603050405020304" pitchFamily="18" charset="0"/>
              </a:rPr>
              <a:t>Local</a:t>
            </a:r>
            <a:endParaRPr lang="es-EC" sz="3600" dirty="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t="6425" r="14007"/>
          <a:stretch/>
        </p:blipFill>
        <p:spPr bwMode="auto">
          <a:xfrm>
            <a:off x="207688" y="1569492"/>
            <a:ext cx="5101025" cy="4379787"/>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701216988"/>
              </p:ext>
            </p:extLst>
          </p:nvPr>
        </p:nvGraphicFramePr>
        <p:xfrm>
          <a:off x="5112641" y="2348880"/>
          <a:ext cx="5112570" cy="2016224"/>
        </p:xfrm>
        <a:graphic>
          <a:graphicData uri="http://schemas.openxmlformats.org/drawingml/2006/table">
            <a:tbl>
              <a:tblPr>
                <a:tableStyleId>{8799B23B-EC83-4686-B30A-512413B5E67A}</a:tableStyleId>
              </a:tblPr>
              <a:tblGrid>
                <a:gridCol w="1162702"/>
                <a:gridCol w="942473"/>
                <a:gridCol w="977403"/>
                <a:gridCol w="977403"/>
                <a:gridCol w="1052589"/>
              </a:tblGrid>
              <a:tr h="1152128">
                <a:tc>
                  <a:txBody>
                    <a:bodyPr/>
                    <a:lstStyle/>
                    <a:p>
                      <a:pPr algn="ctr">
                        <a:lnSpc>
                          <a:spcPct val="115000"/>
                        </a:lnSpc>
                        <a:spcAft>
                          <a:spcPts val="0"/>
                        </a:spcAft>
                      </a:pPr>
                      <a:r>
                        <a:rPr lang="es-EC" sz="1200" b="1" dirty="0">
                          <a:solidFill>
                            <a:schemeClr val="bg1"/>
                          </a:solidFill>
                          <a:effectLst/>
                        </a:rPr>
                        <a:t> </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Frecuencia</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a:solidFill>
                            <a:schemeClr val="bg1"/>
                          </a:solidFill>
                          <a:effectLst/>
                        </a:rPr>
                        <a:t>Porcentaje válido</a:t>
                      </a:r>
                      <a:endParaRPr lang="es-MX" sz="1100" b="1">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acumulado</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r>
              <a:tr h="288032">
                <a:tc>
                  <a:txBody>
                    <a:bodyPr/>
                    <a:lstStyle/>
                    <a:p>
                      <a:pPr marL="38100" marR="38100" algn="ctr">
                        <a:lnSpc>
                          <a:spcPct val="115000"/>
                        </a:lnSpc>
                        <a:spcAft>
                          <a:spcPts val="0"/>
                        </a:spcAft>
                      </a:pPr>
                      <a:r>
                        <a:rPr lang="es-EC" sz="1200">
                          <a:effectLst/>
                        </a:rPr>
                        <a:t>Propio</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315</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34,0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34,0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34,0</a:t>
                      </a:r>
                      <a:endParaRPr lang="es-MX" sz="1100">
                        <a:effectLst/>
                        <a:latin typeface="Calibri"/>
                        <a:ea typeface="Calibri"/>
                        <a:cs typeface="Times New Roman"/>
                      </a:endParaRPr>
                    </a:p>
                  </a:txBody>
                  <a:tcPr marL="68580" marR="68580" marT="0" marB="0" anchor="ctr"/>
                </a:tc>
              </a:tr>
              <a:tr h="288032">
                <a:tc>
                  <a:txBody>
                    <a:bodyPr/>
                    <a:lstStyle/>
                    <a:p>
                      <a:pPr marL="38100" marR="38100" algn="ctr">
                        <a:lnSpc>
                          <a:spcPct val="115000"/>
                        </a:lnSpc>
                        <a:spcAft>
                          <a:spcPts val="0"/>
                        </a:spcAft>
                      </a:pPr>
                      <a:r>
                        <a:rPr lang="es-EC" sz="1200">
                          <a:effectLst/>
                        </a:rPr>
                        <a:t>Arrendado</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611</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66,0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66,0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r>
              <a:tr h="288032">
                <a:tc>
                  <a:txBody>
                    <a:bodyPr/>
                    <a:lstStyle/>
                    <a:p>
                      <a:pPr marL="38100" marR="38100" algn="ctr">
                        <a:lnSpc>
                          <a:spcPct val="115000"/>
                        </a:lnSpc>
                        <a:spcAft>
                          <a:spcPts val="0"/>
                        </a:spcAft>
                      </a:pPr>
                      <a:r>
                        <a:rPr lang="es-EC" sz="1200">
                          <a:effectLst/>
                        </a:rPr>
                        <a:t>Total</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926</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 </a:t>
                      </a:r>
                      <a:endParaRPr lang="es-MX"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03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nvPr/>
        </p:nvPicPr>
        <p:blipFill rotWithShape="1">
          <a:blip r:embed="rId2">
            <a:extLst>
              <a:ext uri="{28A0092B-C50C-407E-A947-70E740481C1C}">
                <a14:useLocalDpi xmlns:a14="http://schemas.microsoft.com/office/drawing/2010/main" val="0"/>
              </a:ext>
            </a:extLst>
          </a:blip>
          <a:srcRect t="6876" r="4325"/>
          <a:stretch/>
        </p:blipFill>
        <p:spPr bwMode="auto">
          <a:xfrm>
            <a:off x="5184651" y="1700807"/>
            <a:ext cx="5590406" cy="4215855"/>
          </a:xfrm>
          <a:prstGeom prst="rect">
            <a:avLst/>
          </a:prstGeom>
          <a:noFill/>
          <a:ln>
            <a:noFill/>
          </a:ln>
          <a:extLst>
            <a:ext uri="{53640926-AAD7-44D8-BBD7-CCE9431645EC}">
              <a14:shadowObscured xmlns:a14="http://schemas.microsoft.com/office/drawing/2010/main"/>
            </a:ext>
          </a:extLst>
        </p:spPr>
      </p:pic>
      <p:sp>
        <p:nvSpPr>
          <p:cNvPr id="2" name="1 Título"/>
          <p:cNvSpPr>
            <a:spLocks noGrp="1"/>
          </p:cNvSpPr>
          <p:nvPr>
            <p:ph type="title"/>
          </p:nvPr>
        </p:nvSpPr>
        <p:spPr>
          <a:xfrm>
            <a:off x="288107" y="-171400"/>
            <a:ext cx="7697967" cy="1066800"/>
          </a:xfrm>
        </p:spPr>
        <p:txBody>
          <a:bodyPr>
            <a:normAutofit/>
          </a:bodyPr>
          <a:lstStyle/>
          <a:p>
            <a:r>
              <a:rPr lang="es-EC" b="1" dirty="0" smtClean="0">
                <a:latin typeface="Times New Roman" panose="02020603050405020304" pitchFamily="18" charset="0"/>
                <a:cs typeface="Times New Roman" panose="02020603050405020304" pitchFamily="18" charset="0"/>
              </a:rPr>
              <a:t>Tipo de Actividad Comercial</a:t>
            </a:r>
            <a:endParaRPr lang="es-MX" dirty="0"/>
          </a:p>
        </p:txBody>
      </p:sp>
      <p:graphicFrame>
        <p:nvGraphicFramePr>
          <p:cNvPr id="9" name="8 Tabla"/>
          <p:cNvGraphicFramePr>
            <a:graphicFrameLocks noGrp="1"/>
          </p:cNvGraphicFramePr>
          <p:nvPr>
            <p:extLst>
              <p:ext uri="{D42A27DB-BD31-4B8C-83A1-F6EECF244321}">
                <p14:modId xmlns:p14="http://schemas.microsoft.com/office/powerpoint/2010/main" val="3910254410"/>
              </p:ext>
            </p:extLst>
          </p:nvPr>
        </p:nvGraphicFramePr>
        <p:xfrm>
          <a:off x="144091" y="1412776"/>
          <a:ext cx="5184576" cy="4866044"/>
        </p:xfrm>
        <a:graphic>
          <a:graphicData uri="http://schemas.openxmlformats.org/drawingml/2006/table">
            <a:tbl>
              <a:tblPr>
                <a:tableStyleId>{8799B23B-EC83-4686-B30A-512413B5E67A}</a:tableStyleId>
              </a:tblPr>
              <a:tblGrid>
                <a:gridCol w="1512168"/>
                <a:gridCol w="864096"/>
                <a:gridCol w="919477"/>
                <a:gridCol w="953553"/>
                <a:gridCol w="935282"/>
              </a:tblGrid>
              <a:tr h="877114">
                <a:tc>
                  <a:txBody>
                    <a:bodyPr/>
                    <a:lstStyle/>
                    <a:p>
                      <a:pPr algn="ctr">
                        <a:lnSpc>
                          <a:spcPct val="107000"/>
                        </a:lnSpc>
                        <a:spcAft>
                          <a:spcPts val="0"/>
                        </a:spcAft>
                      </a:pPr>
                      <a:r>
                        <a:rPr lang="es-EC" sz="1200" b="1" dirty="0">
                          <a:solidFill>
                            <a:schemeClr val="bg1"/>
                          </a:solidFill>
                          <a:effectLst/>
                        </a:rPr>
                        <a:t> </a:t>
                      </a:r>
                      <a:endParaRPr lang="es-MX" sz="1100" b="1" dirty="0">
                        <a:solidFill>
                          <a:schemeClr val="bg1"/>
                        </a:solidFill>
                        <a:effectLst/>
                        <a:latin typeface="Calibri"/>
                        <a:ea typeface="Calibri"/>
                        <a:cs typeface="Times New Roman"/>
                      </a:endParaRPr>
                    </a:p>
                  </a:txBody>
                  <a:tcPr marL="20333" marR="20333" marT="0" marB="0" anchor="ctr">
                    <a:solidFill>
                      <a:srgbClr val="92D050"/>
                    </a:solidFill>
                  </a:tcPr>
                </a:tc>
                <a:tc>
                  <a:txBody>
                    <a:bodyPr/>
                    <a:lstStyle/>
                    <a:p>
                      <a:pPr marL="38100" marR="38100" algn="ctr">
                        <a:lnSpc>
                          <a:spcPct val="107000"/>
                        </a:lnSpc>
                        <a:spcAft>
                          <a:spcPts val="0"/>
                        </a:spcAft>
                      </a:pPr>
                      <a:r>
                        <a:rPr lang="es-EC" sz="1200" b="1" dirty="0">
                          <a:solidFill>
                            <a:schemeClr val="bg1"/>
                          </a:solidFill>
                          <a:effectLst/>
                        </a:rPr>
                        <a:t>Frecuencia</a:t>
                      </a:r>
                      <a:endParaRPr lang="es-MX" sz="1100" b="1" dirty="0">
                        <a:solidFill>
                          <a:schemeClr val="bg1"/>
                        </a:solidFill>
                        <a:effectLst/>
                        <a:latin typeface="Calibri"/>
                        <a:ea typeface="Calibri"/>
                        <a:cs typeface="Times New Roman"/>
                      </a:endParaRPr>
                    </a:p>
                  </a:txBody>
                  <a:tcPr marL="20333" marR="20333" marT="0" marB="0" anchor="ctr">
                    <a:solidFill>
                      <a:srgbClr val="92D050"/>
                    </a:solidFill>
                  </a:tcPr>
                </a:tc>
                <a:tc>
                  <a:txBody>
                    <a:bodyPr/>
                    <a:lstStyle/>
                    <a:p>
                      <a:pPr marL="38100" marR="38100" algn="ctr">
                        <a:lnSpc>
                          <a:spcPct val="107000"/>
                        </a:lnSpc>
                        <a:spcAft>
                          <a:spcPts val="0"/>
                        </a:spcAft>
                      </a:pPr>
                      <a:r>
                        <a:rPr lang="es-EC" sz="1200" b="1" dirty="0">
                          <a:solidFill>
                            <a:schemeClr val="bg1"/>
                          </a:solidFill>
                          <a:effectLst/>
                        </a:rPr>
                        <a:t>Porcentaje</a:t>
                      </a:r>
                      <a:endParaRPr lang="es-MX" sz="1100" b="1" dirty="0">
                        <a:solidFill>
                          <a:schemeClr val="bg1"/>
                        </a:solidFill>
                        <a:effectLst/>
                        <a:latin typeface="Calibri"/>
                        <a:ea typeface="Calibri"/>
                        <a:cs typeface="Times New Roman"/>
                      </a:endParaRPr>
                    </a:p>
                  </a:txBody>
                  <a:tcPr marL="20333" marR="20333" marT="0" marB="0" anchor="ctr">
                    <a:solidFill>
                      <a:srgbClr val="92D050"/>
                    </a:solidFill>
                  </a:tcPr>
                </a:tc>
                <a:tc>
                  <a:txBody>
                    <a:bodyPr/>
                    <a:lstStyle/>
                    <a:p>
                      <a:pPr marL="38100" marR="38100" algn="ctr">
                        <a:lnSpc>
                          <a:spcPct val="107000"/>
                        </a:lnSpc>
                        <a:spcAft>
                          <a:spcPts val="0"/>
                        </a:spcAft>
                      </a:pPr>
                      <a:r>
                        <a:rPr lang="es-EC" sz="1200" b="1" dirty="0">
                          <a:solidFill>
                            <a:schemeClr val="bg1"/>
                          </a:solidFill>
                          <a:effectLst/>
                        </a:rPr>
                        <a:t>Porcentaje válido</a:t>
                      </a:r>
                      <a:endParaRPr lang="es-MX" sz="1100" b="1" dirty="0">
                        <a:solidFill>
                          <a:schemeClr val="bg1"/>
                        </a:solidFill>
                        <a:effectLst/>
                        <a:latin typeface="Calibri"/>
                        <a:ea typeface="Calibri"/>
                        <a:cs typeface="Times New Roman"/>
                      </a:endParaRPr>
                    </a:p>
                  </a:txBody>
                  <a:tcPr marL="20333" marR="20333" marT="0" marB="0" anchor="ctr">
                    <a:solidFill>
                      <a:srgbClr val="92D050"/>
                    </a:solidFill>
                  </a:tcPr>
                </a:tc>
                <a:tc>
                  <a:txBody>
                    <a:bodyPr/>
                    <a:lstStyle/>
                    <a:p>
                      <a:pPr marL="38100" marR="38100" algn="ctr">
                        <a:lnSpc>
                          <a:spcPct val="107000"/>
                        </a:lnSpc>
                        <a:spcAft>
                          <a:spcPts val="0"/>
                        </a:spcAft>
                      </a:pPr>
                      <a:r>
                        <a:rPr lang="es-EC" sz="1200" b="1" dirty="0">
                          <a:solidFill>
                            <a:schemeClr val="bg1"/>
                          </a:solidFill>
                          <a:effectLst/>
                        </a:rPr>
                        <a:t>Porcentaje acumulado</a:t>
                      </a:r>
                      <a:endParaRPr lang="es-MX" sz="1100" b="1" dirty="0">
                        <a:solidFill>
                          <a:schemeClr val="bg1"/>
                        </a:solidFill>
                        <a:effectLst/>
                        <a:latin typeface="Calibri"/>
                        <a:ea typeface="Calibri"/>
                        <a:cs typeface="Times New Roman"/>
                      </a:endParaRPr>
                    </a:p>
                  </a:txBody>
                  <a:tcPr marL="20333" marR="20333" marT="0" marB="0" anchor="ctr">
                    <a:solidFill>
                      <a:srgbClr val="92D050"/>
                    </a:solidFill>
                  </a:tcPr>
                </a:tc>
              </a:tr>
              <a:tr h="210335">
                <a:tc>
                  <a:txBody>
                    <a:bodyPr/>
                    <a:lstStyle/>
                    <a:p>
                      <a:pPr marL="38100" marR="38100" algn="ctr">
                        <a:lnSpc>
                          <a:spcPct val="107000"/>
                        </a:lnSpc>
                        <a:spcAft>
                          <a:spcPts val="0"/>
                        </a:spcAft>
                      </a:pPr>
                      <a:r>
                        <a:rPr lang="es-EC" sz="1200">
                          <a:effectLst/>
                        </a:rPr>
                        <a:t>Abarrotes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415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44,8</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44,8</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44,8</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Farmacia</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11</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1,2</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dirty="0">
                          <a:effectLst/>
                        </a:rPr>
                        <a:t>1,2</a:t>
                      </a:r>
                      <a:endParaRPr lang="es-MX" sz="1100" dirty="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46,0</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Ferretería</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51</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5,5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5,5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51,5</a:t>
                      </a:r>
                      <a:endParaRPr lang="es-MX" sz="1100">
                        <a:effectLst/>
                        <a:latin typeface="Calibri"/>
                        <a:ea typeface="Calibri"/>
                        <a:cs typeface="Times New Roman"/>
                      </a:endParaRPr>
                    </a:p>
                  </a:txBody>
                  <a:tcPr marL="20333" marR="20333" marT="0" marB="0" anchor="ctr"/>
                </a:tc>
              </a:tr>
              <a:tr h="431733">
                <a:tc>
                  <a:txBody>
                    <a:bodyPr/>
                    <a:lstStyle/>
                    <a:p>
                      <a:pPr marL="38100" marR="38100" algn="ctr">
                        <a:lnSpc>
                          <a:spcPct val="107000"/>
                        </a:lnSpc>
                        <a:spcAft>
                          <a:spcPts val="0"/>
                        </a:spcAft>
                      </a:pPr>
                      <a:r>
                        <a:rPr lang="es-EC" sz="1200">
                          <a:effectLst/>
                        </a:rPr>
                        <a:t>Bazar papelería y/o similares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99</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10,7</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10,7</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dirty="0">
                          <a:effectLst/>
                        </a:rPr>
                        <a:t>62,2</a:t>
                      </a:r>
                      <a:endParaRPr lang="es-MX" sz="1100" dirty="0">
                        <a:effectLst/>
                        <a:latin typeface="Calibri"/>
                        <a:ea typeface="Calibri"/>
                        <a:cs typeface="Times New Roman"/>
                      </a:endParaRPr>
                    </a:p>
                  </a:txBody>
                  <a:tcPr marL="20333" marR="20333" marT="0" marB="0" anchor="ctr"/>
                </a:tc>
              </a:tr>
              <a:tr h="431733">
                <a:tc>
                  <a:txBody>
                    <a:bodyPr/>
                    <a:lstStyle/>
                    <a:p>
                      <a:pPr marL="38100" marR="38100" algn="ctr">
                        <a:lnSpc>
                          <a:spcPct val="107000"/>
                        </a:lnSpc>
                        <a:spcAft>
                          <a:spcPts val="0"/>
                        </a:spcAft>
                      </a:pPr>
                      <a:r>
                        <a:rPr lang="es-EC" sz="1200">
                          <a:effectLst/>
                        </a:rPr>
                        <a:t>Frutería verduras y/o similares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20</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2,2</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2,2</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64,4</a:t>
                      </a:r>
                      <a:endParaRPr lang="es-MX" sz="1100">
                        <a:effectLst/>
                        <a:latin typeface="Calibri"/>
                        <a:ea typeface="Calibri"/>
                        <a:cs typeface="Times New Roman"/>
                      </a:endParaRPr>
                    </a:p>
                  </a:txBody>
                  <a:tcPr marL="20333" marR="20333" marT="0" marB="0" anchor="ctr"/>
                </a:tc>
              </a:tr>
              <a:tr h="431733">
                <a:tc>
                  <a:txBody>
                    <a:bodyPr/>
                    <a:lstStyle/>
                    <a:p>
                      <a:pPr marL="38100" marR="38100" algn="ctr">
                        <a:lnSpc>
                          <a:spcPct val="107000"/>
                        </a:lnSpc>
                        <a:spcAft>
                          <a:spcPts val="0"/>
                        </a:spcAft>
                      </a:pPr>
                      <a:r>
                        <a:rPr lang="es-EC" sz="1200">
                          <a:effectLst/>
                        </a:rPr>
                        <a:t>Internet y cabinas y/o similares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124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13,4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13,4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77,8</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Micro mercado</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2,6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80,3</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Minimarket</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80,8</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Panadería y/o similares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43</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4,6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85,4</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Papelería</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87,0</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Restaurante y similares</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105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11,3</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11,3</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98,4</a:t>
                      </a:r>
                      <a:endParaRPr lang="es-MX" sz="1100">
                        <a:effectLst/>
                        <a:latin typeface="Calibri"/>
                        <a:ea typeface="Calibri"/>
                        <a:cs typeface="Times New Roman"/>
                      </a:endParaRPr>
                    </a:p>
                  </a:txBody>
                  <a:tcPr marL="20333" marR="20333" marT="0" marB="0" anchor="ctr"/>
                </a:tc>
              </a:tr>
              <a:tr h="210335">
                <a:tc>
                  <a:txBody>
                    <a:bodyPr/>
                    <a:lstStyle/>
                    <a:p>
                      <a:pPr marL="38100" marR="38100" algn="ctr">
                        <a:lnSpc>
                          <a:spcPct val="107000"/>
                        </a:lnSpc>
                        <a:spcAft>
                          <a:spcPts val="0"/>
                        </a:spcAft>
                      </a:pPr>
                      <a:r>
                        <a:rPr lang="es-EC" sz="1200">
                          <a:effectLst/>
                        </a:rPr>
                        <a:t>Súper mercado</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98,5</a:t>
                      </a:r>
                      <a:endParaRPr lang="es-MX" sz="1100">
                        <a:effectLst/>
                        <a:latin typeface="Calibri"/>
                        <a:ea typeface="Calibri"/>
                        <a:cs typeface="Times New Roman"/>
                      </a:endParaRPr>
                    </a:p>
                  </a:txBody>
                  <a:tcPr marL="20333" marR="20333" marT="0" marB="0" anchor="ctr"/>
                </a:tc>
              </a:tr>
              <a:tr h="219279">
                <a:tc>
                  <a:txBody>
                    <a:bodyPr/>
                    <a:lstStyle/>
                    <a:p>
                      <a:pPr marL="38100" marR="38100" algn="ctr">
                        <a:lnSpc>
                          <a:spcPct val="107000"/>
                        </a:lnSpc>
                        <a:spcAft>
                          <a:spcPts val="0"/>
                        </a:spcAft>
                      </a:pPr>
                      <a:r>
                        <a:rPr lang="es-EC" sz="1200">
                          <a:effectLst/>
                        </a:rPr>
                        <a:t>Carnicería</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14</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1,5</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100,0</a:t>
                      </a:r>
                      <a:endParaRPr lang="es-MX" sz="1100">
                        <a:effectLst/>
                        <a:latin typeface="Calibri"/>
                        <a:ea typeface="Calibri"/>
                        <a:cs typeface="Times New Roman"/>
                      </a:endParaRPr>
                    </a:p>
                  </a:txBody>
                  <a:tcPr marL="20333" marR="20333" marT="0" marB="0" anchor="ctr"/>
                </a:tc>
              </a:tr>
              <a:tr h="219279">
                <a:tc>
                  <a:txBody>
                    <a:bodyPr/>
                    <a:lstStyle/>
                    <a:p>
                      <a:pPr marL="38100" marR="38100" algn="ctr">
                        <a:lnSpc>
                          <a:spcPct val="107000"/>
                        </a:lnSpc>
                        <a:spcAft>
                          <a:spcPts val="0"/>
                        </a:spcAft>
                      </a:pPr>
                      <a:r>
                        <a:rPr lang="es-EC" sz="1200">
                          <a:effectLst/>
                        </a:rPr>
                        <a:t>Total</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926</a:t>
                      </a:r>
                      <a:endParaRPr lang="es-MX" sz="110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dirty="0">
                          <a:effectLst/>
                        </a:rPr>
                        <a:t>100,0</a:t>
                      </a:r>
                      <a:endParaRPr lang="es-MX" sz="1100" dirty="0">
                        <a:effectLst/>
                        <a:latin typeface="Calibri"/>
                        <a:ea typeface="Calibri"/>
                        <a:cs typeface="Times New Roman"/>
                      </a:endParaRPr>
                    </a:p>
                  </a:txBody>
                  <a:tcPr marL="20333" marR="20333" marT="0" marB="0" anchor="ctr"/>
                </a:tc>
                <a:tc>
                  <a:txBody>
                    <a:bodyPr/>
                    <a:lstStyle/>
                    <a:p>
                      <a:pPr marL="38100" marR="38100" algn="r">
                        <a:lnSpc>
                          <a:spcPct val="107000"/>
                        </a:lnSpc>
                        <a:spcAft>
                          <a:spcPts val="0"/>
                        </a:spcAft>
                      </a:pPr>
                      <a:r>
                        <a:rPr lang="es-EC" sz="1200">
                          <a:effectLst/>
                        </a:rPr>
                        <a:t>100,0</a:t>
                      </a:r>
                      <a:endParaRPr lang="es-MX" sz="1100">
                        <a:effectLst/>
                        <a:latin typeface="Calibri"/>
                        <a:ea typeface="Calibri"/>
                        <a:cs typeface="Times New Roman"/>
                      </a:endParaRPr>
                    </a:p>
                  </a:txBody>
                  <a:tcPr marL="20333" marR="20333" marT="0" marB="0" anchor="ctr"/>
                </a:tc>
                <a:tc>
                  <a:txBody>
                    <a:bodyPr/>
                    <a:lstStyle/>
                    <a:p>
                      <a:pPr algn="ctr">
                        <a:lnSpc>
                          <a:spcPct val="107000"/>
                        </a:lnSpc>
                        <a:spcAft>
                          <a:spcPts val="0"/>
                        </a:spcAft>
                      </a:pPr>
                      <a:r>
                        <a:rPr lang="es-EC" sz="1200" dirty="0">
                          <a:effectLst/>
                        </a:rPr>
                        <a:t> </a:t>
                      </a:r>
                      <a:endParaRPr lang="es-MX" sz="1100" dirty="0">
                        <a:effectLst/>
                        <a:latin typeface="Calibri"/>
                        <a:ea typeface="Calibri"/>
                        <a:cs typeface="Times New Roman"/>
                      </a:endParaRPr>
                    </a:p>
                  </a:txBody>
                  <a:tcPr marL="20333" marR="20333" marT="0" marB="0" anchor="ctr"/>
                </a:tc>
              </a:tr>
            </a:tbl>
          </a:graphicData>
        </a:graphic>
      </p:graphicFrame>
      <p:pic>
        <p:nvPicPr>
          <p:cNvPr id="17410" name="Picture 2" descr="C:\Users\USUARIO\Desktop\Sin-título-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4289" y="4941168"/>
            <a:ext cx="1431002" cy="202504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USUARIO\Desktop\Sin-título-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003" y="5024589"/>
            <a:ext cx="1376275" cy="194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7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099" y="476672"/>
            <a:ext cx="4659352" cy="1320800"/>
          </a:xfrm>
        </p:spPr>
        <p:txBody>
          <a:bodyPr>
            <a:noAutofit/>
          </a:bodyPr>
          <a:lstStyle/>
          <a:p>
            <a:r>
              <a:rPr lang="es-EC" sz="3600" b="1" dirty="0" smtClean="0">
                <a:latin typeface="Times New Roman" panose="02020603050405020304" pitchFamily="18" charset="0"/>
                <a:cs typeface="Times New Roman" panose="02020603050405020304" pitchFamily="18" charset="0"/>
              </a:rPr>
              <a:t>¿Realizó un estudio previo para ubicarse en el sector?</a:t>
            </a:r>
            <a:endParaRPr lang="es-EC" sz="3600" b="1" dirty="0">
              <a:latin typeface="Times New Roman" panose="02020603050405020304" pitchFamily="18" charset="0"/>
              <a:cs typeface="Times New Roman" panose="02020603050405020304" pitchFamily="18" charset="0"/>
            </a:endParaRPr>
          </a:p>
        </p:txBody>
      </p:sp>
      <p:pic>
        <p:nvPicPr>
          <p:cNvPr id="7" name="Imagen 6"/>
          <p:cNvPicPr/>
          <p:nvPr/>
        </p:nvPicPr>
        <p:blipFill rotWithShape="1">
          <a:blip r:embed="rId2">
            <a:extLst>
              <a:ext uri="{28A0092B-C50C-407E-A947-70E740481C1C}">
                <a14:useLocalDpi xmlns:a14="http://schemas.microsoft.com/office/drawing/2010/main" val="0"/>
              </a:ext>
            </a:extLst>
          </a:blip>
          <a:srcRect t="9595" r="19286"/>
          <a:stretch/>
        </p:blipFill>
        <p:spPr bwMode="auto">
          <a:xfrm>
            <a:off x="144091" y="1992646"/>
            <a:ext cx="4824536" cy="4244666"/>
          </a:xfrm>
          <a:prstGeom prst="rect">
            <a:avLst/>
          </a:prstGeom>
          <a:noFill/>
          <a:ln>
            <a:noFill/>
          </a:ln>
          <a:extLst>
            <a:ext uri="{53640926-AAD7-44D8-BBD7-CCE9431645EC}">
              <a14:shadowObscured xmlns:a14="http://schemas.microsoft.com/office/drawing/2010/main"/>
            </a:ext>
          </a:extLst>
        </p:spPr>
      </p:pic>
      <p:sp>
        <p:nvSpPr>
          <p:cNvPr id="8" name="Título 1"/>
          <p:cNvSpPr txBox="1">
            <a:spLocks/>
          </p:cNvSpPr>
          <p:nvPr/>
        </p:nvSpPr>
        <p:spPr>
          <a:xfrm>
            <a:off x="5572003" y="312370"/>
            <a:ext cx="4659352" cy="11004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latin typeface="Times New Roman" panose="02020603050405020304" pitchFamily="18" charset="0"/>
                <a:cs typeface="Times New Roman" panose="02020603050405020304" pitchFamily="18" charset="0"/>
              </a:rPr>
              <a:t>¿Qué tipo de estudio realizó?</a:t>
            </a:r>
          </a:p>
        </p:txBody>
      </p:sp>
      <p:pic>
        <p:nvPicPr>
          <p:cNvPr id="9" name="Imagen 8"/>
          <p:cNvPicPr/>
          <p:nvPr/>
        </p:nvPicPr>
        <p:blipFill rotWithShape="1">
          <a:blip r:embed="rId3">
            <a:extLst>
              <a:ext uri="{28A0092B-C50C-407E-A947-70E740481C1C}">
                <a14:useLocalDpi xmlns:a14="http://schemas.microsoft.com/office/drawing/2010/main" val="0"/>
              </a:ext>
            </a:extLst>
          </a:blip>
          <a:srcRect t="6647" r="3196"/>
          <a:stretch/>
        </p:blipFill>
        <p:spPr bwMode="auto">
          <a:xfrm>
            <a:off x="5389621" y="2127250"/>
            <a:ext cx="5339646" cy="41100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83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8147" y="260648"/>
            <a:ext cx="7697967" cy="1066800"/>
          </a:xfrm>
        </p:spPr>
        <p:txBody>
          <a:bodyPr>
            <a:normAutofit/>
          </a:bodyPr>
          <a:lstStyle/>
          <a:p>
            <a:r>
              <a:rPr lang="es-EC" sz="3600" b="1" dirty="0">
                <a:latin typeface="Times New Roman" panose="02020603050405020304" pitchFamily="18" charset="0"/>
                <a:cs typeface="Times New Roman" panose="02020603050405020304" pitchFamily="18" charset="0"/>
              </a:rPr>
              <a:t>¿Por qué razón se encuentra en el sector?</a:t>
            </a:r>
            <a:endParaRPr lang="es-MX" sz="3600" dirty="0">
              <a:latin typeface="Times New Roman" panose="02020603050405020304" pitchFamily="18" charset="0"/>
              <a:cs typeface="Times New Roman" panose="02020603050405020304" pitchFamily="18"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t="6130"/>
          <a:stretch/>
        </p:blipFill>
        <p:spPr bwMode="auto">
          <a:xfrm>
            <a:off x="72083" y="1523718"/>
            <a:ext cx="5904656" cy="4425562"/>
          </a:xfrm>
          <a:prstGeom prst="rect">
            <a:avLst/>
          </a:prstGeom>
          <a:noFill/>
          <a:ln>
            <a:noFill/>
          </a:ln>
          <a:extLst>
            <a:ext uri="{53640926-AAD7-44D8-BBD7-CCE9431645EC}">
              <a14:shadowObscured xmlns:a14="http://schemas.microsoft.com/office/drawing/2010/main"/>
            </a:ext>
          </a:extLst>
        </p:spPr>
      </p:pic>
      <p:graphicFrame>
        <p:nvGraphicFramePr>
          <p:cNvPr id="5" name="4 Tabla"/>
          <p:cNvGraphicFramePr>
            <a:graphicFrameLocks noGrp="1"/>
          </p:cNvGraphicFramePr>
          <p:nvPr>
            <p:extLst>
              <p:ext uri="{D42A27DB-BD31-4B8C-83A1-F6EECF244321}">
                <p14:modId xmlns:p14="http://schemas.microsoft.com/office/powerpoint/2010/main" val="2166342157"/>
              </p:ext>
            </p:extLst>
          </p:nvPr>
        </p:nvGraphicFramePr>
        <p:xfrm>
          <a:off x="4978719" y="3068960"/>
          <a:ext cx="5318500" cy="2879422"/>
        </p:xfrm>
        <a:graphic>
          <a:graphicData uri="http://schemas.openxmlformats.org/drawingml/2006/table">
            <a:tbl>
              <a:tblPr>
                <a:tableStyleId>{8799B23B-EC83-4686-B30A-512413B5E67A}</a:tableStyleId>
              </a:tblPr>
              <a:tblGrid>
                <a:gridCol w="1682137"/>
                <a:gridCol w="900059"/>
                <a:gridCol w="936104"/>
                <a:gridCol w="864096"/>
                <a:gridCol w="936104"/>
              </a:tblGrid>
              <a:tr h="776302">
                <a:tc>
                  <a:txBody>
                    <a:bodyPr/>
                    <a:lstStyle/>
                    <a:p>
                      <a:pPr algn="ctr">
                        <a:lnSpc>
                          <a:spcPct val="115000"/>
                        </a:lnSpc>
                        <a:spcAft>
                          <a:spcPts val="0"/>
                        </a:spcAft>
                      </a:pPr>
                      <a:r>
                        <a:rPr lang="es-EC" sz="1200" b="1" dirty="0">
                          <a:solidFill>
                            <a:schemeClr val="bg1"/>
                          </a:solidFill>
                          <a:effectLst/>
                        </a:rPr>
                        <a:t> </a:t>
                      </a:r>
                      <a:endParaRPr lang="es-MX" sz="1100" b="1" dirty="0">
                        <a:solidFill>
                          <a:schemeClr val="bg1"/>
                        </a:solidFill>
                        <a:effectLst/>
                        <a:latin typeface="Calibri"/>
                        <a:ea typeface="Calibri"/>
                        <a:cs typeface="Times New Roman"/>
                      </a:endParaRPr>
                    </a:p>
                  </a:txBody>
                  <a:tcPr marL="32084" marR="32084"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Frecuencia</a:t>
                      </a:r>
                      <a:endParaRPr lang="es-MX" sz="1100" b="1" dirty="0">
                        <a:solidFill>
                          <a:schemeClr val="bg1"/>
                        </a:solidFill>
                        <a:effectLst/>
                        <a:latin typeface="Calibri"/>
                        <a:ea typeface="Calibri"/>
                        <a:cs typeface="Times New Roman"/>
                      </a:endParaRPr>
                    </a:p>
                  </a:txBody>
                  <a:tcPr marL="32084" marR="32084" marT="0" marB="0" anchor="ctr">
                    <a:solidFill>
                      <a:srgbClr val="92D050"/>
                    </a:solidFill>
                  </a:tcPr>
                </a:tc>
                <a:tc>
                  <a:txBody>
                    <a:bodyPr/>
                    <a:lstStyle/>
                    <a:p>
                      <a:pPr marL="38100" marR="38100" algn="ctr">
                        <a:lnSpc>
                          <a:spcPct val="115000"/>
                        </a:lnSpc>
                        <a:spcAft>
                          <a:spcPts val="0"/>
                        </a:spcAft>
                      </a:pPr>
                      <a:r>
                        <a:rPr lang="es-EC" sz="1200" b="1">
                          <a:solidFill>
                            <a:schemeClr val="bg1"/>
                          </a:solidFill>
                          <a:effectLst/>
                        </a:rPr>
                        <a:t>Porcentaje</a:t>
                      </a:r>
                      <a:endParaRPr lang="es-MX" sz="1100" b="1">
                        <a:solidFill>
                          <a:schemeClr val="bg1"/>
                        </a:solidFill>
                        <a:effectLst/>
                        <a:latin typeface="Calibri"/>
                        <a:ea typeface="Calibri"/>
                        <a:cs typeface="Times New Roman"/>
                      </a:endParaRPr>
                    </a:p>
                  </a:txBody>
                  <a:tcPr marL="32084" marR="32084"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válido</a:t>
                      </a:r>
                      <a:endParaRPr lang="es-MX" sz="1100" b="1" dirty="0">
                        <a:solidFill>
                          <a:schemeClr val="bg1"/>
                        </a:solidFill>
                        <a:effectLst/>
                        <a:latin typeface="Calibri"/>
                        <a:ea typeface="Calibri"/>
                        <a:cs typeface="Times New Roman"/>
                      </a:endParaRPr>
                    </a:p>
                  </a:txBody>
                  <a:tcPr marL="32084" marR="32084"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acumulado</a:t>
                      </a:r>
                      <a:endParaRPr lang="es-MX" sz="1100" b="1" dirty="0">
                        <a:solidFill>
                          <a:schemeClr val="bg1"/>
                        </a:solidFill>
                        <a:effectLst/>
                        <a:latin typeface="Calibri"/>
                        <a:ea typeface="Calibri"/>
                        <a:cs typeface="Times New Roman"/>
                      </a:endParaRPr>
                    </a:p>
                  </a:txBody>
                  <a:tcPr marL="32084" marR="32084" marT="0" marB="0" anchor="ctr">
                    <a:solidFill>
                      <a:srgbClr val="92D050"/>
                    </a:solidFill>
                  </a:tcPr>
                </a:tc>
              </a:tr>
              <a:tr h="195558">
                <a:tc>
                  <a:txBody>
                    <a:bodyPr/>
                    <a:lstStyle/>
                    <a:p>
                      <a:pPr marL="38100" marR="38100" algn="ctr">
                        <a:lnSpc>
                          <a:spcPct val="115000"/>
                        </a:lnSpc>
                        <a:spcAft>
                          <a:spcPts val="0"/>
                        </a:spcAft>
                      </a:pPr>
                      <a:r>
                        <a:rPr lang="es-EC" sz="1200">
                          <a:effectLst/>
                        </a:rPr>
                        <a:t>Tenía local propio</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134</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14,5</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14,5</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14,5</a:t>
                      </a:r>
                      <a:endParaRPr lang="es-MX" sz="1100" dirty="0">
                        <a:effectLst/>
                        <a:latin typeface="Calibri"/>
                        <a:ea typeface="Calibri"/>
                        <a:cs typeface="Times New Roman"/>
                      </a:endParaRPr>
                    </a:p>
                  </a:txBody>
                  <a:tcPr marL="32084" marR="32084" marT="0" marB="0" anchor="ctr"/>
                </a:tc>
              </a:tr>
              <a:tr h="404489">
                <a:tc>
                  <a:txBody>
                    <a:bodyPr/>
                    <a:lstStyle/>
                    <a:p>
                      <a:pPr marL="38100" marR="38100" algn="ctr">
                        <a:lnSpc>
                          <a:spcPct val="115000"/>
                        </a:lnSpc>
                        <a:spcAft>
                          <a:spcPts val="0"/>
                        </a:spcAft>
                      </a:pPr>
                      <a:r>
                        <a:rPr lang="es-EC" sz="1200" dirty="0">
                          <a:effectLst/>
                        </a:rPr>
                        <a:t>Tuvo la oportunidad de compra de local</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128</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13,8</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13,8</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28,3</a:t>
                      </a:r>
                      <a:endParaRPr lang="es-MX" sz="1100">
                        <a:effectLst/>
                        <a:latin typeface="Calibri"/>
                        <a:ea typeface="Calibri"/>
                        <a:cs typeface="Times New Roman"/>
                      </a:endParaRPr>
                    </a:p>
                  </a:txBody>
                  <a:tcPr marL="32084" marR="32084" marT="0" marB="0" anchor="ctr"/>
                </a:tc>
              </a:tr>
              <a:tr h="613420">
                <a:tc>
                  <a:txBody>
                    <a:bodyPr/>
                    <a:lstStyle/>
                    <a:p>
                      <a:pPr marL="38100" marR="38100" algn="ctr">
                        <a:lnSpc>
                          <a:spcPct val="115000"/>
                        </a:lnSpc>
                        <a:spcAft>
                          <a:spcPts val="0"/>
                        </a:spcAft>
                      </a:pPr>
                      <a:r>
                        <a:rPr lang="es-EC" sz="1200">
                          <a:effectLst/>
                        </a:rPr>
                        <a:t>No existía un  local dedicado a la misma actividad en el sector</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152</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16,4</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16,4</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44,7</a:t>
                      </a:r>
                      <a:endParaRPr lang="es-MX" sz="1100">
                        <a:effectLst/>
                        <a:latin typeface="Calibri"/>
                        <a:ea typeface="Calibri"/>
                        <a:cs typeface="Times New Roman"/>
                      </a:endParaRPr>
                    </a:p>
                  </a:txBody>
                  <a:tcPr marL="32084" marR="32084" marT="0" marB="0" anchor="ctr"/>
                </a:tc>
              </a:tr>
              <a:tr h="195558">
                <a:tc>
                  <a:txBody>
                    <a:bodyPr/>
                    <a:lstStyle/>
                    <a:p>
                      <a:pPr marL="38100" marR="38100" algn="ctr">
                        <a:lnSpc>
                          <a:spcPct val="115000"/>
                        </a:lnSpc>
                        <a:spcAft>
                          <a:spcPts val="0"/>
                        </a:spcAft>
                      </a:pPr>
                      <a:r>
                        <a:rPr lang="es-EC" sz="1200">
                          <a:effectLst/>
                        </a:rPr>
                        <a:t>Herencia del local</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23</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2,5</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2,5</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47,2</a:t>
                      </a:r>
                      <a:endParaRPr lang="es-MX" sz="1100">
                        <a:effectLst/>
                        <a:latin typeface="Calibri"/>
                        <a:ea typeface="Calibri"/>
                        <a:cs typeface="Times New Roman"/>
                      </a:endParaRPr>
                    </a:p>
                  </a:txBody>
                  <a:tcPr marL="32084" marR="32084" marT="0" marB="0" anchor="ctr"/>
                </a:tc>
              </a:tr>
              <a:tr h="195558">
                <a:tc>
                  <a:txBody>
                    <a:bodyPr/>
                    <a:lstStyle/>
                    <a:p>
                      <a:pPr marL="38100" marR="38100" algn="ctr">
                        <a:lnSpc>
                          <a:spcPct val="115000"/>
                        </a:lnSpc>
                        <a:spcAft>
                          <a:spcPts val="0"/>
                        </a:spcAft>
                      </a:pPr>
                      <a:r>
                        <a:rPr lang="es-EC" sz="1200">
                          <a:effectLst/>
                        </a:rPr>
                        <a:t>Recomendación</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181</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19,5</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19,5</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66,7</a:t>
                      </a:r>
                      <a:endParaRPr lang="es-MX" sz="1100">
                        <a:effectLst/>
                        <a:latin typeface="Calibri"/>
                        <a:ea typeface="Calibri"/>
                        <a:cs typeface="Times New Roman"/>
                      </a:endParaRPr>
                    </a:p>
                  </a:txBody>
                  <a:tcPr marL="32084" marR="32084" marT="0" marB="0" anchor="ctr"/>
                </a:tc>
              </a:tr>
              <a:tr h="195558">
                <a:tc>
                  <a:txBody>
                    <a:bodyPr/>
                    <a:lstStyle/>
                    <a:p>
                      <a:pPr marL="38100" marR="38100" algn="ctr">
                        <a:lnSpc>
                          <a:spcPct val="115000"/>
                        </a:lnSpc>
                        <a:spcAft>
                          <a:spcPts val="0"/>
                        </a:spcAft>
                      </a:pPr>
                      <a:r>
                        <a:rPr lang="es-EC" sz="1200">
                          <a:effectLst/>
                        </a:rPr>
                        <a:t>Zona Comercial</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308</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33,3</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33,3</a:t>
                      </a:r>
                      <a:endParaRPr lang="es-MX" sz="1100" dirty="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32084" marR="32084" marT="0" marB="0" anchor="ctr"/>
                </a:tc>
              </a:tr>
              <a:tr h="195558">
                <a:tc>
                  <a:txBody>
                    <a:bodyPr/>
                    <a:lstStyle/>
                    <a:p>
                      <a:pPr marL="38100" marR="38100" algn="ctr">
                        <a:lnSpc>
                          <a:spcPct val="115000"/>
                        </a:lnSpc>
                        <a:spcAft>
                          <a:spcPts val="0"/>
                        </a:spcAft>
                      </a:pPr>
                      <a:r>
                        <a:rPr lang="es-EC" sz="1200">
                          <a:effectLst/>
                        </a:rPr>
                        <a:t>Total</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926</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32084" marR="32084" marT="0" marB="0" anchor="ctr"/>
                </a:tc>
                <a:tc>
                  <a:txBody>
                    <a:bodyPr/>
                    <a:lstStyle/>
                    <a:p>
                      <a:pPr marL="38100" marR="38100" algn="r">
                        <a:lnSpc>
                          <a:spcPct val="115000"/>
                        </a:lnSpc>
                        <a:spcAft>
                          <a:spcPts val="0"/>
                        </a:spcAft>
                      </a:pPr>
                      <a:r>
                        <a:rPr lang="es-EC" sz="1200" dirty="0">
                          <a:effectLst/>
                        </a:rPr>
                        <a:t>100,0</a:t>
                      </a:r>
                      <a:endParaRPr lang="es-MX" sz="1100" dirty="0">
                        <a:effectLst/>
                        <a:latin typeface="Calibri"/>
                        <a:ea typeface="Calibri"/>
                        <a:cs typeface="Times New Roman"/>
                      </a:endParaRPr>
                    </a:p>
                  </a:txBody>
                  <a:tcPr marL="32084" marR="32084" marT="0" marB="0" anchor="ctr"/>
                </a:tc>
                <a:tc>
                  <a:txBody>
                    <a:bodyPr/>
                    <a:lstStyle/>
                    <a:p>
                      <a:pPr algn="ctr">
                        <a:lnSpc>
                          <a:spcPct val="115000"/>
                        </a:lnSpc>
                        <a:spcAft>
                          <a:spcPts val="0"/>
                        </a:spcAft>
                      </a:pPr>
                      <a:r>
                        <a:rPr lang="es-EC" sz="1200" dirty="0">
                          <a:effectLst/>
                        </a:rPr>
                        <a:t> </a:t>
                      </a:r>
                      <a:endParaRPr lang="es-MX" sz="1100" dirty="0">
                        <a:effectLst/>
                        <a:latin typeface="Calibri"/>
                        <a:ea typeface="Calibri"/>
                        <a:cs typeface="Times New Roman"/>
                      </a:endParaRPr>
                    </a:p>
                  </a:txBody>
                  <a:tcPr marL="32084" marR="32084" marT="0" marB="0" anchor="ctr"/>
                </a:tc>
              </a:tr>
            </a:tbl>
          </a:graphicData>
        </a:graphic>
      </p:graphicFrame>
    </p:spTree>
    <p:extLst>
      <p:ext uri="{BB962C8B-B14F-4D97-AF65-F5344CB8AC3E}">
        <p14:creationId xmlns:p14="http://schemas.microsoft.com/office/powerpoint/2010/main" val="32994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2243" y="188640"/>
            <a:ext cx="7504688" cy="749499"/>
          </a:xfrm>
        </p:spPr>
        <p:txBody>
          <a:bodyPr>
            <a:normAutofit/>
          </a:bodyPr>
          <a:lstStyle/>
          <a:p>
            <a:r>
              <a:rPr lang="es-EC" sz="3600" b="1" dirty="0" smtClean="0">
                <a:latin typeface="Times New Roman" panose="02020603050405020304" pitchFamily="18" charset="0"/>
                <a:cs typeface="Times New Roman" panose="02020603050405020304" pitchFamily="18" charset="0"/>
              </a:rPr>
              <a:t>¿Con qué áreas cuenta su negocio?</a:t>
            </a:r>
            <a:endParaRPr lang="es-EC" sz="3600"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t="6362"/>
          <a:stretch/>
        </p:blipFill>
        <p:spPr bwMode="auto">
          <a:xfrm>
            <a:off x="216024" y="1310897"/>
            <a:ext cx="6408787" cy="4782399"/>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396106726"/>
              </p:ext>
            </p:extLst>
          </p:nvPr>
        </p:nvGraphicFramePr>
        <p:xfrm>
          <a:off x="5256659" y="3284984"/>
          <a:ext cx="5112568" cy="2462678"/>
        </p:xfrm>
        <a:graphic>
          <a:graphicData uri="http://schemas.openxmlformats.org/drawingml/2006/table">
            <a:tbl>
              <a:tblPr>
                <a:tableStyleId>{8799B23B-EC83-4686-B30A-512413B5E67A}</a:tableStyleId>
              </a:tblPr>
              <a:tblGrid>
                <a:gridCol w="1363350"/>
                <a:gridCol w="900209"/>
                <a:gridCol w="941335"/>
                <a:gridCol w="971570"/>
                <a:gridCol w="936104"/>
              </a:tblGrid>
              <a:tr h="780182">
                <a:tc>
                  <a:txBody>
                    <a:bodyPr/>
                    <a:lstStyle/>
                    <a:p>
                      <a:pPr algn="ctr">
                        <a:lnSpc>
                          <a:spcPct val="115000"/>
                        </a:lnSpc>
                        <a:spcAft>
                          <a:spcPts val="0"/>
                        </a:spcAft>
                      </a:pPr>
                      <a:r>
                        <a:rPr lang="es-EC" sz="1200" b="1" dirty="0">
                          <a:solidFill>
                            <a:schemeClr val="bg1"/>
                          </a:solidFill>
                          <a:effectLst/>
                        </a:rPr>
                        <a:t> </a:t>
                      </a:r>
                      <a:endParaRPr lang="es-MX" sz="1200" b="1" dirty="0">
                        <a:solidFill>
                          <a:schemeClr val="bg1"/>
                        </a:solidFill>
                        <a:effectLst/>
                        <a:latin typeface="Calibri"/>
                        <a:ea typeface="Calibri"/>
                        <a:cs typeface="Times New Roman"/>
                      </a:endParaRPr>
                    </a:p>
                  </a:txBody>
                  <a:tcPr marL="35997" marR="35997"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Frecuencia</a:t>
                      </a:r>
                      <a:endParaRPr lang="es-MX" sz="1200" b="1" dirty="0">
                        <a:solidFill>
                          <a:schemeClr val="bg1"/>
                        </a:solidFill>
                        <a:effectLst/>
                        <a:latin typeface="Calibri"/>
                        <a:ea typeface="Calibri"/>
                        <a:cs typeface="Times New Roman"/>
                      </a:endParaRPr>
                    </a:p>
                  </a:txBody>
                  <a:tcPr marL="35997" marR="35997"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a:t>
                      </a:r>
                      <a:endParaRPr lang="es-MX" sz="1200" b="1" dirty="0">
                        <a:solidFill>
                          <a:schemeClr val="bg1"/>
                        </a:solidFill>
                        <a:effectLst/>
                        <a:latin typeface="Calibri"/>
                        <a:ea typeface="Calibri"/>
                        <a:cs typeface="Times New Roman"/>
                      </a:endParaRPr>
                    </a:p>
                  </a:txBody>
                  <a:tcPr marL="35997" marR="35997"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válido</a:t>
                      </a:r>
                      <a:endParaRPr lang="es-MX" sz="1200" b="1" dirty="0">
                        <a:solidFill>
                          <a:schemeClr val="bg1"/>
                        </a:solidFill>
                        <a:effectLst/>
                        <a:latin typeface="Calibri"/>
                        <a:ea typeface="Calibri"/>
                        <a:cs typeface="Times New Roman"/>
                      </a:endParaRPr>
                    </a:p>
                  </a:txBody>
                  <a:tcPr marL="35997" marR="35997"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acumulado</a:t>
                      </a:r>
                      <a:endParaRPr lang="es-MX" sz="1200" b="1" dirty="0">
                        <a:solidFill>
                          <a:schemeClr val="bg1"/>
                        </a:solidFill>
                        <a:effectLst/>
                        <a:latin typeface="Calibri"/>
                        <a:ea typeface="Calibri"/>
                        <a:cs typeface="Times New Roman"/>
                      </a:endParaRPr>
                    </a:p>
                  </a:txBody>
                  <a:tcPr marL="35997" marR="35997" marT="0" marB="0" anchor="ctr">
                    <a:solidFill>
                      <a:srgbClr val="92D050"/>
                    </a:solidFill>
                  </a:tcPr>
                </a:tc>
              </a:tr>
              <a:tr h="405661">
                <a:tc>
                  <a:txBody>
                    <a:bodyPr/>
                    <a:lstStyle/>
                    <a:p>
                      <a:pPr marL="38100" marR="38100" algn="ctr">
                        <a:lnSpc>
                          <a:spcPct val="115000"/>
                        </a:lnSpc>
                        <a:spcAft>
                          <a:spcPts val="0"/>
                        </a:spcAft>
                      </a:pPr>
                      <a:r>
                        <a:rPr lang="es-EC" sz="1200">
                          <a:effectLst/>
                        </a:rPr>
                        <a:t>Área financiera / contable</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54</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dirty="0">
                          <a:effectLst/>
                        </a:rPr>
                        <a:t>5,8</a:t>
                      </a:r>
                      <a:endParaRPr lang="es-MX" sz="1200" dirty="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5,8</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dirty="0">
                          <a:effectLst/>
                        </a:rPr>
                        <a:t>5,8</a:t>
                      </a:r>
                      <a:endParaRPr lang="es-MX" sz="1200" dirty="0">
                        <a:effectLst/>
                        <a:latin typeface="Calibri"/>
                        <a:ea typeface="Calibri"/>
                        <a:cs typeface="Times New Roman"/>
                      </a:endParaRPr>
                    </a:p>
                  </a:txBody>
                  <a:tcPr marL="35997" marR="35997" marT="0" marB="0" anchor="ctr"/>
                </a:tc>
              </a:tr>
              <a:tr h="196124">
                <a:tc>
                  <a:txBody>
                    <a:bodyPr/>
                    <a:lstStyle/>
                    <a:p>
                      <a:pPr marL="38100" marR="38100" algn="ctr">
                        <a:lnSpc>
                          <a:spcPct val="115000"/>
                        </a:lnSpc>
                        <a:spcAft>
                          <a:spcPts val="0"/>
                        </a:spcAft>
                      </a:pPr>
                      <a:r>
                        <a:rPr lang="es-EC" sz="1200">
                          <a:effectLst/>
                        </a:rPr>
                        <a:t>Ventas</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149</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16,1</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dirty="0">
                          <a:effectLst/>
                        </a:rPr>
                        <a:t>16,1</a:t>
                      </a:r>
                      <a:endParaRPr lang="es-MX" sz="1200" dirty="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21,9</a:t>
                      </a:r>
                      <a:endParaRPr lang="es-MX" sz="1200">
                        <a:effectLst/>
                        <a:latin typeface="Calibri"/>
                        <a:ea typeface="Calibri"/>
                        <a:cs typeface="Times New Roman"/>
                      </a:endParaRPr>
                    </a:p>
                  </a:txBody>
                  <a:tcPr marL="35997" marR="35997" marT="0" marB="0" anchor="ctr"/>
                </a:tc>
              </a:tr>
              <a:tr h="405661">
                <a:tc>
                  <a:txBody>
                    <a:bodyPr/>
                    <a:lstStyle/>
                    <a:p>
                      <a:pPr marL="38100" marR="38100" algn="ctr">
                        <a:lnSpc>
                          <a:spcPct val="115000"/>
                        </a:lnSpc>
                        <a:spcAft>
                          <a:spcPts val="0"/>
                        </a:spcAft>
                      </a:pPr>
                      <a:r>
                        <a:rPr lang="es-EC" sz="1200">
                          <a:effectLst/>
                        </a:rPr>
                        <a:t>Área administrativa</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22,0</a:t>
                      </a:r>
                      <a:endParaRPr lang="es-MX" sz="1200">
                        <a:effectLst/>
                        <a:latin typeface="Calibri"/>
                        <a:ea typeface="Calibri"/>
                        <a:cs typeface="Times New Roman"/>
                      </a:endParaRPr>
                    </a:p>
                  </a:txBody>
                  <a:tcPr marL="35997" marR="35997" marT="0" marB="0" anchor="ctr"/>
                </a:tc>
              </a:tr>
              <a:tr h="196124">
                <a:tc>
                  <a:txBody>
                    <a:bodyPr/>
                    <a:lstStyle/>
                    <a:p>
                      <a:pPr marL="38100" marR="38100" algn="ctr">
                        <a:lnSpc>
                          <a:spcPct val="115000"/>
                        </a:lnSpc>
                        <a:spcAft>
                          <a:spcPts val="0"/>
                        </a:spcAft>
                      </a:pPr>
                      <a:r>
                        <a:rPr lang="es-EC" sz="1200">
                          <a:effectLst/>
                        </a:rPr>
                        <a:t>Ninguna</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634</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68,5</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68,5</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90,5</a:t>
                      </a:r>
                      <a:endParaRPr lang="es-MX" sz="1200">
                        <a:effectLst/>
                        <a:latin typeface="Calibri"/>
                        <a:ea typeface="Calibri"/>
                        <a:cs typeface="Times New Roman"/>
                      </a:endParaRPr>
                    </a:p>
                  </a:txBody>
                  <a:tcPr marL="35997" marR="35997" marT="0" marB="0" anchor="ctr"/>
                </a:tc>
              </a:tr>
              <a:tr h="196124">
                <a:tc>
                  <a:txBody>
                    <a:bodyPr/>
                    <a:lstStyle/>
                    <a:p>
                      <a:pPr marL="38100" marR="38100" algn="ctr">
                        <a:lnSpc>
                          <a:spcPct val="115000"/>
                        </a:lnSpc>
                        <a:spcAft>
                          <a:spcPts val="0"/>
                        </a:spcAft>
                      </a:pPr>
                      <a:r>
                        <a:rPr lang="es-EC" sz="1200">
                          <a:effectLst/>
                        </a:rPr>
                        <a:t>Todas</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88</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9,5</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9,5</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100,0</a:t>
                      </a:r>
                      <a:endParaRPr lang="es-MX" sz="1200">
                        <a:effectLst/>
                        <a:latin typeface="Calibri"/>
                        <a:ea typeface="Calibri"/>
                        <a:cs typeface="Times New Roman"/>
                      </a:endParaRPr>
                    </a:p>
                  </a:txBody>
                  <a:tcPr marL="35997" marR="35997" marT="0" marB="0" anchor="ctr"/>
                </a:tc>
              </a:tr>
              <a:tr h="196124">
                <a:tc>
                  <a:txBody>
                    <a:bodyPr/>
                    <a:lstStyle/>
                    <a:p>
                      <a:pPr marL="38100" marR="38100" algn="ctr">
                        <a:lnSpc>
                          <a:spcPct val="115000"/>
                        </a:lnSpc>
                        <a:spcAft>
                          <a:spcPts val="0"/>
                        </a:spcAft>
                      </a:pPr>
                      <a:r>
                        <a:rPr lang="es-EC" sz="1200" dirty="0">
                          <a:effectLst/>
                        </a:rPr>
                        <a:t>Total</a:t>
                      </a:r>
                      <a:endParaRPr lang="es-MX" sz="1200" dirty="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dirty="0">
                          <a:effectLst/>
                        </a:rPr>
                        <a:t>926</a:t>
                      </a:r>
                      <a:endParaRPr lang="es-MX" sz="1200" dirty="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100,0</a:t>
                      </a:r>
                      <a:endParaRPr lang="es-MX" sz="1200">
                        <a:effectLst/>
                        <a:latin typeface="Calibri"/>
                        <a:ea typeface="Calibri"/>
                        <a:cs typeface="Times New Roman"/>
                      </a:endParaRPr>
                    </a:p>
                  </a:txBody>
                  <a:tcPr marL="35997" marR="35997" marT="0" marB="0" anchor="ctr"/>
                </a:tc>
                <a:tc>
                  <a:txBody>
                    <a:bodyPr/>
                    <a:lstStyle/>
                    <a:p>
                      <a:pPr marL="38100" marR="38100" algn="r">
                        <a:lnSpc>
                          <a:spcPct val="115000"/>
                        </a:lnSpc>
                        <a:spcAft>
                          <a:spcPts val="0"/>
                        </a:spcAft>
                      </a:pPr>
                      <a:r>
                        <a:rPr lang="es-EC" sz="1200">
                          <a:effectLst/>
                        </a:rPr>
                        <a:t>100,0</a:t>
                      </a:r>
                      <a:endParaRPr lang="es-MX" sz="1200">
                        <a:effectLst/>
                        <a:latin typeface="Calibri"/>
                        <a:ea typeface="Calibri"/>
                        <a:cs typeface="Times New Roman"/>
                      </a:endParaRPr>
                    </a:p>
                  </a:txBody>
                  <a:tcPr marL="35997" marR="35997" marT="0" marB="0" anchor="ctr"/>
                </a:tc>
                <a:tc>
                  <a:txBody>
                    <a:bodyPr/>
                    <a:lstStyle/>
                    <a:p>
                      <a:pPr algn="ctr">
                        <a:lnSpc>
                          <a:spcPct val="115000"/>
                        </a:lnSpc>
                        <a:spcAft>
                          <a:spcPts val="0"/>
                        </a:spcAft>
                      </a:pPr>
                      <a:r>
                        <a:rPr lang="es-EC" sz="1200" dirty="0">
                          <a:effectLst/>
                        </a:rPr>
                        <a:t> </a:t>
                      </a:r>
                      <a:endParaRPr lang="es-MX" sz="1200" dirty="0">
                        <a:effectLst/>
                        <a:latin typeface="Calibri"/>
                        <a:ea typeface="Calibri"/>
                        <a:cs typeface="Times New Roman"/>
                      </a:endParaRPr>
                    </a:p>
                  </a:txBody>
                  <a:tcPr marL="35997" marR="35997" marT="0" marB="0" anchor="ctr"/>
                </a:tc>
              </a:tr>
            </a:tbl>
          </a:graphicData>
        </a:graphic>
      </p:graphicFrame>
    </p:spTree>
    <p:extLst>
      <p:ext uri="{BB962C8B-B14F-4D97-AF65-F5344CB8AC3E}">
        <p14:creationId xmlns:p14="http://schemas.microsoft.com/office/powerpoint/2010/main" val="248594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6" y="332656"/>
            <a:ext cx="4260532" cy="1320800"/>
          </a:xfrm>
        </p:spPr>
        <p:txBody>
          <a:bodyPr>
            <a:noAutofit/>
          </a:bodyPr>
          <a:lstStyle/>
          <a:p>
            <a:pPr algn="ctr"/>
            <a:r>
              <a:rPr lang="es-EC" sz="3600" b="1" dirty="0" smtClean="0">
                <a:latin typeface="Times New Roman" panose="02020603050405020304" pitchFamily="18" charset="0"/>
                <a:cs typeface="Times New Roman" panose="02020603050405020304" pitchFamily="18" charset="0"/>
              </a:rPr>
              <a:t>¿Realiza publicidad de su establecimiento?</a:t>
            </a:r>
            <a:endParaRPr lang="es-EC" sz="3600" b="1"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5495996" y="188640"/>
            <a:ext cx="426053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¿Con qué frecuencia realiza publicidad?</a:t>
            </a:r>
          </a:p>
        </p:txBody>
      </p:sp>
      <p:pic>
        <p:nvPicPr>
          <p:cNvPr id="5" name="Imagen 4"/>
          <p:cNvPicPr/>
          <p:nvPr/>
        </p:nvPicPr>
        <p:blipFill rotWithShape="1">
          <a:blip r:embed="rId2">
            <a:extLst>
              <a:ext uri="{28A0092B-C50C-407E-A947-70E740481C1C}">
                <a14:useLocalDpi xmlns:a14="http://schemas.microsoft.com/office/drawing/2010/main" val="0"/>
              </a:ext>
            </a:extLst>
          </a:blip>
          <a:srcRect t="9949" r="18833"/>
          <a:stretch/>
        </p:blipFill>
        <p:spPr bwMode="auto">
          <a:xfrm>
            <a:off x="288107" y="1774347"/>
            <a:ext cx="4896544" cy="4462965"/>
          </a:xfrm>
          <a:prstGeom prst="rect">
            <a:avLst/>
          </a:prstGeom>
          <a:noFill/>
          <a:ln>
            <a:noFill/>
          </a:ln>
        </p:spPr>
      </p:pic>
      <p:pic>
        <p:nvPicPr>
          <p:cNvPr id="6" name="Imagen 5"/>
          <p:cNvPicPr/>
          <p:nvPr/>
        </p:nvPicPr>
        <p:blipFill rotWithShape="1">
          <a:blip r:embed="rId3">
            <a:extLst>
              <a:ext uri="{28A0092B-C50C-407E-A947-70E740481C1C}">
                <a14:useLocalDpi xmlns:a14="http://schemas.microsoft.com/office/drawing/2010/main" val="0"/>
              </a:ext>
            </a:extLst>
          </a:blip>
          <a:srcRect t="6638" b="6195"/>
          <a:stretch/>
        </p:blipFill>
        <p:spPr bwMode="auto">
          <a:xfrm>
            <a:off x="5260175" y="1774346"/>
            <a:ext cx="5109052" cy="43909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8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4638"/>
            <a:ext cx="3924503" cy="1143000"/>
          </a:xfrm>
        </p:spPr>
        <p:txBody>
          <a:bodyPr>
            <a:noAutofit/>
          </a:bodyPr>
          <a:lstStyle/>
          <a:p>
            <a:pPr algn="just"/>
            <a:r>
              <a:rPr lang="es-EC" sz="3600" b="1" dirty="0">
                <a:latin typeface="Times New Roman" panose="02020603050405020304" pitchFamily="18" charset="0"/>
                <a:cs typeface="Times New Roman" panose="02020603050405020304" pitchFamily="18" charset="0"/>
              </a:rPr>
              <a:t>¿En qué medios realiza publicidad?</a:t>
            </a:r>
            <a:endParaRPr lang="es-MX" sz="3600" dirty="0">
              <a:latin typeface="Times New Roman" panose="02020603050405020304" pitchFamily="18" charset="0"/>
              <a:cs typeface="Times New Roman" panose="02020603050405020304" pitchFamily="18" charset="0"/>
            </a:endParaRPr>
          </a:p>
        </p:txBody>
      </p:sp>
      <p:pic>
        <p:nvPicPr>
          <p:cNvPr id="7" name="6 Imagen"/>
          <p:cNvPicPr/>
          <p:nvPr/>
        </p:nvPicPr>
        <p:blipFill rotWithShape="1">
          <a:blip r:embed="rId2">
            <a:extLst>
              <a:ext uri="{28A0092B-C50C-407E-A947-70E740481C1C}">
                <a14:useLocalDpi xmlns:a14="http://schemas.microsoft.com/office/drawing/2010/main" val="0"/>
              </a:ext>
            </a:extLst>
          </a:blip>
          <a:srcRect l="4269" t="6547" r="9529" b="7425"/>
          <a:stretch/>
        </p:blipFill>
        <p:spPr bwMode="auto">
          <a:xfrm>
            <a:off x="5328667" y="1912495"/>
            <a:ext cx="5435340" cy="4345462"/>
          </a:xfrm>
          <a:prstGeom prst="rect">
            <a:avLst/>
          </a:prstGeom>
          <a:noFill/>
          <a:ln>
            <a:noFill/>
          </a:ln>
          <a:extLst>
            <a:ext uri="{53640926-AAD7-44D8-BBD7-CCE9431645EC}">
              <a14:shadowObscured xmlns:a14="http://schemas.microsoft.com/office/drawing/2010/main"/>
            </a:ext>
          </a:extLst>
        </p:spPr>
      </p:pic>
      <p:pic>
        <p:nvPicPr>
          <p:cNvPr id="5" name="4 Imagen"/>
          <p:cNvPicPr/>
          <p:nvPr/>
        </p:nvPicPr>
        <p:blipFill rotWithShape="1">
          <a:blip r:embed="rId3">
            <a:extLst>
              <a:ext uri="{28A0092B-C50C-407E-A947-70E740481C1C}">
                <a14:useLocalDpi xmlns:a14="http://schemas.microsoft.com/office/drawing/2010/main" val="0"/>
              </a:ext>
            </a:extLst>
          </a:blip>
          <a:srcRect t="6619" r="3215"/>
          <a:stretch/>
        </p:blipFill>
        <p:spPr bwMode="auto">
          <a:xfrm>
            <a:off x="56507" y="1886271"/>
            <a:ext cx="5221844" cy="4050191"/>
          </a:xfrm>
          <a:prstGeom prst="rect">
            <a:avLst/>
          </a:prstGeom>
          <a:noFill/>
          <a:ln>
            <a:noFill/>
          </a:ln>
        </p:spPr>
      </p:pic>
      <p:sp>
        <p:nvSpPr>
          <p:cNvPr id="8" name="1 Título"/>
          <p:cNvSpPr txBox="1">
            <a:spLocks/>
          </p:cNvSpPr>
          <p:nvPr/>
        </p:nvSpPr>
        <p:spPr>
          <a:xfrm>
            <a:off x="5544691" y="332656"/>
            <a:ext cx="46085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80000"/>
              </a:lnSpc>
            </a:pPr>
            <a:r>
              <a:rPr lang="es-EC" sz="3600" b="1" dirty="0">
                <a:solidFill>
                  <a:schemeClr val="accent1"/>
                </a:solidFill>
                <a:latin typeface="Times New Roman" panose="02020603050405020304" pitchFamily="18" charset="0"/>
                <a:cs typeface="Times New Roman" panose="02020603050405020304" pitchFamily="18" charset="0"/>
              </a:rPr>
              <a:t>¿Con qué elementos de imagen corporativa cuenta su negocio?</a:t>
            </a:r>
            <a:endParaRPr lang="es-MX"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0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959" y="-171400"/>
            <a:ext cx="7697967" cy="2286000"/>
          </a:xfrm>
        </p:spPr>
        <p:txBody>
          <a:bodyPr/>
          <a:lstStyle/>
          <a:p>
            <a:r>
              <a:rPr lang="es-MX" dirty="0" smtClean="0"/>
              <a:t>Planteamiento de la Investigación</a:t>
            </a:r>
            <a:endParaRPr lang="es-MX" dirty="0"/>
          </a:p>
        </p:txBody>
      </p:sp>
      <p:pic>
        <p:nvPicPr>
          <p:cNvPr id="1027" name="Picture 3" descr="C:\Users\USUARIO\Desktop\Sin-títul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67" y="1323670"/>
            <a:ext cx="3456384" cy="489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6" y="332656"/>
            <a:ext cx="4260532" cy="1320800"/>
          </a:xfrm>
        </p:spPr>
        <p:txBody>
          <a:bodyPr>
            <a:noAutofit/>
          </a:bodyPr>
          <a:lstStyle/>
          <a:p>
            <a:pPr algn="ctr"/>
            <a:r>
              <a:rPr lang="es-EC" sz="3600" b="1" dirty="0" smtClean="0">
                <a:latin typeface="Times New Roman" panose="02020603050405020304" pitchFamily="18" charset="0"/>
                <a:cs typeface="Times New Roman" panose="02020603050405020304" pitchFamily="18" charset="0"/>
              </a:rPr>
              <a:t>¿Realiza promociones en su establecimiento?</a:t>
            </a:r>
            <a:endParaRPr lang="es-EC" sz="3600" b="1"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5495996" y="332656"/>
            <a:ext cx="4260532"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80000"/>
              </a:lnSpc>
            </a:pPr>
            <a:r>
              <a:rPr lang="es-EC" b="1" dirty="0">
                <a:latin typeface="Times New Roman" panose="02020603050405020304" pitchFamily="18" charset="0"/>
                <a:cs typeface="Times New Roman" panose="02020603050405020304" pitchFamily="18" charset="0"/>
              </a:rPr>
              <a:t>¿Qué tipo de promociones realiza?</a:t>
            </a:r>
          </a:p>
        </p:txBody>
      </p:sp>
      <p:pic>
        <p:nvPicPr>
          <p:cNvPr id="7" name="Imagen 6"/>
          <p:cNvPicPr/>
          <p:nvPr/>
        </p:nvPicPr>
        <p:blipFill rotWithShape="1">
          <a:blip r:embed="rId2">
            <a:extLst>
              <a:ext uri="{28A0092B-C50C-407E-A947-70E740481C1C}">
                <a14:useLocalDpi xmlns:a14="http://schemas.microsoft.com/office/drawing/2010/main" val="0"/>
              </a:ext>
            </a:extLst>
          </a:blip>
          <a:srcRect t="9569" r="19958"/>
          <a:stretch/>
        </p:blipFill>
        <p:spPr bwMode="auto">
          <a:xfrm>
            <a:off x="216099" y="2126360"/>
            <a:ext cx="4656583" cy="4309555"/>
          </a:xfrm>
          <a:prstGeom prst="rect">
            <a:avLst/>
          </a:prstGeom>
          <a:noFill/>
          <a:ln>
            <a:noFill/>
          </a:ln>
        </p:spPr>
      </p:pic>
      <p:pic>
        <p:nvPicPr>
          <p:cNvPr id="8" name="Imagen 7"/>
          <p:cNvPicPr/>
          <p:nvPr/>
        </p:nvPicPr>
        <p:blipFill rotWithShape="1">
          <a:blip r:embed="rId3">
            <a:extLst>
              <a:ext uri="{28A0092B-C50C-407E-A947-70E740481C1C}">
                <a14:useLocalDpi xmlns:a14="http://schemas.microsoft.com/office/drawing/2010/main" val="0"/>
              </a:ext>
            </a:extLst>
          </a:blip>
          <a:srcRect t="6498"/>
          <a:stretch/>
        </p:blipFill>
        <p:spPr bwMode="auto">
          <a:xfrm>
            <a:off x="5008528" y="2126360"/>
            <a:ext cx="5627782" cy="43095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59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4131" y="-243408"/>
            <a:ext cx="9721215" cy="1786210"/>
          </a:xfrm>
        </p:spPr>
        <p:txBody>
          <a:bodyPr>
            <a:noAutofit/>
          </a:bodyPr>
          <a:lstStyle/>
          <a:p>
            <a:pPr algn="ctr"/>
            <a:r>
              <a:rPr lang="es-EC" sz="3600" b="1" dirty="0">
                <a:latin typeface="Times New Roman" panose="02020603050405020304" pitchFamily="18" charset="0"/>
                <a:cs typeface="Times New Roman" panose="02020603050405020304" pitchFamily="18" charset="0"/>
              </a:rPr>
              <a:t>¿Estaría dispuesto/a ser parte de una campaña de comunicación que unifique y mejore la gestión comercial de los comerciantes del sector?</a:t>
            </a:r>
            <a:endParaRPr lang="es-MX" sz="3600" dirty="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428516355"/>
              </p:ext>
            </p:extLst>
          </p:nvPr>
        </p:nvGraphicFramePr>
        <p:xfrm>
          <a:off x="5760714" y="2405756"/>
          <a:ext cx="4824535" cy="1580310"/>
        </p:xfrm>
        <a:graphic>
          <a:graphicData uri="http://schemas.openxmlformats.org/drawingml/2006/table">
            <a:tbl>
              <a:tblPr>
                <a:tableStyleId>{8799B23B-EC83-4686-B30A-512413B5E67A}</a:tableStyleId>
              </a:tblPr>
              <a:tblGrid>
                <a:gridCol w="964907"/>
                <a:gridCol w="964907"/>
                <a:gridCol w="964907"/>
                <a:gridCol w="964907"/>
                <a:gridCol w="964907"/>
              </a:tblGrid>
              <a:tr h="807765">
                <a:tc>
                  <a:txBody>
                    <a:bodyPr/>
                    <a:lstStyle/>
                    <a:p>
                      <a:pPr algn="ctr">
                        <a:lnSpc>
                          <a:spcPct val="115000"/>
                        </a:lnSpc>
                        <a:spcAft>
                          <a:spcPts val="0"/>
                        </a:spcAft>
                      </a:pPr>
                      <a:r>
                        <a:rPr lang="es-EC" sz="1200" dirty="0">
                          <a:effectLst/>
                        </a:rPr>
                        <a:t> </a:t>
                      </a:r>
                      <a:endParaRPr lang="es-MX" sz="1100" dirty="0">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Frecuencia</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válido</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ct val="115000"/>
                        </a:lnSpc>
                        <a:spcAft>
                          <a:spcPts val="0"/>
                        </a:spcAft>
                      </a:pPr>
                      <a:r>
                        <a:rPr lang="es-EC" sz="1200" b="1" dirty="0">
                          <a:solidFill>
                            <a:schemeClr val="bg1"/>
                          </a:solidFill>
                          <a:effectLst/>
                        </a:rPr>
                        <a:t>Porcentaje acumulado</a:t>
                      </a:r>
                      <a:endParaRPr lang="es-MX" sz="1100" b="1" dirty="0">
                        <a:solidFill>
                          <a:schemeClr val="bg1"/>
                        </a:solidFill>
                        <a:effectLst/>
                        <a:latin typeface="Calibri"/>
                        <a:ea typeface="Calibri"/>
                        <a:cs typeface="Times New Roman"/>
                      </a:endParaRPr>
                    </a:p>
                  </a:txBody>
                  <a:tcPr marL="68580" marR="68580" marT="0" marB="0" anchor="ctr">
                    <a:solidFill>
                      <a:srgbClr val="92D050"/>
                    </a:solidFill>
                  </a:tcPr>
                </a:tc>
              </a:tr>
              <a:tr h="257515">
                <a:tc>
                  <a:txBody>
                    <a:bodyPr/>
                    <a:lstStyle/>
                    <a:p>
                      <a:pPr marL="38100" marR="38100" algn="ctr">
                        <a:lnSpc>
                          <a:spcPct val="115000"/>
                        </a:lnSpc>
                        <a:spcAft>
                          <a:spcPts val="0"/>
                        </a:spcAft>
                      </a:pPr>
                      <a:r>
                        <a:rPr lang="es-EC" sz="1200">
                          <a:effectLst/>
                        </a:rPr>
                        <a:t>Si</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741</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80,0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80,0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80,0</a:t>
                      </a:r>
                      <a:endParaRPr lang="es-MX" sz="1100">
                        <a:effectLst/>
                        <a:latin typeface="Calibri"/>
                        <a:ea typeface="Calibri"/>
                        <a:cs typeface="Times New Roman"/>
                      </a:endParaRPr>
                    </a:p>
                  </a:txBody>
                  <a:tcPr marL="68580" marR="68580" marT="0" marB="0" anchor="ctr"/>
                </a:tc>
              </a:tr>
              <a:tr h="257515">
                <a:tc>
                  <a:txBody>
                    <a:bodyPr/>
                    <a:lstStyle/>
                    <a:p>
                      <a:pPr marL="38100" marR="38100" algn="ctr">
                        <a:lnSpc>
                          <a:spcPct val="115000"/>
                        </a:lnSpc>
                        <a:spcAft>
                          <a:spcPts val="0"/>
                        </a:spcAft>
                      </a:pPr>
                      <a:r>
                        <a:rPr lang="es-EC" sz="1200">
                          <a:effectLst/>
                        </a:rPr>
                        <a:t>No</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185</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20,0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20,0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r>
              <a:tr h="257515">
                <a:tc>
                  <a:txBody>
                    <a:bodyPr/>
                    <a:lstStyle/>
                    <a:p>
                      <a:pPr marL="38100" marR="38100" algn="ctr">
                        <a:lnSpc>
                          <a:spcPct val="115000"/>
                        </a:lnSpc>
                        <a:spcAft>
                          <a:spcPts val="0"/>
                        </a:spcAft>
                      </a:pPr>
                      <a:r>
                        <a:rPr lang="es-EC" sz="1200" dirty="0">
                          <a:effectLst/>
                        </a:rPr>
                        <a:t>Total</a:t>
                      </a:r>
                      <a:endParaRPr lang="es-MX" sz="1100" dirty="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926</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c>
                  <a:txBody>
                    <a:bodyPr/>
                    <a:lstStyle/>
                    <a:p>
                      <a:pPr marL="38100" marR="38100" algn="r">
                        <a:lnSpc>
                          <a:spcPct val="115000"/>
                        </a:lnSpc>
                        <a:spcAft>
                          <a:spcPts val="0"/>
                        </a:spcAft>
                      </a:pPr>
                      <a:r>
                        <a:rPr lang="es-EC" sz="1200">
                          <a:effectLst/>
                        </a:rPr>
                        <a:t>100,0</a:t>
                      </a:r>
                      <a:endParaRPr lang="es-MX"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 </a:t>
                      </a:r>
                      <a:endParaRPr lang="es-MX" sz="1100" dirty="0">
                        <a:effectLst/>
                        <a:latin typeface="Calibri"/>
                        <a:ea typeface="Calibri"/>
                        <a:cs typeface="Times New Roman"/>
                      </a:endParaRPr>
                    </a:p>
                  </a:txBody>
                  <a:tcPr marL="68580" marR="68580" marT="0" marB="0" anchor="ctr"/>
                </a:tc>
              </a:tr>
            </a:tbl>
          </a:graphicData>
        </a:graphic>
      </p:graphicFrame>
      <p:pic>
        <p:nvPicPr>
          <p:cNvPr id="5" name="4 Imagen"/>
          <p:cNvPicPr/>
          <p:nvPr/>
        </p:nvPicPr>
        <p:blipFill rotWithShape="1">
          <a:blip r:embed="rId2">
            <a:extLst>
              <a:ext uri="{28A0092B-C50C-407E-A947-70E740481C1C}">
                <a14:useLocalDpi xmlns:a14="http://schemas.microsoft.com/office/drawing/2010/main" val="0"/>
              </a:ext>
            </a:extLst>
          </a:blip>
          <a:srcRect t="9481" r="20060"/>
          <a:stretch/>
        </p:blipFill>
        <p:spPr bwMode="auto">
          <a:xfrm>
            <a:off x="144091" y="1551651"/>
            <a:ext cx="5400600" cy="4899097"/>
          </a:xfrm>
          <a:prstGeom prst="rect">
            <a:avLst/>
          </a:prstGeom>
          <a:noFill/>
          <a:ln>
            <a:noFill/>
          </a:ln>
        </p:spPr>
      </p:pic>
    </p:spTree>
    <p:extLst>
      <p:ext uri="{BB962C8B-B14F-4D97-AF65-F5344CB8AC3E}">
        <p14:creationId xmlns:p14="http://schemas.microsoft.com/office/powerpoint/2010/main" val="7796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Desktop\Sin-título-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49" y="100469"/>
            <a:ext cx="10729192" cy="707294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43959" y="-1161256"/>
            <a:ext cx="7697967" cy="2286000"/>
          </a:xfrm>
        </p:spPr>
        <p:txBody>
          <a:bodyPr/>
          <a:lstStyle/>
          <a:p>
            <a:r>
              <a:rPr lang="es-MX" dirty="0" smtClean="0"/>
              <a:t>ANÁLISIS BIVARIADO</a:t>
            </a:r>
            <a:endParaRPr lang="es-MX" dirty="0"/>
          </a:p>
        </p:txBody>
      </p:sp>
      <p:sp>
        <p:nvSpPr>
          <p:cNvPr id="3" name="2 Marcador de texto"/>
          <p:cNvSpPr>
            <a:spLocks noGrp="1"/>
          </p:cNvSpPr>
          <p:nvPr>
            <p:ph type="body" idx="1"/>
          </p:nvPr>
        </p:nvSpPr>
        <p:spPr>
          <a:xfrm>
            <a:off x="943959" y="1409328"/>
            <a:ext cx="7697967" cy="1371600"/>
          </a:xfrm>
        </p:spPr>
        <p:txBody>
          <a:bodyPr/>
          <a:lstStyle/>
          <a:p>
            <a:r>
              <a:rPr lang="es-MX" dirty="0" smtClean="0"/>
              <a:t>Investigación de Mercado</a:t>
            </a:r>
            <a:endParaRPr lang="es-MX" dirty="0"/>
          </a:p>
        </p:txBody>
      </p:sp>
      <p:pic>
        <p:nvPicPr>
          <p:cNvPr id="5" name="Picture 2" descr="C:\Users\USUARIO\Desktop\Sin-títul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59" y="2852936"/>
            <a:ext cx="2115204" cy="299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8264"/>
            <a:ext cx="10504242" cy="1038992"/>
          </a:xfrm>
        </p:spPr>
        <p:txBody>
          <a:bodyPr>
            <a:noAutofit/>
          </a:bodyPr>
          <a:lstStyle/>
          <a:p>
            <a:pPr lvl="0" algn="just"/>
            <a:r>
              <a:rPr lang="es-EC" sz="2800" b="1" dirty="0" smtClean="0">
                <a:effectLst/>
                <a:latin typeface="Times New Roman" panose="02020603050405020304" pitchFamily="18" charset="0"/>
                <a:cs typeface="Times New Roman" panose="02020603050405020304" pitchFamily="18" charset="0"/>
              </a:rPr>
              <a:t>Chi Cuadrado: ¿</a:t>
            </a:r>
            <a:r>
              <a:rPr lang="es-EC" sz="2400" b="1" dirty="0" smtClean="0">
                <a:effectLst/>
                <a:latin typeface="Times New Roman" panose="02020603050405020304" pitchFamily="18" charset="0"/>
                <a:cs typeface="Times New Roman" panose="02020603050405020304" pitchFamily="18" charset="0"/>
              </a:rPr>
              <a:t>Qué </a:t>
            </a:r>
            <a:r>
              <a:rPr lang="es-EC" sz="2400" b="1" dirty="0">
                <a:effectLst/>
                <a:latin typeface="Times New Roman" panose="02020603050405020304" pitchFamily="18" charset="0"/>
                <a:cs typeface="Times New Roman" panose="02020603050405020304" pitchFamily="18" charset="0"/>
              </a:rPr>
              <a:t>tipo de actividad comercial realiza? Vs ¿Realizó un estudio previo para ubicarse en este sector</a:t>
            </a:r>
            <a:r>
              <a:rPr lang="es-EC" sz="2400" b="1" dirty="0" smtClean="0">
                <a:effectLst/>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23395555"/>
              </p:ext>
            </p:extLst>
          </p:nvPr>
        </p:nvGraphicFramePr>
        <p:xfrm>
          <a:off x="6120755" y="836713"/>
          <a:ext cx="4140527" cy="259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78169904"/>
              </p:ext>
            </p:extLst>
          </p:nvPr>
        </p:nvGraphicFramePr>
        <p:xfrm>
          <a:off x="576139" y="1052736"/>
          <a:ext cx="4032448" cy="1888032"/>
        </p:xfrm>
        <a:graphic>
          <a:graphicData uri="http://schemas.openxmlformats.org/drawingml/2006/table">
            <a:tbl>
              <a:tblPr>
                <a:tableStyleId>{1FECB4D8-DB02-4DC6-A0A2-4F2EBAE1DC90}</a:tableStyleId>
              </a:tblPr>
              <a:tblGrid>
                <a:gridCol w="1778352"/>
                <a:gridCol w="741928"/>
                <a:gridCol w="504056"/>
                <a:gridCol w="1008112"/>
              </a:tblGrid>
              <a:tr h="336037">
                <a:tc>
                  <a:txBody>
                    <a:bodyPr/>
                    <a:lstStyle/>
                    <a:p>
                      <a:pPr algn="ctr">
                        <a:lnSpc>
                          <a:spcPct val="115000"/>
                        </a:lnSpc>
                        <a:spcAft>
                          <a:spcPts val="0"/>
                        </a:spcAft>
                      </a:pPr>
                      <a:r>
                        <a:rPr lang="es-EC" sz="1100" dirty="0">
                          <a:effectLst/>
                        </a:rPr>
                        <a:t> </a:t>
                      </a:r>
                      <a:endParaRPr lang="es-MX" sz="1050" dirty="0">
                        <a:effectLst/>
                        <a:latin typeface="Calibri"/>
                        <a:ea typeface="Calibri"/>
                        <a:cs typeface="Times New Roman"/>
                      </a:endParaRPr>
                    </a:p>
                  </a:txBody>
                  <a:tcPr marL="59522" marR="59522" marT="0" marB="0" anchor="ctr">
                    <a:solidFill>
                      <a:srgbClr val="92D050"/>
                    </a:solidFill>
                  </a:tcPr>
                </a:tc>
                <a:tc>
                  <a:txBody>
                    <a:bodyPr/>
                    <a:lstStyle/>
                    <a:p>
                      <a:pPr marL="38100" marR="38100" algn="ctr">
                        <a:lnSpc>
                          <a:spcPct val="115000"/>
                        </a:lnSpc>
                        <a:spcAft>
                          <a:spcPts val="0"/>
                        </a:spcAft>
                      </a:pPr>
                      <a:r>
                        <a:rPr lang="es-EC" sz="1100" b="1" dirty="0">
                          <a:solidFill>
                            <a:schemeClr val="bg1"/>
                          </a:solidFill>
                          <a:effectLst/>
                        </a:rPr>
                        <a:t>Valor</a:t>
                      </a:r>
                      <a:endParaRPr lang="es-MX" sz="1050" b="1" dirty="0">
                        <a:solidFill>
                          <a:schemeClr val="bg1"/>
                        </a:solidFill>
                        <a:effectLst/>
                        <a:latin typeface="Calibri"/>
                        <a:ea typeface="Calibri"/>
                        <a:cs typeface="Times New Roman"/>
                      </a:endParaRPr>
                    </a:p>
                  </a:txBody>
                  <a:tcPr marL="59522" marR="59522" marT="0" marB="0" anchor="ctr">
                    <a:solidFill>
                      <a:srgbClr val="92D050"/>
                    </a:solidFill>
                  </a:tcPr>
                </a:tc>
                <a:tc>
                  <a:txBody>
                    <a:bodyPr/>
                    <a:lstStyle/>
                    <a:p>
                      <a:pPr marL="38100" marR="38100" algn="ctr">
                        <a:lnSpc>
                          <a:spcPct val="115000"/>
                        </a:lnSpc>
                        <a:spcAft>
                          <a:spcPts val="0"/>
                        </a:spcAft>
                      </a:pPr>
                      <a:r>
                        <a:rPr lang="es-EC" sz="1100" b="1" dirty="0" err="1">
                          <a:solidFill>
                            <a:schemeClr val="bg1"/>
                          </a:solidFill>
                          <a:effectLst/>
                        </a:rPr>
                        <a:t>gl</a:t>
                      </a:r>
                      <a:endParaRPr lang="es-MX" sz="1050" b="1" dirty="0">
                        <a:solidFill>
                          <a:schemeClr val="bg1"/>
                        </a:solidFill>
                        <a:effectLst/>
                        <a:latin typeface="Calibri"/>
                        <a:ea typeface="Calibri"/>
                        <a:cs typeface="Times New Roman"/>
                      </a:endParaRPr>
                    </a:p>
                  </a:txBody>
                  <a:tcPr marL="59522" marR="59522" marT="0" marB="0" anchor="ctr">
                    <a:solidFill>
                      <a:srgbClr val="92D050"/>
                    </a:solidFill>
                  </a:tcPr>
                </a:tc>
                <a:tc>
                  <a:txBody>
                    <a:bodyPr/>
                    <a:lstStyle/>
                    <a:p>
                      <a:pPr marL="38100" marR="38100" algn="ctr">
                        <a:lnSpc>
                          <a:spcPct val="115000"/>
                        </a:lnSpc>
                        <a:spcAft>
                          <a:spcPts val="0"/>
                        </a:spcAft>
                      </a:pPr>
                      <a:r>
                        <a:rPr lang="es-EC" sz="1100" b="1" dirty="0">
                          <a:solidFill>
                            <a:schemeClr val="bg1"/>
                          </a:solidFill>
                          <a:effectLst/>
                        </a:rPr>
                        <a:t>Sig. asintótica (2 caras)</a:t>
                      </a:r>
                      <a:endParaRPr lang="es-MX" sz="1050" b="1" dirty="0">
                        <a:solidFill>
                          <a:schemeClr val="bg1"/>
                        </a:solidFill>
                        <a:effectLst/>
                        <a:latin typeface="Calibri"/>
                        <a:ea typeface="Calibri"/>
                        <a:cs typeface="Times New Roman"/>
                      </a:endParaRPr>
                    </a:p>
                  </a:txBody>
                  <a:tcPr marL="59522" marR="59522" marT="0" marB="0" anchor="ctr">
                    <a:solidFill>
                      <a:srgbClr val="92D050"/>
                    </a:solidFill>
                  </a:tcPr>
                </a:tc>
              </a:tr>
              <a:tr h="336037">
                <a:tc>
                  <a:txBody>
                    <a:bodyPr/>
                    <a:lstStyle/>
                    <a:p>
                      <a:pPr marL="38100" marR="38100" algn="ctr">
                        <a:lnSpc>
                          <a:spcPct val="115000"/>
                        </a:lnSpc>
                        <a:spcAft>
                          <a:spcPts val="0"/>
                        </a:spcAft>
                      </a:pPr>
                      <a:r>
                        <a:rPr lang="es-EC" sz="1100">
                          <a:effectLst/>
                        </a:rPr>
                        <a:t>Chi-cuadrado de Pearson</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33,262</a:t>
                      </a:r>
                      <a:r>
                        <a:rPr lang="es-EC" sz="1100" baseline="30000" dirty="0">
                          <a:effectLst/>
                        </a:rPr>
                        <a:t>a</a:t>
                      </a:r>
                      <a:endParaRPr lang="es-MX" sz="1050" dirty="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12</a:t>
                      </a:r>
                      <a:endParaRPr lang="es-MX" sz="1050" dirty="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,001</a:t>
                      </a:r>
                      <a:endParaRPr lang="es-MX" sz="1050" dirty="0">
                        <a:effectLst/>
                        <a:latin typeface="Calibri"/>
                        <a:ea typeface="Calibri"/>
                        <a:cs typeface="Times New Roman"/>
                      </a:endParaRPr>
                    </a:p>
                  </a:txBody>
                  <a:tcPr marL="59522" marR="59522" marT="0" marB="0" anchor="ctr"/>
                </a:tc>
              </a:tr>
              <a:tr h="336037">
                <a:tc>
                  <a:txBody>
                    <a:bodyPr/>
                    <a:lstStyle/>
                    <a:p>
                      <a:pPr marL="38100" marR="38100" algn="ctr">
                        <a:lnSpc>
                          <a:spcPct val="115000"/>
                        </a:lnSpc>
                        <a:spcAft>
                          <a:spcPts val="0"/>
                        </a:spcAft>
                      </a:pPr>
                      <a:r>
                        <a:rPr lang="es-EC" sz="1100">
                          <a:effectLst/>
                        </a:rPr>
                        <a:t>Razón de verosimilitud</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32,318</a:t>
                      </a:r>
                      <a:endParaRPr lang="es-MX" sz="1050" dirty="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a:effectLst/>
                        </a:rPr>
                        <a:t>12</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,001</a:t>
                      </a:r>
                      <a:endParaRPr lang="es-MX" sz="1050" dirty="0">
                        <a:effectLst/>
                        <a:latin typeface="Calibri"/>
                        <a:ea typeface="Calibri"/>
                        <a:cs typeface="Times New Roman"/>
                      </a:endParaRPr>
                    </a:p>
                  </a:txBody>
                  <a:tcPr marL="59522" marR="59522" marT="0" marB="0" anchor="ctr"/>
                </a:tc>
              </a:tr>
              <a:tr h="252028">
                <a:tc>
                  <a:txBody>
                    <a:bodyPr/>
                    <a:lstStyle/>
                    <a:p>
                      <a:pPr marL="38100" marR="38100" algn="ctr">
                        <a:lnSpc>
                          <a:spcPct val="115000"/>
                        </a:lnSpc>
                        <a:spcAft>
                          <a:spcPts val="0"/>
                        </a:spcAft>
                      </a:pPr>
                      <a:r>
                        <a:rPr lang="es-EC" sz="1100">
                          <a:effectLst/>
                        </a:rPr>
                        <a:t>Asociación lineal por lineal</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2,731</a:t>
                      </a:r>
                      <a:endParaRPr lang="es-MX" sz="1050" dirty="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a:effectLst/>
                        </a:rPr>
                        <a:t>1</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,098</a:t>
                      </a:r>
                      <a:endParaRPr lang="es-MX" sz="1050" dirty="0">
                        <a:effectLst/>
                        <a:latin typeface="Calibri"/>
                        <a:ea typeface="Calibri"/>
                        <a:cs typeface="Times New Roman"/>
                      </a:endParaRPr>
                    </a:p>
                  </a:txBody>
                  <a:tcPr marL="59522" marR="59522" marT="0" marB="0" anchor="ctr"/>
                </a:tc>
              </a:tr>
              <a:tr h="252028">
                <a:tc>
                  <a:txBody>
                    <a:bodyPr/>
                    <a:lstStyle/>
                    <a:p>
                      <a:pPr marL="38100" marR="38100" algn="ctr">
                        <a:lnSpc>
                          <a:spcPct val="115000"/>
                        </a:lnSpc>
                        <a:spcAft>
                          <a:spcPts val="0"/>
                        </a:spcAft>
                      </a:pPr>
                      <a:r>
                        <a:rPr lang="es-EC" sz="1100">
                          <a:effectLst/>
                        </a:rPr>
                        <a:t>N de casos válidos</a:t>
                      </a:r>
                      <a:endParaRPr lang="es-MX" sz="1050">
                        <a:effectLst/>
                        <a:latin typeface="Calibri"/>
                        <a:ea typeface="Calibri"/>
                        <a:cs typeface="Times New Roman"/>
                      </a:endParaRPr>
                    </a:p>
                  </a:txBody>
                  <a:tcPr marL="59522" marR="59522" marT="0" marB="0" anchor="ctr"/>
                </a:tc>
                <a:tc>
                  <a:txBody>
                    <a:bodyPr/>
                    <a:lstStyle/>
                    <a:p>
                      <a:pPr marL="38100" marR="38100" algn="r">
                        <a:lnSpc>
                          <a:spcPct val="115000"/>
                        </a:lnSpc>
                        <a:spcAft>
                          <a:spcPts val="0"/>
                        </a:spcAft>
                      </a:pPr>
                      <a:r>
                        <a:rPr lang="es-EC" sz="1100" dirty="0">
                          <a:effectLst/>
                        </a:rPr>
                        <a:t>926</a:t>
                      </a:r>
                      <a:endParaRPr lang="es-MX" sz="1050" dirty="0">
                        <a:effectLst/>
                        <a:latin typeface="Calibri"/>
                        <a:ea typeface="Calibri"/>
                        <a:cs typeface="Times New Roman"/>
                      </a:endParaRPr>
                    </a:p>
                  </a:txBody>
                  <a:tcPr marL="59522" marR="59522" marT="0" marB="0" anchor="ctr"/>
                </a:tc>
                <a:tc>
                  <a:txBody>
                    <a:bodyPr/>
                    <a:lstStyle/>
                    <a:p>
                      <a:pPr algn="ctr">
                        <a:lnSpc>
                          <a:spcPct val="115000"/>
                        </a:lnSpc>
                        <a:spcAft>
                          <a:spcPts val="0"/>
                        </a:spcAft>
                      </a:pPr>
                      <a:r>
                        <a:rPr lang="es-EC" sz="1100" dirty="0">
                          <a:effectLst/>
                        </a:rPr>
                        <a:t> </a:t>
                      </a:r>
                      <a:endParaRPr lang="es-MX" sz="1050" dirty="0">
                        <a:effectLst/>
                        <a:latin typeface="Calibri"/>
                        <a:ea typeface="Calibri"/>
                        <a:cs typeface="Times New Roman"/>
                      </a:endParaRPr>
                    </a:p>
                  </a:txBody>
                  <a:tcPr marL="59522" marR="59522" marT="0" marB="0" anchor="ctr"/>
                </a:tc>
                <a:tc>
                  <a:txBody>
                    <a:bodyPr/>
                    <a:lstStyle/>
                    <a:p>
                      <a:pPr algn="ctr">
                        <a:lnSpc>
                          <a:spcPct val="115000"/>
                        </a:lnSpc>
                        <a:spcAft>
                          <a:spcPts val="0"/>
                        </a:spcAft>
                      </a:pPr>
                      <a:r>
                        <a:rPr lang="es-EC" sz="1100" dirty="0">
                          <a:effectLst/>
                        </a:rPr>
                        <a:t> </a:t>
                      </a:r>
                      <a:endParaRPr lang="es-MX" sz="1050" dirty="0">
                        <a:effectLst/>
                        <a:latin typeface="Calibri"/>
                        <a:ea typeface="Calibri"/>
                        <a:cs typeface="Times New Roman"/>
                      </a:endParaRPr>
                    </a:p>
                  </a:txBody>
                  <a:tcPr marL="59522" marR="59522" marT="0" marB="0" anchor="ctr"/>
                </a:tc>
              </a:tr>
            </a:tbl>
          </a:graphicData>
        </a:graphic>
      </p:graphicFrame>
      <p:pic>
        <p:nvPicPr>
          <p:cNvPr id="6" name="5 Imagen"/>
          <p:cNvPicPr/>
          <p:nvPr/>
        </p:nvPicPr>
        <p:blipFill rotWithShape="1">
          <a:blip r:embed="rId7">
            <a:extLst>
              <a:ext uri="{28A0092B-C50C-407E-A947-70E740481C1C}">
                <a14:useLocalDpi xmlns:a14="http://schemas.microsoft.com/office/drawing/2010/main" val="0"/>
              </a:ext>
            </a:extLst>
          </a:blip>
          <a:srcRect t="6243" r="13058" b="6867"/>
          <a:stretch/>
        </p:blipFill>
        <p:spPr bwMode="auto">
          <a:xfrm>
            <a:off x="161707" y="2996201"/>
            <a:ext cx="5283380" cy="3861048"/>
          </a:xfrm>
          <a:prstGeom prst="rect">
            <a:avLst/>
          </a:prstGeom>
          <a:noFill/>
          <a:ln>
            <a:noFill/>
          </a:ln>
        </p:spPr>
      </p:pic>
      <p:graphicFrame>
        <p:nvGraphicFramePr>
          <p:cNvPr id="7" name="3 Marcador de contenido"/>
          <p:cNvGraphicFramePr>
            <a:graphicFrameLocks/>
          </p:cNvGraphicFramePr>
          <p:nvPr>
            <p:extLst>
              <p:ext uri="{D42A27DB-BD31-4B8C-83A1-F6EECF244321}">
                <p14:modId xmlns:p14="http://schemas.microsoft.com/office/powerpoint/2010/main" val="210554130"/>
              </p:ext>
            </p:extLst>
          </p:nvPr>
        </p:nvGraphicFramePr>
        <p:xfrm>
          <a:off x="6120755" y="3645024"/>
          <a:ext cx="4140527" cy="25922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399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8264"/>
            <a:ext cx="10504242" cy="1038992"/>
          </a:xfrm>
        </p:spPr>
        <p:txBody>
          <a:bodyPr>
            <a:noAutofit/>
          </a:bodyPr>
          <a:lstStyle/>
          <a:p>
            <a:pPr lvl="0" algn="just"/>
            <a:r>
              <a:rPr lang="es-EC" sz="2800" b="1" dirty="0" smtClean="0">
                <a:effectLst/>
                <a:latin typeface="Times New Roman" panose="02020603050405020304" pitchFamily="18" charset="0"/>
                <a:cs typeface="Times New Roman" panose="02020603050405020304" pitchFamily="18" charset="0"/>
              </a:rPr>
              <a:t>Chi Cuadrado</a:t>
            </a:r>
            <a:r>
              <a:rPr lang="es-EC" sz="2800" b="1" dirty="0">
                <a:latin typeface="Times New Roman" panose="02020603050405020304" pitchFamily="18" charset="0"/>
                <a:cs typeface="Times New Roman" panose="02020603050405020304" pitchFamily="18" charset="0"/>
              </a:rPr>
              <a:t>: ¿Qué tipo de actividad comercial realiza? Vs ¿Realiza publicidad de su establecimiento?</a:t>
            </a:r>
            <a:endParaRPr lang="es-MX" sz="2800" b="1" dirty="0">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29871048"/>
              </p:ext>
            </p:extLst>
          </p:nvPr>
        </p:nvGraphicFramePr>
        <p:xfrm>
          <a:off x="6120755" y="836713"/>
          <a:ext cx="4140527" cy="259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Marcador de contenido"/>
          <p:cNvGraphicFramePr>
            <a:graphicFrameLocks/>
          </p:cNvGraphicFramePr>
          <p:nvPr>
            <p:extLst>
              <p:ext uri="{D42A27DB-BD31-4B8C-83A1-F6EECF244321}">
                <p14:modId xmlns:p14="http://schemas.microsoft.com/office/powerpoint/2010/main" val="2700500014"/>
              </p:ext>
            </p:extLst>
          </p:nvPr>
        </p:nvGraphicFramePr>
        <p:xfrm>
          <a:off x="6120755" y="3645024"/>
          <a:ext cx="4140527" cy="2592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385619601"/>
              </p:ext>
            </p:extLst>
          </p:nvPr>
        </p:nvGraphicFramePr>
        <p:xfrm>
          <a:off x="360115" y="1052736"/>
          <a:ext cx="4212852" cy="1828800"/>
        </p:xfrm>
        <a:graphic>
          <a:graphicData uri="http://schemas.openxmlformats.org/drawingml/2006/table">
            <a:tbl>
              <a:tblPr>
                <a:tableStyleId>{1FECB4D8-DB02-4DC6-A0A2-4F2EBAE1DC90}</a:tableStyleId>
              </a:tblPr>
              <a:tblGrid>
                <a:gridCol w="1656184"/>
                <a:gridCol w="1008112"/>
                <a:gridCol w="495343"/>
                <a:gridCol w="1053213"/>
              </a:tblGrid>
              <a:tr h="288032">
                <a:tc>
                  <a:txBody>
                    <a:bodyPr/>
                    <a:lstStyle/>
                    <a:p>
                      <a:pPr algn="ctr">
                        <a:lnSpc>
                          <a:spcPct val="115000"/>
                        </a:lnSpc>
                        <a:spcAft>
                          <a:spcPts val="0"/>
                        </a:spcAft>
                      </a:pPr>
                      <a:r>
                        <a:rPr lang="es-EC" sz="1100" b="1" dirty="0">
                          <a:solidFill>
                            <a:schemeClr val="bg1"/>
                          </a:solidFill>
                          <a:effectLst/>
                        </a:rPr>
                        <a:t> </a:t>
                      </a:r>
                      <a:endParaRPr lang="es-MX" sz="105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ts val="1600"/>
                        </a:lnSpc>
                        <a:spcAft>
                          <a:spcPts val="0"/>
                        </a:spcAft>
                      </a:pPr>
                      <a:r>
                        <a:rPr lang="es-EC" sz="1100" b="1" dirty="0">
                          <a:solidFill>
                            <a:schemeClr val="bg1"/>
                          </a:solidFill>
                          <a:effectLst/>
                        </a:rPr>
                        <a:t>Valor</a:t>
                      </a:r>
                      <a:endParaRPr lang="es-MX" sz="105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ts val="1600"/>
                        </a:lnSpc>
                        <a:spcAft>
                          <a:spcPts val="0"/>
                        </a:spcAft>
                      </a:pPr>
                      <a:r>
                        <a:rPr lang="es-EC" sz="1100" b="1" dirty="0" err="1">
                          <a:solidFill>
                            <a:schemeClr val="bg1"/>
                          </a:solidFill>
                          <a:effectLst/>
                        </a:rPr>
                        <a:t>gl</a:t>
                      </a:r>
                      <a:endParaRPr lang="es-MX" sz="1050" b="1" dirty="0">
                        <a:solidFill>
                          <a:schemeClr val="bg1"/>
                        </a:solidFill>
                        <a:effectLst/>
                        <a:latin typeface="Calibri"/>
                        <a:ea typeface="Calibri"/>
                        <a:cs typeface="Times New Roman"/>
                      </a:endParaRPr>
                    </a:p>
                  </a:txBody>
                  <a:tcPr marL="68580" marR="68580" marT="0" marB="0" anchor="ctr">
                    <a:solidFill>
                      <a:srgbClr val="92D050"/>
                    </a:solidFill>
                  </a:tcPr>
                </a:tc>
                <a:tc>
                  <a:txBody>
                    <a:bodyPr/>
                    <a:lstStyle/>
                    <a:p>
                      <a:pPr marL="38100" marR="38100" algn="ctr">
                        <a:lnSpc>
                          <a:spcPts val="1600"/>
                        </a:lnSpc>
                        <a:spcAft>
                          <a:spcPts val="0"/>
                        </a:spcAft>
                      </a:pPr>
                      <a:r>
                        <a:rPr lang="es-EC" sz="1100" b="1" dirty="0">
                          <a:solidFill>
                            <a:schemeClr val="bg1"/>
                          </a:solidFill>
                          <a:effectLst/>
                        </a:rPr>
                        <a:t>Sig. asintótica (2 caras)</a:t>
                      </a:r>
                      <a:endParaRPr lang="es-MX" sz="1050" b="1" dirty="0">
                        <a:solidFill>
                          <a:schemeClr val="bg1"/>
                        </a:solidFill>
                        <a:effectLst/>
                        <a:latin typeface="Calibri"/>
                        <a:ea typeface="Calibri"/>
                        <a:cs typeface="Times New Roman"/>
                      </a:endParaRPr>
                    </a:p>
                  </a:txBody>
                  <a:tcPr marL="68580" marR="68580" marT="0" marB="0" anchor="ctr">
                    <a:solidFill>
                      <a:srgbClr val="92D050"/>
                    </a:solidFill>
                  </a:tcPr>
                </a:tc>
              </a:tr>
              <a:tr h="192021">
                <a:tc>
                  <a:txBody>
                    <a:bodyPr/>
                    <a:lstStyle/>
                    <a:p>
                      <a:pPr marL="38100" marR="38100" algn="ctr">
                        <a:lnSpc>
                          <a:spcPts val="1600"/>
                        </a:lnSpc>
                        <a:spcAft>
                          <a:spcPts val="0"/>
                        </a:spcAft>
                      </a:pPr>
                      <a:r>
                        <a:rPr lang="es-EC" sz="1100">
                          <a:effectLst/>
                        </a:rPr>
                        <a:t>Chi-cuadrado de Pearson</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40,798</a:t>
                      </a:r>
                      <a:r>
                        <a:rPr lang="es-EC" sz="1100" baseline="30000">
                          <a:effectLst/>
                        </a:rPr>
                        <a:t>a</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dirty="0">
                          <a:effectLst/>
                        </a:rPr>
                        <a:t>12</a:t>
                      </a:r>
                      <a:endParaRPr lang="es-MX" sz="1050" dirty="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,000</a:t>
                      </a:r>
                      <a:endParaRPr lang="es-MX" sz="1050">
                        <a:effectLst/>
                        <a:latin typeface="Calibri"/>
                        <a:ea typeface="Calibri"/>
                        <a:cs typeface="Times New Roman"/>
                      </a:endParaRPr>
                    </a:p>
                  </a:txBody>
                  <a:tcPr marL="68580" marR="68580" marT="0" marB="0" anchor="ctr"/>
                </a:tc>
              </a:tr>
              <a:tr h="192021">
                <a:tc>
                  <a:txBody>
                    <a:bodyPr/>
                    <a:lstStyle/>
                    <a:p>
                      <a:pPr marL="38100" marR="38100" algn="ctr">
                        <a:lnSpc>
                          <a:spcPts val="1600"/>
                        </a:lnSpc>
                        <a:spcAft>
                          <a:spcPts val="0"/>
                        </a:spcAft>
                      </a:pPr>
                      <a:r>
                        <a:rPr lang="es-EC" sz="1100">
                          <a:effectLst/>
                        </a:rPr>
                        <a:t>Razón de verosimilitud</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45,717</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dirty="0">
                          <a:effectLst/>
                        </a:rPr>
                        <a:t>12</a:t>
                      </a:r>
                      <a:endParaRPr lang="es-MX" sz="1050" dirty="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,000</a:t>
                      </a:r>
                      <a:endParaRPr lang="es-MX" sz="1050">
                        <a:effectLst/>
                        <a:latin typeface="Calibri"/>
                        <a:ea typeface="Calibri"/>
                        <a:cs typeface="Times New Roman"/>
                      </a:endParaRPr>
                    </a:p>
                  </a:txBody>
                  <a:tcPr marL="68580" marR="68580" marT="0" marB="0" anchor="ctr"/>
                </a:tc>
              </a:tr>
              <a:tr h="288032">
                <a:tc>
                  <a:txBody>
                    <a:bodyPr/>
                    <a:lstStyle/>
                    <a:p>
                      <a:pPr marL="38100" marR="38100" algn="ctr">
                        <a:lnSpc>
                          <a:spcPts val="1600"/>
                        </a:lnSpc>
                        <a:spcAft>
                          <a:spcPts val="0"/>
                        </a:spcAft>
                      </a:pPr>
                      <a:r>
                        <a:rPr lang="es-EC" sz="1100">
                          <a:effectLst/>
                        </a:rPr>
                        <a:t>Asociación lineal por lineal</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,110</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1</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dirty="0">
                          <a:effectLst/>
                        </a:rPr>
                        <a:t>,740</a:t>
                      </a:r>
                      <a:endParaRPr lang="es-MX" sz="1050" dirty="0">
                        <a:effectLst/>
                        <a:latin typeface="Calibri"/>
                        <a:ea typeface="Calibri"/>
                        <a:cs typeface="Times New Roman"/>
                      </a:endParaRPr>
                    </a:p>
                  </a:txBody>
                  <a:tcPr marL="68580" marR="68580" marT="0" marB="0" anchor="ctr"/>
                </a:tc>
              </a:tr>
              <a:tr h="192021">
                <a:tc>
                  <a:txBody>
                    <a:bodyPr/>
                    <a:lstStyle/>
                    <a:p>
                      <a:pPr marL="38100" marR="38100" algn="ctr">
                        <a:lnSpc>
                          <a:spcPts val="1600"/>
                        </a:lnSpc>
                        <a:spcAft>
                          <a:spcPts val="0"/>
                        </a:spcAft>
                      </a:pPr>
                      <a:r>
                        <a:rPr lang="es-EC" sz="1100">
                          <a:effectLst/>
                        </a:rPr>
                        <a:t>N de casos válidos</a:t>
                      </a:r>
                      <a:endParaRPr lang="es-MX" sz="1050">
                        <a:effectLst/>
                        <a:latin typeface="Calibri"/>
                        <a:ea typeface="Calibri"/>
                        <a:cs typeface="Times New Roman"/>
                      </a:endParaRPr>
                    </a:p>
                  </a:txBody>
                  <a:tcPr marL="68580" marR="68580" marT="0" marB="0" anchor="ctr"/>
                </a:tc>
                <a:tc>
                  <a:txBody>
                    <a:bodyPr/>
                    <a:lstStyle/>
                    <a:p>
                      <a:pPr marL="38100" marR="38100" algn="r">
                        <a:lnSpc>
                          <a:spcPts val="1600"/>
                        </a:lnSpc>
                        <a:spcAft>
                          <a:spcPts val="0"/>
                        </a:spcAft>
                      </a:pPr>
                      <a:r>
                        <a:rPr lang="es-EC" sz="1100">
                          <a:effectLst/>
                        </a:rPr>
                        <a:t>926</a:t>
                      </a:r>
                      <a:endParaRPr lang="es-MX" sz="105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100">
                          <a:effectLst/>
                        </a:rPr>
                        <a:t> </a:t>
                      </a:r>
                      <a:endParaRPr lang="es-MX" sz="105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100" dirty="0">
                          <a:effectLst/>
                        </a:rPr>
                        <a:t> </a:t>
                      </a:r>
                      <a:endParaRPr lang="es-MX" sz="1050" dirty="0">
                        <a:effectLst/>
                        <a:latin typeface="Calibri"/>
                        <a:ea typeface="Calibri"/>
                        <a:cs typeface="Times New Roman"/>
                      </a:endParaRPr>
                    </a:p>
                  </a:txBody>
                  <a:tcPr marL="68580" marR="68580" marT="0" marB="0" anchor="ctr"/>
                </a:tc>
              </a:tr>
            </a:tbl>
          </a:graphicData>
        </a:graphic>
      </p:graphicFrame>
      <p:pic>
        <p:nvPicPr>
          <p:cNvPr id="8" name="7 Imagen"/>
          <p:cNvPicPr/>
          <p:nvPr/>
        </p:nvPicPr>
        <p:blipFill rotWithShape="1">
          <a:blip r:embed="rId12">
            <a:extLst>
              <a:ext uri="{28A0092B-C50C-407E-A947-70E740481C1C}">
                <a14:useLocalDpi xmlns:a14="http://schemas.microsoft.com/office/drawing/2010/main" val="0"/>
              </a:ext>
            </a:extLst>
          </a:blip>
          <a:srcRect t="5959" r="6934" b="7107"/>
          <a:stretch/>
        </p:blipFill>
        <p:spPr bwMode="auto">
          <a:xfrm>
            <a:off x="144091" y="2996952"/>
            <a:ext cx="5184576" cy="37897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92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8267" y="-9128"/>
            <a:ext cx="7697967" cy="2286000"/>
          </a:xfrm>
        </p:spPr>
        <p:txBody>
          <a:bodyPr/>
          <a:lstStyle/>
          <a:p>
            <a:r>
              <a:rPr lang="es-MX" dirty="0" smtClean="0"/>
              <a:t>HIPÓTESIS</a:t>
            </a:r>
            <a:endParaRPr lang="es-MX" dirty="0"/>
          </a:p>
        </p:txBody>
      </p:sp>
      <p:pic>
        <p:nvPicPr>
          <p:cNvPr id="5" name="Picture 3" descr="C:\Users\USUARIO\Desktop\Sin-títul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67" y="1323670"/>
            <a:ext cx="3456384" cy="489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6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017" y="116632"/>
            <a:ext cx="9568138" cy="1224136"/>
          </a:xfrm>
        </p:spPr>
        <p:txBody>
          <a:bodyPr>
            <a:noAutofit/>
          </a:bodyPr>
          <a:lstStyle/>
          <a:p>
            <a:pPr marL="342900" lvl="0" indent="-342900" algn="just">
              <a:buFont typeface="Wingdings" panose="05000000000000000000" pitchFamily="2" charset="2"/>
              <a:buChar char="Ø"/>
            </a:pPr>
            <a:r>
              <a:rPr lang="es-EC" sz="2400" b="1" dirty="0"/>
              <a:t>El 70% de los locales comerciales de las determinadas líneas de negocios situadas en la parroquia Turubamba del Distrito Metropolitano de Quito están ubicados en el sector sin un estudio previo.  </a:t>
            </a:r>
            <a:endParaRPr lang="es-MX"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17251021"/>
              </p:ext>
            </p:extLst>
          </p:nvPr>
        </p:nvGraphicFramePr>
        <p:xfrm>
          <a:off x="5400676" y="1484785"/>
          <a:ext cx="5112568" cy="259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Marcador de contenido"/>
          <p:cNvGraphicFramePr>
            <a:graphicFrameLocks/>
          </p:cNvGraphicFramePr>
          <p:nvPr>
            <p:extLst>
              <p:ext uri="{D42A27DB-BD31-4B8C-83A1-F6EECF244321}">
                <p14:modId xmlns:p14="http://schemas.microsoft.com/office/powerpoint/2010/main" val="2483705618"/>
              </p:ext>
            </p:extLst>
          </p:nvPr>
        </p:nvGraphicFramePr>
        <p:xfrm>
          <a:off x="5616699" y="4149081"/>
          <a:ext cx="4644583" cy="2592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8 Imagen"/>
          <p:cNvPicPr/>
          <p:nvPr/>
        </p:nvPicPr>
        <p:blipFill rotWithShape="1">
          <a:blip r:embed="rId12">
            <a:extLst>
              <a:ext uri="{28A0092B-C50C-407E-A947-70E740481C1C}">
                <a14:useLocalDpi xmlns:a14="http://schemas.microsoft.com/office/drawing/2010/main" val="0"/>
              </a:ext>
            </a:extLst>
          </a:blip>
          <a:srcRect t="9700" r="20087"/>
          <a:stretch/>
        </p:blipFill>
        <p:spPr bwMode="auto">
          <a:xfrm>
            <a:off x="250663" y="1628800"/>
            <a:ext cx="4772960" cy="4320480"/>
          </a:xfrm>
          <a:prstGeom prst="rect">
            <a:avLst/>
          </a:prstGeom>
          <a:noFill/>
          <a:ln>
            <a:noFill/>
          </a:ln>
        </p:spPr>
      </p:pic>
    </p:spTree>
    <p:extLst>
      <p:ext uri="{BB962C8B-B14F-4D97-AF65-F5344CB8AC3E}">
        <p14:creationId xmlns:p14="http://schemas.microsoft.com/office/powerpoint/2010/main" val="4807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017" y="116632"/>
            <a:ext cx="9568138" cy="1224136"/>
          </a:xfrm>
        </p:spPr>
        <p:txBody>
          <a:bodyPr>
            <a:noAutofit/>
          </a:bodyPr>
          <a:lstStyle/>
          <a:p>
            <a:pPr marL="342900" lvl="0" indent="-342900" algn="just">
              <a:buFont typeface="Wingdings" panose="05000000000000000000" pitchFamily="2" charset="2"/>
              <a:buChar char="Ø"/>
            </a:pPr>
            <a:r>
              <a:rPr lang="es-EC" sz="2400" dirty="0"/>
              <a:t>El 70% de los locales comerciales de las determinadas líneas de negocios situadas en la parroquia Turubamba del Distrito Metropolitano de Quito no realizan gestión de publicidad para darse a conocer.</a:t>
            </a:r>
            <a:endParaRPr lang="es-MX"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69811104"/>
              </p:ext>
            </p:extLst>
          </p:nvPr>
        </p:nvGraphicFramePr>
        <p:xfrm>
          <a:off x="5400676" y="1484785"/>
          <a:ext cx="5112568" cy="259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Marcador de contenido"/>
          <p:cNvGraphicFramePr>
            <a:graphicFrameLocks/>
          </p:cNvGraphicFramePr>
          <p:nvPr>
            <p:extLst>
              <p:ext uri="{D42A27DB-BD31-4B8C-83A1-F6EECF244321}">
                <p14:modId xmlns:p14="http://schemas.microsoft.com/office/powerpoint/2010/main" val="3498918549"/>
              </p:ext>
            </p:extLst>
          </p:nvPr>
        </p:nvGraphicFramePr>
        <p:xfrm>
          <a:off x="5616699" y="4149081"/>
          <a:ext cx="4644583" cy="2592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5 Imagen"/>
          <p:cNvPicPr/>
          <p:nvPr/>
        </p:nvPicPr>
        <p:blipFill rotWithShape="1">
          <a:blip r:embed="rId12">
            <a:extLst>
              <a:ext uri="{28A0092B-C50C-407E-A947-70E740481C1C}">
                <a14:useLocalDpi xmlns:a14="http://schemas.microsoft.com/office/drawing/2010/main" val="0"/>
              </a:ext>
            </a:extLst>
          </a:blip>
          <a:srcRect t="9599" r="19956"/>
          <a:stretch/>
        </p:blipFill>
        <p:spPr bwMode="auto">
          <a:xfrm>
            <a:off x="216099" y="1700808"/>
            <a:ext cx="4676743" cy="4229020"/>
          </a:xfrm>
          <a:prstGeom prst="rect">
            <a:avLst/>
          </a:prstGeom>
          <a:noFill/>
          <a:ln>
            <a:noFill/>
          </a:ln>
        </p:spPr>
      </p:pic>
    </p:spTree>
    <p:extLst>
      <p:ext uri="{BB962C8B-B14F-4D97-AF65-F5344CB8AC3E}">
        <p14:creationId xmlns:p14="http://schemas.microsoft.com/office/powerpoint/2010/main" val="30063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8147" y="-27384"/>
            <a:ext cx="7697967" cy="2286000"/>
          </a:xfrm>
        </p:spPr>
        <p:txBody>
          <a:bodyPr>
            <a:normAutofit/>
          </a:bodyPr>
          <a:lstStyle/>
          <a:p>
            <a:r>
              <a:rPr lang="es-EC" dirty="0"/>
              <a:t>ESTUDIO DE </a:t>
            </a:r>
            <a:r>
              <a:rPr lang="es-EC" dirty="0" smtClean="0"/>
              <a:t>GEORREFERENCIACIÓN</a:t>
            </a:r>
            <a:endParaRPr lang="es-MX" dirty="0"/>
          </a:p>
        </p:txBody>
      </p:sp>
      <p:grpSp>
        <p:nvGrpSpPr>
          <p:cNvPr id="5" name="4 Grupo"/>
          <p:cNvGrpSpPr/>
          <p:nvPr/>
        </p:nvGrpSpPr>
        <p:grpSpPr>
          <a:xfrm>
            <a:off x="-2664221" y="548680"/>
            <a:ext cx="2132246" cy="2132246"/>
            <a:chOff x="-1019214" y="2062154"/>
            <a:chExt cx="3581424" cy="3581424"/>
          </a:xfrm>
        </p:grpSpPr>
        <p:sp>
          <p:nvSpPr>
            <p:cNvPr id="6" name="타원 100"/>
            <p:cNvSpPr/>
            <p:nvPr/>
          </p:nvSpPr>
          <p:spPr>
            <a:xfrm>
              <a:off x="-1019214" y="2062154"/>
              <a:ext cx="3581424" cy="3581424"/>
            </a:xfrm>
            <a:prstGeom prst="ellipse">
              <a:avLst/>
            </a:prstGeom>
            <a:noFill/>
            <a:ln w="15875">
              <a:solidFill>
                <a:schemeClr val="accent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34"/>
            <p:cNvSpPr/>
            <p:nvPr/>
          </p:nvSpPr>
          <p:spPr>
            <a:xfrm>
              <a:off x="-728700" y="2352667"/>
              <a:ext cx="3000396" cy="3000396"/>
            </a:xfrm>
            <a:prstGeom prst="ellipse">
              <a:avLst/>
            </a:prstGeom>
            <a:solidFill>
              <a:schemeClr val="bg1">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4" descr="G:\2010년-kim's file\BIZDESIGN-MARKETING\다이어그램 부속이미지\지구01.png"/>
            <p:cNvPicPr>
              <a:picLocks noChangeAspect="1" noChangeArrowheads="1"/>
            </p:cNvPicPr>
            <p:nvPr/>
          </p:nvPicPr>
          <p:blipFill>
            <a:blip r:embed="rId2" cstate="print"/>
            <a:srcRect/>
            <a:stretch>
              <a:fillRect/>
            </a:stretch>
          </p:blipFill>
          <p:spPr bwMode="auto">
            <a:xfrm>
              <a:off x="-542961" y="2538406"/>
              <a:ext cx="2628900" cy="2628900"/>
            </a:xfrm>
            <a:prstGeom prst="rect">
              <a:avLst/>
            </a:prstGeom>
            <a:noFill/>
            <a:effectLst>
              <a:softEdge rad="31750"/>
            </a:effectLst>
          </p:spPr>
        </p:pic>
      </p:grpSp>
      <p:pic>
        <p:nvPicPr>
          <p:cNvPr id="7170" name="Picture 2" descr="C:\Users\USUARIO\Desktop\geolocalización.jpg"/>
          <p:cNvPicPr>
            <a:picLocks noChangeAspect="1" noChangeArrowheads="1"/>
          </p:cNvPicPr>
          <p:nvPr/>
        </p:nvPicPr>
        <p:blipFill rotWithShape="1">
          <a:blip r:embed="rId3">
            <a:extLst>
              <a:ext uri="{28A0092B-C50C-407E-A947-70E740481C1C}">
                <a14:useLocalDpi xmlns:a14="http://schemas.microsoft.com/office/drawing/2010/main" val="0"/>
              </a:ext>
            </a:extLst>
          </a:blip>
          <a:srcRect t="16370" r="3352" b="14406"/>
          <a:stretch/>
        </p:blipFill>
        <p:spPr bwMode="auto">
          <a:xfrm>
            <a:off x="864169" y="2397372"/>
            <a:ext cx="6241679" cy="335297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UARIO\Desktop\Sin-título-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850" y="1614803"/>
            <a:ext cx="3705110" cy="524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6099" y="-27384"/>
            <a:ext cx="9721215" cy="710952"/>
          </a:xfrm>
        </p:spPr>
        <p:txBody>
          <a:bodyPr/>
          <a:lstStyle/>
          <a:p>
            <a:r>
              <a:rPr lang="es-MX" dirty="0" smtClean="0"/>
              <a:t>Aplicación de Georreferenciación</a:t>
            </a:r>
            <a:endParaRPr lang="es-MX" dirty="0"/>
          </a:p>
        </p:txBody>
      </p:sp>
      <p:graphicFrame>
        <p:nvGraphicFramePr>
          <p:cNvPr id="4" name="3 Marcador de contenido"/>
          <p:cNvGraphicFramePr>
            <a:graphicFrameLocks/>
          </p:cNvGraphicFramePr>
          <p:nvPr>
            <p:extLst>
              <p:ext uri="{D42A27DB-BD31-4B8C-83A1-F6EECF244321}">
                <p14:modId xmlns:p14="http://schemas.microsoft.com/office/powerpoint/2010/main" val="2098144061"/>
              </p:ext>
            </p:extLst>
          </p:nvPr>
        </p:nvGraphicFramePr>
        <p:xfrm>
          <a:off x="1872283" y="5229200"/>
          <a:ext cx="2952328"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extLst>
              <a:ext uri="{28A0092B-C50C-407E-A947-70E740481C1C}">
                <a14:useLocalDpi xmlns:a14="http://schemas.microsoft.com/office/drawing/2010/main" val="0"/>
              </a:ext>
            </a:extLst>
          </a:blip>
          <a:srcRect/>
          <a:stretch>
            <a:fillRect/>
          </a:stretch>
        </p:blipFill>
        <p:spPr bwMode="auto">
          <a:xfrm>
            <a:off x="504131" y="835968"/>
            <a:ext cx="4176464" cy="4176464"/>
          </a:xfrm>
          <a:prstGeom prst="rect">
            <a:avLst/>
          </a:prstGeom>
          <a:noFill/>
          <a:ln>
            <a:noFill/>
          </a:ln>
        </p:spPr>
      </p:pic>
      <p:graphicFrame>
        <p:nvGraphicFramePr>
          <p:cNvPr id="7" name="6 Diagrama"/>
          <p:cNvGraphicFramePr/>
          <p:nvPr>
            <p:extLst>
              <p:ext uri="{D42A27DB-BD31-4B8C-83A1-F6EECF244321}">
                <p14:modId xmlns:p14="http://schemas.microsoft.com/office/powerpoint/2010/main" val="334388247"/>
              </p:ext>
            </p:extLst>
          </p:nvPr>
        </p:nvGraphicFramePr>
        <p:xfrm>
          <a:off x="5760715" y="3645024"/>
          <a:ext cx="4464496"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7 Rectángulo"/>
          <p:cNvSpPr/>
          <p:nvPr/>
        </p:nvSpPr>
        <p:spPr>
          <a:xfrm>
            <a:off x="5325864" y="853809"/>
            <a:ext cx="5400675" cy="646331"/>
          </a:xfrm>
          <a:prstGeom prst="rect">
            <a:avLst/>
          </a:prstGeom>
        </p:spPr>
        <p:txBody>
          <a:bodyPr>
            <a:spAutoFit/>
          </a:bodyPr>
          <a:lstStyle/>
          <a:p>
            <a:r>
              <a:rPr lang="es-EC" dirty="0" smtClean="0"/>
              <a:t>Equipos GPS</a:t>
            </a:r>
          </a:p>
          <a:p>
            <a:r>
              <a:rPr lang="es-EC" dirty="0" smtClean="0"/>
              <a:t> Coordenadas</a:t>
            </a:r>
            <a:endParaRPr lang="es-EC" dirty="0"/>
          </a:p>
        </p:txBody>
      </p:sp>
      <p:graphicFrame>
        <p:nvGraphicFramePr>
          <p:cNvPr id="10" name="9 Diagrama"/>
          <p:cNvGraphicFramePr/>
          <p:nvPr>
            <p:extLst>
              <p:ext uri="{D42A27DB-BD31-4B8C-83A1-F6EECF244321}">
                <p14:modId xmlns:p14="http://schemas.microsoft.com/office/powerpoint/2010/main" val="756240827"/>
              </p:ext>
            </p:extLst>
          </p:nvPr>
        </p:nvGraphicFramePr>
        <p:xfrm>
          <a:off x="5112643" y="884718"/>
          <a:ext cx="4464496" cy="2976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 name="2 Diagrama"/>
          <p:cNvGraphicFramePr/>
          <p:nvPr>
            <p:extLst>
              <p:ext uri="{D42A27DB-BD31-4B8C-83A1-F6EECF244321}">
                <p14:modId xmlns:p14="http://schemas.microsoft.com/office/powerpoint/2010/main" val="154235585"/>
              </p:ext>
            </p:extLst>
          </p:nvPr>
        </p:nvGraphicFramePr>
        <p:xfrm>
          <a:off x="8280995" y="835968"/>
          <a:ext cx="2664346" cy="17762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6689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
                                            <p:graphicEl>
                                              <a:dgm id="{CCF3D297-2061-41EE-9C1D-010F41CD3F0B}"/>
                                            </p:graphicEl>
                                          </p:spTgt>
                                        </p:tgtEl>
                                        <p:attrNameLst>
                                          <p:attrName>style.visibility</p:attrName>
                                        </p:attrNameLst>
                                      </p:cBhvr>
                                      <p:to>
                                        <p:strVal val="visible"/>
                                      </p:to>
                                    </p:set>
                                    <p:anim calcmode="lin" valueType="num">
                                      <p:cBhvr additive="base">
                                        <p:cTn id="20" dur="500" fill="hold"/>
                                        <p:tgtEl>
                                          <p:spTgt spid="4">
                                            <p:graphicEl>
                                              <a:dgm id="{CCF3D297-2061-41EE-9C1D-010F41CD3F0B}"/>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CF3D297-2061-41EE-9C1D-010F41CD3F0B}"/>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graphicEl>
                                              <a:dgm id="{63EB0523-067A-4895-B19F-4F325DDC7205}"/>
                                            </p:graphicEl>
                                          </p:spTgt>
                                        </p:tgtEl>
                                        <p:attrNameLst>
                                          <p:attrName>style.visibility</p:attrName>
                                        </p:attrNameLst>
                                      </p:cBhvr>
                                      <p:to>
                                        <p:strVal val="visible"/>
                                      </p:to>
                                    </p:set>
                                    <p:anim calcmode="lin" valueType="num">
                                      <p:cBhvr additive="base">
                                        <p:cTn id="24" dur="500" fill="hold"/>
                                        <p:tgtEl>
                                          <p:spTgt spid="4">
                                            <p:graphicEl>
                                              <a:dgm id="{63EB0523-067A-4895-B19F-4F325DDC7205}"/>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63EB0523-067A-4895-B19F-4F325DDC7205}"/>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graphicEl>
                                              <a:dgm id="{348EE7E7-83A7-41D4-AF5A-C1DEE27B1637}"/>
                                            </p:graphicEl>
                                          </p:spTgt>
                                        </p:tgtEl>
                                        <p:attrNameLst>
                                          <p:attrName>style.visibility</p:attrName>
                                        </p:attrNameLst>
                                      </p:cBhvr>
                                      <p:to>
                                        <p:strVal val="visible"/>
                                      </p:to>
                                    </p:set>
                                    <p:anim calcmode="lin" valueType="num">
                                      <p:cBhvr additive="base">
                                        <p:cTn id="28" dur="500" fill="hold"/>
                                        <p:tgtEl>
                                          <p:spTgt spid="4">
                                            <p:graphicEl>
                                              <a:dgm id="{348EE7E7-83A7-41D4-AF5A-C1DEE27B1637}"/>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graphicEl>
                                              <a:dgm id="{348EE7E7-83A7-41D4-AF5A-C1DEE27B1637}"/>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graphicEl>
                                              <a:dgm id="{D960669F-7E11-4982-BF85-40A744BC11BA}"/>
                                            </p:graphicEl>
                                          </p:spTgt>
                                        </p:tgtEl>
                                        <p:attrNameLst>
                                          <p:attrName>style.visibility</p:attrName>
                                        </p:attrNameLst>
                                      </p:cBhvr>
                                      <p:to>
                                        <p:strVal val="visible"/>
                                      </p:to>
                                    </p:set>
                                    <p:anim calcmode="lin" valueType="num">
                                      <p:cBhvr additive="base">
                                        <p:cTn id="34" dur="500" fill="hold"/>
                                        <p:tgtEl>
                                          <p:spTgt spid="4">
                                            <p:graphicEl>
                                              <a:dgm id="{D960669F-7E11-4982-BF85-40A744BC11BA}"/>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D960669F-7E11-4982-BF85-40A744BC11BA}"/>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graphicEl>
                                              <a:dgm id="{5B958C75-F39F-4090-A882-DFED0FC409E9}"/>
                                            </p:graphicEl>
                                          </p:spTgt>
                                        </p:tgtEl>
                                        <p:attrNameLst>
                                          <p:attrName>style.visibility</p:attrName>
                                        </p:attrNameLst>
                                      </p:cBhvr>
                                      <p:to>
                                        <p:strVal val="visible"/>
                                      </p:to>
                                    </p:set>
                                    <p:anim calcmode="lin" valueType="num">
                                      <p:cBhvr additive="base">
                                        <p:cTn id="38" dur="500" fill="hold"/>
                                        <p:tgtEl>
                                          <p:spTgt spid="4">
                                            <p:graphicEl>
                                              <a:dgm id="{5B958C75-F39F-4090-A882-DFED0FC409E9}"/>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5B958C75-F39F-4090-A882-DFED0FC409E9}"/>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graphicEl>
                                              <a:dgm id="{9E179E79-123D-4422-A425-74492190E861}"/>
                                            </p:graphicEl>
                                          </p:spTgt>
                                        </p:tgtEl>
                                        <p:attrNameLst>
                                          <p:attrName>style.visibility</p:attrName>
                                        </p:attrNameLst>
                                      </p:cBhvr>
                                      <p:to>
                                        <p:strVal val="visible"/>
                                      </p:to>
                                    </p:set>
                                    <p:anim calcmode="lin" valueType="num">
                                      <p:cBhvr additive="base">
                                        <p:cTn id="44" dur="500" fill="hold"/>
                                        <p:tgtEl>
                                          <p:spTgt spid="4">
                                            <p:graphicEl>
                                              <a:dgm id="{9E179E79-123D-4422-A425-74492190E86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dgm id="{9E179E79-123D-4422-A425-74492190E861}"/>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graphicEl>
                                              <a:dgm id="{C15046F7-C6B0-4344-A1B1-A0DEDFEA1321}"/>
                                            </p:graphicEl>
                                          </p:spTgt>
                                        </p:tgtEl>
                                        <p:attrNameLst>
                                          <p:attrName>style.visibility</p:attrName>
                                        </p:attrNameLst>
                                      </p:cBhvr>
                                      <p:to>
                                        <p:strVal val="visible"/>
                                      </p:to>
                                    </p:set>
                                    <p:anim calcmode="lin" valueType="num">
                                      <p:cBhvr additive="base">
                                        <p:cTn id="48" dur="500" fill="hold"/>
                                        <p:tgtEl>
                                          <p:spTgt spid="4">
                                            <p:graphicEl>
                                              <a:dgm id="{C15046F7-C6B0-4344-A1B1-A0DEDFEA1321}"/>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C15046F7-C6B0-4344-A1B1-A0DEDFEA1321}"/>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graphicEl>
                                              <a:dgm id="{86F4363A-BEA4-4E63-8393-7426A12B78FF}"/>
                                            </p:graphicEl>
                                          </p:spTgt>
                                        </p:tgtEl>
                                        <p:attrNameLst>
                                          <p:attrName>style.visibility</p:attrName>
                                        </p:attrNameLst>
                                      </p:cBhvr>
                                      <p:to>
                                        <p:strVal val="visible"/>
                                      </p:to>
                                    </p:set>
                                    <p:anim calcmode="lin" valueType="num">
                                      <p:cBhvr additive="base">
                                        <p:cTn id="54" dur="500" fill="hold"/>
                                        <p:tgtEl>
                                          <p:spTgt spid="4">
                                            <p:graphicEl>
                                              <a:dgm id="{86F4363A-BEA4-4E63-8393-7426A12B78FF}"/>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graphicEl>
                                              <a:dgm id="{86F4363A-BEA4-4E63-8393-7426A12B78FF}"/>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graphicEl>
                                              <a:dgm id="{FB782810-B17A-4FEF-9E58-5D1FA39BC16F}"/>
                                            </p:graphicEl>
                                          </p:spTgt>
                                        </p:tgtEl>
                                        <p:attrNameLst>
                                          <p:attrName>style.visibility</p:attrName>
                                        </p:attrNameLst>
                                      </p:cBhvr>
                                      <p:to>
                                        <p:strVal val="visible"/>
                                      </p:to>
                                    </p:set>
                                    <p:anim calcmode="lin" valueType="num">
                                      <p:cBhvr additive="base">
                                        <p:cTn id="58" dur="500" fill="hold"/>
                                        <p:tgtEl>
                                          <p:spTgt spid="4">
                                            <p:graphicEl>
                                              <a:dgm id="{FB782810-B17A-4FEF-9E58-5D1FA39BC16F}"/>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FB782810-B17A-4FEF-9E58-5D1FA39BC16F}"/>
                                            </p:graphic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
                                            <p:graphicEl>
                                              <a:dgm id="{99C920B3-95D3-492F-9370-40C876E1C74F}"/>
                                            </p:graphicEl>
                                          </p:spTgt>
                                        </p:tgtEl>
                                        <p:attrNameLst>
                                          <p:attrName>style.visibility</p:attrName>
                                        </p:attrNameLst>
                                      </p:cBhvr>
                                      <p:to>
                                        <p:strVal val="visible"/>
                                      </p:to>
                                    </p:set>
                                    <p:anim calcmode="lin" valueType="num">
                                      <p:cBhvr additive="base">
                                        <p:cTn id="69" dur="500" fill="hold"/>
                                        <p:tgtEl>
                                          <p:spTgt spid="10">
                                            <p:graphicEl>
                                              <a:dgm id="{99C920B3-95D3-492F-9370-40C876E1C74F}"/>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graphicEl>
                                              <a:dgm id="{99C920B3-95D3-492F-9370-40C876E1C74F}"/>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graphicEl>
                                              <a:dgm id="{D1F2F7B0-2B95-4FAB-8B8B-30D90D3694B3}"/>
                                            </p:graphicEl>
                                          </p:spTgt>
                                        </p:tgtEl>
                                        <p:attrNameLst>
                                          <p:attrName>style.visibility</p:attrName>
                                        </p:attrNameLst>
                                      </p:cBhvr>
                                      <p:to>
                                        <p:strVal val="visible"/>
                                      </p:to>
                                    </p:set>
                                    <p:anim calcmode="lin" valueType="num">
                                      <p:cBhvr additive="base">
                                        <p:cTn id="73" dur="500" fill="hold"/>
                                        <p:tgtEl>
                                          <p:spTgt spid="10">
                                            <p:graphicEl>
                                              <a:dgm id="{D1F2F7B0-2B95-4FAB-8B8B-30D90D3694B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graphicEl>
                                              <a:dgm id="{D1F2F7B0-2B95-4FAB-8B8B-30D90D3694B3}"/>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
                                            <p:graphicEl>
                                              <a:dgm id="{A4E72C43-B3EA-4543-91FE-1F21A4335163}"/>
                                            </p:graphicEl>
                                          </p:spTgt>
                                        </p:tgtEl>
                                        <p:attrNameLst>
                                          <p:attrName>style.visibility</p:attrName>
                                        </p:attrNameLst>
                                      </p:cBhvr>
                                      <p:to>
                                        <p:strVal val="visible"/>
                                      </p:to>
                                    </p:set>
                                    <p:anim calcmode="lin" valueType="num">
                                      <p:cBhvr additive="base">
                                        <p:cTn id="77" dur="500" fill="hold"/>
                                        <p:tgtEl>
                                          <p:spTgt spid="10">
                                            <p:graphicEl>
                                              <a:dgm id="{A4E72C43-B3EA-4543-91FE-1F21A4335163}"/>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
                                            <p:graphicEl>
                                              <a:dgm id="{A4E72C43-B3EA-4543-91FE-1F21A4335163}"/>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
                                            <p:graphicEl>
                                              <a:dgm id="{27796C86-688D-478A-A954-38AD3AFF3B3E}"/>
                                            </p:graphicEl>
                                          </p:spTgt>
                                        </p:tgtEl>
                                        <p:attrNameLst>
                                          <p:attrName>style.visibility</p:attrName>
                                        </p:attrNameLst>
                                      </p:cBhvr>
                                      <p:to>
                                        <p:strVal val="visible"/>
                                      </p:to>
                                    </p:set>
                                    <p:anim calcmode="lin" valueType="num">
                                      <p:cBhvr additive="base">
                                        <p:cTn id="81" dur="500" fill="hold"/>
                                        <p:tgtEl>
                                          <p:spTgt spid="10">
                                            <p:graphicEl>
                                              <a:dgm id="{27796C86-688D-478A-A954-38AD3AFF3B3E}"/>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
                                            <p:graphicEl>
                                              <a:dgm id="{27796C86-688D-478A-A954-38AD3AFF3B3E}"/>
                                            </p:graphic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
                                            <p:graphicEl>
                                              <a:dgm id="{640F4D54-005D-487C-A15E-4A849494B671}"/>
                                            </p:graphicEl>
                                          </p:spTgt>
                                        </p:tgtEl>
                                        <p:attrNameLst>
                                          <p:attrName>style.visibility</p:attrName>
                                        </p:attrNameLst>
                                      </p:cBhvr>
                                      <p:to>
                                        <p:strVal val="visible"/>
                                      </p:to>
                                    </p:set>
                                    <p:anim calcmode="lin" valueType="num">
                                      <p:cBhvr additive="base">
                                        <p:cTn id="85" dur="500" fill="hold"/>
                                        <p:tgtEl>
                                          <p:spTgt spid="10">
                                            <p:graphicEl>
                                              <a:dgm id="{640F4D54-005D-487C-A15E-4A849494B671}"/>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graphicEl>
                                              <a:dgm id="{640F4D54-005D-487C-A15E-4A849494B671}"/>
                                            </p:graphic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
                                            <p:graphicEl>
                                              <a:dgm id="{8133BC31-1930-477B-B8BF-4F68D25800D5}"/>
                                            </p:graphicEl>
                                          </p:spTgt>
                                        </p:tgtEl>
                                        <p:attrNameLst>
                                          <p:attrName>style.visibility</p:attrName>
                                        </p:attrNameLst>
                                      </p:cBhvr>
                                      <p:to>
                                        <p:strVal val="visible"/>
                                      </p:to>
                                    </p:set>
                                    <p:anim calcmode="lin" valueType="num">
                                      <p:cBhvr additive="base">
                                        <p:cTn id="89" dur="500" fill="hold"/>
                                        <p:tgtEl>
                                          <p:spTgt spid="10">
                                            <p:graphicEl>
                                              <a:dgm id="{8133BC31-1930-477B-B8BF-4F68D25800D5}"/>
                                            </p:graphicEl>
                                          </p:spTgt>
                                        </p:tgtEl>
                                        <p:attrNameLst>
                                          <p:attrName>ppt_x</p:attrName>
                                        </p:attrNameLst>
                                      </p:cBhvr>
                                      <p:tavLst>
                                        <p:tav tm="0">
                                          <p:val>
                                            <p:strVal val="#ppt_x"/>
                                          </p:val>
                                        </p:tav>
                                        <p:tav tm="100000">
                                          <p:val>
                                            <p:strVal val="#ppt_x"/>
                                          </p:val>
                                        </p:tav>
                                      </p:tavLst>
                                    </p:anim>
                                    <p:anim calcmode="lin" valueType="num">
                                      <p:cBhvr additive="base">
                                        <p:cTn id="90" dur="500" fill="hold"/>
                                        <p:tgtEl>
                                          <p:spTgt spid="10">
                                            <p:graphicEl>
                                              <a:dgm id="{8133BC31-1930-477B-B8BF-4F68D25800D5}"/>
                                            </p:graphic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
                                            <p:graphicEl>
                                              <a:dgm id="{D826D237-C617-4FC6-8225-23F0DD7EC9F9}"/>
                                            </p:graphicEl>
                                          </p:spTgt>
                                        </p:tgtEl>
                                        <p:attrNameLst>
                                          <p:attrName>style.visibility</p:attrName>
                                        </p:attrNameLst>
                                      </p:cBhvr>
                                      <p:to>
                                        <p:strVal val="visible"/>
                                      </p:to>
                                    </p:set>
                                    <p:anim calcmode="lin" valueType="num">
                                      <p:cBhvr additive="base">
                                        <p:cTn id="93" dur="500" fill="hold"/>
                                        <p:tgtEl>
                                          <p:spTgt spid="10">
                                            <p:graphicEl>
                                              <a:dgm id="{D826D237-C617-4FC6-8225-23F0DD7EC9F9}"/>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10">
                                            <p:graphicEl>
                                              <a:dgm id="{D826D237-C617-4FC6-8225-23F0DD7EC9F9}"/>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
                                            <p:graphicEl>
                                              <a:dgm id="{BDD132A0-47CD-4FAD-A35D-1D1A0E8DE182}"/>
                                            </p:graphicEl>
                                          </p:spTgt>
                                        </p:tgtEl>
                                        <p:attrNameLst>
                                          <p:attrName>style.visibility</p:attrName>
                                        </p:attrNameLst>
                                      </p:cBhvr>
                                      <p:to>
                                        <p:strVal val="visible"/>
                                      </p:to>
                                    </p:set>
                                    <p:anim calcmode="lin" valueType="num">
                                      <p:cBhvr additive="base">
                                        <p:cTn id="97" dur="500" fill="hold"/>
                                        <p:tgtEl>
                                          <p:spTgt spid="10">
                                            <p:graphicEl>
                                              <a:dgm id="{BDD132A0-47CD-4FAD-A35D-1D1A0E8DE182}"/>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
                                            <p:graphicEl>
                                              <a:dgm id="{BDD132A0-47CD-4FAD-A35D-1D1A0E8DE182}"/>
                                            </p:graphic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
                                            <p:graphicEl>
                                              <a:dgm id="{95FA2DA9-6F68-4E24-A56F-EBB928CBA74A}"/>
                                            </p:graphicEl>
                                          </p:spTgt>
                                        </p:tgtEl>
                                        <p:attrNameLst>
                                          <p:attrName>style.visibility</p:attrName>
                                        </p:attrNameLst>
                                      </p:cBhvr>
                                      <p:to>
                                        <p:strVal val="visible"/>
                                      </p:to>
                                    </p:set>
                                    <p:anim calcmode="lin" valueType="num">
                                      <p:cBhvr additive="base">
                                        <p:cTn id="101" dur="500" fill="hold"/>
                                        <p:tgtEl>
                                          <p:spTgt spid="10">
                                            <p:graphicEl>
                                              <a:dgm id="{95FA2DA9-6F68-4E24-A56F-EBB928CBA74A}"/>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0">
                                            <p:graphicEl>
                                              <a:dgm id="{95FA2DA9-6F68-4E24-A56F-EBB928CBA74A}"/>
                                            </p:graphic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
                                            <p:graphicEl>
                                              <a:dgm id="{E04C0C7D-14FF-43AE-8280-8D3C67FB3B2A}"/>
                                            </p:graphicEl>
                                          </p:spTgt>
                                        </p:tgtEl>
                                        <p:attrNameLst>
                                          <p:attrName>style.visibility</p:attrName>
                                        </p:attrNameLst>
                                      </p:cBhvr>
                                      <p:to>
                                        <p:strVal val="visible"/>
                                      </p:to>
                                    </p:set>
                                    <p:anim calcmode="lin" valueType="num">
                                      <p:cBhvr additive="base">
                                        <p:cTn id="105" dur="500" fill="hold"/>
                                        <p:tgtEl>
                                          <p:spTgt spid="10">
                                            <p:graphicEl>
                                              <a:dgm id="{E04C0C7D-14FF-43AE-8280-8D3C67FB3B2A}"/>
                                            </p:graphic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
                                            <p:graphicEl>
                                              <a:dgm id="{E04C0C7D-14FF-43AE-8280-8D3C67FB3B2A}"/>
                                            </p:graphicEl>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0">
                                            <p:graphicEl>
                                              <a:dgm id="{14B7F10C-7887-4531-BF5F-3BC15B6A90F7}"/>
                                            </p:graphicEl>
                                          </p:spTgt>
                                        </p:tgtEl>
                                        <p:attrNameLst>
                                          <p:attrName>style.visibility</p:attrName>
                                        </p:attrNameLst>
                                      </p:cBhvr>
                                      <p:to>
                                        <p:strVal val="visible"/>
                                      </p:to>
                                    </p:set>
                                    <p:anim calcmode="lin" valueType="num">
                                      <p:cBhvr additive="base">
                                        <p:cTn id="109" dur="500" fill="hold"/>
                                        <p:tgtEl>
                                          <p:spTgt spid="10">
                                            <p:graphicEl>
                                              <a:dgm id="{14B7F10C-7887-4531-BF5F-3BC15B6A90F7}"/>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0">
                                            <p:graphicEl>
                                              <a:dgm id="{14B7F10C-7887-4531-BF5F-3BC15B6A90F7}"/>
                                            </p:graphicEl>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
                                            <p:graphicEl>
                                              <a:dgm id="{424D5D11-9C39-46B7-B957-1BADF1FB82F4}"/>
                                            </p:graphicEl>
                                          </p:spTgt>
                                        </p:tgtEl>
                                        <p:attrNameLst>
                                          <p:attrName>style.visibility</p:attrName>
                                        </p:attrNameLst>
                                      </p:cBhvr>
                                      <p:to>
                                        <p:strVal val="visible"/>
                                      </p:to>
                                    </p:set>
                                    <p:anim calcmode="lin" valueType="num">
                                      <p:cBhvr additive="base">
                                        <p:cTn id="113" dur="500" fill="hold"/>
                                        <p:tgtEl>
                                          <p:spTgt spid="10">
                                            <p:graphicEl>
                                              <a:dgm id="{424D5D11-9C39-46B7-B957-1BADF1FB82F4}"/>
                                            </p:graphic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
                                            <p:graphicEl>
                                              <a:dgm id="{424D5D11-9C39-46B7-B957-1BADF1FB82F4}"/>
                                            </p:graphic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
                                            <p:graphicEl>
                                              <a:dgm id="{39DFBA21-B258-4447-8B02-2310A4270053}"/>
                                            </p:graphicEl>
                                          </p:spTgt>
                                        </p:tgtEl>
                                        <p:attrNameLst>
                                          <p:attrName>style.visibility</p:attrName>
                                        </p:attrNameLst>
                                      </p:cBhvr>
                                      <p:to>
                                        <p:strVal val="visible"/>
                                      </p:to>
                                    </p:set>
                                    <p:anim calcmode="lin" valueType="num">
                                      <p:cBhvr additive="base">
                                        <p:cTn id="119" dur="500" fill="hold"/>
                                        <p:tgtEl>
                                          <p:spTgt spid="3">
                                            <p:graphicEl>
                                              <a:dgm id="{39DFBA21-B258-4447-8B02-2310A4270053}"/>
                                            </p:graphic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graphicEl>
                                              <a:dgm id="{39DFBA21-B258-4447-8B02-2310A4270053}"/>
                                            </p:graphicEl>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
                                            <p:graphicEl>
                                              <a:dgm id="{8C27D33E-59EA-4C46-9D59-9AA22B9D4125}"/>
                                            </p:graphicEl>
                                          </p:spTgt>
                                        </p:tgtEl>
                                        <p:attrNameLst>
                                          <p:attrName>style.visibility</p:attrName>
                                        </p:attrNameLst>
                                      </p:cBhvr>
                                      <p:to>
                                        <p:strVal val="visible"/>
                                      </p:to>
                                    </p:set>
                                    <p:anim calcmode="lin" valueType="num">
                                      <p:cBhvr additive="base">
                                        <p:cTn id="123" dur="500" fill="hold"/>
                                        <p:tgtEl>
                                          <p:spTgt spid="3">
                                            <p:graphicEl>
                                              <a:dgm id="{8C27D33E-59EA-4C46-9D59-9AA22B9D4125}"/>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3">
                                            <p:graphicEl>
                                              <a:dgm id="{8C27D33E-59EA-4C46-9D59-9AA22B9D4125}"/>
                                            </p:graphic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
                                            <p:graphicEl>
                                              <a:dgm id="{B0883551-9C85-4D94-B0BB-38DA033F54C5}"/>
                                            </p:graphicEl>
                                          </p:spTgt>
                                        </p:tgtEl>
                                        <p:attrNameLst>
                                          <p:attrName>style.visibility</p:attrName>
                                        </p:attrNameLst>
                                      </p:cBhvr>
                                      <p:to>
                                        <p:strVal val="visible"/>
                                      </p:to>
                                    </p:set>
                                    <p:anim calcmode="lin" valueType="num">
                                      <p:cBhvr additive="base">
                                        <p:cTn id="129" dur="500" fill="hold"/>
                                        <p:tgtEl>
                                          <p:spTgt spid="3">
                                            <p:graphicEl>
                                              <a:dgm id="{B0883551-9C85-4D94-B0BB-38DA033F54C5}"/>
                                            </p:graphic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
                                            <p:graphicEl>
                                              <a:dgm id="{B0883551-9C85-4D94-B0BB-38DA033F54C5}"/>
                                            </p:graphicEl>
                                          </p:spTgt>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
                                            <p:graphicEl>
                                              <a:dgm id="{539B4F36-43FB-43AF-8C89-6B0633162425}"/>
                                            </p:graphicEl>
                                          </p:spTgt>
                                        </p:tgtEl>
                                        <p:attrNameLst>
                                          <p:attrName>style.visibility</p:attrName>
                                        </p:attrNameLst>
                                      </p:cBhvr>
                                      <p:to>
                                        <p:strVal val="visible"/>
                                      </p:to>
                                    </p:set>
                                    <p:anim calcmode="lin" valueType="num">
                                      <p:cBhvr additive="base">
                                        <p:cTn id="133" dur="500" fill="hold"/>
                                        <p:tgtEl>
                                          <p:spTgt spid="3">
                                            <p:graphicEl>
                                              <a:dgm id="{539B4F36-43FB-43AF-8C89-6B0633162425}"/>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graphicEl>
                                              <a:dgm id="{539B4F36-43FB-43AF-8C89-6B0633162425}"/>
                                            </p:graphic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
                                            <p:graphicEl>
                                              <a:dgm id="{018B175A-62BD-4EAC-ADA3-D01B7FC27FBA}"/>
                                            </p:graphicEl>
                                          </p:spTgt>
                                        </p:tgtEl>
                                        <p:attrNameLst>
                                          <p:attrName>style.visibility</p:attrName>
                                        </p:attrNameLst>
                                      </p:cBhvr>
                                      <p:to>
                                        <p:strVal val="visible"/>
                                      </p:to>
                                    </p:set>
                                    <p:anim calcmode="lin" valueType="num">
                                      <p:cBhvr additive="base">
                                        <p:cTn id="139" dur="500" fill="hold"/>
                                        <p:tgtEl>
                                          <p:spTgt spid="7">
                                            <p:graphicEl>
                                              <a:dgm id="{018B175A-62BD-4EAC-ADA3-D01B7FC27FBA}"/>
                                            </p:graphic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
                                            <p:graphicEl>
                                              <a:dgm id="{018B175A-62BD-4EAC-ADA3-D01B7FC27FBA}"/>
                                            </p:graphic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
                                            <p:graphicEl>
                                              <a:dgm id="{4B04C648-AB39-43DC-AB33-090D5F946A19}"/>
                                            </p:graphicEl>
                                          </p:spTgt>
                                        </p:tgtEl>
                                        <p:attrNameLst>
                                          <p:attrName>style.visibility</p:attrName>
                                        </p:attrNameLst>
                                      </p:cBhvr>
                                      <p:to>
                                        <p:strVal val="visible"/>
                                      </p:to>
                                    </p:set>
                                    <p:anim calcmode="lin" valueType="num">
                                      <p:cBhvr additive="base">
                                        <p:cTn id="145" dur="500" fill="hold"/>
                                        <p:tgtEl>
                                          <p:spTgt spid="7">
                                            <p:graphicEl>
                                              <a:dgm id="{4B04C648-AB39-43DC-AB33-090D5F946A19}"/>
                                            </p:graphicEl>
                                          </p:spTgt>
                                        </p:tgtEl>
                                        <p:attrNameLst>
                                          <p:attrName>ppt_x</p:attrName>
                                        </p:attrNameLst>
                                      </p:cBhvr>
                                      <p:tavLst>
                                        <p:tav tm="0">
                                          <p:val>
                                            <p:strVal val="#ppt_x"/>
                                          </p:val>
                                        </p:tav>
                                        <p:tav tm="100000">
                                          <p:val>
                                            <p:strVal val="#ppt_x"/>
                                          </p:val>
                                        </p:tav>
                                      </p:tavLst>
                                    </p:anim>
                                    <p:anim calcmode="lin" valueType="num">
                                      <p:cBhvr additive="base">
                                        <p:cTn id="146" dur="500" fill="hold"/>
                                        <p:tgtEl>
                                          <p:spTgt spid="7">
                                            <p:graphicEl>
                                              <a:dgm id="{4B04C648-AB39-43DC-AB33-090D5F946A19}"/>
                                            </p:graphic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
                                            <p:graphicEl>
                                              <a:dgm id="{A7946A49-9382-411E-8029-DE13984BB16D}"/>
                                            </p:graphicEl>
                                          </p:spTgt>
                                        </p:tgtEl>
                                        <p:attrNameLst>
                                          <p:attrName>style.visibility</p:attrName>
                                        </p:attrNameLst>
                                      </p:cBhvr>
                                      <p:to>
                                        <p:strVal val="visible"/>
                                      </p:to>
                                    </p:set>
                                    <p:anim calcmode="lin" valueType="num">
                                      <p:cBhvr additive="base">
                                        <p:cTn id="151" dur="500" fill="hold"/>
                                        <p:tgtEl>
                                          <p:spTgt spid="7">
                                            <p:graphicEl>
                                              <a:dgm id="{A7946A49-9382-411E-8029-DE13984BB16D}"/>
                                            </p:graphicEl>
                                          </p:spTgt>
                                        </p:tgtEl>
                                        <p:attrNameLst>
                                          <p:attrName>ppt_x</p:attrName>
                                        </p:attrNameLst>
                                      </p:cBhvr>
                                      <p:tavLst>
                                        <p:tav tm="0">
                                          <p:val>
                                            <p:strVal val="#ppt_x"/>
                                          </p:val>
                                        </p:tav>
                                        <p:tav tm="100000">
                                          <p:val>
                                            <p:strVal val="#ppt_x"/>
                                          </p:val>
                                        </p:tav>
                                      </p:tavLst>
                                    </p:anim>
                                    <p:anim calcmode="lin" valueType="num">
                                      <p:cBhvr additive="base">
                                        <p:cTn id="152" dur="500" fill="hold"/>
                                        <p:tgtEl>
                                          <p:spTgt spid="7">
                                            <p:graphicEl>
                                              <a:dgm id="{A7946A49-9382-411E-8029-DE13984BB16D}"/>
                                            </p:graphic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7">
                                            <p:graphicEl>
                                              <a:dgm id="{20C746D8-4530-41D8-9CDB-364DABCA8AA4}"/>
                                            </p:graphicEl>
                                          </p:spTgt>
                                        </p:tgtEl>
                                        <p:attrNameLst>
                                          <p:attrName>style.visibility</p:attrName>
                                        </p:attrNameLst>
                                      </p:cBhvr>
                                      <p:to>
                                        <p:strVal val="visible"/>
                                      </p:to>
                                    </p:set>
                                    <p:anim calcmode="lin" valueType="num">
                                      <p:cBhvr additive="base">
                                        <p:cTn id="157" dur="500" fill="hold"/>
                                        <p:tgtEl>
                                          <p:spTgt spid="7">
                                            <p:graphicEl>
                                              <a:dgm id="{20C746D8-4530-41D8-9CDB-364DABCA8AA4}"/>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7">
                                            <p:graphicEl>
                                              <a:dgm id="{20C746D8-4530-41D8-9CDB-364DABCA8AA4}"/>
                                            </p:graphic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7">
                                            <p:graphicEl>
                                              <a:dgm id="{A8E9EEFC-C204-4F33-979D-3AF740AE90BC}"/>
                                            </p:graphicEl>
                                          </p:spTgt>
                                        </p:tgtEl>
                                        <p:attrNameLst>
                                          <p:attrName>style.visibility</p:attrName>
                                        </p:attrNameLst>
                                      </p:cBhvr>
                                      <p:to>
                                        <p:strVal val="visible"/>
                                      </p:to>
                                    </p:set>
                                    <p:anim calcmode="lin" valueType="num">
                                      <p:cBhvr additive="base">
                                        <p:cTn id="163" dur="500" fill="hold"/>
                                        <p:tgtEl>
                                          <p:spTgt spid="7">
                                            <p:graphicEl>
                                              <a:dgm id="{A8E9EEFC-C204-4F33-979D-3AF740AE90BC}"/>
                                            </p:graphicEl>
                                          </p:spTgt>
                                        </p:tgtEl>
                                        <p:attrNameLst>
                                          <p:attrName>ppt_x</p:attrName>
                                        </p:attrNameLst>
                                      </p:cBhvr>
                                      <p:tavLst>
                                        <p:tav tm="0">
                                          <p:val>
                                            <p:strVal val="#ppt_x"/>
                                          </p:val>
                                        </p:tav>
                                        <p:tav tm="100000">
                                          <p:val>
                                            <p:strVal val="#ppt_x"/>
                                          </p:val>
                                        </p:tav>
                                      </p:tavLst>
                                    </p:anim>
                                    <p:anim calcmode="lin" valueType="num">
                                      <p:cBhvr additive="base">
                                        <p:cTn id="164" dur="500" fill="hold"/>
                                        <p:tgtEl>
                                          <p:spTgt spid="7">
                                            <p:graphicEl>
                                              <a:dgm id="{A8E9EEFC-C204-4F33-979D-3AF740AE90BC}"/>
                                            </p:graphic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7">
                                            <p:graphicEl>
                                              <a:dgm id="{47161F66-B323-416D-9160-18077120E6E1}"/>
                                            </p:graphicEl>
                                          </p:spTgt>
                                        </p:tgtEl>
                                        <p:attrNameLst>
                                          <p:attrName>style.visibility</p:attrName>
                                        </p:attrNameLst>
                                      </p:cBhvr>
                                      <p:to>
                                        <p:strVal val="visible"/>
                                      </p:to>
                                    </p:set>
                                    <p:anim calcmode="lin" valueType="num">
                                      <p:cBhvr additive="base">
                                        <p:cTn id="169" dur="500" fill="hold"/>
                                        <p:tgtEl>
                                          <p:spTgt spid="7">
                                            <p:graphicEl>
                                              <a:dgm id="{47161F66-B323-416D-9160-18077120E6E1}"/>
                                            </p:graphicEl>
                                          </p:spTgt>
                                        </p:tgtEl>
                                        <p:attrNameLst>
                                          <p:attrName>ppt_x</p:attrName>
                                        </p:attrNameLst>
                                      </p:cBhvr>
                                      <p:tavLst>
                                        <p:tav tm="0">
                                          <p:val>
                                            <p:strVal val="#ppt_x"/>
                                          </p:val>
                                        </p:tav>
                                        <p:tav tm="100000">
                                          <p:val>
                                            <p:strVal val="#ppt_x"/>
                                          </p:val>
                                        </p:tav>
                                      </p:tavLst>
                                    </p:anim>
                                    <p:anim calcmode="lin" valueType="num">
                                      <p:cBhvr additive="base">
                                        <p:cTn id="170" dur="500" fill="hold"/>
                                        <p:tgtEl>
                                          <p:spTgt spid="7">
                                            <p:graphicEl>
                                              <a:dgm id="{47161F66-B323-416D-9160-18077120E6E1}"/>
                                            </p:graphic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7">
                                            <p:graphicEl>
                                              <a:dgm id="{FA2484F4-214F-43CD-9B16-48D43468B5AB}"/>
                                            </p:graphicEl>
                                          </p:spTgt>
                                        </p:tgtEl>
                                        <p:attrNameLst>
                                          <p:attrName>style.visibility</p:attrName>
                                        </p:attrNameLst>
                                      </p:cBhvr>
                                      <p:to>
                                        <p:strVal val="visible"/>
                                      </p:to>
                                    </p:set>
                                    <p:anim calcmode="lin" valueType="num">
                                      <p:cBhvr additive="base">
                                        <p:cTn id="175" dur="500" fill="hold"/>
                                        <p:tgtEl>
                                          <p:spTgt spid="7">
                                            <p:graphicEl>
                                              <a:dgm id="{FA2484F4-214F-43CD-9B16-48D43468B5AB}"/>
                                            </p:graphicEl>
                                          </p:spTgt>
                                        </p:tgtEl>
                                        <p:attrNameLst>
                                          <p:attrName>ppt_x</p:attrName>
                                        </p:attrNameLst>
                                      </p:cBhvr>
                                      <p:tavLst>
                                        <p:tav tm="0">
                                          <p:val>
                                            <p:strVal val="#ppt_x"/>
                                          </p:val>
                                        </p:tav>
                                        <p:tav tm="100000">
                                          <p:val>
                                            <p:strVal val="#ppt_x"/>
                                          </p:val>
                                        </p:tav>
                                      </p:tavLst>
                                    </p:anim>
                                    <p:anim calcmode="lin" valueType="num">
                                      <p:cBhvr additive="base">
                                        <p:cTn id="176" dur="500" fill="hold"/>
                                        <p:tgtEl>
                                          <p:spTgt spid="7">
                                            <p:graphicEl>
                                              <a:dgm id="{FA2484F4-214F-43CD-9B16-48D43468B5AB}"/>
                                            </p:graphic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7">
                                            <p:graphicEl>
                                              <a:dgm id="{1319EFF6-10FB-4F74-AD83-F575EA9141C8}"/>
                                            </p:graphicEl>
                                          </p:spTgt>
                                        </p:tgtEl>
                                        <p:attrNameLst>
                                          <p:attrName>style.visibility</p:attrName>
                                        </p:attrNameLst>
                                      </p:cBhvr>
                                      <p:to>
                                        <p:strVal val="visible"/>
                                      </p:to>
                                    </p:set>
                                    <p:anim calcmode="lin" valueType="num">
                                      <p:cBhvr additive="base">
                                        <p:cTn id="181" dur="500" fill="hold"/>
                                        <p:tgtEl>
                                          <p:spTgt spid="7">
                                            <p:graphicEl>
                                              <a:dgm id="{1319EFF6-10FB-4F74-AD83-F575EA9141C8}"/>
                                            </p:graphicEl>
                                          </p:spTgt>
                                        </p:tgtEl>
                                        <p:attrNameLst>
                                          <p:attrName>ppt_x</p:attrName>
                                        </p:attrNameLst>
                                      </p:cBhvr>
                                      <p:tavLst>
                                        <p:tav tm="0">
                                          <p:val>
                                            <p:strVal val="#ppt_x"/>
                                          </p:val>
                                        </p:tav>
                                        <p:tav tm="100000">
                                          <p:val>
                                            <p:strVal val="#ppt_x"/>
                                          </p:val>
                                        </p:tav>
                                      </p:tavLst>
                                    </p:anim>
                                    <p:anim calcmode="lin" valueType="num">
                                      <p:cBhvr additive="base">
                                        <p:cTn id="182" dur="500" fill="hold"/>
                                        <p:tgtEl>
                                          <p:spTgt spid="7">
                                            <p:graphicEl>
                                              <a:dgm id="{1319EFF6-10FB-4F74-AD83-F575EA9141C8}"/>
                                            </p:graphic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7">
                                            <p:graphicEl>
                                              <a:dgm id="{D1A8699F-43F6-4438-B214-2B393F4E5527}"/>
                                            </p:graphicEl>
                                          </p:spTgt>
                                        </p:tgtEl>
                                        <p:attrNameLst>
                                          <p:attrName>style.visibility</p:attrName>
                                        </p:attrNameLst>
                                      </p:cBhvr>
                                      <p:to>
                                        <p:strVal val="visible"/>
                                      </p:to>
                                    </p:set>
                                    <p:anim calcmode="lin" valueType="num">
                                      <p:cBhvr additive="base">
                                        <p:cTn id="187" dur="500" fill="hold"/>
                                        <p:tgtEl>
                                          <p:spTgt spid="7">
                                            <p:graphicEl>
                                              <a:dgm id="{D1A8699F-43F6-4438-B214-2B393F4E5527}"/>
                                            </p:graphicEl>
                                          </p:spTgt>
                                        </p:tgtEl>
                                        <p:attrNameLst>
                                          <p:attrName>ppt_x</p:attrName>
                                        </p:attrNameLst>
                                      </p:cBhvr>
                                      <p:tavLst>
                                        <p:tav tm="0">
                                          <p:val>
                                            <p:strVal val="#ppt_x"/>
                                          </p:val>
                                        </p:tav>
                                        <p:tav tm="100000">
                                          <p:val>
                                            <p:strVal val="#ppt_x"/>
                                          </p:val>
                                        </p:tav>
                                      </p:tavLst>
                                    </p:anim>
                                    <p:anim calcmode="lin" valueType="num">
                                      <p:cBhvr additive="base">
                                        <p:cTn id="188" dur="500" fill="hold"/>
                                        <p:tgtEl>
                                          <p:spTgt spid="7">
                                            <p:graphicEl>
                                              <a:dgm id="{D1A8699F-43F6-4438-B214-2B393F4E5527}"/>
                                            </p:graphic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7">
                                            <p:graphicEl>
                                              <a:dgm id="{4595223D-2AF6-4C9B-957E-3FBC9B3EB685}"/>
                                            </p:graphicEl>
                                          </p:spTgt>
                                        </p:tgtEl>
                                        <p:attrNameLst>
                                          <p:attrName>style.visibility</p:attrName>
                                        </p:attrNameLst>
                                      </p:cBhvr>
                                      <p:to>
                                        <p:strVal val="visible"/>
                                      </p:to>
                                    </p:set>
                                    <p:anim calcmode="lin" valueType="num">
                                      <p:cBhvr additive="base">
                                        <p:cTn id="193" dur="500" fill="hold"/>
                                        <p:tgtEl>
                                          <p:spTgt spid="7">
                                            <p:graphicEl>
                                              <a:dgm id="{4595223D-2AF6-4C9B-957E-3FBC9B3EB685}"/>
                                            </p:graphicEl>
                                          </p:spTgt>
                                        </p:tgtEl>
                                        <p:attrNameLst>
                                          <p:attrName>ppt_x</p:attrName>
                                        </p:attrNameLst>
                                      </p:cBhvr>
                                      <p:tavLst>
                                        <p:tav tm="0">
                                          <p:val>
                                            <p:strVal val="#ppt_x"/>
                                          </p:val>
                                        </p:tav>
                                        <p:tav tm="100000">
                                          <p:val>
                                            <p:strVal val="#ppt_x"/>
                                          </p:val>
                                        </p:tav>
                                      </p:tavLst>
                                    </p:anim>
                                    <p:anim calcmode="lin" valueType="num">
                                      <p:cBhvr additive="base">
                                        <p:cTn id="194" dur="500" fill="hold"/>
                                        <p:tgtEl>
                                          <p:spTgt spid="7">
                                            <p:graphicEl>
                                              <a:dgm id="{4595223D-2AF6-4C9B-957E-3FBC9B3EB685}"/>
                                            </p:graphic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7">
                                            <p:graphicEl>
                                              <a:dgm id="{3681742F-E603-488E-BC07-9651E84089C8}"/>
                                            </p:graphicEl>
                                          </p:spTgt>
                                        </p:tgtEl>
                                        <p:attrNameLst>
                                          <p:attrName>style.visibility</p:attrName>
                                        </p:attrNameLst>
                                      </p:cBhvr>
                                      <p:to>
                                        <p:strVal val="visible"/>
                                      </p:to>
                                    </p:set>
                                    <p:anim calcmode="lin" valueType="num">
                                      <p:cBhvr additive="base">
                                        <p:cTn id="199" dur="500" fill="hold"/>
                                        <p:tgtEl>
                                          <p:spTgt spid="7">
                                            <p:graphicEl>
                                              <a:dgm id="{3681742F-E603-488E-BC07-9651E84089C8}"/>
                                            </p:graphicEl>
                                          </p:spTgt>
                                        </p:tgtEl>
                                        <p:attrNameLst>
                                          <p:attrName>ppt_x</p:attrName>
                                        </p:attrNameLst>
                                      </p:cBhvr>
                                      <p:tavLst>
                                        <p:tav tm="0">
                                          <p:val>
                                            <p:strVal val="#ppt_x"/>
                                          </p:val>
                                        </p:tav>
                                        <p:tav tm="100000">
                                          <p:val>
                                            <p:strVal val="#ppt_x"/>
                                          </p:val>
                                        </p:tav>
                                      </p:tavLst>
                                    </p:anim>
                                    <p:anim calcmode="lin" valueType="num">
                                      <p:cBhvr additive="base">
                                        <p:cTn id="200" dur="500" fill="hold"/>
                                        <p:tgtEl>
                                          <p:spTgt spid="7">
                                            <p:graphicEl>
                                              <a:dgm id="{3681742F-E603-488E-BC07-9651E84089C8}"/>
                                            </p:graphic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7">
                                            <p:graphicEl>
                                              <a:dgm id="{383F672B-0228-44D2-ACD8-792CAC410DB0}"/>
                                            </p:graphicEl>
                                          </p:spTgt>
                                        </p:tgtEl>
                                        <p:attrNameLst>
                                          <p:attrName>style.visibility</p:attrName>
                                        </p:attrNameLst>
                                      </p:cBhvr>
                                      <p:to>
                                        <p:strVal val="visible"/>
                                      </p:to>
                                    </p:set>
                                    <p:anim calcmode="lin" valueType="num">
                                      <p:cBhvr additive="base">
                                        <p:cTn id="205" dur="500" fill="hold"/>
                                        <p:tgtEl>
                                          <p:spTgt spid="7">
                                            <p:graphicEl>
                                              <a:dgm id="{383F672B-0228-44D2-ACD8-792CAC410DB0}"/>
                                            </p:graphicEl>
                                          </p:spTgt>
                                        </p:tgtEl>
                                        <p:attrNameLst>
                                          <p:attrName>ppt_x</p:attrName>
                                        </p:attrNameLst>
                                      </p:cBhvr>
                                      <p:tavLst>
                                        <p:tav tm="0">
                                          <p:val>
                                            <p:strVal val="#ppt_x"/>
                                          </p:val>
                                        </p:tav>
                                        <p:tav tm="100000">
                                          <p:val>
                                            <p:strVal val="#ppt_x"/>
                                          </p:val>
                                        </p:tav>
                                      </p:tavLst>
                                    </p:anim>
                                    <p:anim calcmode="lin" valueType="num">
                                      <p:cBhvr additive="base">
                                        <p:cTn id="206" dur="500" fill="hold"/>
                                        <p:tgtEl>
                                          <p:spTgt spid="7">
                                            <p:graphicEl>
                                              <a:dgm id="{383F672B-0228-44D2-ACD8-792CAC410DB0}"/>
                                            </p:graphic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7">
                                            <p:graphicEl>
                                              <a:dgm id="{554A9D4E-88C8-4078-94AE-AFD9C38418D1}"/>
                                            </p:graphicEl>
                                          </p:spTgt>
                                        </p:tgtEl>
                                        <p:attrNameLst>
                                          <p:attrName>style.visibility</p:attrName>
                                        </p:attrNameLst>
                                      </p:cBhvr>
                                      <p:to>
                                        <p:strVal val="visible"/>
                                      </p:to>
                                    </p:set>
                                    <p:anim calcmode="lin" valueType="num">
                                      <p:cBhvr additive="base">
                                        <p:cTn id="211" dur="500" fill="hold"/>
                                        <p:tgtEl>
                                          <p:spTgt spid="7">
                                            <p:graphicEl>
                                              <a:dgm id="{554A9D4E-88C8-4078-94AE-AFD9C38418D1}"/>
                                            </p:graphicEl>
                                          </p:spTgt>
                                        </p:tgtEl>
                                        <p:attrNameLst>
                                          <p:attrName>ppt_x</p:attrName>
                                        </p:attrNameLst>
                                      </p:cBhvr>
                                      <p:tavLst>
                                        <p:tav tm="0">
                                          <p:val>
                                            <p:strVal val="#ppt_x"/>
                                          </p:val>
                                        </p:tav>
                                        <p:tav tm="100000">
                                          <p:val>
                                            <p:strVal val="#ppt_x"/>
                                          </p:val>
                                        </p:tav>
                                      </p:tavLst>
                                    </p:anim>
                                    <p:anim calcmode="lin" valueType="num">
                                      <p:cBhvr additive="base">
                                        <p:cTn id="212" dur="500" fill="hold"/>
                                        <p:tgtEl>
                                          <p:spTgt spid="7">
                                            <p:graphicEl>
                                              <a:dgm id="{554A9D4E-88C8-4078-94AE-AFD9C38418D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Graphic spid="7" grpId="0">
        <p:bldSub>
          <a:bldDgm bld="one"/>
        </p:bldSub>
      </p:bldGraphic>
      <p:bldP spid="8" grpId="0"/>
      <p:bldGraphic spid="10" grpId="0">
        <p:bldSub>
          <a:bldDgm bld="one"/>
        </p:bldSub>
      </p:bldGraphic>
      <p:bldGraphic spid="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Desktop\idea-de-negocio-muchos-negocios-renta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4369" cy="350100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60515" y="116632"/>
            <a:ext cx="6336704" cy="1066800"/>
          </a:xfrm>
        </p:spPr>
        <p:txBody>
          <a:bodyPr>
            <a:normAutofit fontScale="90000"/>
          </a:bodyPr>
          <a:lstStyle/>
          <a:p>
            <a:r>
              <a:rPr lang="es-MX" sz="4400" dirty="0" smtClean="0"/>
              <a:t>Problema de investigación</a:t>
            </a:r>
            <a:endParaRPr lang="es-MX" sz="4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14388004"/>
              </p:ext>
            </p:extLst>
          </p:nvPr>
        </p:nvGraphicFramePr>
        <p:xfrm>
          <a:off x="944563" y="2046312"/>
          <a:ext cx="8632576"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C:\Users\USUARIO\Desktop\Sin-título-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8891" y="4891583"/>
            <a:ext cx="1612459" cy="228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5A8FB88-7740-439C-8682-B5A4769C8854}"/>
                                            </p:graphicEl>
                                          </p:spTgt>
                                        </p:tgtEl>
                                        <p:attrNameLst>
                                          <p:attrName>style.visibility</p:attrName>
                                        </p:attrNameLst>
                                      </p:cBhvr>
                                      <p:to>
                                        <p:strVal val="visible"/>
                                      </p:to>
                                    </p:set>
                                    <p:animEffect transition="in" filter="fade">
                                      <p:cBhvr>
                                        <p:cTn id="12" dur="500"/>
                                        <p:tgtEl>
                                          <p:spTgt spid="4">
                                            <p:graphicEl>
                                              <a:dgm id="{45A8FB88-7740-439C-8682-B5A4769C885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52ACF52-2FE4-41C3-9FCA-B65DD30F400B}"/>
                                            </p:graphicEl>
                                          </p:spTgt>
                                        </p:tgtEl>
                                        <p:attrNameLst>
                                          <p:attrName>style.visibility</p:attrName>
                                        </p:attrNameLst>
                                      </p:cBhvr>
                                      <p:to>
                                        <p:strVal val="visible"/>
                                      </p:to>
                                    </p:set>
                                    <p:animEffect transition="in" filter="fade">
                                      <p:cBhvr>
                                        <p:cTn id="17" dur="500"/>
                                        <p:tgtEl>
                                          <p:spTgt spid="4">
                                            <p:graphicEl>
                                              <a:dgm id="{452ACF52-2FE4-41C3-9FCA-B65DD30F400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E0BB174-56E0-42A8-8F4C-86107984BA69}"/>
                                            </p:graphicEl>
                                          </p:spTgt>
                                        </p:tgtEl>
                                        <p:attrNameLst>
                                          <p:attrName>style.visibility</p:attrName>
                                        </p:attrNameLst>
                                      </p:cBhvr>
                                      <p:to>
                                        <p:strVal val="visible"/>
                                      </p:to>
                                    </p:set>
                                    <p:animEffect transition="in" filter="fade">
                                      <p:cBhvr>
                                        <p:cTn id="22" dur="500"/>
                                        <p:tgtEl>
                                          <p:spTgt spid="4">
                                            <p:graphicEl>
                                              <a:dgm id="{6E0BB174-56E0-42A8-8F4C-86107984BA6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5B2CD2B0-3C0A-4231-B082-5BF4033CED7D}"/>
                                            </p:graphicEl>
                                          </p:spTgt>
                                        </p:tgtEl>
                                        <p:attrNameLst>
                                          <p:attrName>style.visibility</p:attrName>
                                        </p:attrNameLst>
                                      </p:cBhvr>
                                      <p:to>
                                        <p:strVal val="visible"/>
                                      </p:to>
                                    </p:set>
                                    <p:animEffect transition="in" filter="fade">
                                      <p:cBhvr>
                                        <p:cTn id="27" dur="500"/>
                                        <p:tgtEl>
                                          <p:spTgt spid="4">
                                            <p:graphicEl>
                                              <a:dgm id="{5B2CD2B0-3C0A-4231-B082-5BF4033CED7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89398CFF-FCBB-45DE-A0FD-1A6DA8C587F2}"/>
                                            </p:graphicEl>
                                          </p:spTgt>
                                        </p:tgtEl>
                                        <p:attrNameLst>
                                          <p:attrName>style.visibility</p:attrName>
                                        </p:attrNameLst>
                                      </p:cBhvr>
                                      <p:to>
                                        <p:strVal val="visible"/>
                                      </p:to>
                                    </p:set>
                                    <p:animEffect transition="in" filter="fade">
                                      <p:cBhvr>
                                        <p:cTn id="32" dur="500"/>
                                        <p:tgtEl>
                                          <p:spTgt spid="4">
                                            <p:graphicEl>
                                              <a:dgm id="{89398CFF-FCBB-45DE-A0FD-1A6DA8C587F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09733682-6E83-404D-A65D-64A1D520A340}"/>
                                            </p:graphicEl>
                                          </p:spTgt>
                                        </p:tgtEl>
                                        <p:attrNameLst>
                                          <p:attrName>style.visibility</p:attrName>
                                        </p:attrNameLst>
                                      </p:cBhvr>
                                      <p:to>
                                        <p:strVal val="visible"/>
                                      </p:to>
                                    </p:set>
                                    <p:animEffect transition="in" filter="fade">
                                      <p:cBhvr>
                                        <p:cTn id="37" dur="500"/>
                                        <p:tgtEl>
                                          <p:spTgt spid="4">
                                            <p:graphicEl>
                                              <a:dgm id="{09733682-6E83-404D-A65D-64A1D520A3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56" t="16865" r="20463" b="14484"/>
          <a:stretch/>
        </p:blipFill>
        <p:spPr bwMode="auto">
          <a:xfrm>
            <a:off x="-3147" y="3065"/>
            <a:ext cx="5475830" cy="667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752603" y="-675456"/>
            <a:ext cx="5400600" cy="2286000"/>
          </a:xfrm>
        </p:spPr>
        <p:txBody>
          <a:bodyPr>
            <a:normAutofit/>
          </a:bodyPr>
          <a:lstStyle/>
          <a:p>
            <a:r>
              <a:rPr lang="es-MX" sz="4800" dirty="0" smtClean="0"/>
              <a:t>Mapas de georreferenciación</a:t>
            </a:r>
            <a:endParaRPr lang="es-MX" sz="4800" dirty="0"/>
          </a:p>
        </p:txBody>
      </p:sp>
      <p:pic>
        <p:nvPicPr>
          <p:cNvPr id="6" name="Picture 4" descr="C:\Users\USUARIO\Desktop\Sin-título-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819" y="1556792"/>
            <a:ext cx="3537155" cy="500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155" y="-171400"/>
            <a:ext cx="7697967" cy="1066800"/>
          </a:xfrm>
        </p:spPr>
        <p:txBody>
          <a:bodyPr>
            <a:normAutofit/>
          </a:bodyPr>
          <a:lstStyle/>
          <a:p>
            <a:r>
              <a:rPr lang="es-EC" sz="4800" dirty="0" smtClean="0">
                <a:latin typeface="Franklin Gothic Medium (Títulos)"/>
                <a:cs typeface="Times New Roman" panose="02020603050405020304" pitchFamily="18" charset="0"/>
              </a:rPr>
              <a:t>Propuesta de Valor</a:t>
            </a:r>
            <a:endParaRPr lang="es-EC" sz="4800" dirty="0">
              <a:latin typeface="Franklin Gothic Medium (Títulos)"/>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6854644"/>
              </p:ext>
            </p:extLst>
          </p:nvPr>
        </p:nvGraphicFramePr>
        <p:xfrm>
          <a:off x="3719706" y="980728"/>
          <a:ext cx="681832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4" descr="C:\Users\USUARIO\Desktop\Sin-título-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0" y="1124690"/>
            <a:ext cx="3672483" cy="519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4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64CF01F-3ABA-494B-9F27-85C8B9EB291F}"/>
                                            </p:graphicEl>
                                          </p:spTgt>
                                        </p:tgtEl>
                                        <p:attrNameLst>
                                          <p:attrName>style.visibility</p:attrName>
                                        </p:attrNameLst>
                                      </p:cBhvr>
                                      <p:to>
                                        <p:strVal val="visible"/>
                                      </p:to>
                                    </p:set>
                                    <p:anim calcmode="lin" valueType="num">
                                      <p:cBhvr additive="base">
                                        <p:cTn id="13" dur="500" fill="hold"/>
                                        <p:tgtEl>
                                          <p:spTgt spid="4">
                                            <p:graphicEl>
                                              <a:dgm id="{B64CF01F-3ABA-494B-9F27-85C8B9EB291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64CF01F-3ABA-494B-9F27-85C8B9EB291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9E15BF65-78FE-40F7-85E9-8CE0FA59E5EE}"/>
                                            </p:graphicEl>
                                          </p:spTgt>
                                        </p:tgtEl>
                                        <p:attrNameLst>
                                          <p:attrName>style.visibility</p:attrName>
                                        </p:attrNameLst>
                                      </p:cBhvr>
                                      <p:to>
                                        <p:strVal val="visible"/>
                                      </p:to>
                                    </p:set>
                                    <p:anim calcmode="lin" valueType="num">
                                      <p:cBhvr additive="base">
                                        <p:cTn id="19" dur="500" fill="hold"/>
                                        <p:tgtEl>
                                          <p:spTgt spid="4">
                                            <p:graphicEl>
                                              <a:dgm id="{9E15BF65-78FE-40F7-85E9-8CE0FA59E5E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9E15BF65-78FE-40F7-85E9-8CE0FA59E5E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7723D55-79E5-4169-9F33-BAE864167288}"/>
                                            </p:graphicEl>
                                          </p:spTgt>
                                        </p:tgtEl>
                                        <p:attrNameLst>
                                          <p:attrName>style.visibility</p:attrName>
                                        </p:attrNameLst>
                                      </p:cBhvr>
                                      <p:to>
                                        <p:strVal val="visible"/>
                                      </p:to>
                                    </p:set>
                                    <p:anim calcmode="lin" valueType="num">
                                      <p:cBhvr additive="base">
                                        <p:cTn id="25" dur="500" fill="hold"/>
                                        <p:tgtEl>
                                          <p:spTgt spid="4">
                                            <p:graphicEl>
                                              <a:dgm id="{87723D55-79E5-4169-9F33-BAE86416728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7723D55-79E5-4169-9F33-BAE86416728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45B83BBC-91AA-4F3E-8D3E-624CC544CEFB}"/>
                                            </p:graphicEl>
                                          </p:spTgt>
                                        </p:tgtEl>
                                        <p:attrNameLst>
                                          <p:attrName>style.visibility</p:attrName>
                                        </p:attrNameLst>
                                      </p:cBhvr>
                                      <p:to>
                                        <p:strVal val="visible"/>
                                      </p:to>
                                    </p:set>
                                    <p:anim calcmode="lin" valueType="num">
                                      <p:cBhvr additive="base">
                                        <p:cTn id="31" dur="500" fill="hold"/>
                                        <p:tgtEl>
                                          <p:spTgt spid="4">
                                            <p:graphicEl>
                                              <a:dgm id="{45B83BBC-91AA-4F3E-8D3E-624CC544CEF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45B83BBC-91AA-4F3E-8D3E-624CC544CEF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dcahome.com/wp-content/uploads/2016/11/acnv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3" y="1340768"/>
            <a:ext cx="10657182" cy="532859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360115" y="-86072"/>
            <a:ext cx="7697967" cy="1066800"/>
          </a:xfrm>
        </p:spPr>
        <p:txBody>
          <a:bodyPr>
            <a:normAutofit/>
          </a:bodyPr>
          <a:lstStyle/>
          <a:p>
            <a:r>
              <a:rPr lang="es-EC" sz="4800" dirty="0" smtClean="0">
                <a:latin typeface="Franklin Gothic Medium (Títulos)"/>
                <a:cs typeface="Times New Roman" panose="02020603050405020304" pitchFamily="18" charset="0"/>
              </a:rPr>
              <a:t>Lienzo </a:t>
            </a:r>
            <a:r>
              <a:rPr lang="es-EC" sz="4800" dirty="0" err="1">
                <a:latin typeface="Franklin Gothic Medium (Títulos)"/>
                <a:cs typeface="Times New Roman" panose="02020603050405020304" pitchFamily="18" charset="0"/>
              </a:rPr>
              <a:t>C</a:t>
            </a:r>
            <a:r>
              <a:rPr lang="es-EC" sz="4800" dirty="0" err="1" smtClean="0">
                <a:latin typeface="Franklin Gothic Medium (Títulos)"/>
                <a:cs typeface="Times New Roman" panose="02020603050405020304" pitchFamily="18" charset="0"/>
              </a:rPr>
              <a:t>anvas</a:t>
            </a:r>
            <a:endParaRPr lang="es-EC" sz="4800" dirty="0">
              <a:latin typeface="Franklin Gothic Medium (Títulos)"/>
              <a:cs typeface="Times New Roman" panose="02020603050405020304" pitchFamily="18" charset="0"/>
            </a:endParaRPr>
          </a:p>
        </p:txBody>
      </p:sp>
    </p:spTree>
    <p:extLst>
      <p:ext uri="{BB962C8B-B14F-4D97-AF65-F5344CB8AC3E}">
        <p14:creationId xmlns:p14="http://schemas.microsoft.com/office/powerpoint/2010/main" val="20915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384"/>
            <a:ext cx="4500567" cy="1143000"/>
          </a:xfrm>
        </p:spPr>
        <p:txBody>
          <a:bodyPr>
            <a:normAutofit/>
          </a:bodyPr>
          <a:lstStyle/>
          <a:p>
            <a:r>
              <a:rPr lang="es-MX" dirty="0" smtClean="0"/>
              <a:t>Financiamiento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2053591"/>
              </p:ext>
            </p:extLst>
          </p:nvPr>
        </p:nvGraphicFramePr>
        <p:xfrm>
          <a:off x="5832723" y="1639341"/>
          <a:ext cx="48609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874625952"/>
              </p:ext>
            </p:extLst>
          </p:nvPr>
        </p:nvGraphicFramePr>
        <p:xfrm>
          <a:off x="-647997" y="1484784"/>
          <a:ext cx="72009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1 Título"/>
          <p:cNvSpPr txBox="1">
            <a:spLocks/>
          </p:cNvSpPr>
          <p:nvPr/>
        </p:nvSpPr>
        <p:spPr>
          <a:xfrm>
            <a:off x="6048747" y="341784"/>
            <a:ext cx="450056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a:solidFill>
                  <a:schemeClr val="accent1"/>
                </a:solidFill>
              </a:rPr>
              <a:t>Programas de Capacitación</a:t>
            </a:r>
          </a:p>
        </p:txBody>
      </p:sp>
    </p:spTree>
    <p:extLst>
      <p:ext uri="{BB962C8B-B14F-4D97-AF65-F5344CB8AC3E}">
        <p14:creationId xmlns:p14="http://schemas.microsoft.com/office/powerpoint/2010/main" val="277696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4244786-E6AF-4EF2-9DF9-D96E6E49E2AC}"/>
                                            </p:graphicEl>
                                          </p:spTgt>
                                        </p:tgtEl>
                                        <p:attrNameLst>
                                          <p:attrName>style.visibility</p:attrName>
                                        </p:attrNameLst>
                                      </p:cBhvr>
                                      <p:to>
                                        <p:strVal val="visible"/>
                                      </p:to>
                                    </p:set>
                                    <p:animEffect transition="in" filter="fade">
                                      <p:cBhvr>
                                        <p:cTn id="12" dur="500"/>
                                        <p:tgtEl>
                                          <p:spTgt spid="6">
                                            <p:graphicEl>
                                              <a:dgm id="{54244786-E6AF-4EF2-9DF9-D96E6E49E2A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59E5F9E-8033-40A2-B3FD-38A68D14DF7E}"/>
                                            </p:graphicEl>
                                          </p:spTgt>
                                        </p:tgtEl>
                                        <p:attrNameLst>
                                          <p:attrName>style.visibility</p:attrName>
                                        </p:attrNameLst>
                                      </p:cBhvr>
                                      <p:to>
                                        <p:strVal val="visible"/>
                                      </p:to>
                                    </p:set>
                                    <p:animEffect transition="in" filter="fade">
                                      <p:cBhvr>
                                        <p:cTn id="15" dur="500"/>
                                        <p:tgtEl>
                                          <p:spTgt spid="6">
                                            <p:graphicEl>
                                              <a:dgm id="{359E5F9E-8033-40A2-B3FD-38A68D14DF7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2450A4B8-196D-491F-A3CF-03CB31D615FB}"/>
                                            </p:graphicEl>
                                          </p:spTgt>
                                        </p:tgtEl>
                                        <p:attrNameLst>
                                          <p:attrName>style.visibility</p:attrName>
                                        </p:attrNameLst>
                                      </p:cBhvr>
                                      <p:to>
                                        <p:strVal val="visible"/>
                                      </p:to>
                                    </p:set>
                                    <p:animEffect transition="in" filter="fade">
                                      <p:cBhvr>
                                        <p:cTn id="18" dur="500"/>
                                        <p:tgtEl>
                                          <p:spTgt spid="6">
                                            <p:graphicEl>
                                              <a:dgm id="{2450A4B8-196D-491F-A3CF-03CB31D615F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7ABCCDC0-2626-49CF-B14E-9E42D933F5AA}"/>
                                            </p:graphicEl>
                                          </p:spTgt>
                                        </p:tgtEl>
                                        <p:attrNameLst>
                                          <p:attrName>style.visibility</p:attrName>
                                        </p:attrNameLst>
                                      </p:cBhvr>
                                      <p:to>
                                        <p:strVal val="visible"/>
                                      </p:to>
                                    </p:set>
                                    <p:animEffect transition="in" filter="fade">
                                      <p:cBhvr>
                                        <p:cTn id="23" dur="500"/>
                                        <p:tgtEl>
                                          <p:spTgt spid="6">
                                            <p:graphicEl>
                                              <a:dgm id="{7ABCCDC0-2626-49CF-B14E-9E42D933F5A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FFA07B75-7A0E-4153-83B8-E5CD52E934EF}"/>
                                            </p:graphicEl>
                                          </p:spTgt>
                                        </p:tgtEl>
                                        <p:attrNameLst>
                                          <p:attrName>style.visibility</p:attrName>
                                        </p:attrNameLst>
                                      </p:cBhvr>
                                      <p:to>
                                        <p:strVal val="visible"/>
                                      </p:to>
                                    </p:set>
                                    <p:animEffect transition="in" filter="fade">
                                      <p:cBhvr>
                                        <p:cTn id="26" dur="500"/>
                                        <p:tgtEl>
                                          <p:spTgt spid="6">
                                            <p:graphicEl>
                                              <a:dgm id="{FFA07B75-7A0E-4153-83B8-E5CD52E934E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D23F5711-5E80-485C-BBAF-DE550C6F0DB2}"/>
                                            </p:graphicEl>
                                          </p:spTgt>
                                        </p:tgtEl>
                                        <p:attrNameLst>
                                          <p:attrName>style.visibility</p:attrName>
                                        </p:attrNameLst>
                                      </p:cBhvr>
                                      <p:to>
                                        <p:strVal val="visible"/>
                                      </p:to>
                                    </p:set>
                                    <p:animEffect transition="in" filter="fade">
                                      <p:cBhvr>
                                        <p:cTn id="29" dur="500"/>
                                        <p:tgtEl>
                                          <p:spTgt spid="6">
                                            <p:graphicEl>
                                              <a:dgm id="{D23F5711-5E80-485C-BBAF-DE550C6F0DB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70203BD8-70D7-4C3B-84D1-B6650D3EB1E6}"/>
                                            </p:graphicEl>
                                          </p:spTgt>
                                        </p:tgtEl>
                                        <p:attrNameLst>
                                          <p:attrName>style.visibility</p:attrName>
                                        </p:attrNameLst>
                                      </p:cBhvr>
                                      <p:to>
                                        <p:strVal val="visible"/>
                                      </p:to>
                                    </p:set>
                                    <p:animEffect transition="in" filter="fade">
                                      <p:cBhvr>
                                        <p:cTn id="32" dur="500"/>
                                        <p:tgtEl>
                                          <p:spTgt spid="6">
                                            <p:graphicEl>
                                              <a:dgm id="{70203BD8-70D7-4C3B-84D1-B6650D3EB1E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F5A07985-0A19-47E3-AD4C-D4D9D05B979C}"/>
                                            </p:graphicEl>
                                          </p:spTgt>
                                        </p:tgtEl>
                                        <p:attrNameLst>
                                          <p:attrName>style.visibility</p:attrName>
                                        </p:attrNameLst>
                                      </p:cBhvr>
                                      <p:to>
                                        <p:strVal val="visible"/>
                                      </p:to>
                                    </p:set>
                                    <p:animEffect transition="in" filter="fade">
                                      <p:cBhvr>
                                        <p:cTn id="42" dur="500"/>
                                        <p:tgtEl>
                                          <p:spTgt spid="4">
                                            <p:graphicEl>
                                              <a:dgm id="{F5A07985-0A19-47E3-AD4C-D4D9D05B979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BCDE6E2A-0BB6-49DD-84F5-CA80E2FF2AD5}"/>
                                            </p:graphicEl>
                                          </p:spTgt>
                                        </p:tgtEl>
                                        <p:attrNameLst>
                                          <p:attrName>style.visibility</p:attrName>
                                        </p:attrNameLst>
                                      </p:cBhvr>
                                      <p:to>
                                        <p:strVal val="visible"/>
                                      </p:to>
                                    </p:set>
                                    <p:animEffect transition="in" filter="fade">
                                      <p:cBhvr>
                                        <p:cTn id="45" dur="500"/>
                                        <p:tgtEl>
                                          <p:spTgt spid="4">
                                            <p:graphicEl>
                                              <a:dgm id="{BCDE6E2A-0BB6-49DD-84F5-CA80E2FF2AD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6799054C-7467-46B9-B014-83256D362EF1}"/>
                                            </p:graphicEl>
                                          </p:spTgt>
                                        </p:tgtEl>
                                        <p:attrNameLst>
                                          <p:attrName>style.visibility</p:attrName>
                                        </p:attrNameLst>
                                      </p:cBhvr>
                                      <p:to>
                                        <p:strVal val="visible"/>
                                      </p:to>
                                    </p:set>
                                    <p:animEffect transition="in" filter="fade">
                                      <p:cBhvr>
                                        <p:cTn id="50" dur="500"/>
                                        <p:tgtEl>
                                          <p:spTgt spid="4">
                                            <p:graphicEl>
                                              <a:dgm id="{6799054C-7467-46B9-B014-83256D362EF1}"/>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69C3C173-7631-4161-8B38-F535A751D002}"/>
                                            </p:graphicEl>
                                          </p:spTgt>
                                        </p:tgtEl>
                                        <p:attrNameLst>
                                          <p:attrName>style.visibility</p:attrName>
                                        </p:attrNameLst>
                                      </p:cBhvr>
                                      <p:to>
                                        <p:strVal val="visible"/>
                                      </p:to>
                                    </p:set>
                                    <p:animEffect transition="in" filter="fade">
                                      <p:cBhvr>
                                        <p:cTn id="53" dur="500"/>
                                        <p:tgtEl>
                                          <p:spTgt spid="4">
                                            <p:graphicEl>
                                              <a:dgm id="{69C3C173-7631-4161-8B38-F535A751D002}"/>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graphicEl>
                                              <a:dgm id="{33D99F66-8FA2-4EA1-9D90-309685BED3BC}"/>
                                            </p:graphicEl>
                                          </p:spTgt>
                                        </p:tgtEl>
                                        <p:attrNameLst>
                                          <p:attrName>style.visibility</p:attrName>
                                        </p:attrNameLst>
                                      </p:cBhvr>
                                      <p:to>
                                        <p:strVal val="visible"/>
                                      </p:to>
                                    </p:set>
                                    <p:animEffect transition="in" filter="fade">
                                      <p:cBhvr>
                                        <p:cTn id="58" dur="500"/>
                                        <p:tgtEl>
                                          <p:spTgt spid="4">
                                            <p:graphicEl>
                                              <a:dgm id="{33D99F66-8FA2-4EA1-9D90-309685BED3BC}"/>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graphicEl>
                                              <a:dgm id="{D526DA40-F20C-4B96-B730-820A438B2F81}"/>
                                            </p:graphicEl>
                                          </p:spTgt>
                                        </p:tgtEl>
                                        <p:attrNameLst>
                                          <p:attrName>style.visibility</p:attrName>
                                        </p:attrNameLst>
                                      </p:cBhvr>
                                      <p:to>
                                        <p:strVal val="visible"/>
                                      </p:to>
                                    </p:set>
                                    <p:animEffect transition="in" filter="fade">
                                      <p:cBhvr>
                                        <p:cTn id="61" dur="500"/>
                                        <p:tgtEl>
                                          <p:spTgt spid="4">
                                            <p:graphicEl>
                                              <a:dgm id="{D526DA40-F20C-4B96-B730-820A438B2F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Graphic spid="6" grpId="0">
        <p:bldSub>
          <a:bldDgm bld="one"/>
        </p:bldSub>
      </p:bldGraphic>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USUARIO\Desktop\Sin-títu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95" y="1268760"/>
            <a:ext cx="2919611" cy="413161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43958" y="-230088"/>
            <a:ext cx="7697967" cy="1066800"/>
          </a:xfrm>
        </p:spPr>
        <p:txBody>
          <a:bodyPr/>
          <a:lstStyle/>
          <a:p>
            <a:r>
              <a:rPr lang="es-MX" dirty="0" smtClean="0"/>
              <a:t>CONCLUSIONES</a:t>
            </a:r>
            <a:endParaRPr lang="es-MX" dirty="0"/>
          </a:p>
        </p:txBody>
      </p:sp>
      <p:sp>
        <p:nvSpPr>
          <p:cNvPr id="3" name="2 Marcador de contenido"/>
          <p:cNvSpPr>
            <a:spLocks noGrp="1"/>
          </p:cNvSpPr>
          <p:nvPr>
            <p:ph idx="1"/>
          </p:nvPr>
        </p:nvSpPr>
        <p:spPr>
          <a:xfrm>
            <a:off x="295886" y="1124744"/>
            <a:ext cx="8273141" cy="4895056"/>
          </a:xfrm>
        </p:spPr>
        <p:txBody>
          <a:bodyPr>
            <a:normAutofit fontScale="92500" lnSpcReduction="10000"/>
          </a:bodyPr>
          <a:lstStyle/>
          <a:p>
            <a:pPr algn="just"/>
            <a:r>
              <a:rPr lang="es-EC" dirty="0"/>
              <a:t>Mediante la estructuración del marco teórico se logró analizar y posteriormente utilizar las herramientas y métodos de georreferenciación, a lo largo del estudio para la recolección de datos y elaboración de mapas con la localización de zonas comerciales de las distintas líneas </a:t>
            </a:r>
            <a:r>
              <a:rPr lang="es-EC" dirty="0" smtClean="0"/>
              <a:t>de negocios.</a:t>
            </a:r>
            <a:endParaRPr lang="es-MX" dirty="0"/>
          </a:p>
          <a:p>
            <a:pPr lvl="0" algn="just"/>
            <a:r>
              <a:rPr lang="es-EC" dirty="0" smtClean="0"/>
              <a:t>Se </a:t>
            </a:r>
            <a:r>
              <a:rPr lang="es-EC" dirty="0"/>
              <a:t>obtuvo información muy relevante con respecto a las características y razones de ubicación geográfica de los </a:t>
            </a:r>
            <a:r>
              <a:rPr lang="es-EC" dirty="0" smtClean="0"/>
              <a:t>comercios</a:t>
            </a:r>
            <a:r>
              <a:rPr lang="es-EC" dirty="0"/>
              <a:t>,</a:t>
            </a:r>
            <a:r>
              <a:rPr lang="es-EC" dirty="0" smtClean="0"/>
              <a:t> </a:t>
            </a:r>
            <a:r>
              <a:rPr lang="es-EC" dirty="0"/>
              <a:t>el 82.1% de los propietarios de los negocios según el tipo de actividad comercial NO elaboraron un estudio previo para ubicarse en el sector, en especial en zonas </a:t>
            </a:r>
            <a:r>
              <a:rPr lang="es-EC" dirty="0" smtClean="0"/>
              <a:t>periféricas </a:t>
            </a:r>
            <a:r>
              <a:rPr lang="es-EC" dirty="0"/>
              <a:t>de la Parroquia de </a:t>
            </a:r>
            <a:r>
              <a:rPr lang="es-EC" dirty="0" smtClean="0"/>
              <a:t>Turubamba, </a:t>
            </a:r>
            <a:r>
              <a:rPr lang="es-EC" dirty="0"/>
              <a:t>existen muchos negocios que son creados de manera informal y al iniciar sus actividades se basan en un conocimiento empírico de un negocio </a:t>
            </a:r>
            <a:r>
              <a:rPr lang="es-EC" dirty="0" smtClean="0"/>
              <a:t>propio</a:t>
            </a:r>
            <a:r>
              <a:rPr lang="es-EC" dirty="0"/>
              <a:t>.</a:t>
            </a:r>
            <a:endParaRPr lang="es-EC" dirty="0" smtClean="0"/>
          </a:p>
          <a:p>
            <a:pPr lvl="0" algn="just"/>
            <a:r>
              <a:rPr lang="es-EC" dirty="0" smtClean="0"/>
              <a:t>Se </a:t>
            </a:r>
            <a:r>
              <a:rPr lang="es-EC" dirty="0"/>
              <a:t>determinó que en esta parroquia existe 66% de negocios según el tipo actividad comercial que no cuentan con locales propios por lo contrario son personas que mantienen sus negocios en locales de arriendo. Este factor nos ayuda a concluir que existe gran concentración de personas de otras parroquias que poco a poco se están tomando la actividad comercial de la Parroquia de Turubamba.</a:t>
            </a:r>
          </a:p>
          <a:p>
            <a:pPr lvl="0"/>
            <a:endParaRPr lang="es-MX" dirty="0"/>
          </a:p>
        </p:txBody>
      </p:sp>
    </p:spTree>
    <p:extLst>
      <p:ext uri="{BB962C8B-B14F-4D97-AF65-F5344CB8AC3E}">
        <p14:creationId xmlns:p14="http://schemas.microsoft.com/office/powerpoint/2010/main" val="26497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958" y="-230088"/>
            <a:ext cx="7697967" cy="1066800"/>
          </a:xfrm>
        </p:spPr>
        <p:txBody>
          <a:bodyPr/>
          <a:lstStyle/>
          <a:p>
            <a:r>
              <a:rPr lang="es-MX" dirty="0" smtClean="0"/>
              <a:t>CONCLUSIONES</a:t>
            </a:r>
            <a:endParaRPr lang="es-MX" dirty="0"/>
          </a:p>
        </p:txBody>
      </p:sp>
      <p:sp>
        <p:nvSpPr>
          <p:cNvPr id="3" name="2 Marcador de contenido"/>
          <p:cNvSpPr>
            <a:spLocks noGrp="1"/>
          </p:cNvSpPr>
          <p:nvPr>
            <p:ph idx="1"/>
          </p:nvPr>
        </p:nvSpPr>
        <p:spPr>
          <a:xfrm>
            <a:off x="295886" y="1124744"/>
            <a:ext cx="8273141" cy="4895056"/>
          </a:xfrm>
        </p:spPr>
        <p:txBody>
          <a:bodyPr>
            <a:normAutofit/>
          </a:bodyPr>
          <a:lstStyle/>
          <a:p>
            <a:pPr algn="just"/>
            <a:r>
              <a:rPr lang="es-EC" dirty="0"/>
              <a:t>Después de la selección y recolección de datos en la Parroquia Urbana de Turubamba se logró ubicar los comercios asentados en el sector, correspondientes a 13 líneas de negocios, los mismos pudimos ubicar en mapas y de este modo conocer las “zonas de calor” o zonas de concentración comercial y poblacional. </a:t>
            </a:r>
          </a:p>
          <a:p>
            <a:pPr lvl="0" algn="just"/>
            <a:r>
              <a:rPr lang="es-EC" dirty="0"/>
              <a:t>Se realizó la ubicación geográfica de las coordenadas mediante herramientas tecnológicas, obteniendo mapas georreferenciados, este proyecto constituye una herramienta importante para futuros estudios de geomarketing, tomando en cuenta que en el Distrito Metropolitano de Quito no dispone de una base de datos </a:t>
            </a:r>
            <a:r>
              <a:rPr lang="es-EC" dirty="0" smtClean="0"/>
              <a:t>completa. </a:t>
            </a:r>
          </a:p>
          <a:p>
            <a:pPr lvl="0" algn="just"/>
            <a:r>
              <a:rPr lang="es-MX" dirty="0" smtClean="0"/>
              <a:t>Se </a:t>
            </a:r>
            <a:r>
              <a:rPr lang="es-MX" dirty="0"/>
              <a:t>planteó la propuesta de valor del modelo de negocios CANVAS con el cual se podrá llegar al 80% de los locales comerciales que están dispuestos a formar parte de la propuesta de valor que ayude y mejore la gestión comercial y de comunicación de cada línea de negocios.</a:t>
            </a:r>
          </a:p>
          <a:p>
            <a:pPr lvl="0"/>
            <a:endParaRPr lang="es-MX" dirty="0"/>
          </a:p>
        </p:txBody>
      </p:sp>
      <p:pic>
        <p:nvPicPr>
          <p:cNvPr id="5" name="Picture 5" descr="C:\Users\USUARIO\Desktop\Sin-título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963" y="1124744"/>
            <a:ext cx="325660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958" y="-230088"/>
            <a:ext cx="7697967" cy="1066800"/>
          </a:xfrm>
        </p:spPr>
        <p:txBody>
          <a:bodyPr/>
          <a:lstStyle/>
          <a:p>
            <a:r>
              <a:rPr lang="es-MX" dirty="0" smtClean="0"/>
              <a:t>RECOMENDACIONES</a:t>
            </a:r>
            <a:endParaRPr lang="es-MX" dirty="0"/>
          </a:p>
        </p:txBody>
      </p:sp>
      <p:sp>
        <p:nvSpPr>
          <p:cNvPr id="3" name="2 Marcador de contenido"/>
          <p:cNvSpPr>
            <a:spLocks noGrp="1"/>
          </p:cNvSpPr>
          <p:nvPr>
            <p:ph idx="1"/>
          </p:nvPr>
        </p:nvSpPr>
        <p:spPr>
          <a:xfrm>
            <a:off x="295886" y="1124744"/>
            <a:ext cx="8273141" cy="4895056"/>
          </a:xfrm>
        </p:spPr>
        <p:txBody>
          <a:bodyPr>
            <a:normAutofit/>
          </a:bodyPr>
          <a:lstStyle/>
          <a:p>
            <a:pPr lvl="0" algn="just"/>
            <a:r>
              <a:rPr lang="es-MX" dirty="0"/>
              <a:t>Se recomienda replicar el estudio a todas las parroquias del Distrito Metropolitano de Quito, cantones y  provincias del Ecuador, debido a que sería muy importante contar una base de datos alfanumérica y georreferenciada de todos los locales comerciales de del Ecuador, de esta manera ser de gran ayuda tanto para para los organismos de control como para personas que vaya tomar como base el los estudios realizados</a:t>
            </a:r>
            <a:r>
              <a:rPr lang="es-MX" dirty="0" smtClean="0"/>
              <a:t>.</a:t>
            </a:r>
          </a:p>
          <a:p>
            <a:pPr lvl="0" algn="just"/>
            <a:endParaRPr lang="es-MX" dirty="0"/>
          </a:p>
          <a:p>
            <a:pPr lvl="0" algn="just"/>
            <a:r>
              <a:rPr lang="es-MX" dirty="0"/>
              <a:t>Socializar por la mayor cantidad de medios de comunicación este proyecto, llegando así a estudiantes, profesionales, autoridades entre otros, que lo necesiten, convirtiendo en una fuente de información para futuros proyectos de georreferenciación.  </a:t>
            </a:r>
          </a:p>
          <a:p>
            <a:pPr lvl="0"/>
            <a:endParaRPr lang="es-MX" dirty="0"/>
          </a:p>
        </p:txBody>
      </p:sp>
      <p:pic>
        <p:nvPicPr>
          <p:cNvPr id="16386" name="Picture 2" descr="C:\Users\USUARIO\Desktop\Sin-título-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011" y="1700808"/>
            <a:ext cx="2563420" cy="362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UARIO\Desktop\Sin-título-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819" y="1358606"/>
            <a:ext cx="2970496" cy="42036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43958" y="-230088"/>
            <a:ext cx="7697967" cy="1066800"/>
          </a:xfrm>
        </p:spPr>
        <p:txBody>
          <a:bodyPr/>
          <a:lstStyle/>
          <a:p>
            <a:r>
              <a:rPr lang="es-MX" dirty="0" smtClean="0"/>
              <a:t>RECOMENDACIONES</a:t>
            </a:r>
            <a:endParaRPr lang="es-MX" dirty="0"/>
          </a:p>
        </p:txBody>
      </p:sp>
      <p:sp>
        <p:nvSpPr>
          <p:cNvPr id="3" name="2 Marcador de contenido"/>
          <p:cNvSpPr>
            <a:spLocks noGrp="1"/>
          </p:cNvSpPr>
          <p:nvPr>
            <p:ph idx="1"/>
          </p:nvPr>
        </p:nvSpPr>
        <p:spPr>
          <a:xfrm>
            <a:off x="295886" y="1124744"/>
            <a:ext cx="8273141" cy="4895056"/>
          </a:xfrm>
        </p:spPr>
        <p:txBody>
          <a:bodyPr>
            <a:normAutofit/>
          </a:bodyPr>
          <a:lstStyle/>
          <a:p>
            <a:pPr lvl="0" algn="just"/>
            <a:r>
              <a:rPr lang="es-MX" dirty="0"/>
              <a:t>Presentar el proyecto al Municipio de Quito de tal manera que ellos tomen carta sobre el asusto y den más importancia sobre la informalidad, legalización, entrega de permisos y zonificación entre otros, de todos los negocios de la Parroquia, y así puedan generar gestión y campañas para mejorar, y ellos puedan acoger a las políticas y ordenanzas que imponen las autoridades </a:t>
            </a:r>
            <a:r>
              <a:rPr lang="es-MX" dirty="0" smtClean="0"/>
              <a:t>para un </a:t>
            </a:r>
            <a:r>
              <a:rPr lang="es-MX" dirty="0"/>
              <a:t>mayor control</a:t>
            </a:r>
            <a:r>
              <a:rPr lang="es-MX" dirty="0" smtClean="0"/>
              <a:t>.</a:t>
            </a:r>
            <a:endParaRPr lang="es-MX" dirty="0"/>
          </a:p>
          <a:p>
            <a:pPr lvl="0" algn="just"/>
            <a:r>
              <a:rPr lang="es-MX" dirty="0"/>
              <a:t>La Universidad de las Fuerzas Armadas deberá impulsar el desarrollo de futuros proyectos de georreferenciación, así en un futuro tener una amplia base de campos investigados que pueda servir a toda la comunidad</a:t>
            </a:r>
            <a:r>
              <a:rPr lang="es-MX" dirty="0" smtClean="0"/>
              <a:t>.</a:t>
            </a:r>
            <a:endParaRPr lang="es-MX" dirty="0"/>
          </a:p>
          <a:p>
            <a:pPr lvl="0" algn="just"/>
            <a:r>
              <a:rPr lang="es-MX" dirty="0"/>
              <a:t>Fomentar proyectos de capacitación que permitan a los comerciantes de los distintos sectores del Distrito Metropolitano de Quito impulsar y mejorar la gestión administrativa y comercial de los </a:t>
            </a:r>
            <a:r>
              <a:rPr lang="es-MX" dirty="0" smtClean="0"/>
              <a:t>locales </a:t>
            </a:r>
            <a:r>
              <a:rPr lang="es-MX" dirty="0"/>
              <a:t>de las distintas líneas de negocio.</a:t>
            </a:r>
          </a:p>
          <a:p>
            <a:pPr lvl="0"/>
            <a:endParaRPr lang="es-MX" dirty="0"/>
          </a:p>
        </p:txBody>
      </p:sp>
    </p:spTree>
    <p:extLst>
      <p:ext uri="{BB962C8B-B14F-4D97-AF65-F5344CB8AC3E}">
        <p14:creationId xmlns:p14="http://schemas.microsoft.com/office/powerpoint/2010/main" val="386676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MUCHAS GRACIAS</a:t>
            </a:r>
            <a:endParaRPr lang="es-MX" dirty="0"/>
          </a:p>
        </p:txBody>
      </p:sp>
      <p:pic>
        <p:nvPicPr>
          <p:cNvPr id="5" name="Picture 3" descr="C:\Users\USUARIO\Desktop\Sin-títu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39" y="1022578"/>
            <a:ext cx="3277920" cy="463867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USUARIO\Desktop\Sin-títul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531" y="1126738"/>
            <a:ext cx="3056420" cy="432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circle(in)">
                                      <p:cBhvr>
                                        <p:cTn id="11" dur="2000"/>
                                        <p:tgtEl>
                                          <p:spTgt spid="18434"/>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958" y="188640"/>
            <a:ext cx="7697967" cy="1066800"/>
          </a:xfrm>
        </p:spPr>
        <p:txBody>
          <a:bodyPr>
            <a:normAutofit/>
          </a:bodyPr>
          <a:lstStyle/>
          <a:p>
            <a:r>
              <a:rPr lang="es-EC" sz="4000" dirty="0" smtClean="0">
                <a:latin typeface="Franklin Gothic Medium (Títulos)"/>
                <a:cs typeface="Times New Roman" panose="02020603050405020304" pitchFamily="18" charset="0"/>
              </a:rPr>
              <a:t>Justificación</a:t>
            </a:r>
            <a:endParaRPr lang="es-EC" sz="4000" dirty="0">
              <a:latin typeface="Franklin Gothic Medium (Títulos)"/>
              <a:cs typeface="Times New Roman" panose="02020603050405020304"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72076666"/>
              </p:ext>
            </p:extLst>
          </p:nvPr>
        </p:nvGraphicFramePr>
        <p:xfrm>
          <a:off x="600546" y="1441953"/>
          <a:ext cx="5880250" cy="4600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3.bp.blogspot.com/-rwx6WoOm82g/Uo-1zyDldXI/AAAAAAAAGdo/-4WLVnqndfQ/s1600/dibujo_centr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200" y="2584135"/>
            <a:ext cx="3168352" cy="9974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onstitucion ecuad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183" r="10967"/>
          <a:stretch/>
        </p:blipFill>
        <p:spPr bwMode="auto">
          <a:xfrm>
            <a:off x="6708182" y="3645024"/>
            <a:ext cx="1904388" cy="13670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tendencias de georreferenciaci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2006" y="5229200"/>
            <a:ext cx="2497101" cy="13942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UARIO\Desktop\image_galler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2723" y="692696"/>
            <a:ext cx="1415413" cy="174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9BC76A0-E0AF-4693-96FD-E09EB167C261}"/>
                                            </p:graphicEl>
                                          </p:spTgt>
                                        </p:tgtEl>
                                        <p:attrNameLst>
                                          <p:attrName>style.visibility</p:attrName>
                                        </p:attrNameLst>
                                      </p:cBhvr>
                                      <p:to>
                                        <p:strVal val="visible"/>
                                      </p:to>
                                    </p:set>
                                    <p:animEffect transition="in" filter="fade">
                                      <p:cBhvr>
                                        <p:cTn id="12" dur="500"/>
                                        <p:tgtEl>
                                          <p:spTgt spid="6">
                                            <p:graphicEl>
                                              <a:dgm id="{19BC76A0-E0AF-4693-96FD-E09EB167C26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E52398B3-0307-4B2E-A745-1DAD0CF66DC2}"/>
                                            </p:graphicEl>
                                          </p:spTgt>
                                        </p:tgtEl>
                                        <p:attrNameLst>
                                          <p:attrName>style.visibility</p:attrName>
                                        </p:attrNameLst>
                                      </p:cBhvr>
                                      <p:to>
                                        <p:strVal val="visible"/>
                                      </p:to>
                                    </p:set>
                                    <p:animEffect transition="in" filter="fade">
                                      <p:cBhvr>
                                        <p:cTn id="17" dur="500"/>
                                        <p:tgtEl>
                                          <p:spTgt spid="6">
                                            <p:graphicEl>
                                              <a:dgm id="{E52398B3-0307-4B2E-A745-1DAD0CF66DC2}"/>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A00CC0DE-82DB-4AB4-8585-7554F8270E83}"/>
                                            </p:graphicEl>
                                          </p:spTgt>
                                        </p:tgtEl>
                                        <p:attrNameLst>
                                          <p:attrName>style.visibility</p:attrName>
                                        </p:attrNameLst>
                                      </p:cBhvr>
                                      <p:to>
                                        <p:strVal val="visible"/>
                                      </p:to>
                                    </p:set>
                                    <p:animEffect transition="in" filter="fade">
                                      <p:cBhvr>
                                        <p:cTn id="20" dur="500"/>
                                        <p:tgtEl>
                                          <p:spTgt spid="6">
                                            <p:graphicEl>
                                              <a:dgm id="{A00CC0DE-82DB-4AB4-8585-7554F8270E8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3C673E5E-DEF3-492E-8046-00A05C622399}"/>
                                            </p:graphicEl>
                                          </p:spTgt>
                                        </p:tgtEl>
                                        <p:attrNameLst>
                                          <p:attrName>style.visibility</p:attrName>
                                        </p:attrNameLst>
                                      </p:cBhvr>
                                      <p:to>
                                        <p:strVal val="visible"/>
                                      </p:to>
                                    </p:set>
                                    <p:animEffect transition="in" filter="fade">
                                      <p:cBhvr>
                                        <p:cTn id="25" dur="500"/>
                                        <p:tgtEl>
                                          <p:spTgt spid="6">
                                            <p:graphicEl>
                                              <a:dgm id="{3C673E5E-DEF3-492E-8046-00A05C622399}"/>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886E02E6-05AB-4972-A832-D818F4C01AE8}"/>
                                            </p:graphicEl>
                                          </p:spTgt>
                                        </p:tgtEl>
                                        <p:attrNameLst>
                                          <p:attrName>style.visibility</p:attrName>
                                        </p:attrNameLst>
                                      </p:cBhvr>
                                      <p:to>
                                        <p:strVal val="visible"/>
                                      </p:to>
                                    </p:set>
                                    <p:animEffect transition="in" filter="fade">
                                      <p:cBhvr>
                                        <p:cTn id="28" dur="500"/>
                                        <p:tgtEl>
                                          <p:spTgt spid="6">
                                            <p:graphicEl>
                                              <a:dgm id="{886E02E6-05AB-4972-A832-D818F4C01AE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BA6E057A-FD0A-448D-B40C-B1A56F450DAC}"/>
                                            </p:graphicEl>
                                          </p:spTgt>
                                        </p:tgtEl>
                                        <p:attrNameLst>
                                          <p:attrName>style.visibility</p:attrName>
                                        </p:attrNameLst>
                                      </p:cBhvr>
                                      <p:to>
                                        <p:strVal val="visible"/>
                                      </p:to>
                                    </p:set>
                                    <p:animEffect transition="in" filter="fade">
                                      <p:cBhvr>
                                        <p:cTn id="33" dur="500"/>
                                        <p:tgtEl>
                                          <p:spTgt spid="6">
                                            <p:graphicEl>
                                              <a:dgm id="{BA6E057A-FD0A-448D-B40C-B1A56F450DA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FB0ED598-06B4-4B5C-8669-69A7F37951A2}"/>
                                            </p:graphicEl>
                                          </p:spTgt>
                                        </p:tgtEl>
                                        <p:attrNameLst>
                                          <p:attrName>style.visibility</p:attrName>
                                        </p:attrNameLst>
                                      </p:cBhvr>
                                      <p:to>
                                        <p:strVal val="visible"/>
                                      </p:to>
                                    </p:set>
                                    <p:animEffect transition="in" filter="fade">
                                      <p:cBhvr>
                                        <p:cTn id="36" dur="500"/>
                                        <p:tgtEl>
                                          <p:spTgt spid="6">
                                            <p:graphicEl>
                                              <a:dgm id="{FB0ED598-06B4-4B5C-8669-69A7F37951A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par>
                                <p:cTn id="42" presetID="10" presetClass="entr" presetSubtype="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fade">
                                      <p:cBhvr>
                                        <p:cTn id="44" dur="500"/>
                                        <p:tgtEl>
                                          <p:spTgt spid="307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078"/>
                                        </p:tgtEl>
                                        <p:attrNameLst>
                                          <p:attrName>style.visibility</p:attrName>
                                        </p:attrNameLst>
                                      </p:cBhvr>
                                      <p:to>
                                        <p:strVal val="visible"/>
                                      </p:to>
                                    </p:set>
                                    <p:animEffect transition="in" filter="fade">
                                      <p:cBhvr>
                                        <p:cTn id="48" dur="500"/>
                                        <p:tgtEl>
                                          <p:spTgt spid="3078"/>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80"/>
                                        </p:tgtEl>
                                        <p:attrNameLst>
                                          <p:attrName>style.visibility</p:attrName>
                                        </p:attrNameLst>
                                      </p:cBhvr>
                                      <p:to>
                                        <p:strVal val="visible"/>
                                      </p:to>
                                    </p:set>
                                    <p:animEffect transition="in" filter="fade">
                                      <p:cBhvr>
                                        <p:cTn id="5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Desktop\Sin-título-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256" y="2511832"/>
            <a:ext cx="3344996" cy="47335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540068" y="-562320"/>
            <a:ext cx="9721215" cy="1399032"/>
          </a:xfrm>
        </p:spPr>
        <p:txBody>
          <a:bodyPr/>
          <a:lstStyle/>
          <a:p>
            <a:r>
              <a:rPr lang="es-MX" dirty="0" smtClean="0"/>
              <a:t>Objetivos</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046952252"/>
              </p:ext>
            </p:extLst>
          </p:nvPr>
        </p:nvGraphicFramePr>
        <p:xfrm>
          <a:off x="216099" y="1052737"/>
          <a:ext cx="9721215" cy="2232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1454726179"/>
              </p:ext>
            </p:extLst>
          </p:nvPr>
        </p:nvGraphicFramePr>
        <p:xfrm>
          <a:off x="216099" y="3538666"/>
          <a:ext cx="8250767" cy="2914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1 Título"/>
          <p:cNvSpPr txBox="1">
            <a:spLocks/>
          </p:cNvSpPr>
          <p:nvPr/>
        </p:nvSpPr>
        <p:spPr>
          <a:xfrm>
            <a:off x="3359249" y="2636912"/>
            <a:ext cx="3232259" cy="1051746"/>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MX" sz="2800" dirty="0" smtClean="0">
                <a:effectLst/>
              </a:rPr>
              <a:t>Específicos</a:t>
            </a:r>
            <a:endParaRPr lang="es-MX" sz="2800" dirty="0">
              <a:effectLst/>
            </a:endParaRPr>
          </a:p>
        </p:txBody>
      </p:sp>
    </p:spTree>
    <p:extLst>
      <p:ext uri="{BB962C8B-B14F-4D97-AF65-F5344CB8AC3E}">
        <p14:creationId xmlns:p14="http://schemas.microsoft.com/office/powerpoint/2010/main" val="302593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graphicEl>
                                              <a:dgm id="{4986EFF6-7439-4ED3-854C-C66A2B9F9A85}"/>
                                            </p:graphicEl>
                                          </p:spTgt>
                                        </p:tgtEl>
                                        <p:attrNameLst>
                                          <p:attrName>style.visibility</p:attrName>
                                        </p:attrNameLst>
                                      </p:cBhvr>
                                      <p:to>
                                        <p:strVal val="visible"/>
                                      </p:to>
                                    </p:set>
                                    <p:anim calcmode="lin" valueType="num">
                                      <p:cBhvr additive="base">
                                        <p:cTn id="22" dur="500" fill="hold"/>
                                        <p:tgtEl>
                                          <p:spTgt spid="7">
                                            <p:graphicEl>
                                              <a:dgm id="{4986EFF6-7439-4ED3-854C-C66A2B9F9A85}"/>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graphicEl>
                                              <a:dgm id="{4986EFF6-7439-4ED3-854C-C66A2B9F9A85}"/>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graphicEl>
                                              <a:dgm id="{76E89B69-A94C-428D-99D5-5F92A410E880}"/>
                                            </p:graphicEl>
                                          </p:spTgt>
                                        </p:tgtEl>
                                        <p:attrNameLst>
                                          <p:attrName>style.visibility</p:attrName>
                                        </p:attrNameLst>
                                      </p:cBhvr>
                                      <p:to>
                                        <p:strVal val="visible"/>
                                      </p:to>
                                    </p:set>
                                    <p:anim calcmode="lin" valueType="num">
                                      <p:cBhvr additive="base">
                                        <p:cTn id="28" dur="500" fill="hold"/>
                                        <p:tgtEl>
                                          <p:spTgt spid="7">
                                            <p:graphicEl>
                                              <a:dgm id="{76E89B69-A94C-428D-99D5-5F92A410E880}"/>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graphicEl>
                                              <a:dgm id="{76E89B69-A94C-428D-99D5-5F92A410E880}"/>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graphicEl>
                                              <a:dgm id="{5C815255-DEBB-4A68-B56D-6AD7352257E3}"/>
                                            </p:graphicEl>
                                          </p:spTgt>
                                        </p:tgtEl>
                                        <p:attrNameLst>
                                          <p:attrName>style.visibility</p:attrName>
                                        </p:attrNameLst>
                                      </p:cBhvr>
                                      <p:to>
                                        <p:strVal val="visible"/>
                                      </p:to>
                                    </p:set>
                                    <p:anim calcmode="lin" valueType="num">
                                      <p:cBhvr additive="base">
                                        <p:cTn id="34" dur="500" fill="hold"/>
                                        <p:tgtEl>
                                          <p:spTgt spid="7">
                                            <p:graphicEl>
                                              <a:dgm id="{5C815255-DEBB-4A68-B56D-6AD7352257E3}"/>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graphicEl>
                                              <a:dgm id="{5C815255-DEBB-4A68-B56D-6AD7352257E3}"/>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graphicEl>
                                              <a:dgm id="{3BCBC41B-6230-4277-BCB5-9E4EC6C58ED9}"/>
                                            </p:graphicEl>
                                          </p:spTgt>
                                        </p:tgtEl>
                                        <p:attrNameLst>
                                          <p:attrName>style.visibility</p:attrName>
                                        </p:attrNameLst>
                                      </p:cBhvr>
                                      <p:to>
                                        <p:strVal val="visible"/>
                                      </p:to>
                                    </p:set>
                                    <p:anim calcmode="lin" valueType="num">
                                      <p:cBhvr additive="base">
                                        <p:cTn id="40" dur="500" fill="hold"/>
                                        <p:tgtEl>
                                          <p:spTgt spid="7">
                                            <p:graphicEl>
                                              <a:dgm id="{3BCBC41B-6230-4277-BCB5-9E4EC6C58ED9}"/>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graphicEl>
                                              <a:dgm id="{3BCBC41B-6230-4277-BCB5-9E4EC6C58ED9}"/>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graphicEl>
                                              <a:dgm id="{1298A590-14FA-49C0-AC15-94A426AF28F0}"/>
                                            </p:graphicEl>
                                          </p:spTgt>
                                        </p:tgtEl>
                                        <p:attrNameLst>
                                          <p:attrName>style.visibility</p:attrName>
                                        </p:attrNameLst>
                                      </p:cBhvr>
                                      <p:to>
                                        <p:strVal val="visible"/>
                                      </p:to>
                                    </p:set>
                                    <p:anim calcmode="lin" valueType="num">
                                      <p:cBhvr additive="base">
                                        <p:cTn id="46" dur="500" fill="hold"/>
                                        <p:tgtEl>
                                          <p:spTgt spid="7">
                                            <p:graphicEl>
                                              <a:dgm id="{1298A590-14FA-49C0-AC15-94A426AF28F0}"/>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graphicEl>
                                              <a:dgm id="{1298A590-14FA-49C0-AC15-94A426AF28F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Graphic spid="7" grpId="0">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958" y="-171400"/>
            <a:ext cx="7697967" cy="1066800"/>
          </a:xfrm>
        </p:spPr>
        <p:txBody>
          <a:bodyPr/>
          <a:lstStyle/>
          <a:p>
            <a:r>
              <a:rPr lang="es-MX" dirty="0" smtClean="0"/>
              <a:t>Marco Teórico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1138742"/>
              </p:ext>
            </p:extLst>
          </p:nvPr>
        </p:nvGraphicFramePr>
        <p:xfrm>
          <a:off x="3672483" y="764704"/>
          <a:ext cx="6472336" cy="4967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nuevastecsomamfyc.files.wordpress.com/2012/04/geolocalizaciocc81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092" y="3356992"/>
            <a:ext cx="3645447" cy="2516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UARIO\Desktop\Sin-título-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0" y="985024"/>
            <a:ext cx="3013740" cy="524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7DC735FB-6938-45E9-A6C6-1E6B501A8861}"/>
                                            </p:graphicEl>
                                          </p:spTgt>
                                        </p:tgtEl>
                                        <p:attrNameLst>
                                          <p:attrName>style.visibility</p:attrName>
                                        </p:attrNameLst>
                                      </p:cBhvr>
                                      <p:to>
                                        <p:strVal val="visible"/>
                                      </p:to>
                                    </p:set>
                                    <p:anim calcmode="lin" valueType="num">
                                      <p:cBhvr additive="base">
                                        <p:cTn id="18" dur="500" fill="hold"/>
                                        <p:tgtEl>
                                          <p:spTgt spid="4">
                                            <p:graphicEl>
                                              <a:dgm id="{7DC735FB-6938-45E9-A6C6-1E6B501A8861}"/>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7DC735FB-6938-45E9-A6C6-1E6B501A8861}"/>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8F0A3A2D-27C3-45F4-89BA-6BD81925B2C6}"/>
                                            </p:graphicEl>
                                          </p:spTgt>
                                        </p:tgtEl>
                                        <p:attrNameLst>
                                          <p:attrName>style.visibility</p:attrName>
                                        </p:attrNameLst>
                                      </p:cBhvr>
                                      <p:to>
                                        <p:strVal val="visible"/>
                                      </p:to>
                                    </p:set>
                                    <p:anim calcmode="lin" valueType="num">
                                      <p:cBhvr additive="base">
                                        <p:cTn id="24" dur="500" fill="hold"/>
                                        <p:tgtEl>
                                          <p:spTgt spid="4">
                                            <p:graphicEl>
                                              <a:dgm id="{8F0A3A2D-27C3-45F4-89BA-6BD81925B2C6}"/>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8F0A3A2D-27C3-45F4-89BA-6BD81925B2C6}"/>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CE37E9EC-BA7C-4093-8566-C5DF8FB984E4}"/>
                                            </p:graphicEl>
                                          </p:spTgt>
                                        </p:tgtEl>
                                        <p:attrNameLst>
                                          <p:attrName>style.visibility</p:attrName>
                                        </p:attrNameLst>
                                      </p:cBhvr>
                                      <p:to>
                                        <p:strVal val="visible"/>
                                      </p:to>
                                    </p:set>
                                    <p:anim calcmode="lin" valueType="num">
                                      <p:cBhvr additive="base">
                                        <p:cTn id="30" dur="500" fill="hold"/>
                                        <p:tgtEl>
                                          <p:spTgt spid="4">
                                            <p:graphicEl>
                                              <a:dgm id="{CE37E9EC-BA7C-4093-8566-C5DF8FB984E4}"/>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CE37E9EC-BA7C-4093-8566-C5DF8FB984E4}"/>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0B794CA9-FE8C-4CE0-BF96-49D320797A10}"/>
                                            </p:graphicEl>
                                          </p:spTgt>
                                        </p:tgtEl>
                                        <p:attrNameLst>
                                          <p:attrName>style.visibility</p:attrName>
                                        </p:attrNameLst>
                                      </p:cBhvr>
                                      <p:to>
                                        <p:strVal val="visible"/>
                                      </p:to>
                                    </p:set>
                                    <p:anim calcmode="lin" valueType="num">
                                      <p:cBhvr additive="base">
                                        <p:cTn id="36" dur="500" fill="hold"/>
                                        <p:tgtEl>
                                          <p:spTgt spid="4">
                                            <p:graphicEl>
                                              <a:dgm id="{0B794CA9-FE8C-4CE0-BF96-49D320797A10}"/>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0B794CA9-FE8C-4CE0-BF96-49D320797A10}"/>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graphicEl>
                                              <a:dgm id="{AA6EE751-9FAC-4AF5-AA58-EAEAB11667C1}"/>
                                            </p:graphicEl>
                                          </p:spTgt>
                                        </p:tgtEl>
                                        <p:attrNameLst>
                                          <p:attrName>style.visibility</p:attrName>
                                        </p:attrNameLst>
                                      </p:cBhvr>
                                      <p:to>
                                        <p:strVal val="visible"/>
                                      </p:to>
                                    </p:set>
                                    <p:anim calcmode="lin" valueType="num">
                                      <p:cBhvr additive="base">
                                        <p:cTn id="42" dur="500" fill="hold"/>
                                        <p:tgtEl>
                                          <p:spTgt spid="4">
                                            <p:graphicEl>
                                              <a:dgm id="{AA6EE751-9FAC-4AF5-AA58-EAEAB11667C1}"/>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AA6EE751-9FAC-4AF5-AA58-EAEAB11667C1}"/>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graphicEl>
                                              <a:dgm id="{B48E0548-E660-49F7-9808-FE98ECA9F963}"/>
                                            </p:graphicEl>
                                          </p:spTgt>
                                        </p:tgtEl>
                                        <p:attrNameLst>
                                          <p:attrName>style.visibility</p:attrName>
                                        </p:attrNameLst>
                                      </p:cBhvr>
                                      <p:to>
                                        <p:strVal val="visible"/>
                                      </p:to>
                                    </p:set>
                                    <p:anim calcmode="lin" valueType="num">
                                      <p:cBhvr additive="base">
                                        <p:cTn id="48" dur="500" fill="hold"/>
                                        <p:tgtEl>
                                          <p:spTgt spid="4">
                                            <p:graphicEl>
                                              <a:dgm id="{B48E0548-E660-49F7-9808-FE98ECA9F963}"/>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B48E0548-E660-49F7-9808-FE98ECA9F96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enso"/>
          <p:cNvPicPr>
            <a:picLocks noChangeAspect="1" noChangeArrowheads="1"/>
          </p:cNvPicPr>
          <p:nvPr/>
        </p:nvPicPr>
        <p:blipFill rotWithShape="1">
          <a:blip r:embed="rId2">
            <a:extLst>
              <a:ext uri="{28A0092B-C50C-407E-A947-70E740481C1C}">
                <a14:useLocalDpi xmlns:a14="http://schemas.microsoft.com/office/drawing/2010/main" val="0"/>
              </a:ext>
            </a:extLst>
          </a:blip>
          <a:srcRect b="3750"/>
          <a:stretch/>
        </p:blipFill>
        <p:spPr bwMode="auto">
          <a:xfrm>
            <a:off x="6561788" y="4147293"/>
            <a:ext cx="2736304"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720155" y="-86072"/>
            <a:ext cx="7697967" cy="1066800"/>
          </a:xfrm>
        </p:spPr>
        <p:txBody>
          <a:bodyPr>
            <a:normAutofit/>
          </a:bodyPr>
          <a:lstStyle/>
          <a:p>
            <a:r>
              <a:rPr lang="es-MX" dirty="0" smtClean="0"/>
              <a:t>Metodología de la investigación</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25198537"/>
              </p:ext>
            </p:extLst>
          </p:nvPr>
        </p:nvGraphicFramePr>
        <p:xfrm>
          <a:off x="79152" y="1340768"/>
          <a:ext cx="769778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USUARIO\Desktop\Sin-títul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6899" y="800841"/>
            <a:ext cx="2361145" cy="334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477270C1-7985-465A-9594-07C6986E4DF0}"/>
                                            </p:graphicEl>
                                          </p:spTgt>
                                        </p:tgtEl>
                                        <p:attrNameLst>
                                          <p:attrName>style.visibility</p:attrName>
                                        </p:attrNameLst>
                                      </p:cBhvr>
                                      <p:to>
                                        <p:strVal val="visible"/>
                                      </p:to>
                                    </p:set>
                                    <p:anim calcmode="lin" valueType="num">
                                      <p:cBhvr additive="base">
                                        <p:cTn id="12" dur="500" fill="hold"/>
                                        <p:tgtEl>
                                          <p:spTgt spid="4">
                                            <p:graphicEl>
                                              <a:dgm id="{477270C1-7985-465A-9594-07C6986E4DF0}"/>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477270C1-7985-465A-9594-07C6986E4DF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292DE72F-1DF0-48DF-96DF-4B897146C5BF}"/>
                                            </p:graphicEl>
                                          </p:spTgt>
                                        </p:tgtEl>
                                        <p:attrNameLst>
                                          <p:attrName>style.visibility</p:attrName>
                                        </p:attrNameLst>
                                      </p:cBhvr>
                                      <p:to>
                                        <p:strVal val="visible"/>
                                      </p:to>
                                    </p:set>
                                    <p:anim calcmode="lin" valueType="num">
                                      <p:cBhvr additive="base">
                                        <p:cTn id="18" dur="500" fill="hold"/>
                                        <p:tgtEl>
                                          <p:spTgt spid="4">
                                            <p:graphicEl>
                                              <a:dgm id="{292DE72F-1DF0-48DF-96DF-4B897146C5BF}"/>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292DE72F-1DF0-48DF-96DF-4B897146C5BF}"/>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E7ECF5F0-A004-4BD0-B41B-370280E6E744}"/>
                                            </p:graphicEl>
                                          </p:spTgt>
                                        </p:tgtEl>
                                        <p:attrNameLst>
                                          <p:attrName>style.visibility</p:attrName>
                                        </p:attrNameLst>
                                      </p:cBhvr>
                                      <p:to>
                                        <p:strVal val="visible"/>
                                      </p:to>
                                    </p:set>
                                    <p:anim calcmode="lin" valueType="num">
                                      <p:cBhvr additive="base">
                                        <p:cTn id="24" dur="500" fill="hold"/>
                                        <p:tgtEl>
                                          <p:spTgt spid="4">
                                            <p:graphicEl>
                                              <a:dgm id="{E7ECF5F0-A004-4BD0-B41B-370280E6E744}"/>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E7ECF5F0-A004-4BD0-B41B-370280E6E744}"/>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EBA62C55-1F76-411D-94CF-9F0E6391B1E5}"/>
                                            </p:graphicEl>
                                          </p:spTgt>
                                        </p:tgtEl>
                                        <p:attrNameLst>
                                          <p:attrName>style.visibility</p:attrName>
                                        </p:attrNameLst>
                                      </p:cBhvr>
                                      <p:to>
                                        <p:strVal val="visible"/>
                                      </p:to>
                                    </p:set>
                                    <p:anim calcmode="lin" valueType="num">
                                      <p:cBhvr additive="base">
                                        <p:cTn id="30" dur="500" fill="hold"/>
                                        <p:tgtEl>
                                          <p:spTgt spid="4">
                                            <p:graphicEl>
                                              <a:dgm id="{EBA62C55-1F76-411D-94CF-9F0E6391B1E5}"/>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EBA62C55-1F76-411D-94CF-9F0E6391B1E5}"/>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F067D816-1DD9-4CAE-8BC0-178E8E53EB77}"/>
                                            </p:graphicEl>
                                          </p:spTgt>
                                        </p:tgtEl>
                                        <p:attrNameLst>
                                          <p:attrName>style.visibility</p:attrName>
                                        </p:attrNameLst>
                                      </p:cBhvr>
                                      <p:to>
                                        <p:strVal val="visible"/>
                                      </p:to>
                                    </p:set>
                                    <p:anim calcmode="lin" valueType="num">
                                      <p:cBhvr additive="base">
                                        <p:cTn id="36" dur="500" fill="hold"/>
                                        <p:tgtEl>
                                          <p:spTgt spid="4">
                                            <p:graphicEl>
                                              <a:dgm id="{F067D816-1DD9-4CAE-8BC0-178E8E53EB77}"/>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F067D816-1DD9-4CAE-8BC0-178E8E53EB77}"/>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graphicEl>
                                              <a:dgm id="{364B6BDE-9D6E-4024-8CE0-339A0A797072}"/>
                                            </p:graphicEl>
                                          </p:spTgt>
                                        </p:tgtEl>
                                        <p:attrNameLst>
                                          <p:attrName>style.visibility</p:attrName>
                                        </p:attrNameLst>
                                      </p:cBhvr>
                                      <p:to>
                                        <p:strVal val="visible"/>
                                      </p:to>
                                    </p:set>
                                    <p:anim calcmode="lin" valueType="num">
                                      <p:cBhvr additive="base">
                                        <p:cTn id="42" dur="500" fill="hold"/>
                                        <p:tgtEl>
                                          <p:spTgt spid="4">
                                            <p:graphicEl>
                                              <a:dgm id="{364B6BDE-9D6E-4024-8CE0-339A0A797072}"/>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364B6BDE-9D6E-4024-8CE0-339A0A79707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4171" y="-230088"/>
            <a:ext cx="7697967" cy="1066800"/>
          </a:xfrm>
        </p:spPr>
        <p:txBody>
          <a:bodyPr/>
          <a:lstStyle/>
          <a:p>
            <a:r>
              <a:rPr lang="es-MX" dirty="0" smtClean="0"/>
              <a:t>Zona de Estudio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7433838"/>
              </p:ext>
            </p:extLst>
          </p:nvPr>
        </p:nvGraphicFramePr>
        <p:xfrm>
          <a:off x="864171" y="980728"/>
          <a:ext cx="8676064"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3126614643"/>
              </p:ext>
            </p:extLst>
          </p:nvPr>
        </p:nvGraphicFramePr>
        <p:xfrm>
          <a:off x="3699486" y="3068961"/>
          <a:ext cx="5612950" cy="18588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1 Título"/>
          <p:cNvSpPr txBox="1">
            <a:spLocks/>
          </p:cNvSpPr>
          <p:nvPr/>
        </p:nvSpPr>
        <p:spPr>
          <a:xfrm>
            <a:off x="4379962" y="2276872"/>
            <a:ext cx="5528864" cy="1051746"/>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MX" sz="2000" dirty="0" smtClean="0">
                <a:effectLst>
                  <a:outerShdw blurRad="38100" dist="38100" dir="2700000" algn="tl">
                    <a:srgbClr val="000000">
                      <a:alpha val="43137"/>
                    </a:srgbClr>
                  </a:outerShdw>
                </a:effectLst>
              </a:rPr>
              <a:t>Población Objeto de estudio</a:t>
            </a:r>
            <a:endParaRPr lang="es-MX" sz="2000" dirty="0">
              <a:effectLst>
                <a:outerShdw blurRad="38100" dist="38100" dir="2700000" algn="tl">
                  <a:srgbClr val="000000">
                    <a:alpha val="43137"/>
                  </a:srgbClr>
                </a:outerShdw>
              </a:effectLst>
            </a:endParaRPr>
          </a:p>
        </p:txBody>
      </p:sp>
      <p:graphicFrame>
        <p:nvGraphicFramePr>
          <p:cNvPr id="24" name="23 Diagrama"/>
          <p:cNvGraphicFramePr/>
          <p:nvPr>
            <p:extLst>
              <p:ext uri="{D42A27DB-BD31-4B8C-83A1-F6EECF244321}">
                <p14:modId xmlns:p14="http://schemas.microsoft.com/office/powerpoint/2010/main" val="1701762446"/>
              </p:ext>
            </p:extLst>
          </p:nvPr>
        </p:nvGraphicFramePr>
        <p:xfrm>
          <a:off x="3879509" y="3221362"/>
          <a:ext cx="5612950" cy="18588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24 Diagrama"/>
          <p:cNvGraphicFramePr/>
          <p:nvPr>
            <p:extLst>
              <p:ext uri="{D42A27DB-BD31-4B8C-83A1-F6EECF244321}">
                <p14:modId xmlns:p14="http://schemas.microsoft.com/office/powerpoint/2010/main" val="1626193602"/>
              </p:ext>
            </p:extLst>
          </p:nvPr>
        </p:nvGraphicFramePr>
        <p:xfrm>
          <a:off x="4059531" y="3373762"/>
          <a:ext cx="5612950" cy="185889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25 Diagrama"/>
          <p:cNvGraphicFramePr/>
          <p:nvPr>
            <p:extLst>
              <p:ext uri="{D42A27DB-BD31-4B8C-83A1-F6EECF244321}">
                <p14:modId xmlns:p14="http://schemas.microsoft.com/office/powerpoint/2010/main" val="1044804179"/>
              </p:ext>
            </p:extLst>
          </p:nvPr>
        </p:nvGraphicFramePr>
        <p:xfrm>
          <a:off x="4239554" y="3526162"/>
          <a:ext cx="5612950" cy="185889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26 Diagrama"/>
          <p:cNvGraphicFramePr/>
          <p:nvPr>
            <p:extLst>
              <p:ext uri="{D42A27DB-BD31-4B8C-83A1-F6EECF244321}">
                <p14:modId xmlns:p14="http://schemas.microsoft.com/office/powerpoint/2010/main" val="1840829494"/>
              </p:ext>
            </p:extLst>
          </p:nvPr>
        </p:nvGraphicFramePr>
        <p:xfrm>
          <a:off x="4419577" y="3678562"/>
          <a:ext cx="5612950" cy="185889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27 Diagrama"/>
          <p:cNvGraphicFramePr/>
          <p:nvPr>
            <p:extLst>
              <p:ext uri="{D42A27DB-BD31-4B8C-83A1-F6EECF244321}">
                <p14:modId xmlns:p14="http://schemas.microsoft.com/office/powerpoint/2010/main" val="2829342263"/>
              </p:ext>
            </p:extLst>
          </p:nvPr>
        </p:nvGraphicFramePr>
        <p:xfrm>
          <a:off x="4599598" y="3830962"/>
          <a:ext cx="5612950" cy="1858899"/>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28 Diagrama"/>
          <p:cNvGraphicFramePr/>
          <p:nvPr>
            <p:extLst>
              <p:ext uri="{D42A27DB-BD31-4B8C-83A1-F6EECF244321}">
                <p14:modId xmlns:p14="http://schemas.microsoft.com/office/powerpoint/2010/main" val="1624465696"/>
              </p:ext>
            </p:extLst>
          </p:nvPr>
        </p:nvGraphicFramePr>
        <p:xfrm>
          <a:off x="4779621" y="3983362"/>
          <a:ext cx="5612950" cy="1858899"/>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30" name="29 Diagrama"/>
          <p:cNvGraphicFramePr/>
          <p:nvPr>
            <p:extLst>
              <p:ext uri="{D42A27DB-BD31-4B8C-83A1-F6EECF244321}">
                <p14:modId xmlns:p14="http://schemas.microsoft.com/office/powerpoint/2010/main" val="2270895922"/>
              </p:ext>
            </p:extLst>
          </p:nvPr>
        </p:nvGraphicFramePr>
        <p:xfrm>
          <a:off x="4959644" y="4135762"/>
          <a:ext cx="5612950" cy="1858899"/>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31" name="30 Diagrama"/>
          <p:cNvGraphicFramePr/>
          <p:nvPr>
            <p:extLst>
              <p:ext uri="{D42A27DB-BD31-4B8C-83A1-F6EECF244321}">
                <p14:modId xmlns:p14="http://schemas.microsoft.com/office/powerpoint/2010/main" val="3221139950"/>
              </p:ext>
            </p:extLst>
          </p:nvPr>
        </p:nvGraphicFramePr>
        <p:xfrm>
          <a:off x="5139666" y="4288162"/>
          <a:ext cx="5612950" cy="1858899"/>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32" name="31 Diagrama"/>
          <p:cNvGraphicFramePr/>
          <p:nvPr>
            <p:extLst>
              <p:ext uri="{D42A27DB-BD31-4B8C-83A1-F6EECF244321}">
                <p14:modId xmlns:p14="http://schemas.microsoft.com/office/powerpoint/2010/main" val="1158580546"/>
              </p:ext>
            </p:extLst>
          </p:nvPr>
        </p:nvGraphicFramePr>
        <p:xfrm>
          <a:off x="5319689" y="4440562"/>
          <a:ext cx="5612950" cy="1858899"/>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33" name="32 Diagrama"/>
          <p:cNvGraphicFramePr/>
          <p:nvPr>
            <p:extLst>
              <p:ext uri="{D42A27DB-BD31-4B8C-83A1-F6EECF244321}">
                <p14:modId xmlns:p14="http://schemas.microsoft.com/office/powerpoint/2010/main" val="489160602"/>
              </p:ext>
            </p:extLst>
          </p:nvPr>
        </p:nvGraphicFramePr>
        <p:xfrm>
          <a:off x="5499712" y="4592962"/>
          <a:ext cx="5612950" cy="1858899"/>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graphicFrame>
        <p:nvGraphicFramePr>
          <p:cNvPr id="34" name="33 Diagrama"/>
          <p:cNvGraphicFramePr/>
          <p:nvPr>
            <p:extLst>
              <p:ext uri="{D42A27DB-BD31-4B8C-83A1-F6EECF244321}">
                <p14:modId xmlns:p14="http://schemas.microsoft.com/office/powerpoint/2010/main" val="4159225755"/>
              </p:ext>
            </p:extLst>
          </p:nvPr>
        </p:nvGraphicFramePr>
        <p:xfrm>
          <a:off x="5679733" y="4745362"/>
          <a:ext cx="5612950" cy="1858899"/>
        </p:xfrm>
        <a:graphic>
          <a:graphicData uri="http://schemas.openxmlformats.org/drawingml/2006/diagram">
            <dgm:relIds xmlns:dgm="http://schemas.openxmlformats.org/drawingml/2006/diagram" xmlns:r="http://schemas.openxmlformats.org/officeDocument/2006/relationships" r:dm="rId63" r:lo="rId64" r:qs="rId65" r:cs="rId66"/>
          </a:graphicData>
        </a:graphic>
      </p:graphicFrame>
      <p:graphicFrame>
        <p:nvGraphicFramePr>
          <p:cNvPr id="35" name="34 Diagrama"/>
          <p:cNvGraphicFramePr/>
          <p:nvPr>
            <p:extLst>
              <p:ext uri="{D42A27DB-BD31-4B8C-83A1-F6EECF244321}">
                <p14:modId xmlns:p14="http://schemas.microsoft.com/office/powerpoint/2010/main" val="2818129533"/>
              </p:ext>
            </p:extLst>
          </p:nvPr>
        </p:nvGraphicFramePr>
        <p:xfrm>
          <a:off x="5859756" y="4897762"/>
          <a:ext cx="5612950" cy="1858899"/>
        </p:xfrm>
        <a:graphic>
          <a:graphicData uri="http://schemas.openxmlformats.org/drawingml/2006/diagram">
            <dgm:relIds xmlns:dgm="http://schemas.openxmlformats.org/drawingml/2006/diagram" xmlns:r="http://schemas.openxmlformats.org/officeDocument/2006/relationships" r:dm="rId68" r:lo="rId69" r:qs="rId70" r:cs="rId71"/>
          </a:graphicData>
        </a:graphic>
      </p:graphicFrame>
      <p:pic>
        <p:nvPicPr>
          <p:cNvPr id="36" name="35 Imagen"/>
          <p:cNvPicPr/>
          <p:nvPr/>
        </p:nvPicPr>
        <p:blipFill rotWithShape="1">
          <a:blip r:embed="rId73">
            <a:extLst>
              <a:ext uri="{28A0092B-C50C-407E-A947-70E740481C1C}">
                <a14:useLocalDpi xmlns:a14="http://schemas.microsoft.com/office/drawing/2010/main" val="0"/>
              </a:ext>
            </a:extLst>
          </a:blip>
          <a:srcRect l="12469" t="59665" r="25643" b="-1561"/>
          <a:stretch/>
        </p:blipFill>
        <p:spPr bwMode="auto">
          <a:xfrm>
            <a:off x="212049" y="3068960"/>
            <a:ext cx="4756578" cy="3312367"/>
          </a:xfrm>
          <a:prstGeom prst="rect">
            <a:avLst/>
          </a:prstGeom>
          <a:noFill/>
          <a:ln>
            <a:noFill/>
          </a:ln>
        </p:spPr>
      </p:pic>
    </p:spTree>
    <p:extLst>
      <p:ext uri="{BB962C8B-B14F-4D97-AF65-F5344CB8AC3E}">
        <p14:creationId xmlns:p14="http://schemas.microsoft.com/office/powerpoint/2010/main" val="32216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graphicEl>
                                              <a:dgm id="{436D6F76-0C6C-4A5E-807C-DB009EB11B96}"/>
                                            </p:graphicEl>
                                          </p:spTgt>
                                        </p:tgtEl>
                                        <p:attrNameLst>
                                          <p:attrName>style.visibility</p:attrName>
                                        </p:attrNameLst>
                                      </p:cBhvr>
                                      <p:to>
                                        <p:strVal val="visible"/>
                                      </p:to>
                                    </p:set>
                                    <p:anim calcmode="lin" valueType="num">
                                      <p:cBhvr>
                                        <p:cTn id="13" dur="500" fill="hold"/>
                                        <p:tgtEl>
                                          <p:spTgt spid="4">
                                            <p:graphicEl>
                                              <a:dgm id="{436D6F76-0C6C-4A5E-807C-DB009EB11B96}"/>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436D6F76-0C6C-4A5E-807C-DB009EB11B96}"/>
                                            </p:graphicEl>
                                          </p:spTgt>
                                        </p:tgtEl>
                                        <p:attrNameLst>
                                          <p:attrName>ppt_h</p:attrName>
                                        </p:attrNameLst>
                                      </p:cBhvr>
                                      <p:tavLst>
                                        <p:tav tm="0">
                                          <p:val>
                                            <p:fltVal val="0"/>
                                          </p:val>
                                        </p:tav>
                                        <p:tav tm="100000">
                                          <p:val>
                                            <p:strVal val="#ppt_h"/>
                                          </p:val>
                                        </p:tav>
                                      </p:tavLst>
                                    </p:anim>
                                    <p:anim calcmode="lin" valueType="num">
                                      <p:cBhvr>
                                        <p:cTn id="15" dur="500" fill="hold"/>
                                        <p:tgtEl>
                                          <p:spTgt spid="4">
                                            <p:graphicEl>
                                              <a:dgm id="{436D6F76-0C6C-4A5E-807C-DB009EB11B96}"/>
                                            </p:graphicEl>
                                          </p:spTgt>
                                        </p:tgtEl>
                                        <p:attrNameLst>
                                          <p:attrName>style.rotation</p:attrName>
                                        </p:attrNameLst>
                                      </p:cBhvr>
                                      <p:tavLst>
                                        <p:tav tm="0">
                                          <p:val>
                                            <p:fltVal val="90"/>
                                          </p:val>
                                        </p:tav>
                                        <p:tav tm="100000">
                                          <p:val>
                                            <p:fltVal val="0"/>
                                          </p:val>
                                        </p:tav>
                                      </p:tavLst>
                                    </p:anim>
                                    <p:animEffect transition="in" filter="fade">
                                      <p:cBhvr>
                                        <p:cTn id="16" dur="500"/>
                                        <p:tgtEl>
                                          <p:spTgt spid="4">
                                            <p:graphicEl>
                                              <a:dgm id="{436D6F76-0C6C-4A5E-807C-DB009EB11B9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graphicEl>
                                              <a:dgm id="{F71EC327-EB6B-4691-A62F-45E552365A37}"/>
                                            </p:graphicEl>
                                          </p:spTgt>
                                        </p:tgtEl>
                                        <p:attrNameLst>
                                          <p:attrName>style.visibility</p:attrName>
                                        </p:attrNameLst>
                                      </p:cBhvr>
                                      <p:to>
                                        <p:strVal val="visible"/>
                                      </p:to>
                                    </p:set>
                                    <p:anim calcmode="lin" valueType="num">
                                      <p:cBhvr>
                                        <p:cTn id="21" dur="500" fill="hold"/>
                                        <p:tgtEl>
                                          <p:spTgt spid="4">
                                            <p:graphicEl>
                                              <a:dgm id="{F71EC327-EB6B-4691-A62F-45E552365A37}"/>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F71EC327-EB6B-4691-A62F-45E552365A37}"/>
                                            </p:graphicEl>
                                          </p:spTgt>
                                        </p:tgtEl>
                                        <p:attrNameLst>
                                          <p:attrName>ppt_h</p:attrName>
                                        </p:attrNameLst>
                                      </p:cBhvr>
                                      <p:tavLst>
                                        <p:tav tm="0">
                                          <p:val>
                                            <p:fltVal val="0"/>
                                          </p:val>
                                        </p:tav>
                                        <p:tav tm="100000">
                                          <p:val>
                                            <p:strVal val="#ppt_h"/>
                                          </p:val>
                                        </p:tav>
                                      </p:tavLst>
                                    </p:anim>
                                    <p:anim calcmode="lin" valueType="num">
                                      <p:cBhvr>
                                        <p:cTn id="23" dur="500" fill="hold"/>
                                        <p:tgtEl>
                                          <p:spTgt spid="4">
                                            <p:graphicEl>
                                              <a:dgm id="{F71EC327-EB6B-4691-A62F-45E552365A37}"/>
                                            </p:graphicEl>
                                          </p:spTgt>
                                        </p:tgtEl>
                                        <p:attrNameLst>
                                          <p:attrName>style.rotation</p:attrName>
                                        </p:attrNameLst>
                                      </p:cBhvr>
                                      <p:tavLst>
                                        <p:tav tm="0">
                                          <p:val>
                                            <p:fltVal val="90"/>
                                          </p:val>
                                        </p:tav>
                                        <p:tav tm="100000">
                                          <p:val>
                                            <p:fltVal val="0"/>
                                          </p:val>
                                        </p:tav>
                                      </p:tavLst>
                                    </p:anim>
                                    <p:animEffect transition="in" filter="fade">
                                      <p:cBhvr>
                                        <p:cTn id="24" dur="500"/>
                                        <p:tgtEl>
                                          <p:spTgt spid="4">
                                            <p:graphicEl>
                                              <a:dgm id="{F71EC327-EB6B-4691-A62F-45E552365A37}"/>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1E1D44FF-546D-4DB6-A91A-8C872D156610}"/>
                                            </p:graphicEl>
                                          </p:spTgt>
                                        </p:tgtEl>
                                        <p:attrNameLst>
                                          <p:attrName>style.visibility</p:attrName>
                                        </p:attrNameLst>
                                      </p:cBhvr>
                                      <p:to>
                                        <p:strVal val="visible"/>
                                      </p:to>
                                    </p:set>
                                    <p:anim calcmode="lin" valueType="num">
                                      <p:cBhvr>
                                        <p:cTn id="27" dur="500" fill="hold"/>
                                        <p:tgtEl>
                                          <p:spTgt spid="4">
                                            <p:graphicEl>
                                              <a:dgm id="{1E1D44FF-546D-4DB6-A91A-8C872D156610}"/>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1E1D44FF-546D-4DB6-A91A-8C872D156610}"/>
                                            </p:graphicEl>
                                          </p:spTgt>
                                        </p:tgtEl>
                                        <p:attrNameLst>
                                          <p:attrName>ppt_h</p:attrName>
                                        </p:attrNameLst>
                                      </p:cBhvr>
                                      <p:tavLst>
                                        <p:tav tm="0">
                                          <p:val>
                                            <p:fltVal val="0"/>
                                          </p:val>
                                        </p:tav>
                                        <p:tav tm="100000">
                                          <p:val>
                                            <p:strVal val="#ppt_h"/>
                                          </p:val>
                                        </p:tav>
                                      </p:tavLst>
                                    </p:anim>
                                    <p:anim calcmode="lin" valueType="num">
                                      <p:cBhvr>
                                        <p:cTn id="29" dur="500" fill="hold"/>
                                        <p:tgtEl>
                                          <p:spTgt spid="4">
                                            <p:graphicEl>
                                              <a:dgm id="{1E1D44FF-546D-4DB6-A91A-8C872D156610}"/>
                                            </p:graphicEl>
                                          </p:spTgt>
                                        </p:tgtEl>
                                        <p:attrNameLst>
                                          <p:attrName>style.rotation</p:attrName>
                                        </p:attrNameLst>
                                      </p:cBhvr>
                                      <p:tavLst>
                                        <p:tav tm="0">
                                          <p:val>
                                            <p:fltVal val="90"/>
                                          </p:val>
                                        </p:tav>
                                        <p:tav tm="100000">
                                          <p:val>
                                            <p:fltVal val="0"/>
                                          </p:val>
                                        </p:tav>
                                      </p:tavLst>
                                    </p:anim>
                                    <p:animEffect transition="in" filter="fade">
                                      <p:cBhvr>
                                        <p:cTn id="30" dur="500"/>
                                        <p:tgtEl>
                                          <p:spTgt spid="4">
                                            <p:graphicEl>
                                              <a:dgm id="{1E1D44FF-546D-4DB6-A91A-8C872D15661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graphicEl>
                                              <a:dgm id="{8AC46B51-6F1F-4AF4-9B34-23F44E152367}"/>
                                            </p:graphicEl>
                                          </p:spTgt>
                                        </p:tgtEl>
                                        <p:attrNameLst>
                                          <p:attrName>style.visibility</p:attrName>
                                        </p:attrNameLst>
                                      </p:cBhvr>
                                      <p:to>
                                        <p:strVal val="visible"/>
                                      </p:to>
                                    </p:set>
                                    <p:anim calcmode="lin" valueType="num">
                                      <p:cBhvr>
                                        <p:cTn id="35" dur="500" fill="hold"/>
                                        <p:tgtEl>
                                          <p:spTgt spid="4">
                                            <p:graphicEl>
                                              <a:dgm id="{8AC46B51-6F1F-4AF4-9B34-23F44E152367}"/>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8AC46B51-6F1F-4AF4-9B34-23F44E152367}"/>
                                            </p:graphicEl>
                                          </p:spTgt>
                                        </p:tgtEl>
                                        <p:attrNameLst>
                                          <p:attrName>ppt_h</p:attrName>
                                        </p:attrNameLst>
                                      </p:cBhvr>
                                      <p:tavLst>
                                        <p:tav tm="0">
                                          <p:val>
                                            <p:fltVal val="0"/>
                                          </p:val>
                                        </p:tav>
                                        <p:tav tm="100000">
                                          <p:val>
                                            <p:strVal val="#ppt_h"/>
                                          </p:val>
                                        </p:tav>
                                      </p:tavLst>
                                    </p:anim>
                                    <p:anim calcmode="lin" valueType="num">
                                      <p:cBhvr>
                                        <p:cTn id="37" dur="500" fill="hold"/>
                                        <p:tgtEl>
                                          <p:spTgt spid="4">
                                            <p:graphicEl>
                                              <a:dgm id="{8AC46B51-6F1F-4AF4-9B34-23F44E152367}"/>
                                            </p:graphicEl>
                                          </p:spTgt>
                                        </p:tgtEl>
                                        <p:attrNameLst>
                                          <p:attrName>style.rotation</p:attrName>
                                        </p:attrNameLst>
                                      </p:cBhvr>
                                      <p:tavLst>
                                        <p:tav tm="0">
                                          <p:val>
                                            <p:fltVal val="90"/>
                                          </p:val>
                                        </p:tav>
                                        <p:tav tm="100000">
                                          <p:val>
                                            <p:fltVal val="0"/>
                                          </p:val>
                                        </p:tav>
                                      </p:tavLst>
                                    </p:anim>
                                    <p:animEffect transition="in" filter="fade">
                                      <p:cBhvr>
                                        <p:cTn id="38" dur="500"/>
                                        <p:tgtEl>
                                          <p:spTgt spid="4">
                                            <p:graphicEl>
                                              <a:dgm id="{8AC46B51-6F1F-4AF4-9B34-23F44E152367}"/>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
                                            <p:graphicEl>
                                              <a:dgm id="{251E50D0-573D-40EA-BE38-659B55EE905D}"/>
                                            </p:graphicEl>
                                          </p:spTgt>
                                        </p:tgtEl>
                                        <p:attrNameLst>
                                          <p:attrName>style.visibility</p:attrName>
                                        </p:attrNameLst>
                                      </p:cBhvr>
                                      <p:to>
                                        <p:strVal val="visible"/>
                                      </p:to>
                                    </p:set>
                                    <p:anim calcmode="lin" valueType="num">
                                      <p:cBhvr>
                                        <p:cTn id="41" dur="500" fill="hold"/>
                                        <p:tgtEl>
                                          <p:spTgt spid="4">
                                            <p:graphicEl>
                                              <a:dgm id="{251E50D0-573D-40EA-BE38-659B55EE905D}"/>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251E50D0-573D-40EA-BE38-659B55EE905D}"/>
                                            </p:graphicEl>
                                          </p:spTgt>
                                        </p:tgtEl>
                                        <p:attrNameLst>
                                          <p:attrName>ppt_h</p:attrName>
                                        </p:attrNameLst>
                                      </p:cBhvr>
                                      <p:tavLst>
                                        <p:tav tm="0">
                                          <p:val>
                                            <p:fltVal val="0"/>
                                          </p:val>
                                        </p:tav>
                                        <p:tav tm="100000">
                                          <p:val>
                                            <p:strVal val="#ppt_h"/>
                                          </p:val>
                                        </p:tav>
                                      </p:tavLst>
                                    </p:anim>
                                    <p:anim calcmode="lin" valueType="num">
                                      <p:cBhvr>
                                        <p:cTn id="43" dur="500" fill="hold"/>
                                        <p:tgtEl>
                                          <p:spTgt spid="4">
                                            <p:graphicEl>
                                              <a:dgm id="{251E50D0-573D-40EA-BE38-659B55EE905D}"/>
                                            </p:graphicEl>
                                          </p:spTgt>
                                        </p:tgtEl>
                                        <p:attrNameLst>
                                          <p:attrName>style.rotation</p:attrName>
                                        </p:attrNameLst>
                                      </p:cBhvr>
                                      <p:tavLst>
                                        <p:tav tm="0">
                                          <p:val>
                                            <p:fltVal val="90"/>
                                          </p:val>
                                        </p:tav>
                                        <p:tav tm="100000">
                                          <p:val>
                                            <p:fltVal val="0"/>
                                          </p:val>
                                        </p:tav>
                                      </p:tavLst>
                                    </p:anim>
                                    <p:animEffect transition="in" filter="fade">
                                      <p:cBhvr>
                                        <p:cTn id="44" dur="500"/>
                                        <p:tgtEl>
                                          <p:spTgt spid="4">
                                            <p:graphicEl>
                                              <a:dgm id="{251E50D0-573D-40EA-BE38-659B55EE905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graphicEl>
                                              <a:dgm id="{0CD4E992-0B6D-4C51-AFED-35C83AF5FDED}"/>
                                            </p:graphicEl>
                                          </p:spTgt>
                                        </p:tgtEl>
                                        <p:attrNameLst>
                                          <p:attrName>style.visibility</p:attrName>
                                        </p:attrNameLst>
                                      </p:cBhvr>
                                      <p:to>
                                        <p:strVal val="visible"/>
                                      </p:to>
                                    </p:set>
                                    <p:anim calcmode="lin" valueType="num">
                                      <p:cBhvr>
                                        <p:cTn id="49" dur="500" fill="hold"/>
                                        <p:tgtEl>
                                          <p:spTgt spid="4">
                                            <p:graphicEl>
                                              <a:dgm id="{0CD4E992-0B6D-4C51-AFED-35C83AF5FDED}"/>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0CD4E992-0B6D-4C51-AFED-35C83AF5FDED}"/>
                                            </p:graphicEl>
                                          </p:spTgt>
                                        </p:tgtEl>
                                        <p:attrNameLst>
                                          <p:attrName>ppt_h</p:attrName>
                                        </p:attrNameLst>
                                      </p:cBhvr>
                                      <p:tavLst>
                                        <p:tav tm="0">
                                          <p:val>
                                            <p:fltVal val="0"/>
                                          </p:val>
                                        </p:tav>
                                        <p:tav tm="100000">
                                          <p:val>
                                            <p:strVal val="#ppt_h"/>
                                          </p:val>
                                        </p:tav>
                                      </p:tavLst>
                                    </p:anim>
                                    <p:anim calcmode="lin" valueType="num">
                                      <p:cBhvr>
                                        <p:cTn id="51" dur="500" fill="hold"/>
                                        <p:tgtEl>
                                          <p:spTgt spid="4">
                                            <p:graphicEl>
                                              <a:dgm id="{0CD4E992-0B6D-4C51-AFED-35C83AF5FDED}"/>
                                            </p:graphicEl>
                                          </p:spTgt>
                                        </p:tgtEl>
                                        <p:attrNameLst>
                                          <p:attrName>style.rotation</p:attrName>
                                        </p:attrNameLst>
                                      </p:cBhvr>
                                      <p:tavLst>
                                        <p:tav tm="0">
                                          <p:val>
                                            <p:fltVal val="90"/>
                                          </p:val>
                                        </p:tav>
                                        <p:tav tm="100000">
                                          <p:val>
                                            <p:fltVal val="0"/>
                                          </p:val>
                                        </p:tav>
                                      </p:tavLst>
                                    </p:anim>
                                    <p:animEffect transition="in" filter="fade">
                                      <p:cBhvr>
                                        <p:cTn id="52" dur="500"/>
                                        <p:tgtEl>
                                          <p:spTgt spid="4">
                                            <p:graphicEl>
                                              <a:dgm id="{0CD4E992-0B6D-4C51-AFED-35C83AF5FDED}"/>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
                                            <p:graphicEl>
                                              <a:dgm id="{E7E90732-70DF-4651-8145-E4299F005C2A}"/>
                                            </p:graphicEl>
                                          </p:spTgt>
                                        </p:tgtEl>
                                        <p:attrNameLst>
                                          <p:attrName>style.visibility</p:attrName>
                                        </p:attrNameLst>
                                      </p:cBhvr>
                                      <p:to>
                                        <p:strVal val="visible"/>
                                      </p:to>
                                    </p:set>
                                    <p:anim calcmode="lin" valueType="num">
                                      <p:cBhvr>
                                        <p:cTn id="55" dur="500" fill="hold"/>
                                        <p:tgtEl>
                                          <p:spTgt spid="4">
                                            <p:graphicEl>
                                              <a:dgm id="{E7E90732-70DF-4651-8145-E4299F005C2A}"/>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E7E90732-70DF-4651-8145-E4299F005C2A}"/>
                                            </p:graphicEl>
                                          </p:spTgt>
                                        </p:tgtEl>
                                        <p:attrNameLst>
                                          <p:attrName>ppt_h</p:attrName>
                                        </p:attrNameLst>
                                      </p:cBhvr>
                                      <p:tavLst>
                                        <p:tav tm="0">
                                          <p:val>
                                            <p:fltVal val="0"/>
                                          </p:val>
                                        </p:tav>
                                        <p:tav tm="100000">
                                          <p:val>
                                            <p:strVal val="#ppt_h"/>
                                          </p:val>
                                        </p:tav>
                                      </p:tavLst>
                                    </p:anim>
                                    <p:anim calcmode="lin" valueType="num">
                                      <p:cBhvr>
                                        <p:cTn id="57" dur="500" fill="hold"/>
                                        <p:tgtEl>
                                          <p:spTgt spid="4">
                                            <p:graphicEl>
                                              <a:dgm id="{E7E90732-70DF-4651-8145-E4299F005C2A}"/>
                                            </p:graphicEl>
                                          </p:spTgt>
                                        </p:tgtEl>
                                        <p:attrNameLst>
                                          <p:attrName>style.rotation</p:attrName>
                                        </p:attrNameLst>
                                      </p:cBhvr>
                                      <p:tavLst>
                                        <p:tav tm="0">
                                          <p:val>
                                            <p:fltVal val="90"/>
                                          </p:val>
                                        </p:tav>
                                        <p:tav tm="100000">
                                          <p:val>
                                            <p:fltVal val="0"/>
                                          </p:val>
                                        </p:tav>
                                      </p:tavLst>
                                    </p:anim>
                                    <p:animEffect transition="in" filter="fade">
                                      <p:cBhvr>
                                        <p:cTn id="58" dur="500"/>
                                        <p:tgtEl>
                                          <p:spTgt spid="4">
                                            <p:graphicEl>
                                              <a:dgm id="{E7E90732-70DF-4651-8145-E4299F005C2A}"/>
                                            </p:graphicEl>
                                          </p:spTgt>
                                        </p:tgtEl>
                                      </p:cBhvr>
                                    </p:animEffect>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down)">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down)">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down)">
                                      <p:cBhvr>
                                        <p:cTn id="118" dur="500"/>
                                        <p:tgtEl>
                                          <p:spTgt spid="3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down)">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wipe(down)">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down)">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Graphic spid="5" grpId="0">
        <p:bldAsOne/>
      </p:bldGraphic>
      <p:bldP spid="6" grpId="0"/>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Graphic spid="30" grpId="0">
        <p:bldAsOne/>
      </p:bldGraphic>
      <p:bldGraphic spid="31" grpId="0">
        <p:bldAsOne/>
      </p:bldGraphic>
      <p:bldGraphic spid="32" grpId="0">
        <p:bldAsOne/>
      </p:bldGraphic>
      <p:bldGraphic spid="33" grpId="0">
        <p:bldAsOne/>
      </p:bldGraphic>
      <p:bldGraphic spid="34" grpId="0">
        <p:bldAsOne/>
      </p:bldGraphic>
      <p:bldGraphic spid="3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123" y="-490312"/>
            <a:ext cx="9721215" cy="1399032"/>
          </a:xfrm>
        </p:spPr>
        <p:txBody>
          <a:bodyPr/>
          <a:lstStyle/>
          <a:p>
            <a:r>
              <a:rPr lang="es-MX" dirty="0" smtClean="0"/>
              <a:t>Objetivos de investigación</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77740896"/>
              </p:ext>
            </p:extLst>
          </p:nvPr>
        </p:nvGraphicFramePr>
        <p:xfrm>
          <a:off x="288107" y="980728"/>
          <a:ext cx="9721215" cy="2232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550592110"/>
              </p:ext>
            </p:extLst>
          </p:nvPr>
        </p:nvGraphicFramePr>
        <p:xfrm>
          <a:off x="2376339" y="3789040"/>
          <a:ext cx="8250767" cy="2914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1 Título"/>
          <p:cNvSpPr txBox="1">
            <a:spLocks/>
          </p:cNvSpPr>
          <p:nvPr/>
        </p:nvSpPr>
        <p:spPr>
          <a:xfrm>
            <a:off x="3359249" y="2996952"/>
            <a:ext cx="3232259" cy="1051746"/>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MX" sz="2800" dirty="0" smtClean="0">
                <a:effectLst/>
              </a:rPr>
              <a:t>Específicos</a:t>
            </a:r>
            <a:endParaRPr lang="es-MX" sz="2800" dirty="0">
              <a:effectLst/>
            </a:endParaRPr>
          </a:p>
        </p:txBody>
      </p:sp>
      <p:pic>
        <p:nvPicPr>
          <p:cNvPr id="9" name="Picture 2" descr="C:\Users\USUARIO\Desktop\Sin-título-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15949" y="3140968"/>
            <a:ext cx="2952328" cy="399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graphicEl>
                                              <a:dgm id="{7B80BB35-CEDA-4511-ADD0-F0A2A271CF07}"/>
                                            </p:graphicEl>
                                          </p:spTgt>
                                        </p:tgtEl>
                                        <p:attrNameLst>
                                          <p:attrName>style.visibility</p:attrName>
                                        </p:attrNameLst>
                                      </p:cBhvr>
                                      <p:to>
                                        <p:strVal val="visible"/>
                                      </p:to>
                                    </p:set>
                                    <p:animEffect transition="in" filter="barn(inVertical)">
                                      <p:cBhvr>
                                        <p:cTn id="22" dur="500"/>
                                        <p:tgtEl>
                                          <p:spTgt spid="7">
                                            <p:graphicEl>
                                              <a:dgm id="{7B80BB35-CEDA-4511-ADD0-F0A2A271CF07}"/>
                                            </p:graphic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graphicEl>
                                              <a:dgm id="{7D91C5DA-C345-47EA-9FBC-7470A7FE551B}"/>
                                            </p:graphicEl>
                                          </p:spTgt>
                                        </p:tgtEl>
                                        <p:attrNameLst>
                                          <p:attrName>style.visibility</p:attrName>
                                        </p:attrNameLst>
                                      </p:cBhvr>
                                      <p:to>
                                        <p:strVal val="visible"/>
                                      </p:to>
                                    </p:set>
                                    <p:animEffect transition="in" filter="barn(inVertical)">
                                      <p:cBhvr>
                                        <p:cTn id="25" dur="500"/>
                                        <p:tgtEl>
                                          <p:spTgt spid="7">
                                            <p:graphicEl>
                                              <a:dgm id="{7D91C5DA-C345-47EA-9FBC-7470A7FE551B}"/>
                                            </p:graphic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graphicEl>
                                              <a:dgm id="{611C6F31-5A97-443B-B2EB-CD858036C0C7}"/>
                                            </p:graphicEl>
                                          </p:spTgt>
                                        </p:tgtEl>
                                        <p:attrNameLst>
                                          <p:attrName>style.visibility</p:attrName>
                                        </p:attrNameLst>
                                      </p:cBhvr>
                                      <p:to>
                                        <p:strVal val="visible"/>
                                      </p:to>
                                    </p:set>
                                    <p:animEffect transition="in" filter="barn(inVertical)">
                                      <p:cBhvr>
                                        <p:cTn id="28" dur="500"/>
                                        <p:tgtEl>
                                          <p:spTgt spid="7">
                                            <p:graphicEl>
                                              <a:dgm id="{611C6F31-5A97-443B-B2EB-CD858036C0C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graphicEl>
                                              <a:dgm id="{1E8DE805-ECF1-4244-A450-FE255381672D}"/>
                                            </p:graphicEl>
                                          </p:spTgt>
                                        </p:tgtEl>
                                        <p:attrNameLst>
                                          <p:attrName>style.visibility</p:attrName>
                                        </p:attrNameLst>
                                      </p:cBhvr>
                                      <p:to>
                                        <p:strVal val="visible"/>
                                      </p:to>
                                    </p:set>
                                    <p:animEffect transition="in" filter="barn(inVertical)">
                                      <p:cBhvr>
                                        <p:cTn id="33" dur="500"/>
                                        <p:tgtEl>
                                          <p:spTgt spid="7">
                                            <p:graphicEl>
                                              <a:dgm id="{1E8DE805-ECF1-4244-A450-FE255381672D}"/>
                                            </p:graphic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graphicEl>
                                              <a:dgm id="{6367AB03-95E5-4A0E-90F7-F5595D32F886}"/>
                                            </p:graphicEl>
                                          </p:spTgt>
                                        </p:tgtEl>
                                        <p:attrNameLst>
                                          <p:attrName>style.visibility</p:attrName>
                                        </p:attrNameLst>
                                      </p:cBhvr>
                                      <p:to>
                                        <p:strVal val="visible"/>
                                      </p:to>
                                    </p:set>
                                    <p:animEffect transition="in" filter="barn(inVertical)">
                                      <p:cBhvr>
                                        <p:cTn id="36" dur="500"/>
                                        <p:tgtEl>
                                          <p:spTgt spid="7">
                                            <p:graphicEl>
                                              <a:dgm id="{6367AB03-95E5-4A0E-90F7-F5595D32F88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graphicEl>
                                              <a:dgm id="{A550746E-DB14-4C04-A5DC-9FDC41970337}"/>
                                            </p:graphicEl>
                                          </p:spTgt>
                                        </p:tgtEl>
                                        <p:attrNameLst>
                                          <p:attrName>style.visibility</p:attrName>
                                        </p:attrNameLst>
                                      </p:cBhvr>
                                      <p:to>
                                        <p:strVal val="visible"/>
                                      </p:to>
                                    </p:set>
                                    <p:animEffect transition="in" filter="barn(inVertical)">
                                      <p:cBhvr>
                                        <p:cTn id="41" dur="500"/>
                                        <p:tgtEl>
                                          <p:spTgt spid="7">
                                            <p:graphicEl>
                                              <a:dgm id="{A550746E-DB14-4C04-A5DC-9FDC41970337}"/>
                                            </p:graphic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graphicEl>
                                              <a:dgm id="{242C8853-959C-4658-902B-32B7BAFFE4B9}"/>
                                            </p:graphicEl>
                                          </p:spTgt>
                                        </p:tgtEl>
                                        <p:attrNameLst>
                                          <p:attrName>style.visibility</p:attrName>
                                        </p:attrNameLst>
                                      </p:cBhvr>
                                      <p:to>
                                        <p:strVal val="visible"/>
                                      </p:to>
                                    </p:set>
                                    <p:animEffect transition="in" filter="barn(inVertical)">
                                      <p:cBhvr>
                                        <p:cTn id="44" dur="500"/>
                                        <p:tgtEl>
                                          <p:spTgt spid="7">
                                            <p:graphicEl>
                                              <a:dgm id="{242C8853-959C-4658-902B-32B7BAFFE4B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graphicEl>
                                              <a:dgm id="{72E00B9E-5C05-40C4-B057-ABDBAFC82870}"/>
                                            </p:graphicEl>
                                          </p:spTgt>
                                        </p:tgtEl>
                                        <p:attrNameLst>
                                          <p:attrName>style.visibility</p:attrName>
                                        </p:attrNameLst>
                                      </p:cBhvr>
                                      <p:to>
                                        <p:strVal val="visible"/>
                                      </p:to>
                                    </p:set>
                                    <p:animEffect transition="in" filter="barn(inVertical)">
                                      <p:cBhvr>
                                        <p:cTn id="49" dur="500"/>
                                        <p:tgtEl>
                                          <p:spTgt spid="7">
                                            <p:graphicEl>
                                              <a:dgm id="{72E00B9E-5C05-40C4-B057-ABDBAFC82870}"/>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
                                            <p:graphicEl>
                                              <a:dgm id="{319B2AC5-1263-4781-870B-9767432237D6}"/>
                                            </p:graphicEl>
                                          </p:spTgt>
                                        </p:tgtEl>
                                        <p:attrNameLst>
                                          <p:attrName>style.visibility</p:attrName>
                                        </p:attrNameLst>
                                      </p:cBhvr>
                                      <p:to>
                                        <p:strVal val="visible"/>
                                      </p:to>
                                    </p:set>
                                    <p:animEffect transition="in" filter="barn(inVertical)">
                                      <p:cBhvr>
                                        <p:cTn id="52" dur="500"/>
                                        <p:tgtEl>
                                          <p:spTgt spid="7">
                                            <p:graphicEl>
                                              <a:dgm id="{319B2AC5-1263-4781-870B-9767432237D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graphicEl>
                                              <a:dgm id="{DD110218-AD8C-4D69-8B14-67A13497A71A}"/>
                                            </p:graphicEl>
                                          </p:spTgt>
                                        </p:tgtEl>
                                        <p:attrNameLst>
                                          <p:attrName>style.visibility</p:attrName>
                                        </p:attrNameLst>
                                      </p:cBhvr>
                                      <p:to>
                                        <p:strVal val="visible"/>
                                      </p:to>
                                    </p:set>
                                    <p:animEffect transition="in" filter="barn(inVertical)">
                                      <p:cBhvr>
                                        <p:cTn id="57" dur="500"/>
                                        <p:tgtEl>
                                          <p:spTgt spid="7">
                                            <p:graphicEl>
                                              <a:dgm id="{DD110218-AD8C-4D69-8B14-67A13497A71A}"/>
                                            </p:graphic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
                                            <p:graphicEl>
                                              <a:dgm id="{5A91BDC1-AC77-4C31-AC10-9AF48DE54C9E}"/>
                                            </p:graphicEl>
                                          </p:spTgt>
                                        </p:tgtEl>
                                        <p:attrNameLst>
                                          <p:attrName>style.visibility</p:attrName>
                                        </p:attrNameLst>
                                      </p:cBhvr>
                                      <p:to>
                                        <p:strVal val="visible"/>
                                      </p:to>
                                    </p:set>
                                    <p:animEffect transition="in" filter="barn(inVertical)">
                                      <p:cBhvr>
                                        <p:cTn id="60" dur="500"/>
                                        <p:tgtEl>
                                          <p:spTgt spid="7">
                                            <p:graphicEl>
                                              <a:dgm id="{5A91BDC1-AC77-4C31-AC10-9AF48DE54C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Graphic spid="7" grpId="0">
        <p:bldSub>
          <a:bldDgm bld="one"/>
        </p:bldSub>
      </p:bldGraphic>
      <p:bldP spid="8" grpId="0"/>
    </p:bldLst>
  </p:timing>
</p:sld>
</file>

<file path=ppt/theme/theme1.xml><?xml version="1.0" encoding="utf-8"?>
<a:theme xmlns:a="http://schemas.openxmlformats.org/drawingml/2006/main" name="Business Contrast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tf02895266</Template>
  <TotalTime>1118</TotalTime>
  <Words>2127</Words>
  <Application>Microsoft Office PowerPoint</Application>
  <PresentationFormat>Personalizado</PresentationFormat>
  <Paragraphs>432</Paragraphs>
  <Slides>38</Slides>
  <Notes>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Business Contrast 16x9</vt:lpstr>
      <vt:lpstr>Presentación de PowerPoint</vt:lpstr>
      <vt:lpstr>Planteamiento de la Investigación</vt:lpstr>
      <vt:lpstr>Problema de investigación</vt:lpstr>
      <vt:lpstr>Justificación</vt:lpstr>
      <vt:lpstr>Objetivos</vt:lpstr>
      <vt:lpstr>Marco Teórico</vt:lpstr>
      <vt:lpstr>Metodología de la investigación</vt:lpstr>
      <vt:lpstr>Zona de Estudio</vt:lpstr>
      <vt:lpstr>Objetivos de investigación</vt:lpstr>
      <vt:lpstr>Trabajo de Campo</vt:lpstr>
      <vt:lpstr>ANÁLISIS UNIVARIADO</vt:lpstr>
      <vt:lpstr>Género</vt:lpstr>
      <vt:lpstr>Tipo de Local</vt:lpstr>
      <vt:lpstr>Tipo de Actividad Comercial</vt:lpstr>
      <vt:lpstr>¿Realizó un estudio previo para ubicarse en el sector?</vt:lpstr>
      <vt:lpstr>¿Por qué razón se encuentra en el sector?</vt:lpstr>
      <vt:lpstr>¿Con qué áreas cuenta su negocio?</vt:lpstr>
      <vt:lpstr>¿Realiza publicidad de su establecimiento?</vt:lpstr>
      <vt:lpstr>¿En qué medios realiza publicidad?</vt:lpstr>
      <vt:lpstr>¿Realiza promociones en su establecimiento?</vt:lpstr>
      <vt:lpstr>¿Estaría dispuesto/a ser parte de una campaña de comunicación que unifique y mejore la gestión comercial de los comerciantes del sector?</vt:lpstr>
      <vt:lpstr>ANÁLISIS BIVARIADO</vt:lpstr>
      <vt:lpstr>Chi Cuadrado: ¿Qué tipo de actividad comercial realiza? Vs ¿Realizó un estudio previo para ubicarse en este sector?</vt:lpstr>
      <vt:lpstr>Chi Cuadrado: ¿Qué tipo de actividad comercial realiza? Vs ¿Realiza publicidad de su establecimiento?</vt:lpstr>
      <vt:lpstr>HIPÓTESIS</vt:lpstr>
      <vt:lpstr>El 70% de los locales comerciales de las determinadas líneas de negocios situadas en la parroquia Turubamba del Distrito Metropolitano de Quito están ubicados en el sector sin un estudio previo.  </vt:lpstr>
      <vt:lpstr>El 70% de los locales comerciales de las determinadas líneas de negocios situadas en la parroquia Turubamba del Distrito Metropolitano de Quito no realizan gestión de publicidad para darse a conocer.</vt:lpstr>
      <vt:lpstr>ESTUDIO DE GEORREFERENCIACIÓN</vt:lpstr>
      <vt:lpstr>Aplicación de Georreferenciación</vt:lpstr>
      <vt:lpstr>Mapas de georreferenciación</vt:lpstr>
      <vt:lpstr>Propuesta de Valor</vt:lpstr>
      <vt:lpstr>Lienzo Canvas</vt:lpstr>
      <vt:lpstr>Financiamiento</vt:lpstr>
      <vt:lpstr>CONCLUSIONES</vt:lpstr>
      <vt:lpstr>CONCLUSIONES</vt:lpstr>
      <vt:lpstr>RECOMENDACIONES</vt:lpstr>
      <vt:lpstr>RECOMENDACIONES</vt:lpstr>
      <vt:lpstr>MUCHAS 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Toshiba-User</dc:creator>
  <cp:lastModifiedBy>Toshiba-User</cp:lastModifiedBy>
  <cp:revision>80</cp:revision>
  <dcterms:created xsi:type="dcterms:W3CDTF">2017-03-05T15:39:07Z</dcterms:created>
  <dcterms:modified xsi:type="dcterms:W3CDTF">2017-03-08T16:53:55Z</dcterms:modified>
</cp:coreProperties>
</file>